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2918400" cy="21945600"/>
  <p:notesSz cx="6858000" cy="9144000"/>
  <p:defaultTextStyle>
    <a:defPPr>
      <a:defRPr lang="en-US"/>
    </a:defPPr>
    <a:lvl1pPr marL="0" algn="l" defTabSz="1482791" rtl="0" eaLnBrk="1" latinLnBrk="0" hangingPunct="1">
      <a:defRPr sz="5800" kern="1200">
        <a:solidFill>
          <a:schemeClr val="tx1"/>
        </a:solidFill>
        <a:latin typeface="+mn-lt"/>
        <a:ea typeface="+mn-ea"/>
        <a:cs typeface="+mn-cs"/>
      </a:defRPr>
    </a:lvl1pPr>
    <a:lvl2pPr marL="1482791" algn="l" defTabSz="1482791" rtl="0" eaLnBrk="1" latinLnBrk="0" hangingPunct="1">
      <a:defRPr sz="5800" kern="1200">
        <a:solidFill>
          <a:schemeClr val="tx1"/>
        </a:solidFill>
        <a:latin typeface="+mn-lt"/>
        <a:ea typeface="+mn-ea"/>
        <a:cs typeface="+mn-cs"/>
      </a:defRPr>
    </a:lvl2pPr>
    <a:lvl3pPr marL="2965582" algn="l" defTabSz="1482791" rtl="0" eaLnBrk="1" latinLnBrk="0" hangingPunct="1">
      <a:defRPr sz="5800" kern="1200">
        <a:solidFill>
          <a:schemeClr val="tx1"/>
        </a:solidFill>
        <a:latin typeface="+mn-lt"/>
        <a:ea typeface="+mn-ea"/>
        <a:cs typeface="+mn-cs"/>
      </a:defRPr>
    </a:lvl3pPr>
    <a:lvl4pPr marL="4448373" algn="l" defTabSz="1482791" rtl="0" eaLnBrk="1" latinLnBrk="0" hangingPunct="1">
      <a:defRPr sz="5800" kern="1200">
        <a:solidFill>
          <a:schemeClr val="tx1"/>
        </a:solidFill>
        <a:latin typeface="+mn-lt"/>
        <a:ea typeface="+mn-ea"/>
        <a:cs typeface="+mn-cs"/>
      </a:defRPr>
    </a:lvl4pPr>
    <a:lvl5pPr marL="5931164" algn="l" defTabSz="1482791" rtl="0" eaLnBrk="1" latinLnBrk="0" hangingPunct="1">
      <a:defRPr sz="5800" kern="1200">
        <a:solidFill>
          <a:schemeClr val="tx1"/>
        </a:solidFill>
        <a:latin typeface="+mn-lt"/>
        <a:ea typeface="+mn-ea"/>
        <a:cs typeface="+mn-cs"/>
      </a:defRPr>
    </a:lvl5pPr>
    <a:lvl6pPr marL="7413955" algn="l" defTabSz="1482791" rtl="0" eaLnBrk="1" latinLnBrk="0" hangingPunct="1">
      <a:defRPr sz="5800" kern="1200">
        <a:solidFill>
          <a:schemeClr val="tx1"/>
        </a:solidFill>
        <a:latin typeface="+mn-lt"/>
        <a:ea typeface="+mn-ea"/>
        <a:cs typeface="+mn-cs"/>
      </a:defRPr>
    </a:lvl6pPr>
    <a:lvl7pPr marL="8896746" algn="l" defTabSz="1482791" rtl="0" eaLnBrk="1" latinLnBrk="0" hangingPunct="1">
      <a:defRPr sz="5800" kern="1200">
        <a:solidFill>
          <a:schemeClr val="tx1"/>
        </a:solidFill>
        <a:latin typeface="+mn-lt"/>
        <a:ea typeface="+mn-ea"/>
        <a:cs typeface="+mn-cs"/>
      </a:defRPr>
    </a:lvl7pPr>
    <a:lvl8pPr marL="10379537" algn="l" defTabSz="1482791" rtl="0" eaLnBrk="1" latinLnBrk="0" hangingPunct="1">
      <a:defRPr sz="5800" kern="1200">
        <a:solidFill>
          <a:schemeClr val="tx1"/>
        </a:solidFill>
        <a:latin typeface="+mn-lt"/>
        <a:ea typeface="+mn-ea"/>
        <a:cs typeface="+mn-cs"/>
      </a:defRPr>
    </a:lvl8pPr>
    <a:lvl9pPr marL="11862328" algn="l" defTabSz="1482791"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snapToGrid="0" snapToObjects="1">
      <p:cViewPr>
        <p:scale>
          <a:sx n="33" d="100"/>
          <a:sy n="33" d="100"/>
        </p:scale>
        <p:origin x="-264" y="1962"/>
      </p:cViewPr>
      <p:guideLst>
        <p:guide orient="horz" pos="6912"/>
        <p:guide pos="10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5"/>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482791" indent="0" algn="ctr">
              <a:buNone/>
              <a:defRPr>
                <a:solidFill>
                  <a:schemeClr val="tx1">
                    <a:tint val="75000"/>
                  </a:schemeClr>
                </a:solidFill>
              </a:defRPr>
            </a:lvl2pPr>
            <a:lvl3pPr marL="2965582" indent="0" algn="ctr">
              <a:buNone/>
              <a:defRPr>
                <a:solidFill>
                  <a:schemeClr val="tx1">
                    <a:tint val="75000"/>
                  </a:schemeClr>
                </a:solidFill>
              </a:defRPr>
            </a:lvl3pPr>
            <a:lvl4pPr marL="4448373" indent="0" algn="ctr">
              <a:buNone/>
              <a:defRPr>
                <a:solidFill>
                  <a:schemeClr val="tx1">
                    <a:tint val="75000"/>
                  </a:schemeClr>
                </a:solidFill>
              </a:defRPr>
            </a:lvl4pPr>
            <a:lvl5pPr marL="5931164" indent="0" algn="ctr">
              <a:buNone/>
              <a:defRPr>
                <a:solidFill>
                  <a:schemeClr val="tx1">
                    <a:tint val="75000"/>
                  </a:schemeClr>
                </a:solidFill>
              </a:defRPr>
            </a:lvl5pPr>
            <a:lvl6pPr marL="7413955" indent="0" algn="ctr">
              <a:buNone/>
              <a:defRPr>
                <a:solidFill>
                  <a:schemeClr val="tx1">
                    <a:tint val="75000"/>
                  </a:schemeClr>
                </a:solidFill>
              </a:defRPr>
            </a:lvl6pPr>
            <a:lvl7pPr marL="8896746" indent="0" algn="ctr">
              <a:buNone/>
              <a:defRPr>
                <a:solidFill>
                  <a:schemeClr val="tx1">
                    <a:tint val="75000"/>
                  </a:schemeClr>
                </a:solidFill>
              </a:defRPr>
            </a:lvl7pPr>
            <a:lvl8pPr marL="10379537" indent="0" algn="ctr">
              <a:buNone/>
              <a:defRPr>
                <a:solidFill>
                  <a:schemeClr val="tx1">
                    <a:tint val="75000"/>
                  </a:schemeClr>
                </a:solidFill>
              </a:defRPr>
            </a:lvl8pPr>
            <a:lvl9pPr marL="1186232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4B190A-214C-4B43-8466-8F980C745AA0}"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1437001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B190A-214C-4B43-8466-8F980C745AA0}"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205074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6"/>
            <a:ext cx="7406640" cy="18724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878846"/>
            <a:ext cx="21671280" cy="18724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B190A-214C-4B43-8466-8F980C745AA0}"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317389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B190A-214C-4B43-8466-8F980C745AA0}"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152153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5"/>
            <a:ext cx="27980640" cy="4358640"/>
          </a:xfrm>
        </p:spPr>
        <p:txBody>
          <a:bodyPr anchor="t"/>
          <a:lstStyle>
            <a:lvl1pPr algn="l">
              <a:defRPr sz="13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483"/>
            <a:ext cx="27980640" cy="4800598"/>
          </a:xfrm>
        </p:spPr>
        <p:txBody>
          <a:bodyPr anchor="b"/>
          <a:lstStyle>
            <a:lvl1pPr marL="0" indent="0">
              <a:buNone/>
              <a:defRPr sz="6500">
                <a:solidFill>
                  <a:schemeClr val="tx1">
                    <a:tint val="75000"/>
                  </a:schemeClr>
                </a:solidFill>
              </a:defRPr>
            </a:lvl1pPr>
            <a:lvl2pPr marL="1482791" indent="0">
              <a:buNone/>
              <a:defRPr sz="5800">
                <a:solidFill>
                  <a:schemeClr val="tx1">
                    <a:tint val="75000"/>
                  </a:schemeClr>
                </a:solidFill>
              </a:defRPr>
            </a:lvl2pPr>
            <a:lvl3pPr marL="2965582" indent="0">
              <a:buNone/>
              <a:defRPr sz="5200">
                <a:solidFill>
                  <a:schemeClr val="tx1">
                    <a:tint val="75000"/>
                  </a:schemeClr>
                </a:solidFill>
              </a:defRPr>
            </a:lvl3pPr>
            <a:lvl4pPr marL="4448373" indent="0">
              <a:buNone/>
              <a:defRPr sz="4500">
                <a:solidFill>
                  <a:schemeClr val="tx1">
                    <a:tint val="75000"/>
                  </a:schemeClr>
                </a:solidFill>
              </a:defRPr>
            </a:lvl4pPr>
            <a:lvl5pPr marL="5931164" indent="0">
              <a:buNone/>
              <a:defRPr sz="4500">
                <a:solidFill>
                  <a:schemeClr val="tx1">
                    <a:tint val="75000"/>
                  </a:schemeClr>
                </a:solidFill>
              </a:defRPr>
            </a:lvl5pPr>
            <a:lvl6pPr marL="7413955" indent="0">
              <a:buNone/>
              <a:defRPr sz="4500">
                <a:solidFill>
                  <a:schemeClr val="tx1">
                    <a:tint val="75000"/>
                  </a:schemeClr>
                </a:solidFill>
              </a:defRPr>
            </a:lvl6pPr>
            <a:lvl7pPr marL="8896746" indent="0">
              <a:buNone/>
              <a:defRPr sz="4500">
                <a:solidFill>
                  <a:schemeClr val="tx1">
                    <a:tint val="75000"/>
                  </a:schemeClr>
                </a:solidFill>
              </a:defRPr>
            </a:lvl7pPr>
            <a:lvl8pPr marL="10379537" indent="0">
              <a:buNone/>
              <a:defRPr sz="4500">
                <a:solidFill>
                  <a:schemeClr val="tx1">
                    <a:tint val="75000"/>
                  </a:schemeClr>
                </a:solidFill>
              </a:defRPr>
            </a:lvl8pPr>
            <a:lvl9pPr marL="11862328"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B190A-214C-4B43-8466-8F980C745AA0}"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9006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5120645"/>
            <a:ext cx="14538960" cy="14483082"/>
          </a:xfrm>
        </p:spPr>
        <p:txBody>
          <a:bodyPr/>
          <a:lstStyle>
            <a:lvl1pPr>
              <a:defRPr sz="91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5120645"/>
            <a:ext cx="14538960" cy="14483082"/>
          </a:xfrm>
        </p:spPr>
        <p:txBody>
          <a:bodyPr/>
          <a:lstStyle>
            <a:lvl1pPr>
              <a:defRPr sz="91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4B190A-214C-4B43-8466-8F980C745AA0}"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215270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2" y="4912362"/>
            <a:ext cx="14544677" cy="2047238"/>
          </a:xfrm>
        </p:spPr>
        <p:txBody>
          <a:bodyPr anchor="b"/>
          <a:lstStyle>
            <a:lvl1pPr marL="0" indent="0">
              <a:buNone/>
              <a:defRPr sz="7800" b="1"/>
            </a:lvl1pPr>
            <a:lvl2pPr marL="1482791" indent="0">
              <a:buNone/>
              <a:defRPr sz="6500" b="1"/>
            </a:lvl2pPr>
            <a:lvl3pPr marL="2965582" indent="0">
              <a:buNone/>
              <a:defRPr sz="5800" b="1"/>
            </a:lvl3pPr>
            <a:lvl4pPr marL="4448373" indent="0">
              <a:buNone/>
              <a:defRPr sz="5200" b="1"/>
            </a:lvl4pPr>
            <a:lvl5pPr marL="5931164" indent="0">
              <a:buNone/>
              <a:defRPr sz="5200" b="1"/>
            </a:lvl5pPr>
            <a:lvl6pPr marL="7413955" indent="0">
              <a:buNone/>
              <a:defRPr sz="5200" b="1"/>
            </a:lvl6pPr>
            <a:lvl7pPr marL="8896746" indent="0">
              <a:buNone/>
              <a:defRPr sz="5200" b="1"/>
            </a:lvl7pPr>
            <a:lvl8pPr marL="10379537" indent="0">
              <a:buNone/>
              <a:defRPr sz="5200" b="1"/>
            </a:lvl8pPr>
            <a:lvl9pPr marL="11862328"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645922" y="6959600"/>
            <a:ext cx="14544677" cy="12644122"/>
          </a:xfrm>
        </p:spPr>
        <p:txBody>
          <a:bodyPr/>
          <a:lstStyle>
            <a:lvl1pPr>
              <a:defRPr sz="78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3" y="4912362"/>
            <a:ext cx="14550392" cy="2047238"/>
          </a:xfrm>
        </p:spPr>
        <p:txBody>
          <a:bodyPr anchor="b"/>
          <a:lstStyle>
            <a:lvl1pPr marL="0" indent="0">
              <a:buNone/>
              <a:defRPr sz="7800" b="1"/>
            </a:lvl1pPr>
            <a:lvl2pPr marL="1482791" indent="0">
              <a:buNone/>
              <a:defRPr sz="6500" b="1"/>
            </a:lvl2pPr>
            <a:lvl3pPr marL="2965582" indent="0">
              <a:buNone/>
              <a:defRPr sz="5800" b="1"/>
            </a:lvl3pPr>
            <a:lvl4pPr marL="4448373" indent="0">
              <a:buNone/>
              <a:defRPr sz="5200" b="1"/>
            </a:lvl4pPr>
            <a:lvl5pPr marL="5931164" indent="0">
              <a:buNone/>
              <a:defRPr sz="5200" b="1"/>
            </a:lvl5pPr>
            <a:lvl6pPr marL="7413955" indent="0">
              <a:buNone/>
              <a:defRPr sz="5200" b="1"/>
            </a:lvl6pPr>
            <a:lvl7pPr marL="8896746" indent="0">
              <a:buNone/>
              <a:defRPr sz="5200" b="1"/>
            </a:lvl7pPr>
            <a:lvl8pPr marL="10379537" indent="0">
              <a:buNone/>
              <a:defRPr sz="5200" b="1"/>
            </a:lvl8pPr>
            <a:lvl9pPr marL="11862328"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6722093" y="6959600"/>
            <a:ext cx="14550392" cy="12644122"/>
          </a:xfrm>
        </p:spPr>
        <p:txBody>
          <a:bodyPr/>
          <a:lstStyle>
            <a:lvl1pPr>
              <a:defRPr sz="78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4B190A-214C-4B43-8466-8F980C745AA0}"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3395740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4B190A-214C-4B43-8466-8F980C745AA0}"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295205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B190A-214C-4B43-8466-8F980C745AA0}"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279465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3" y="873760"/>
            <a:ext cx="10829926" cy="3718560"/>
          </a:xfrm>
        </p:spPr>
        <p:txBody>
          <a:bodyPr anchor="b"/>
          <a:lstStyle>
            <a:lvl1pPr algn="l">
              <a:defRPr sz="6500" b="1"/>
            </a:lvl1pPr>
          </a:lstStyle>
          <a:p>
            <a:r>
              <a:rPr lang="en-US" smtClean="0"/>
              <a:t>Click to edit Master title style</a:t>
            </a:r>
            <a:endParaRPr lang="en-US"/>
          </a:p>
        </p:txBody>
      </p:sp>
      <p:sp>
        <p:nvSpPr>
          <p:cNvPr id="3" name="Content Placeholder 2"/>
          <p:cNvSpPr>
            <a:spLocks noGrp="1"/>
          </p:cNvSpPr>
          <p:nvPr>
            <p:ph idx="1"/>
          </p:nvPr>
        </p:nvSpPr>
        <p:spPr>
          <a:xfrm>
            <a:off x="12870182" y="873765"/>
            <a:ext cx="18402300" cy="18729962"/>
          </a:xfrm>
        </p:spPr>
        <p:txBody>
          <a:bodyPr/>
          <a:lstStyle>
            <a:lvl1pPr>
              <a:defRPr sz="10400"/>
            </a:lvl1pPr>
            <a:lvl2pPr>
              <a:defRPr sz="9100"/>
            </a:lvl2pPr>
            <a:lvl3pPr>
              <a:defRPr sz="78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3" y="4592325"/>
            <a:ext cx="10829926" cy="15011402"/>
          </a:xfrm>
        </p:spPr>
        <p:txBody>
          <a:bodyPr/>
          <a:lstStyle>
            <a:lvl1pPr marL="0" indent="0">
              <a:buNone/>
              <a:defRPr sz="4500"/>
            </a:lvl1pPr>
            <a:lvl2pPr marL="1482791" indent="0">
              <a:buNone/>
              <a:defRPr sz="3900"/>
            </a:lvl2pPr>
            <a:lvl3pPr marL="2965582" indent="0">
              <a:buNone/>
              <a:defRPr sz="3200"/>
            </a:lvl3pPr>
            <a:lvl4pPr marL="4448373" indent="0">
              <a:buNone/>
              <a:defRPr sz="2900"/>
            </a:lvl4pPr>
            <a:lvl5pPr marL="5931164" indent="0">
              <a:buNone/>
              <a:defRPr sz="2900"/>
            </a:lvl5pPr>
            <a:lvl6pPr marL="7413955" indent="0">
              <a:buNone/>
              <a:defRPr sz="2900"/>
            </a:lvl6pPr>
            <a:lvl7pPr marL="8896746" indent="0">
              <a:buNone/>
              <a:defRPr sz="2900"/>
            </a:lvl7pPr>
            <a:lvl8pPr marL="10379537" indent="0">
              <a:buNone/>
              <a:defRPr sz="2900"/>
            </a:lvl8pPr>
            <a:lvl9pPr marL="11862328"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B190A-214C-4B43-8466-8F980C745AA0}"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352832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2"/>
          </a:xfrm>
        </p:spPr>
        <p:txBody>
          <a:bodyPr anchor="b"/>
          <a:lstStyle>
            <a:lvl1pPr algn="l">
              <a:defRPr sz="65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0400"/>
            </a:lvl1pPr>
            <a:lvl2pPr marL="1482791" indent="0">
              <a:buNone/>
              <a:defRPr sz="9100"/>
            </a:lvl2pPr>
            <a:lvl3pPr marL="2965582" indent="0">
              <a:buNone/>
              <a:defRPr sz="7800"/>
            </a:lvl3pPr>
            <a:lvl4pPr marL="4448373" indent="0">
              <a:buNone/>
              <a:defRPr sz="6500"/>
            </a:lvl4pPr>
            <a:lvl5pPr marL="5931164" indent="0">
              <a:buNone/>
              <a:defRPr sz="6500"/>
            </a:lvl5pPr>
            <a:lvl6pPr marL="7413955" indent="0">
              <a:buNone/>
              <a:defRPr sz="6500"/>
            </a:lvl6pPr>
            <a:lvl7pPr marL="8896746" indent="0">
              <a:buNone/>
              <a:defRPr sz="6500"/>
            </a:lvl7pPr>
            <a:lvl8pPr marL="10379537" indent="0">
              <a:buNone/>
              <a:defRPr sz="6500"/>
            </a:lvl8pPr>
            <a:lvl9pPr marL="11862328" indent="0">
              <a:buNone/>
              <a:defRPr sz="6500"/>
            </a:lvl9pPr>
          </a:lstStyle>
          <a:p>
            <a:endParaRPr lang="en-US"/>
          </a:p>
        </p:txBody>
      </p:sp>
      <p:sp>
        <p:nvSpPr>
          <p:cNvPr id="4" name="Text Placeholder 3"/>
          <p:cNvSpPr>
            <a:spLocks noGrp="1"/>
          </p:cNvSpPr>
          <p:nvPr>
            <p:ph type="body" sz="half" idx="2"/>
          </p:nvPr>
        </p:nvSpPr>
        <p:spPr>
          <a:xfrm>
            <a:off x="6452237" y="17175482"/>
            <a:ext cx="19751040" cy="2575558"/>
          </a:xfrm>
        </p:spPr>
        <p:txBody>
          <a:bodyPr/>
          <a:lstStyle>
            <a:lvl1pPr marL="0" indent="0">
              <a:buNone/>
              <a:defRPr sz="4500"/>
            </a:lvl1pPr>
            <a:lvl2pPr marL="1482791" indent="0">
              <a:buNone/>
              <a:defRPr sz="3900"/>
            </a:lvl2pPr>
            <a:lvl3pPr marL="2965582" indent="0">
              <a:buNone/>
              <a:defRPr sz="3200"/>
            </a:lvl3pPr>
            <a:lvl4pPr marL="4448373" indent="0">
              <a:buNone/>
              <a:defRPr sz="2900"/>
            </a:lvl4pPr>
            <a:lvl5pPr marL="5931164" indent="0">
              <a:buNone/>
              <a:defRPr sz="2900"/>
            </a:lvl5pPr>
            <a:lvl6pPr marL="7413955" indent="0">
              <a:buNone/>
              <a:defRPr sz="2900"/>
            </a:lvl6pPr>
            <a:lvl7pPr marL="8896746" indent="0">
              <a:buNone/>
              <a:defRPr sz="2900"/>
            </a:lvl7pPr>
            <a:lvl8pPr marL="10379537" indent="0">
              <a:buNone/>
              <a:defRPr sz="2900"/>
            </a:lvl8pPr>
            <a:lvl9pPr marL="11862328"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B190A-214C-4B43-8466-8F980C745AA0}"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CED1-6148-3548-BC1F-7D269E2A0FE6}" type="slidenum">
              <a:rPr lang="en-US" smtClean="0"/>
              <a:t>‹#›</a:t>
            </a:fld>
            <a:endParaRPr lang="en-US"/>
          </a:p>
        </p:txBody>
      </p:sp>
    </p:spTree>
    <p:extLst>
      <p:ext uri="{BB962C8B-B14F-4D97-AF65-F5344CB8AC3E}">
        <p14:creationId xmlns:p14="http://schemas.microsoft.com/office/powerpoint/2010/main" val="3996085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296558" tIns="148279" rIns="296558" bIns="1482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5"/>
            <a:ext cx="29626560" cy="14483082"/>
          </a:xfrm>
          <a:prstGeom prst="rect">
            <a:avLst/>
          </a:prstGeom>
        </p:spPr>
        <p:txBody>
          <a:bodyPr vert="horz" lIns="296558" tIns="148279" rIns="296558" bIns="1482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5"/>
            <a:ext cx="7680960" cy="1168400"/>
          </a:xfrm>
          <a:prstGeom prst="rect">
            <a:avLst/>
          </a:prstGeom>
        </p:spPr>
        <p:txBody>
          <a:bodyPr vert="horz" lIns="296558" tIns="148279" rIns="296558" bIns="148279" rtlCol="0" anchor="ctr"/>
          <a:lstStyle>
            <a:lvl1pPr algn="l">
              <a:defRPr sz="3900">
                <a:solidFill>
                  <a:schemeClr val="tx1">
                    <a:tint val="75000"/>
                  </a:schemeClr>
                </a:solidFill>
              </a:defRPr>
            </a:lvl1pPr>
          </a:lstStyle>
          <a:p>
            <a:fld id="{624B190A-214C-4B43-8466-8F980C745AA0}" type="datetimeFigureOut">
              <a:rPr lang="en-US" smtClean="0"/>
              <a:t>10/14/2013</a:t>
            </a:fld>
            <a:endParaRPr lang="en-US"/>
          </a:p>
        </p:txBody>
      </p:sp>
      <p:sp>
        <p:nvSpPr>
          <p:cNvPr id="5" name="Footer Placeholder 4"/>
          <p:cNvSpPr>
            <a:spLocks noGrp="1"/>
          </p:cNvSpPr>
          <p:nvPr>
            <p:ph type="ftr" sz="quarter" idx="3"/>
          </p:nvPr>
        </p:nvSpPr>
        <p:spPr>
          <a:xfrm>
            <a:off x="11247120" y="20340325"/>
            <a:ext cx="10424160" cy="1168400"/>
          </a:xfrm>
          <a:prstGeom prst="rect">
            <a:avLst/>
          </a:prstGeom>
        </p:spPr>
        <p:txBody>
          <a:bodyPr vert="horz" lIns="296558" tIns="148279" rIns="296558" bIns="148279"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5"/>
            <a:ext cx="7680960" cy="1168400"/>
          </a:xfrm>
          <a:prstGeom prst="rect">
            <a:avLst/>
          </a:prstGeom>
        </p:spPr>
        <p:txBody>
          <a:bodyPr vert="horz" lIns="296558" tIns="148279" rIns="296558" bIns="148279" rtlCol="0" anchor="ctr"/>
          <a:lstStyle>
            <a:lvl1pPr algn="r">
              <a:defRPr sz="3900">
                <a:solidFill>
                  <a:schemeClr val="tx1">
                    <a:tint val="75000"/>
                  </a:schemeClr>
                </a:solidFill>
              </a:defRPr>
            </a:lvl1pPr>
          </a:lstStyle>
          <a:p>
            <a:fld id="{177ECED1-6148-3548-BC1F-7D269E2A0FE6}" type="slidenum">
              <a:rPr lang="en-US" smtClean="0"/>
              <a:t>‹#›</a:t>
            </a:fld>
            <a:endParaRPr lang="en-US"/>
          </a:p>
        </p:txBody>
      </p:sp>
    </p:spTree>
    <p:extLst>
      <p:ext uri="{BB962C8B-B14F-4D97-AF65-F5344CB8AC3E}">
        <p14:creationId xmlns:p14="http://schemas.microsoft.com/office/powerpoint/2010/main" val="3638089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2791" rtl="0" eaLnBrk="1" latinLnBrk="0" hangingPunct="1">
        <a:spcBef>
          <a:spcPct val="0"/>
        </a:spcBef>
        <a:buNone/>
        <a:defRPr sz="14300" kern="1200">
          <a:solidFill>
            <a:schemeClr val="tx1"/>
          </a:solidFill>
          <a:latin typeface="+mj-lt"/>
          <a:ea typeface="+mj-ea"/>
          <a:cs typeface="+mj-cs"/>
        </a:defRPr>
      </a:lvl1pPr>
    </p:titleStyle>
    <p:bodyStyle>
      <a:lvl1pPr marL="1112093" indent="-1112093" algn="l" defTabSz="1482791" rtl="0" eaLnBrk="1" latinLnBrk="0" hangingPunct="1">
        <a:spcBef>
          <a:spcPct val="20000"/>
        </a:spcBef>
        <a:buFont typeface="Arial"/>
        <a:buChar char="•"/>
        <a:defRPr sz="10400" kern="1200">
          <a:solidFill>
            <a:schemeClr val="tx1"/>
          </a:solidFill>
          <a:latin typeface="+mn-lt"/>
          <a:ea typeface="+mn-ea"/>
          <a:cs typeface="+mn-cs"/>
        </a:defRPr>
      </a:lvl1pPr>
      <a:lvl2pPr marL="2409535" indent="-926744" algn="l" defTabSz="1482791" rtl="0" eaLnBrk="1" latinLnBrk="0" hangingPunct="1">
        <a:spcBef>
          <a:spcPct val="20000"/>
        </a:spcBef>
        <a:buFont typeface="Arial"/>
        <a:buChar char="–"/>
        <a:defRPr sz="9100" kern="1200">
          <a:solidFill>
            <a:schemeClr val="tx1"/>
          </a:solidFill>
          <a:latin typeface="+mn-lt"/>
          <a:ea typeface="+mn-ea"/>
          <a:cs typeface="+mn-cs"/>
        </a:defRPr>
      </a:lvl2pPr>
      <a:lvl3pPr marL="3706978" indent="-741396" algn="l" defTabSz="1482791" rtl="0" eaLnBrk="1" latinLnBrk="0" hangingPunct="1">
        <a:spcBef>
          <a:spcPct val="20000"/>
        </a:spcBef>
        <a:buFont typeface="Arial"/>
        <a:buChar char="•"/>
        <a:defRPr sz="7800" kern="1200">
          <a:solidFill>
            <a:schemeClr val="tx1"/>
          </a:solidFill>
          <a:latin typeface="+mn-lt"/>
          <a:ea typeface="+mn-ea"/>
          <a:cs typeface="+mn-cs"/>
        </a:defRPr>
      </a:lvl3pPr>
      <a:lvl4pPr marL="5189769" indent="-741396" algn="l" defTabSz="1482791" rtl="0" eaLnBrk="1" latinLnBrk="0" hangingPunct="1">
        <a:spcBef>
          <a:spcPct val="20000"/>
        </a:spcBef>
        <a:buFont typeface="Arial"/>
        <a:buChar char="–"/>
        <a:defRPr sz="6500" kern="1200">
          <a:solidFill>
            <a:schemeClr val="tx1"/>
          </a:solidFill>
          <a:latin typeface="+mn-lt"/>
          <a:ea typeface="+mn-ea"/>
          <a:cs typeface="+mn-cs"/>
        </a:defRPr>
      </a:lvl4pPr>
      <a:lvl5pPr marL="6672560" indent="-741396" algn="l" defTabSz="1482791" rtl="0" eaLnBrk="1" latinLnBrk="0" hangingPunct="1">
        <a:spcBef>
          <a:spcPct val="20000"/>
        </a:spcBef>
        <a:buFont typeface="Arial"/>
        <a:buChar char="»"/>
        <a:defRPr sz="6500" kern="1200">
          <a:solidFill>
            <a:schemeClr val="tx1"/>
          </a:solidFill>
          <a:latin typeface="+mn-lt"/>
          <a:ea typeface="+mn-ea"/>
          <a:cs typeface="+mn-cs"/>
        </a:defRPr>
      </a:lvl5pPr>
      <a:lvl6pPr marL="8155351" indent="-741396" algn="l" defTabSz="1482791" rtl="0" eaLnBrk="1" latinLnBrk="0" hangingPunct="1">
        <a:spcBef>
          <a:spcPct val="20000"/>
        </a:spcBef>
        <a:buFont typeface="Arial"/>
        <a:buChar char="•"/>
        <a:defRPr sz="6500" kern="1200">
          <a:solidFill>
            <a:schemeClr val="tx1"/>
          </a:solidFill>
          <a:latin typeface="+mn-lt"/>
          <a:ea typeface="+mn-ea"/>
          <a:cs typeface="+mn-cs"/>
        </a:defRPr>
      </a:lvl6pPr>
      <a:lvl7pPr marL="9638142" indent="-741396" algn="l" defTabSz="1482791" rtl="0" eaLnBrk="1" latinLnBrk="0" hangingPunct="1">
        <a:spcBef>
          <a:spcPct val="20000"/>
        </a:spcBef>
        <a:buFont typeface="Arial"/>
        <a:buChar char="•"/>
        <a:defRPr sz="6500" kern="1200">
          <a:solidFill>
            <a:schemeClr val="tx1"/>
          </a:solidFill>
          <a:latin typeface="+mn-lt"/>
          <a:ea typeface="+mn-ea"/>
          <a:cs typeface="+mn-cs"/>
        </a:defRPr>
      </a:lvl7pPr>
      <a:lvl8pPr marL="11120933" indent="-741396" algn="l" defTabSz="1482791" rtl="0" eaLnBrk="1" latinLnBrk="0" hangingPunct="1">
        <a:spcBef>
          <a:spcPct val="20000"/>
        </a:spcBef>
        <a:buFont typeface="Arial"/>
        <a:buChar char="•"/>
        <a:defRPr sz="6500" kern="1200">
          <a:solidFill>
            <a:schemeClr val="tx1"/>
          </a:solidFill>
          <a:latin typeface="+mn-lt"/>
          <a:ea typeface="+mn-ea"/>
          <a:cs typeface="+mn-cs"/>
        </a:defRPr>
      </a:lvl8pPr>
      <a:lvl9pPr marL="12603724" indent="-741396" algn="l" defTabSz="1482791" rtl="0" eaLnBrk="1" latinLnBrk="0" hangingPunct="1">
        <a:spcBef>
          <a:spcPct val="20000"/>
        </a:spcBef>
        <a:buFont typeface="Arial"/>
        <a:buChar char="•"/>
        <a:defRPr sz="6500" kern="1200">
          <a:solidFill>
            <a:schemeClr val="tx1"/>
          </a:solidFill>
          <a:latin typeface="+mn-lt"/>
          <a:ea typeface="+mn-ea"/>
          <a:cs typeface="+mn-cs"/>
        </a:defRPr>
      </a:lvl9pPr>
    </p:bodyStyle>
    <p:otherStyle>
      <a:defPPr>
        <a:defRPr lang="en-US"/>
      </a:defPPr>
      <a:lvl1pPr marL="0" algn="l" defTabSz="1482791" rtl="0" eaLnBrk="1" latinLnBrk="0" hangingPunct="1">
        <a:defRPr sz="5800" kern="1200">
          <a:solidFill>
            <a:schemeClr val="tx1"/>
          </a:solidFill>
          <a:latin typeface="+mn-lt"/>
          <a:ea typeface="+mn-ea"/>
          <a:cs typeface="+mn-cs"/>
        </a:defRPr>
      </a:lvl1pPr>
      <a:lvl2pPr marL="1482791" algn="l" defTabSz="1482791" rtl="0" eaLnBrk="1" latinLnBrk="0" hangingPunct="1">
        <a:defRPr sz="5800" kern="1200">
          <a:solidFill>
            <a:schemeClr val="tx1"/>
          </a:solidFill>
          <a:latin typeface="+mn-lt"/>
          <a:ea typeface="+mn-ea"/>
          <a:cs typeface="+mn-cs"/>
        </a:defRPr>
      </a:lvl2pPr>
      <a:lvl3pPr marL="2965582" algn="l" defTabSz="1482791" rtl="0" eaLnBrk="1" latinLnBrk="0" hangingPunct="1">
        <a:defRPr sz="5800" kern="1200">
          <a:solidFill>
            <a:schemeClr val="tx1"/>
          </a:solidFill>
          <a:latin typeface="+mn-lt"/>
          <a:ea typeface="+mn-ea"/>
          <a:cs typeface="+mn-cs"/>
        </a:defRPr>
      </a:lvl3pPr>
      <a:lvl4pPr marL="4448373" algn="l" defTabSz="1482791" rtl="0" eaLnBrk="1" latinLnBrk="0" hangingPunct="1">
        <a:defRPr sz="5800" kern="1200">
          <a:solidFill>
            <a:schemeClr val="tx1"/>
          </a:solidFill>
          <a:latin typeface="+mn-lt"/>
          <a:ea typeface="+mn-ea"/>
          <a:cs typeface="+mn-cs"/>
        </a:defRPr>
      </a:lvl4pPr>
      <a:lvl5pPr marL="5931164" algn="l" defTabSz="1482791" rtl="0" eaLnBrk="1" latinLnBrk="0" hangingPunct="1">
        <a:defRPr sz="5800" kern="1200">
          <a:solidFill>
            <a:schemeClr val="tx1"/>
          </a:solidFill>
          <a:latin typeface="+mn-lt"/>
          <a:ea typeface="+mn-ea"/>
          <a:cs typeface="+mn-cs"/>
        </a:defRPr>
      </a:lvl5pPr>
      <a:lvl6pPr marL="7413955" algn="l" defTabSz="1482791" rtl="0" eaLnBrk="1" latinLnBrk="0" hangingPunct="1">
        <a:defRPr sz="5800" kern="1200">
          <a:solidFill>
            <a:schemeClr val="tx1"/>
          </a:solidFill>
          <a:latin typeface="+mn-lt"/>
          <a:ea typeface="+mn-ea"/>
          <a:cs typeface="+mn-cs"/>
        </a:defRPr>
      </a:lvl6pPr>
      <a:lvl7pPr marL="8896746" algn="l" defTabSz="1482791" rtl="0" eaLnBrk="1" latinLnBrk="0" hangingPunct="1">
        <a:defRPr sz="5800" kern="1200">
          <a:solidFill>
            <a:schemeClr val="tx1"/>
          </a:solidFill>
          <a:latin typeface="+mn-lt"/>
          <a:ea typeface="+mn-ea"/>
          <a:cs typeface="+mn-cs"/>
        </a:defRPr>
      </a:lvl7pPr>
      <a:lvl8pPr marL="10379537" algn="l" defTabSz="1482791" rtl="0" eaLnBrk="1" latinLnBrk="0" hangingPunct="1">
        <a:defRPr sz="5800" kern="1200">
          <a:solidFill>
            <a:schemeClr val="tx1"/>
          </a:solidFill>
          <a:latin typeface="+mn-lt"/>
          <a:ea typeface="+mn-ea"/>
          <a:cs typeface="+mn-cs"/>
        </a:defRPr>
      </a:lvl8pPr>
      <a:lvl9pPr marL="11862328" algn="l" defTabSz="1482791"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5866152" y="7283954"/>
            <a:ext cx="4620021" cy="4106685"/>
          </a:xfrm>
          <a:prstGeom prst="rect">
            <a:avLst/>
          </a:prstGeom>
        </p:spPr>
      </p:pic>
      <p:grpSp>
        <p:nvGrpSpPr>
          <p:cNvPr id="16" name="Group 168"/>
          <p:cNvGrpSpPr>
            <a:grpSpLocks/>
          </p:cNvGrpSpPr>
          <p:nvPr/>
        </p:nvGrpSpPr>
        <p:grpSpPr bwMode="auto">
          <a:xfrm>
            <a:off x="874912" y="8842500"/>
            <a:ext cx="4819881" cy="4346506"/>
            <a:chOff x="2400" y="3156"/>
            <a:chExt cx="1104" cy="1020"/>
          </a:xfrm>
        </p:grpSpPr>
        <p:pic>
          <p:nvPicPr>
            <p:cNvPr id="17" name="Picture 36" descr="traffic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3156"/>
              <a:ext cx="1104" cy="1020"/>
            </a:xfrm>
            <a:prstGeom prst="rect">
              <a:avLst/>
            </a:prstGeom>
            <a:noFill/>
            <a:extLst>
              <a:ext uri="{909E8E84-426E-40DD-AFC4-6F175D3DCCD1}">
                <a14:hiddenFill xmlns:a14="http://schemas.microsoft.com/office/drawing/2010/main">
                  <a:solidFill>
                    <a:srgbClr val="FFFFFF"/>
                  </a:solidFill>
                </a14:hiddenFill>
              </a:ext>
            </a:extLst>
          </p:spPr>
        </p:pic>
        <p:sp>
          <p:nvSpPr>
            <p:cNvPr id="18" name="Freeform 42"/>
            <p:cNvSpPr>
              <a:spLocks/>
            </p:cNvSpPr>
            <p:nvPr/>
          </p:nvSpPr>
          <p:spPr bwMode="auto">
            <a:xfrm>
              <a:off x="2784" y="3300"/>
              <a:ext cx="480" cy="864"/>
            </a:xfrm>
            <a:custGeom>
              <a:avLst/>
              <a:gdLst>
                <a:gd name="T0" fmla="*/ 0 w 480"/>
                <a:gd name="T1" fmla="*/ 864 h 864"/>
                <a:gd name="T2" fmla="*/ 0 w 480"/>
                <a:gd name="T3" fmla="*/ 816 h 864"/>
                <a:gd name="T4" fmla="*/ 0 w 480"/>
                <a:gd name="T5" fmla="*/ 720 h 864"/>
                <a:gd name="T6" fmla="*/ 48 w 480"/>
                <a:gd name="T7" fmla="*/ 672 h 864"/>
                <a:gd name="T8" fmla="*/ 48 w 480"/>
                <a:gd name="T9" fmla="*/ 528 h 864"/>
                <a:gd name="T10" fmla="*/ 0 w 480"/>
                <a:gd name="T11" fmla="*/ 432 h 864"/>
                <a:gd name="T12" fmla="*/ 0 w 480"/>
                <a:gd name="T13" fmla="*/ 384 h 864"/>
                <a:gd name="T14" fmla="*/ 0 w 480"/>
                <a:gd name="T15" fmla="*/ 288 h 864"/>
                <a:gd name="T16" fmla="*/ 48 w 480"/>
                <a:gd name="T17" fmla="*/ 240 h 864"/>
                <a:gd name="T18" fmla="*/ 96 w 480"/>
                <a:gd name="T19" fmla="*/ 192 h 864"/>
                <a:gd name="T20" fmla="*/ 192 w 480"/>
                <a:gd name="T21" fmla="*/ 192 h 864"/>
                <a:gd name="T22" fmla="*/ 336 w 480"/>
                <a:gd name="T23" fmla="*/ 96 h 864"/>
                <a:gd name="T24" fmla="*/ 384 w 480"/>
                <a:gd name="T25" fmla="*/ 48 h 864"/>
                <a:gd name="T26" fmla="*/ 432 w 480"/>
                <a:gd name="T27" fmla="*/ 48 h 864"/>
                <a:gd name="T28" fmla="*/ 480 w 480"/>
                <a:gd name="T29" fmla="*/ 0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0" h="864">
                  <a:moveTo>
                    <a:pt x="0" y="864"/>
                  </a:moveTo>
                  <a:lnTo>
                    <a:pt x="0" y="816"/>
                  </a:lnTo>
                  <a:lnTo>
                    <a:pt x="0" y="720"/>
                  </a:lnTo>
                  <a:lnTo>
                    <a:pt x="48" y="672"/>
                  </a:lnTo>
                  <a:lnTo>
                    <a:pt x="48" y="528"/>
                  </a:lnTo>
                  <a:lnTo>
                    <a:pt x="0" y="432"/>
                  </a:lnTo>
                  <a:lnTo>
                    <a:pt x="0" y="384"/>
                  </a:lnTo>
                  <a:lnTo>
                    <a:pt x="0" y="288"/>
                  </a:lnTo>
                  <a:lnTo>
                    <a:pt x="48" y="240"/>
                  </a:lnTo>
                  <a:lnTo>
                    <a:pt x="96" y="192"/>
                  </a:lnTo>
                  <a:lnTo>
                    <a:pt x="192" y="192"/>
                  </a:lnTo>
                  <a:lnTo>
                    <a:pt x="336" y="96"/>
                  </a:lnTo>
                  <a:lnTo>
                    <a:pt x="384" y="48"/>
                  </a:lnTo>
                  <a:lnTo>
                    <a:pt x="432" y="48"/>
                  </a:lnTo>
                  <a:lnTo>
                    <a:pt x="480" y="0"/>
                  </a:lnTo>
                </a:path>
              </a:pathLst>
            </a:cu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wrap="none" anchor="ctr"/>
            <a:lstStyle/>
            <a:p>
              <a:endParaRPr lang="en-US"/>
            </a:p>
          </p:txBody>
        </p:sp>
        <p:sp>
          <p:nvSpPr>
            <p:cNvPr id="19" name="Text Box 162"/>
            <p:cNvSpPr txBox="1">
              <a:spLocks noChangeArrowheads="1"/>
            </p:cNvSpPr>
            <p:nvPr/>
          </p:nvSpPr>
          <p:spPr bwMode="auto">
            <a:xfrm>
              <a:off x="2544" y="4032"/>
              <a:ext cx="218" cy="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3200" dirty="0">
                  <a:solidFill>
                    <a:schemeClr val="tx2"/>
                  </a:solidFill>
                </a:rPr>
                <a:t>start</a:t>
              </a:r>
            </a:p>
          </p:txBody>
        </p:sp>
        <p:sp>
          <p:nvSpPr>
            <p:cNvPr id="20" name="Text Box 163"/>
            <p:cNvSpPr txBox="1">
              <a:spLocks noChangeArrowheads="1"/>
            </p:cNvSpPr>
            <p:nvPr/>
          </p:nvSpPr>
          <p:spPr bwMode="auto">
            <a:xfrm>
              <a:off x="3216" y="3168"/>
              <a:ext cx="202" cy="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3200">
                  <a:solidFill>
                    <a:schemeClr val="tx2"/>
                  </a:solidFill>
                </a:rPr>
                <a:t>goal</a:t>
              </a:r>
            </a:p>
          </p:txBody>
        </p:sp>
        <p:sp>
          <p:nvSpPr>
            <p:cNvPr id="21" name="Text Box 167"/>
            <p:cNvSpPr txBox="1">
              <a:spLocks noChangeArrowheads="1"/>
            </p:cNvSpPr>
            <p:nvPr/>
          </p:nvSpPr>
          <p:spPr bwMode="auto">
            <a:xfrm>
              <a:off x="3024" y="3504"/>
              <a:ext cx="469" cy="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ja-JP" sz="3200">
                  <a:solidFill>
                    <a:schemeClr val="folHlink"/>
                  </a:solidFill>
                </a:rPr>
                <a:t>45 minutes</a:t>
              </a:r>
              <a:endParaRPr lang="en-US" altLang="ja-JP"/>
            </a:p>
          </p:txBody>
        </p:sp>
      </p:grpSp>
      <p:sp>
        <p:nvSpPr>
          <p:cNvPr id="4" name="Title 3"/>
          <p:cNvSpPr>
            <a:spLocks noGrp="1"/>
          </p:cNvSpPr>
          <p:nvPr>
            <p:ph type="title"/>
          </p:nvPr>
        </p:nvSpPr>
        <p:spPr>
          <a:xfrm>
            <a:off x="1645920" y="220343"/>
            <a:ext cx="29626560" cy="2822643"/>
          </a:xfrm>
        </p:spPr>
        <p:txBody>
          <a:bodyPr>
            <a:normAutofit fontScale="90000"/>
          </a:bodyPr>
          <a:lstStyle/>
          <a:p>
            <a:r>
              <a:rPr lang="en-US" sz="10100" b="1" dirty="0"/>
              <a:t>MASS: Multi-Agent Spatial Simulation</a:t>
            </a:r>
            <a:r>
              <a:rPr lang="en-US" dirty="0" smtClean="0"/>
              <a:t/>
            </a:r>
            <a:br>
              <a:rPr lang="en-US" dirty="0" smtClean="0"/>
            </a:br>
            <a:r>
              <a:rPr lang="en-US" sz="6500" dirty="0">
                <a:solidFill>
                  <a:schemeClr val="bg1">
                    <a:lumMod val="50000"/>
                  </a:schemeClr>
                </a:solidFill>
              </a:rPr>
              <a:t>Munehiro Fukuda, Computing &amp; Software Systems (</a:t>
            </a:r>
            <a:r>
              <a:rPr lang="en-US" sz="6500" dirty="0" err="1">
                <a:solidFill>
                  <a:schemeClr val="bg1">
                    <a:lumMod val="50000"/>
                  </a:schemeClr>
                </a:solidFill>
              </a:rPr>
              <a:t>mfukuda@uw.edu</a:t>
            </a:r>
            <a:r>
              <a:rPr lang="en-US" sz="6500" dirty="0">
                <a:solidFill>
                  <a:schemeClr val="bg1">
                    <a:lumMod val="50000"/>
                  </a:schemeClr>
                </a:solidFill>
              </a:rPr>
              <a:t>)</a:t>
            </a:r>
            <a:endParaRPr lang="en-US" sz="6500" dirty="0">
              <a:solidFill>
                <a:schemeClr val="bg1">
                  <a:lumMod val="50000"/>
                </a:schemeClr>
              </a:solidFill>
            </a:endParaRPr>
          </a:p>
        </p:txBody>
      </p:sp>
      <p:sp>
        <p:nvSpPr>
          <p:cNvPr id="6" name="TextBox 5"/>
          <p:cNvSpPr txBox="1"/>
          <p:nvPr/>
        </p:nvSpPr>
        <p:spPr>
          <a:xfrm>
            <a:off x="631273" y="3265499"/>
            <a:ext cx="15836086" cy="3900440"/>
          </a:xfrm>
          <a:prstGeom prst="rect">
            <a:avLst/>
          </a:prstGeom>
          <a:noFill/>
        </p:spPr>
        <p:txBody>
          <a:bodyPr wrap="square" lIns="296558" tIns="148279" rIns="296558" bIns="148279" rtlCol="0">
            <a:spAutoFit/>
          </a:bodyPr>
          <a:lstStyle/>
          <a:p>
            <a:r>
              <a:rPr lang="en-US" sz="3900" b="1" dirty="0"/>
              <a:t>Multi-agent simulations:  </a:t>
            </a:r>
            <a:r>
              <a:rPr lang="en-US" sz="3900" dirty="0"/>
              <a:t>This type of simulations models a large number of social or biological agents, (each with an independent code and data) and simulates their emergent collective behavior that may be difficult only with mathematical and macroscopic approaches. For instance, </a:t>
            </a:r>
            <a:r>
              <a:rPr lang="en-US" sz="3900" dirty="0" err="1"/>
              <a:t>FluTE</a:t>
            </a:r>
            <a:r>
              <a:rPr lang="en-US" sz="3900" dirty="0"/>
              <a:t>: simulates a nationwide influenza epidemic by generating 280 million agents, based on 2000 US Census.</a:t>
            </a:r>
            <a:endParaRPr lang="en-US" sz="3900" dirty="0"/>
          </a:p>
        </p:txBody>
      </p:sp>
      <p:sp>
        <p:nvSpPr>
          <p:cNvPr id="7" name="Rectangle 6"/>
          <p:cNvSpPr/>
          <p:nvPr/>
        </p:nvSpPr>
        <p:spPr>
          <a:xfrm>
            <a:off x="16467362" y="3265499"/>
            <a:ext cx="15836086" cy="2099947"/>
          </a:xfrm>
          <a:prstGeom prst="rect">
            <a:avLst/>
          </a:prstGeom>
        </p:spPr>
        <p:txBody>
          <a:bodyPr wrap="square" lIns="296558" tIns="148279" rIns="296558" bIns="148279">
            <a:spAutoFit/>
          </a:bodyPr>
          <a:lstStyle/>
          <a:p>
            <a:r>
              <a:rPr lang="en-US" sz="3900" b="1" dirty="0"/>
              <a:t>MASS: </a:t>
            </a:r>
            <a:r>
              <a:rPr lang="en-US" sz="3900" dirty="0"/>
              <a:t>This is a computer language library to develop and execute multi-agent simulations with multiple computers. Distributed Systems Laboratory (DSL) at the CSS division is developing MASS in Java, C++, and CUDA. </a:t>
            </a:r>
            <a:endParaRPr lang="en-US" sz="3900" dirty="0"/>
          </a:p>
        </p:txBody>
      </p:sp>
      <p:sp>
        <p:nvSpPr>
          <p:cNvPr id="8" name="TextBox 7"/>
          <p:cNvSpPr txBox="1"/>
          <p:nvPr/>
        </p:nvSpPr>
        <p:spPr>
          <a:xfrm>
            <a:off x="631273" y="13176175"/>
            <a:ext cx="15836086" cy="2700111"/>
          </a:xfrm>
          <a:prstGeom prst="rect">
            <a:avLst/>
          </a:prstGeom>
          <a:noFill/>
        </p:spPr>
        <p:txBody>
          <a:bodyPr wrap="square" lIns="296558" tIns="148279" rIns="296558" bIns="148279" rtlCol="0">
            <a:spAutoFit/>
          </a:bodyPr>
          <a:lstStyle/>
          <a:p>
            <a:r>
              <a:rPr lang="en-US" sz="3900" b="1" dirty="0"/>
              <a:t>Project description: </a:t>
            </a:r>
            <a:r>
              <a:rPr lang="en-US" sz="3900" dirty="0"/>
              <a:t>This project seeks to develop multi-agent applications with MASS for purpose of testing the new functionalities, verifying the programmability, and measuring the scalability performance of the MASS library.</a:t>
            </a:r>
            <a:endParaRPr lang="en-US" sz="3900" dirty="0"/>
          </a:p>
        </p:txBody>
      </p:sp>
      <p:sp>
        <p:nvSpPr>
          <p:cNvPr id="11" name="TextBox 10"/>
          <p:cNvSpPr txBox="1"/>
          <p:nvPr/>
        </p:nvSpPr>
        <p:spPr>
          <a:xfrm>
            <a:off x="631273" y="15796746"/>
            <a:ext cx="15836086" cy="5100768"/>
          </a:xfrm>
          <a:prstGeom prst="rect">
            <a:avLst/>
          </a:prstGeom>
          <a:noFill/>
        </p:spPr>
        <p:txBody>
          <a:bodyPr wrap="square" lIns="296558" tIns="148279" rIns="296558" bIns="148279" rtlCol="0">
            <a:spAutoFit/>
          </a:bodyPr>
          <a:lstStyle/>
          <a:p>
            <a:r>
              <a:rPr lang="en-US" sz="3900" b="1" dirty="0"/>
              <a:t>Desired </a:t>
            </a:r>
            <a:r>
              <a:rPr lang="en-US" sz="3900" b="1" dirty="0" smtClean="0"/>
              <a:t>outcome/duties: </a:t>
            </a:r>
            <a:r>
              <a:rPr lang="en-US" sz="3900" dirty="0"/>
              <a:t>Students </a:t>
            </a:r>
            <a:r>
              <a:rPr lang="en-US" sz="3900" dirty="0" smtClean="0"/>
              <a:t> will complete </a:t>
            </a:r>
            <a:r>
              <a:rPr lang="en-US" sz="3900" dirty="0"/>
              <a:t>the parallelization of a reasonable size of multi-agent application with MASS. </a:t>
            </a:r>
            <a:r>
              <a:rPr lang="en-US" sz="3900" dirty="0"/>
              <a:t>The application should be picked up from:</a:t>
            </a:r>
          </a:p>
          <a:p>
            <a:pPr marL="1112093" indent="-1112093">
              <a:buAutoNum type="arabicPeriod"/>
            </a:pPr>
            <a:r>
              <a:rPr lang="en-US" sz="3900" dirty="0"/>
              <a:t>A sequential program publically available from Internet/textbooks.</a:t>
            </a:r>
          </a:p>
          <a:p>
            <a:pPr marL="1112093" indent="-1112093">
              <a:buAutoNum type="arabicPeriod"/>
            </a:pPr>
            <a:r>
              <a:rPr lang="en-US" sz="3900" dirty="0"/>
              <a:t>A scientific program available from Prof. Fukuda’s research collaborators across divisions, schools, or campuses.</a:t>
            </a:r>
          </a:p>
          <a:p>
            <a:pPr marL="1112093" indent="-1112093">
              <a:buAutoNum type="arabicPeriod"/>
            </a:pPr>
            <a:r>
              <a:rPr lang="en-US" sz="3900" dirty="0"/>
              <a:t>A brand-new application that students are interested in developing from scratch.</a:t>
            </a:r>
            <a:endParaRPr lang="en-US" sz="3900" dirty="0"/>
          </a:p>
        </p:txBody>
      </p:sp>
      <p:sp>
        <p:nvSpPr>
          <p:cNvPr id="12" name="TextBox 11"/>
          <p:cNvSpPr txBox="1"/>
          <p:nvPr/>
        </p:nvSpPr>
        <p:spPr>
          <a:xfrm>
            <a:off x="16628601" y="14874006"/>
            <a:ext cx="15836089" cy="5100768"/>
          </a:xfrm>
          <a:prstGeom prst="rect">
            <a:avLst/>
          </a:prstGeom>
          <a:noFill/>
        </p:spPr>
        <p:txBody>
          <a:bodyPr wrap="square" lIns="296558" tIns="148279" rIns="296558" bIns="148279" rtlCol="0">
            <a:spAutoFit/>
          </a:bodyPr>
          <a:lstStyle/>
          <a:p>
            <a:r>
              <a:rPr lang="en-US" sz="3900" b="1" dirty="0"/>
              <a:t>Timeframe:</a:t>
            </a:r>
          </a:p>
          <a:p>
            <a:r>
              <a:rPr lang="en-US" sz="3900" dirty="0"/>
              <a:t>All students in DSL are supposed to attend weekly research group meetings.</a:t>
            </a:r>
          </a:p>
          <a:p>
            <a:r>
              <a:rPr lang="en-US" sz="3900" dirty="0"/>
              <a:t>Week 1: Study and play with MASS.</a:t>
            </a:r>
          </a:p>
          <a:p>
            <a:r>
              <a:rPr lang="en-US" sz="3900" dirty="0"/>
              <a:t>Week 2: Pick up a multi-agent application.</a:t>
            </a:r>
          </a:p>
          <a:p>
            <a:r>
              <a:rPr lang="en-US" sz="3900" dirty="0"/>
              <a:t>Week 3-</a:t>
            </a:r>
            <a:r>
              <a:rPr lang="en-US" sz="3900" dirty="0"/>
              <a:t>4</a:t>
            </a:r>
            <a:r>
              <a:rPr lang="en-US" sz="3900" dirty="0"/>
              <a:t>: Write the application in Java or C++.</a:t>
            </a:r>
          </a:p>
          <a:p>
            <a:r>
              <a:rPr lang="en-US" sz="3900" dirty="0"/>
              <a:t>Week 5-7: Parallelize the application with MASS.</a:t>
            </a:r>
          </a:p>
          <a:p>
            <a:r>
              <a:rPr lang="en-US" sz="3900" dirty="0"/>
              <a:t>Week </a:t>
            </a:r>
            <a:r>
              <a:rPr lang="en-US" sz="3900" dirty="0"/>
              <a:t>8</a:t>
            </a:r>
            <a:r>
              <a:rPr lang="en-US" sz="3900" dirty="0"/>
              <a:t>-9: Evaluate the execution performance.</a:t>
            </a:r>
          </a:p>
          <a:p>
            <a:r>
              <a:rPr lang="en-US" sz="3900" dirty="0"/>
              <a:t>Week 10: Write a term report.</a:t>
            </a:r>
          </a:p>
        </p:txBody>
      </p:sp>
      <p:pic>
        <p:nvPicPr>
          <p:cNvPr id="22" name="Picture 21"/>
          <p:cNvPicPr>
            <a:picLocks noChangeAspect="1"/>
          </p:cNvPicPr>
          <p:nvPr/>
        </p:nvPicPr>
        <p:blipFill>
          <a:blip r:embed="rId4"/>
          <a:stretch>
            <a:fillRect/>
          </a:stretch>
        </p:blipFill>
        <p:spPr>
          <a:xfrm>
            <a:off x="6917154" y="10286131"/>
            <a:ext cx="7707286" cy="2676141"/>
          </a:xfrm>
          <a:prstGeom prst="rect">
            <a:avLst/>
          </a:prstGeom>
        </p:spPr>
      </p:pic>
      <p:pic>
        <p:nvPicPr>
          <p:cNvPr id="14" name="Picture 13"/>
          <p:cNvPicPr>
            <a:picLocks noChangeAspect="1"/>
          </p:cNvPicPr>
          <p:nvPr/>
        </p:nvPicPr>
        <p:blipFill>
          <a:blip r:embed="rId5"/>
          <a:stretch>
            <a:fillRect/>
          </a:stretch>
        </p:blipFill>
        <p:spPr>
          <a:xfrm>
            <a:off x="11190863" y="8220493"/>
            <a:ext cx="5437738" cy="4209862"/>
          </a:xfrm>
          <a:prstGeom prst="rect">
            <a:avLst/>
          </a:prstGeom>
        </p:spPr>
      </p:pic>
      <p:pic>
        <p:nvPicPr>
          <p:cNvPr id="13" name="Picture 12" descr="F01MASSExecutionModel.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628601" y="5750177"/>
            <a:ext cx="15281259" cy="9071908"/>
          </a:xfrm>
          <a:prstGeom prst="rect">
            <a:avLst/>
          </a:prstGeom>
        </p:spPr>
      </p:pic>
      <p:sp>
        <p:nvSpPr>
          <p:cNvPr id="2" name="TextBox 1"/>
          <p:cNvSpPr txBox="1"/>
          <p:nvPr/>
        </p:nvSpPr>
        <p:spPr>
          <a:xfrm>
            <a:off x="16628600" y="20104989"/>
            <a:ext cx="16061199" cy="1738938"/>
          </a:xfrm>
          <a:prstGeom prst="rect">
            <a:avLst/>
          </a:prstGeom>
          <a:noFill/>
        </p:spPr>
        <p:txBody>
          <a:bodyPr wrap="square" rtlCol="0">
            <a:spAutoFit/>
          </a:bodyPr>
          <a:lstStyle/>
          <a:p>
            <a:r>
              <a:rPr lang="en-US" sz="3900" b="1" dirty="0" smtClean="0"/>
              <a:t>Student Qualifications:</a:t>
            </a:r>
            <a:endParaRPr lang="en-US" sz="3900" b="1" dirty="0"/>
          </a:p>
          <a:p>
            <a:r>
              <a:rPr lang="en-US" sz="3900" dirty="0" smtClean="0"/>
              <a:t>fluent </a:t>
            </a:r>
            <a:r>
              <a:rPr lang="en-US" sz="3900" dirty="0"/>
              <a:t>with Java (CSS162 finished) or C++ programming (CSS342 finished).</a:t>
            </a:r>
            <a:r>
              <a:rPr lang="en-US" sz="2900" dirty="0"/>
              <a:t/>
            </a:r>
            <a:br>
              <a:rPr lang="en-US" sz="2900" dirty="0"/>
            </a:br>
            <a:endParaRPr lang="en-US" sz="2900" dirty="0"/>
          </a:p>
        </p:txBody>
      </p:sp>
    </p:spTree>
    <p:extLst>
      <p:ext uri="{BB962C8B-B14F-4D97-AF65-F5344CB8AC3E}">
        <p14:creationId xmlns:p14="http://schemas.microsoft.com/office/powerpoint/2010/main" val="2272909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234</TotalTime>
  <Words>298</Words>
  <Application>Microsoft Office PowerPoint</Application>
  <PresentationFormat>Custom</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MASS: Multi-Agent Spatial Simulation Munehiro Fukuda, Computing &amp; Software Systems (mfukuda@uw.edu)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Multi-Agent Spatial Simulation Munehiro Fukuda, Computing &amp; Software Systems (mfukuda@uw.edu)</dc:title>
  <dc:creator>Munehiro Fukuda</dc:creator>
  <cp:lastModifiedBy>Charlotte Rasmussen</cp:lastModifiedBy>
  <cp:revision>14</cp:revision>
  <dcterms:created xsi:type="dcterms:W3CDTF">2013-10-07T01:17:49Z</dcterms:created>
  <dcterms:modified xsi:type="dcterms:W3CDTF">2013-10-14T19:22:48Z</dcterms:modified>
</cp:coreProperties>
</file>