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5" r:id="rId3"/>
    <p:sldId id="257" r:id="rId4"/>
    <p:sldId id="258" r:id="rId5"/>
    <p:sldId id="263" r:id="rId6"/>
    <p:sldId id="259" r:id="rId7"/>
    <p:sldId id="261" r:id="rId8"/>
    <p:sldId id="269" r:id="rId9"/>
    <p:sldId id="270" r:id="rId10"/>
    <p:sldId id="272" r:id="rId11"/>
    <p:sldId id="264" r:id="rId12"/>
    <p:sldId id="276" r:id="rId13"/>
    <p:sldId id="277" r:id="rId14"/>
    <p:sldId id="27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33E58-BC14-49ED-9B1D-FFE1C54FF177}" type="doc">
      <dgm:prSet loTypeId="urn:microsoft.com/office/officeart/2005/8/layout/arrow2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5C9AC15-C9DF-478F-9736-F4E9A0EA32B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Revision Control</a:t>
          </a:r>
          <a:endParaRPr lang="en-US" dirty="0">
            <a:solidFill>
              <a:schemeClr val="bg1"/>
            </a:solidFill>
          </a:endParaRPr>
        </a:p>
      </dgm:t>
    </dgm:pt>
    <dgm:pt modelId="{450D11C6-54F0-4580-93D3-42AD7C01176F}" type="parTrans" cxnId="{B903590D-E608-46D4-BDC6-57CFC9088F2F}">
      <dgm:prSet/>
      <dgm:spPr/>
      <dgm:t>
        <a:bodyPr/>
        <a:lstStyle/>
        <a:p>
          <a:endParaRPr lang="en-US"/>
        </a:p>
      </dgm:t>
    </dgm:pt>
    <dgm:pt modelId="{3622B428-C1C9-44AD-A647-EF36981593AA}" type="sibTrans" cxnId="{B903590D-E608-46D4-BDC6-57CFC9088F2F}">
      <dgm:prSet/>
      <dgm:spPr/>
      <dgm:t>
        <a:bodyPr/>
        <a:lstStyle/>
        <a:p>
          <a:endParaRPr lang="en-US"/>
        </a:p>
      </dgm:t>
    </dgm:pt>
    <dgm:pt modelId="{AF6B7777-6F1D-47C4-B8CD-BB32898CF60F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Automation</a:t>
          </a:r>
          <a:endParaRPr lang="en-US" dirty="0">
            <a:solidFill>
              <a:schemeClr val="bg1"/>
            </a:solidFill>
          </a:endParaRPr>
        </a:p>
      </dgm:t>
    </dgm:pt>
    <dgm:pt modelId="{E4DCA714-DBE0-47B6-9BB5-8AA658E1602E}" type="parTrans" cxnId="{D3A75095-B016-44EB-B41A-E4B183E67E57}">
      <dgm:prSet/>
      <dgm:spPr/>
      <dgm:t>
        <a:bodyPr/>
        <a:lstStyle/>
        <a:p>
          <a:endParaRPr lang="en-US"/>
        </a:p>
      </dgm:t>
    </dgm:pt>
    <dgm:pt modelId="{3524DC9F-1A69-4A54-B483-B7187A43FF5E}" type="sibTrans" cxnId="{D3A75095-B016-44EB-B41A-E4B183E67E57}">
      <dgm:prSet/>
      <dgm:spPr/>
      <dgm:t>
        <a:bodyPr/>
        <a:lstStyle/>
        <a:p>
          <a:endParaRPr lang="en-US"/>
        </a:p>
      </dgm:t>
    </dgm:pt>
    <dgm:pt modelId="{6D12EB89-B395-4614-A331-1512C368219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Unit Testing</a:t>
          </a:r>
          <a:endParaRPr lang="en-US" dirty="0">
            <a:solidFill>
              <a:schemeClr val="bg1"/>
            </a:solidFill>
          </a:endParaRPr>
        </a:p>
      </dgm:t>
    </dgm:pt>
    <dgm:pt modelId="{C7176491-701D-4705-BD1A-F95F809EC5E8}" type="parTrans" cxnId="{31314F99-5710-41B1-9AA8-F8FE4009ECAD}">
      <dgm:prSet/>
      <dgm:spPr/>
      <dgm:t>
        <a:bodyPr/>
        <a:lstStyle/>
        <a:p>
          <a:endParaRPr lang="en-US"/>
        </a:p>
      </dgm:t>
    </dgm:pt>
    <dgm:pt modelId="{1B3EC972-6A37-4725-8C6B-B54E2AFE6C6A}" type="sibTrans" cxnId="{31314F99-5710-41B1-9AA8-F8FE4009ECAD}">
      <dgm:prSet/>
      <dgm:spPr/>
      <dgm:t>
        <a:bodyPr/>
        <a:lstStyle/>
        <a:p>
          <a:endParaRPr lang="en-US"/>
        </a:p>
      </dgm:t>
    </dgm:pt>
    <dgm:pt modelId="{5691BAEC-37DB-4E61-A4DF-4B7F54CA9ECC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Issue Tracking</a:t>
          </a:r>
          <a:endParaRPr lang="en-US" dirty="0">
            <a:solidFill>
              <a:schemeClr val="bg1"/>
            </a:solidFill>
          </a:endParaRPr>
        </a:p>
      </dgm:t>
    </dgm:pt>
    <dgm:pt modelId="{5CAA9F05-E4AC-4F1B-8AE9-D2DBC20E044A}" type="parTrans" cxnId="{EDD15BC3-EB0C-4FC2-9995-D8BBD48C0A87}">
      <dgm:prSet/>
      <dgm:spPr/>
      <dgm:t>
        <a:bodyPr/>
        <a:lstStyle/>
        <a:p>
          <a:endParaRPr lang="en-US"/>
        </a:p>
      </dgm:t>
    </dgm:pt>
    <dgm:pt modelId="{7562C2E0-9A21-42CA-ACEB-7F8F28618CB3}" type="sibTrans" cxnId="{EDD15BC3-EB0C-4FC2-9995-D8BBD48C0A87}">
      <dgm:prSet/>
      <dgm:spPr/>
      <dgm:t>
        <a:bodyPr/>
        <a:lstStyle/>
        <a:p>
          <a:endParaRPr lang="en-US"/>
        </a:p>
      </dgm:t>
    </dgm:pt>
    <dgm:pt modelId="{3662D723-4502-4FF8-8B62-D83184F19ECD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Documentation</a:t>
          </a:r>
          <a:endParaRPr lang="en-US" dirty="0">
            <a:solidFill>
              <a:schemeClr val="bg1"/>
            </a:solidFill>
          </a:endParaRPr>
        </a:p>
      </dgm:t>
    </dgm:pt>
    <dgm:pt modelId="{FE208EC9-DCFC-485E-BEB0-DB71ED2B8AE1}" type="parTrans" cxnId="{E5278186-93DC-4FCE-813B-28B7A6DFB7BD}">
      <dgm:prSet/>
      <dgm:spPr/>
      <dgm:t>
        <a:bodyPr/>
        <a:lstStyle/>
        <a:p>
          <a:endParaRPr lang="en-US"/>
        </a:p>
      </dgm:t>
    </dgm:pt>
    <dgm:pt modelId="{0723260E-CCC6-4076-B662-61E6FC1E66B1}" type="sibTrans" cxnId="{E5278186-93DC-4FCE-813B-28B7A6DFB7BD}">
      <dgm:prSet/>
      <dgm:spPr/>
      <dgm:t>
        <a:bodyPr/>
        <a:lstStyle/>
        <a:p>
          <a:endParaRPr lang="en-US"/>
        </a:p>
      </dgm:t>
    </dgm:pt>
    <dgm:pt modelId="{C8C113A5-66CE-4411-9684-76065A891179}" type="pres">
      <dgm:prSet presAssocID="{FC533E58-BC14-49ED-9B1D-FFE1C54FF17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8BD01-E49D-4E5D-BA5C-756A50AD1EBC}" type="pres">
      <dgm:prSet presAssocID="{FC533E58-BC14-49ED-9B1D-FFE1C54FF177}" presName="arrow" presStyleLbl="bgShp" presStyleIdx="0" presStyleCnt="1"/>
      <dgm:spPr/>
    </dgm:pt>
    <dgm:pt modelId="{D0A8FE88-B2F5-4528-978A-208EA167C867}" type="pres">
      <dgm:prSet presAssocID="{FC533E58-BC14-49ED-9B1D-FFE1C54FF177}" presName="arrowDiagram5" presStyleCnt="0"/>
      <dgm:spPr/>
    </dgm:pt>
    <dgm:pt modelId="{A46F69FE-7A75-410A-9048-6F4148A918D6}" type="pres">
      <dgm:prSet presAssocID="{35C9AC15-C9DF-478F-9736-F4E9A0EA32B7}" presName="bullet5a" presStyleLbl="node1" presStyleIdx="0" presStyleCnt="5"/>
      <dgm:spPr/>
    </dgm:pt>
    <dgm:pt modelId="{585502CE-66E2-4386-8D0B-C28AE1AFD1D8}" type="pres">
      <dgm:prSet presAssocID="{35C9AC15-C9DF-478F-9736-F4E9A0EA32B7}" presName="textBox5a" presStyleLbl="revTx" presStyleIdx="0" presStyleCnt="5" custScaleX="138054" custLinFactNeighborX="35045" custLinFactNeighborY="-5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653D8-B052-433F-A83D-0ACB317A3157}" type="pres">
      <dgm:prSet presAssocID="{AF6B7777-6F1D-47C4-B8CD-BB32898CF60F}" presName="bullet5b" presStyleLbl="node1" presStyleIdx="1" presStyleCnt="5"/>
      <dgm:spPr/>
    </dgm:pt>
    <dgm:pt modelId="{2534DB07-4806-4694-8041-804CC4FC50F0}" type="pres">
      <dgm:prSet presAssocID="{AF6B7777-6F1D-47C4-B8CD-BB32898CF60F}" presName="textBox5b" presStyleLbl="revTx" presStyleIdx="1" presStyleCnt="5" custLinFactNeighborX="17838" custLinFactNeighborY="9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C1996-1300-4087-AE4C-A078C4224B79}" type="pres">
      <dgm:prSet presAssocID="{6D12EB89-B395-4614-A331-1512C3682197}" presName="bullet5c" presStyleLbl="node1" presStyleIdx="2" presStyleCnt="5"/>
      <dgm:spPr/>
    </dgm:pt>
    <dgm:pt modelId="{E839280E-CB4B-44E9-9266-BFD53D752BEA}" type="pres">
      <dgm:prSet presAssocID="{6D12EB89-B395-4614-A331-1512C3682197}" presName="textBox5c" presStyleLbl="revTx" presStyleIdx="2" presStyleCnt="5" custLinFactNeighborX="6846" custLinFactNeighborY="6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C8A324-AC97-4A0B-9906-1C4AD74054A0}" type="pres">
      <dgm:prSet presAssocID="{5691BAEC-37DB-4E61-A4DF-4B7F54CA9ECC}" presName="bullet5d" presStyleLbl="node1" presStyleIdx="3" presStyleCnt="5"/>
      <dgm:spPr/>
    </dgm:pt>
    <dgm:pt modelId="{8F1EE238-7468-4D47-A580-F94DEAE5C60C}" type="pres">
      <dgm:prSet presAssocID="{5691BAEC-37DB-4E61-A4DF-4B7F54CA9ECC}" presName="textBox5d" presStyleLbl="revTx" presStyleIdx="3" presStyleCnt="5" custScaleY="14259" custLinFactNeighborX="-133" custLinFactNeighborY="-38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D02E2-C8C1-4337-B89F-052479324800}" type="pres">
      <dgm:prSet presAssocID="{3662D723-4502-4FF8-8B62-D83184F19ECD}" presName="bullet5e" presStyleLbl="node1" presStyleIdx="4" presStyleCnt="5"/>
      <dgm:spPr/>
    </dgm:pt>
    <dgm:pt modelId="{6D4EA471-4427-4278-8B8F-A0AEEF3717FC}" type="pres">
      <dgm:prSet presAssocID="{3662D723-4502-4FF8-8B62-D83184F19ECD}" presName="textBox5e" presStyleLbl="revTx" presStyleIdx="4" presStyleCnt="5" custScaleY="8939" custLinFactNeighborX="4588" custLinFactNeighborY="-40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03590D-E608-46D4-BDC6-57CFC9088F2F}" srcId="{FC533E58-BC14-49ED-9B1D-FFE1C54FF177}" destId="{35C9AC15-C9DF-478F-9736-F4E9A0EA32B7}" srcOrd="0" destOrd="0" parTransId="{450D11C6-54F0-4580-93D3-42AD7C01176F}" sibTransId="{3622B428-C1C9-44AD-A647-EF36981593AA}"/>
    <dgm:cxn modelId="{D3A75095-B016-44EB-B41A-E4B183E67E57}" srcId="{FC533E58-BC14-49ED-9B1D-FFE1C54FF177}" destId="{AF6B7777-6F1D-47C4-B8CD-BB32898CF60F}" srcOrd="1" destOrd="0" parTransId="{E4DCA714-DBE0-47B6-9BB5-8AA658E1602E}" sibTransId="{3524DC9F-1A69-4A54-B483-B7187A43FF5E}"/>
    <dgm:cxn modelId="{3278B0E6-B06D-48A6-B0D7-0758C054130C}" type="presOf" srcId="{5691BAEC-37DB-4E61-A4DF-4B7F54CA9ECC}" destId="{8F1EE238-7468-4D47-A580-F94DEAE5C60C}" srcOrd="0" destOrd="0" presId="urn:microsoft.com/office/officeart/2005/8/layout/arrow2"/>
    <dgm:cxn modelId="{E5278186-93DC-4FCE-813B-28B7A6DFB7BD}" srcId="{FC533E58-BC14-49ED-9B1D-FFE1C54FF177}" destId="{3662D723-4502-4FF8-8B62-D83184F19ECD}" srcOrd="4" destOrd="0" parTransId="{FE208EC9-DCFC-485E-BEB0-DB71ED2B8AE1}" sibTransId="{0723260E-CCC6-4076-B662-61E6FC1E66B1}"/>
    <dgm:cxn modelId="{31314F99-5710-41B1-9AA8-F8FE4009ECAD}" srcId="{FC533E58-BC14-49ED-9B1D-FFE1C54FF177}" destId="{6D12EB89-B395-4614-A331-1512C3682197}" srcOrd="2" destOrd="0" parTransId="{C7176491-701D-4705-BD1A-F95F809EC5E8}" sibTransId="{1B3EC972-6A37-4725-8C6B-B54E2AFE6C6A}"/>
    <dgm:cxn modelId="{30E57310-2350-4170-9C23-F41DDC61506A}" type="presOf" srcId="{3662D723-4502-4FF8-8B62-D83184F19ECD}" destId="{6D4EA471-4427-4278-8B8F-A0AEEF3717FC}" srcOrd="0" destOrd="0" presId="urn:microsoft.com/office/officeart/2005/8/layout/arrow2"/>
    <dgm:cxn modelId="{2E5C451B-C53F-4168-A8BF-4C1C8A80103C}" type="presOf" srcId="{6D12EB89-B395-4614-A331-1512C3682197}" destId="{E839280E-CB4B-44E9-9266-BFD53D752BEA}" srcOrd="0" destOrd="0" presId="urn:microsoft.com/office/officeart/2005/8/layout/arrow2"/>
    <dgm:cxn modelId="{636A3A74-0EFF-40DF-AF54-0A070E71C9D8}" type="presOf" srcId="{FC533E58-BC14-49ED-9B1D-FFE1C54FF177}" destId="{C8C113A5-66CE-4411-9684-76065A891179}" srcOrd="0" destOrd="0" presId="urn:microsoft.com/office/officeart/2005/8/layout/arrow2"/>
    <dgm:cxn modelId="{2E4E075F-FD11-4181-8728-FD7B4E3FC509}" type="presOf" srcId="{35C9AC15-C9DF-478F-9736-F4E9A0EA32B7}" destId="{585502CE-66E2-4386-8D0B-C28AE1AFD1D8}" srcOrd="0" destOrd="0" presId="urn:microsoft.com/office/officeart/2005/8/layout/arrow2"/>
    <dgm:cxn modelId="{EDD15BC3-EB0C-4FC2-9995-D8BBD48C0A87}" srcId="{FC533E58-BC14-49ED-9B1D-FFE1C54FF177}" destId="{5691BAEC-37DB-4E61-A4DF-4B7F54CA9ECC}" srcOrd="3" destOrd="0" parTransId="{5CAA9F05-E4AC-4F1B-8AE9-D2DBC20E044A}" sibTransId="{7562C2E0-9A21-42CA-ACEB-7F8F28618CB3}"/>
    <dgm:cxn modelId="{D2D6962A-A974-4F5B-BA85-2AF8A320999A}" type="presOf" srcId="{AF6B7777-6F1D-47C4-B8CD-BB32898CF60F}" destId="{2534DB07-4806-4694-8041-804CC4FC50F0}" srcOrd="0" destOrd="0" presId="urn:microsoft.com/office/officeart/2005/8/layout/arrow2"/>
    <dgm:cxn modelId="{D98032F2-A2D4-4D12-88C1-1EBD03C12D0D}" type="presParOf" srcId="{C8C113A5-66CE-4411-9684-76065A891179}" destId="{36D8BD01-E49D-4E5D-BA5C-756A50AD1EBC}" srcOrd="0" destOrd="0" presId="urn:microsoft.com/office/officeart/2005/8/layout/arrow2"/>
    <dgm:cxn modelId="{6679706D-3779-4501-806A-D25F3E9A45FB}" type="presParOf" srcId="{C8C113A5-66CE-4411-9684-76065A891179}" destId="{D0A8FE88-B2F5-4528-978A-208EA167C867}" srcOrd="1" destOrd="0" presId="urn:microsoft.com/office/officeart/2005/8/layout/arrow2"/>
    <dgm:cxn modelId="{5BE47EE9-3C88-4FDF-889E-0926F1EFDFC6}" type="presParOf" srcId="{D0A8FE88-B2F5-4528-978A-208EA167C867}" destId="{A46F69FE-7A75-410A-9048-6F4148A918D6}" srcOrd="0" destOrd="0" presId="urn:microsoft.com/office/officeart/2005/8/layout/arrow2"/>
    <dgm:cxn modelId="{C0D5C7F3-ADFF-41BE-A720-E80C5130A3AC}" type="presParOf" srcId="{D0A8FE88-B2F5-4528-978A-208EA167C867}" destId="{585502CE-66E2-4386-8D0B-C28AE1AFD1D8}" srcOrd="1" destOrd="0" presId="urn:microsoft.com/office/officeart/2005/8/layout/arrow2"/>
    <dgm:cxn modelId="{B77DF269-88F3-4092-94A8-694D5DD2FB5C}" type="presParOf" srcId="{D0A8FE88-B2F5-4528-978A-208EA167C867}" destId="{40B653D8-B052-433F-A83D-0ACB317A3157}" srcOrd="2" destOrd="0" presId="urn:microsoft.com/office/officeart/2005/8/layout/arrow2"/>
    <dgm:cxn modelId="{FCAB3187-66A5-482C-88F6-8F37E2B26F47}" type="presParOf" srcId="{D0A8FE88-B2F5-4528-978A-208EA167C867}" destId="{2534DB07-4806-4694-8041-804CC4FC50F0}" srcOrd="3" destOrd="0" presId="urn:microsoft.com/office/officeart/2005/8/layout/arrow2"/>
    <dgm:cxn modelId="{E3FB8EDE-1B89-4854-8894-B7286006F0EB}" type="presParOf" srcId="{D0A8FE88-B2F5-4528-978A-208EA167C867}" destId="{F9CC1996-1300-4087-AE4C-A078C4224B79}" srcOrd="4" destOrd="0" presId="urn:microsoft.com/office/officeart/2005/8/layout/arrow2"/>
    <dgm:cxn modelId="{C6B50003-D0F7-4A16-9D93-FD9C8F1C1A43}" type="presParOf" srcId="{D0A8FE88-B2F5-4528-978A-208EA167C867}" destId="{E839280E-CB4B-44E9-9266-BFD53D752BEA}" srcOrd="5" destOrd="0" presId="urn:microsoft.com/office/officeart/2005/8/layout/arrow2"/>
    <dgm:cxn modelId="{AAD1E14B-7E32-4A9D-B36B-D468AEDF4244}" type="presParOf" srcId="{D0A8FE88-B2F5-4528-978A-208EA167C867}" destId="{A1C8A324-AC97-4A0B-9906-1C4AD74054A0}" srcOrd="6" destOrd="0" presId="urn:microsoft.com/office/officeart/2005/8/layout/arrow2"/>
    <dgm:cxn modelId="{8EA5A72B-A0F4-4F92-942F-7EDC7914E1B1}" type="presParOf" srcId="{D0A8FE88-B2F5-4528-978A-208EA167C867}" destId="{8F1EE238-7468-4D47-A580-F94DEAE5C60C}" srcOrd="7" destOrd="0" presId="urn:microsoft.com/office/officeart/2005/8/layout/arrow2"/>
    <dgm:cxn modelId="{87D1CBFD-E2E9-41F2-9AD0-9E2C0425B5FA}" type="presParOf" srcId="{D0A8FE88-B2F5-4528-978A-208EA167C867}" destId="{6DAD02E2-C8C1-4337-B89F-052479324800}" srcOrd="8" destOrd="0" presId="urn:microsoft.com/office/officeart/2005/8/layout/arrow2"/>
    <dgm:cxn modelId="{E0BFDA82-5F72-4079-9AA0-9124BBBBB1AD}" type="presParOf" srcId="{D0A8FE88-B2F5-4528-978A-208EA167C867}" destId="{6D4EA471-4427-4278-8B8F-A0AEEF3717F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39CD90-154A-4D9D-8C61-6A622BB81E0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4F6568-66D3-4E92-9B64-CF4ED5B55A85}">
      <dgm:prSet phldrT="[Text]"/>
      <dgm:spPr/>
      <dgm:t>
        <a:bodyPr/>
        <a:lstStyle/>
        <a:p>
          <a:r>
            <a:rPr lang="en-US" dirty="0" smtClean="0"/>
            <a:t>Issue Management</a:t>
          </a:r>
          <a:endParaRPr lang="en-US" dirty="0"/>
        </a:p>
      </dgm:t>
    </dgm:pt>
    <dgm:pt modelId="{B925F07C-BD04-4DEF-AA94-3D33C1CD11AD}" type="parTrans" cxnId="{F302062B-578C-4D7E-9FC7-F556129BA71F}">
      <dgm:prSet/>
      <dgm:spPr/>
      <dgm:t>
        <a:bodyPr/>
        <a:lstStyle/>
        <a:p>
          <a:endParaRPr lang="en-US"/>
        </a:p>
      </dgm:t>
    </dgm:pt>
    <dgm:pt modelId="{4F7E20B6-1B44-4C5C-A171-DF49F24395A0}" type="sibTrans" cxnId="{F302062B-578C-4D7E-9FC7-F556129BA71F}">
      <dgm:prSet/>
      <dgm:spPr/>
      <dgm:t>
        <a:bodyPr/>
        <a:lstStyle/>
        <a:p>
          <a:endParaRPr lang="en-US"/>
        </a:p>
      </dgm:t>
    </dgm:pt>
    <dgm:pt modelId="{EF3DC82A-68F2-4EE2-8D13-4EA80AF11AA2}">
      <dgm:prSet phldrT="[Text]"/>
      <dgm:spPr/>
      <dgm:t>
        <a:bodyPr/>
        <a:lstStyle/>
        <a:p>
          <a:r>
            <a:rPr lang="en-US" dirty="0" smtClean="0"/>
            <a:t>Development</a:t>
          </a:r>
          <a:endParaRPr lang="en-US" dirty="0"/>
        </a:p>
      </dgm:t>
    </dgm:pt>
    <dgm:pt modelId="{8DA14B2D-DD7D-4025-9228-FF4C1C512E18}" type="parTrans" cxnId="{E32AC95D-7833-44CF-923F-E049FEECBC75}">
      <dgm:prSet/>
      <dgm:spPr/>
      <dgm:t>
        <a:bodyPr/>
        <a:lstStyle/>
        <a:p>
          <a:endParaRPr lang="en-US"/>
        </a:p>
      </dgm:t>
    </dgm:pt>
    <dgm:pt modelId="{C6E33C8C-F09C-472A-9C58-993EC45A3D79}" type="sibTrans" cxnId="{E32AC95D-7833-44CF-923F-E049FEECBC75}">
      <dgm:prSet/>
      <dgm:spPr/>
      <dgm:t>
        <a:bodyPr/>
        <a:lstStyle/>
        <a:p>
          <a:endParaRPr lang="en-US"/>
        </a:p>
      </dgm:t>
    </dgm:pt>
    <dgm:pt modelId="{34F45D76-B1E4-4842-A06A-C466E3AE3913}">
      <dgm:prSet phldrT="[Text]"/>
      <dgm:spPr/>
      <dgm:t>
        <a:bodyPr/>
        <a:lstStyle/>
        <a:p>
          <a:r>
            <a:rPr lang="en-US" dirty="0" smtClean="0"/>
            <a:t>Build Automation</a:t>
          </a:r>
          <a:endParaRPr lang="en-US" dirty="0"/>
        </a:p>
      </dgm:t>
    </dgm:pt>
    <dgm:pt modelId="{1BB494CA-3FE9-4310-83EC-D46A3DA806EC}" type="parTrans" cxnId="{DA81D6C6-3C31-42F8-805E-BA1E907E6DF6}">
      <dgm:prSet/>
      <dgm:spPr/>
      <dgm:t>
        <a:bodyPr/>
        <a:lstStyle/>
        <a:p>
          <a:endParaRPr lang="en-US"/>
        </a:p>
      </dgm:t>
    </dgm:pt>
    <dgm:pt modelId="{BBDC22CB-204C-498F-A799-B56CE8BE1A33}" type="sibTrans" cxnId="{DA81D6C6-3C31-42F8-805E-BA1E907E6DF6}">
      <dgm:prSet/>
      <dgm:spPr/>
      <dgm:t>
        <a:bodyPr/>
        <a:lstStyle/>
        <a:p>
          <a:endParaRPr lang="en-US"/>
        </a:p>
      </dgm:t>
    </dgm:pt>
    <dgm:pt modelId="{E381653F-8E72-4038-95D0-70462BE1A030}">
      <dgm:prSet phldrT="[Text]"/>
      <dgm:spPr/>
      <dgm:t>
        <a:bodyPr/>
        <a:lstStyle/>
        <a:p>
          <a:r>
            <a:rPr lang="en-US" dirty="0" smtClean="0"/>
            <a:t>Unit Testing</a:t>
          </a:r>
          <a:endParaRPr lang="en-US" dirty="0"/>
        </a:p>
      </dgm:t>
    </dgm:pt>
    <dgm:pt modelId="{A69E386F-24CB-4C33-B18E-8DCD202E3797}" type="parTrans" cxnId="{994C31B1-0FEF-474A-9C87-CA3075B9F4C0}">
      <dgm:prSet/>
      <dgm:spPr/>
      <dgm:t>
        <a:bodyPr/>
        <a:lstStyle/>
        <a:p>
          <a:endParaRPr lang="en-US"/>
        </a:p>
      </dgm:t>
    </dgm:pt>
    <dgm:pt modelId="{4AF3CE37-2665-4C75-A2B0-112FD1C4A039}" type="sibTrans" cxnId="{994C31B1-0FEF-474A-9C87-CA3075B9F4C0}">
      <dgm:prSet/>
      <dgm:spPr/>
      <dgm:t>
        <a:bodyPr/>
        <a:lstStyle/>
        <a:p>
          <a:endParaRPr lang="en-US"/>
        </a:p>
      </dgm:t>
    </dgm:pt>
    <dgm:pt modelId="{C1A3B77B-A3AE-4558-88D3-94512CBBAC62}">
      <dgm:prSet phldrT="[Text]"/>
      <dgm:spPr/>
      <dgm:t>
        <a:bodyPr/>
        <a:lstStyle/>
        <a:p>
          <a:r>
            <a:rPr lang="en-US" dirty="0" smtClean="0"/>
            <a:t>Repository</a:t>
          </a:r>
          <a:endParaRPr lang="en-US" dirty="0"/>
        </a:p>
      </dgm:t>
    </dgm:pt>
    <dgm:pt modelId="{DBEDC514-9724-4DD7-8E03-CC90C8101F73}" type="parTrans" cxnId="{E928F090-B615-4C86-A83C-C08B9F3D89BA}">
      <dgm:prSet/>
      <dgm:spPr/>
      <dgm:t>
        <a:bodyPr/>
        <a:lstStyle/>
        <a:p>
          <a:endParaRPr lang="en-US"/>
        </a:p>
      </dgm:t>
    </dgm:pt>
    <dgm:pt modelId="{40CD1281-F533-4B45-8A36-029009C1B572}" type="sibTrans" cxnId="{E928F090-B615-4C86-A83C-C08B9F3D89BA}">
      <dgm:prSet/>
      <dgm:spPr/>
      <dgm:t>
        <a:bodyPr/>
        <a:lstStyle/>
        <a:p>
          <a:endParaRPr lang="en-US"/>
        </a:p>
      </dgm:t>
    </dgm:pt>
    <dgm:pt modelId="{68C9E1F8-1AD6-4A55-B325-34A0701EF704}" type="pres">
      <dgm:prSet presAssocID="{8E39CD90-154A-4D9D-8C61-6A622BB81E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54491A-6AF6-4C09-903D-EDDA62521DBD}" type="pres">
      <dgm:prSet presAssocID="{E14F6568-66D3-4E92-9B64-CF4ED5B55A8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B5157-63C5-48CF-BAAF-5CAD7564707B}" type="pres">
      <dgm:prSet presAssocID="{4F7E20B6-1B44-4C5C-A171-DF49F24395A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211DA26-7929-49B0-A4DB-439319D265DF}" type="pres">
      <dgm:prSet presAssocID="{4F7E20B6-1B44-4C5C-A171-DF49F24395A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CD46A48-6784-43EA-91A9-3EE20997AD31}" type="pres">
      <dgm:prSet presAssocID="{EF3DC82A-68F2-4EE2-8D13-4EA80AF11AA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3A03A3-873D-422C-B32A-869D7C02554A}" type="pres">
      <dgm:prSet presAssocID="{C6E33C8C-F09C-472A-9C58-993EC45A3D7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929D7CED-651C-449F-B254-228CCA1EE0E8}" type="pres">
      <dgm:prSet presAssocID="{C6E33C8C-F09C-472A-9C58-993EC45A3D79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EA8840A0-E70F-490A-9459-95CA8D601F64}" type="pres">
      <dgm:prSet presAssocID="{34F45D76-B1E4-4842-A06A-C466E3AE391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123E6-44A8-4B6F-BD78-723087624FC2}" type="pres">
      <dgm:prSet presAssocID="{BBDC22CB-204C-498F-A799-B56CE8BE1A3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BA34FC0E-D155-4181-B8A8-15E14CA9DCB8}" type="pres">
      <dgm:prSet presAssocID="{BBDC22CB-204C-498F-A799-B56CE8BE1A3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435F264-26EB-4EF0-8752-64DEE8C88BC4}" type="pres">
      <dgm:prSet presAssocID="{E381653F-8E72-4038-95D0-70462BE1A03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9E7C42-BA4A-4C0B-A7A9-C7B19AE624FB}" type="pres">
      <dgm:prSet presAssocID="{4AF3CE37-2665-4C75-A2B0-112FD1C4A03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F0B19722-E052-4191-9907-37C653CF44A2}" type="pres">
      <dgm:prSet presAssocID="{4AF3CE37-2665-4C75-A2B0-112FD1C4A03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1CD44A3B-31F3-4F45-8FBD-89D8643AF15C}" type="pres">
      <dgm:prSet presAssocID="{C1A3B77B-A3AE-4558-88D3-94512CBBAC6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89B2F-44E7-4E91-ABF3-04D2474C160D}" type="pres">
      <dgm:prSet presAssocID="{40CD1281-F533-4B45-8A36-029009C1B572}" presName="sibTrans" presStyleLbl="sibTrans2D1" presStyleIdx="4" presStyleCnt="5"/>
      <dgm:spPr/>
      <dgm:t>
        <a:bodyPr/>
        <a:lstStyle/>
        <a:p>
          <a:endParaRPr lang="en-US"/>
        </a:p>
      </dgm:t>
    </dgm:pt>
    <dgm:pt modelId="{F266E7FF-24A8-4BA5-99B4-CC545ED5B9C4}" type="pres">
      <dgm:prSet presAssocID="{40CD1281-F533-4B45-8A36-029009C1B572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51D9BBF1-B0A4-4F50-A524-38C5BE9D1CBF}" type="presOf" srcId="{4F7E20B6-1B44-4C5C-A171-DF49F24395A0}" destId="{AF7B5157-63C5-48CF-BAAF-5CAD7564707B}" srcOrd="0" destOrd="0" presId="urn:microsoft.com/office/officeart/2005/8/layout/cycle2"/>
    <dgm:cxn modelId="{4A3A0CD5-A0AA-4B65-9346-3920068FC727}" type="presOf" srcId="{8E39CD90-154A-4D9D-8C61-6A622BB81E09}" destId="{68C9E1F8-1AD6-4A55-B325-34A0701EF704}" srcOrd="0" destOrd="0" presId="urn:microsoft.com/office/officeart/2005/8/layout/cycle2"/>
    <dgm:cxn modelId="{300C7FA2-6706-4F4C-8E96-9D41177B0BED}" type="presOf" srcId="{4AF3CE37-2665-4C75-A2B0-112FD1C4A039}" destId="{F0B19722-E052-4191-9907-37C653CF44A2}" srcOrd="1" destOrd="0" presId="urn:microsoft.com/office/officeart/2005/8/layout/cycle2"/>
    <dgm:cxn modelId="{3F9EDA8A-2788-4702-B17C-D54E3EA64FED}" type="presOf" srcId="{40CD1281-F533-4B45-8A36-029009C1B572}" destId="{23189B2F-44E7-4E91-ABF3-04D2474C160D}" srcOrd="0" destOrd="0" presId="urn:microsoft.com/office/officeart/2005/8/layout/cycle2"/>
    <dgm:cxn modelId="{A84F49BC-4CA5-4BD8-8F05-84FA09401F56}" type="presOf" srcId="{EF3DC82A-68F2-4EE2-8D13-4EA80AF11AA2}" destId="{7CD46A48-6784-43EA-91A9-3EE20997AD31}" srcOrd="0" destOrd="0" presId="urn:microsoft.com/office/officeart/2005/8/layout/cycle2"/>
    <dgm:cxn modelId="{DA81D6C6-3C31-42F8-805E-BA1E907E6DF6}" srcId="{8E39CD90-154A-4D9D-8C61-6A622BB81E09}" destId="{34F45D76-B1E4-4842-A06A-C466E3AE3913}" srcOrd="2" destOrd="0" parTransId="{1BB494CA-3FE9-4310-83EC-D46A3DA806EC}" sibTransId="{BBDC22CB-204C-498F-A799-B56CE8BE1A33}"/>
    <dgm:cxn modelId="{C33DB709-419B-4618-896D-DEDAA251C080}" type="presOf" srcId="{34F45D76-B1E4-4842-A06A-C466E3AE3913}" destId="{EA8840A0-E70F-490A-9459-95CA8D601F64}" srcOrd="0" destOrd="0" presId="urn:microsoft.com/office/officeart/2005/8/layout/cycle2"/>
    <dgm:cxn modelId="{F876043F-765C-48D4-9CC1-9326610DBE73}" type="presOf" srcId="{C6E33C8C-F09C-472A-9C58-993EC45A3D79}" destId="{F73A03A3-873D-422C-B32A-869D7C02554A}" srcOrd="0" destOrd="0" presId="urn:microsoft.com/office/officeart/2005/8/layout/cycle2"/>
    <dgm:cxn modelId="{F5AADC0D-D8B6-4FFA-9B24-5FC0F9A19C92}" type="presOf" srcId="{40CD1281-F533-4B45-8A36-029009C1B572}" destId="{F266E7FF-24A8-4BA5-99B4-CC545ED5B9C4}" srcOrd="1" destOrd="0" presId="urn:microsoft.com/office/officeart/2005/8/layout/cycle2"/>
    <dgm:cxn modelId="{B6E00497-A37E-43DB-B027-4D3CCEB778F2}" type="presOf" srcId="{E14F6568-66D3-4E92-9B64-CF4ED5B55A85}" destId="{D854491A-6AF6-4C09-903D-EDDA62521DBD}" srcOrd="0" destOrd="0" presId="urn:microsoft.com/office/officeart/2005/8/layout/cycle2"/>
    <dgm:cxn modelId="{72F327F8-3444-45FA-80DD-E98B9DB75B35}" type="presOf" srcId="{C1A3B77B-A3AE-4558-88D3-94512CBBAC62}" destId="{1CD44A3B-31F3-4F45-8FBD-89D8643AF15C}" srcOrd="0" destOrd="0" presId="urn:microsoft.com/office/officeart/2005/8/layout/cycle2"/>
    <dgm:cxn modelId="{994C31B1-0FEF-474A-9C87-CA3075B9F4C0}" srcId="{8E39CD90-154A-4D9D-8C61-6A622BB81E09}" destId="{E381653F-8E72-4038-95D0-70462BE1A030}" srcOrd="3" destOrd="0" parTransId="{A69E386F-24CB-4C33-B18E-8DCD202E3797}" sibTransId="{4AF3CE37-2665-4C75-A2B0-112FD1C4A039}"/>
    <dgm:cxn modelId="{E32AC95D-7833-44CF-923F-E049FEECBC75}" srcId="{8E39CD90-154A-4D9D-8C61-6A622BB81E09}" destId="{EF3DC82A-68F2-4EE2-8D13-4EA80AF11AA2}" srcOrd="1" destOrd="0" parTransId="{8DA14B2D-DD7D-4025-9228-FF4C1C512E18}" sibTransId="{C6E33C8C-F09C-472A-9C58-993EC45A3D79}"/>
    <dgm:cxn modelId="{1F69D86E-1067-4E3B-AC96-B0F60AEC722C}" type="presOf" srcId="{4F7E20B6-1B44-4C5C-A171-DF49F24395A0}" destId="{9211DA26-7929-49B0-A4DB-439319D265DF}" srcOrd="1" destOrd="0" presId="urn:microsoft.com/office/officeart/2005/8/layout/cycle2"/>
    <dgm:cxn modelId="{E928F090-B615-4C86-A83C-C08B9F3D89BA}" srcId="{8E39CD90-154A-4D9D-8C61-6A622BB81E09}" destId="{C1A3B77B-A3AE-4558-88D3-94512CBBAC62}" srcOrd="4" destOrd="0" parTransId="{DBEDC514-9724-4DD7-8E03-CC90C8101F73}" sibTransId="{40CD1281-F533-4B45-8A36-029009C1B572}"/>
    <dgm:cxn modelId="{F302062B-578C-4D7E-9FC7-F556129BA71F}" srcId="{8E39CD90-154A-4D9D-8C61-6A622BB81E09}" destId="{E14F6568-66D3-4E92-9B64-CF4ED5B55A85}" srcOrd="0" destOrd="0" parTransId="{B925F07C-BD04-4DEF-AA94-3D33C1CD11AD}" sibTransId="{4F7E20B6-1B44-4C5C-A171-DF49F24395A0}"/>
    <dgm:cxn modelId="{28F2044F-90BA-4C05-B010-A3094AFB111A}" type="presOf" srcId="{C6E33C8C-F09C-472A-9C58-993EC45A3D79}" destId="{929D7CED-651C-449F-B254-228CCA1EE0E8}" srcOrd="1" destOrd="0" presId="urn:microsoft.com/office/officeart/2005/8/layout/cycle2"/>
    <dgm:cxn modelId="{6E5F331F-A43B-4FA9-928C-76F8D74F374A}" type="presOf" srcId="{BBDC22CB-204C-498F-A799-B56CE8BE1A33}" destId="{C57123E6-44A8-4B6F-BD78-723087624FC2}" srcOrd="0" destOrd="0" presId="urn:microsoft.com/office/officeart/2005/8/layout/cycle2"/>
    <dgm:cxn modelId="{8C739E41-9F08-492B-93E2-2BC40B3B9265}" type="presOf" srcId="{E381653F-8E72-4038-95D0-70462BE1A030}" destId="{D435F264-26EB-4EF0-8752-64DEE8C88BC4}" srcOrd="0" destOrd="0" presId="urn:microsoft.com/office/officeart/2005/8/layout/cycle2"/>
    <dgm:cxn modelId="{3536984E-745B-4DE3-ABA7-E10D28701C8C}" type="presOf" srcId="{BBDC22CB-204C-498F-A799-B56CE8BE1A33}" destId="{BA34FC0E-D155-4181-B8A8-15E14CA9DCB8}" srcOrd="1" destOrd="0" presId="urn:microsoft.com/office/officeart/2005/8/layout/cycle2"/>
    <dgm:cxn modelId="{391484FB-D9A0-4839-869E-D9A82ED64B0C}" type="presOf" srcId="{4AF3CE37-2665-4C75-A2B0-112FD1C4A039}" destId="{C79E7C42-BA4A-4C0B-A7A9-C7B19AE624FB}" srcOrd="0" destOrd="0" presId="urn:microsoft.com/office/officeart/2005/8/layout/cycle2"/>
    <dgm:cxn modelId="{AE21B861-DBC8-4EBD-B04A-BA1A5BE98177}" type="presParOf" srcId="{68C9E1F8-1AD6-4A55-B325-34A0701EF704}" destId="{D854491A-6AF6-4C09-903D-EDDA62521DBD}" srcOrd="0" destOrd="0" presId="urn:microsoft.com/office/officeart/2005/8/layout/cycle2"/>
    <dgm:cxn modelId="{0F416F43-050B-4007-A4DA-87C7E49C3C9A}" type="presParOf" srcId="{68C9E1F8-1AD6-4A55-B325-34A0701EF704}" destId="{AF7B5157-63C5-48CF-BAAF-5CAD7564707B}" srcOrd="1" destOrd="0" presId="urn:microsoft.com/office/officeart/2005/8/layout/cycle2"/>
    <dgm:cxn modelId="{C864AC7E-A675-40CD-82B9-ABEB150CDB66}" type="presParOf" srcId="{AF7B5157-63C5-48CF-BAAF-5CAD7564707B}" destId="{9211DA26-7929-49B0-A4DB-439319D265DF}" srcOrd="0" destOrd="0" presId="urn:microsoft.com/office/officeart/2005/8/layout/cycle2"/>
    <dgm:cxn modelId="{8A481658-7CF0-4FAD-8CB6-8E7ABC58C90D}" type="presParOf" srcId="{68C9E1F8-1AD6-4A55-B325-34A0701EF704}" destId="{7CD46A48-6784-43EA-91A9-3EE20997AD31}" srcOrd="2" destOrd="0" presId="urn:microsoft.com/office/officeart/2005/8/layout/cycle2"/>
    <dgm:cxn modelId="{E3F06F5B-A730-4374-8CC4-84A4C0749903}" type="presParOf" srcId="{68C9E1F8-1AD6-4A55-B325-34A0701EF704}" destId="{F73A03A3-873D-422C-B32A-869D7C02554A}" srcOrd="3" destOrd="0" presId="urn:microsoft.com/office/officeart/2005/8/layout/cycle2"/>
    <dgm:cxn modelId="{29C5DAE7-765F-4F73-8BF9-490966322EC9}" type="presParOf" srcId="{F73A03A3-873D-422C-B32A-869D7C02554A}" destId="{929D7CED-651C-449F-B254-228CCA1EE0E8}" srcOrd="0" destOrd="0" presId="urn:microsoft.com/office/officeart/2005/8/layout/cycle2"/>
    <dgm:cxn modelId="{3D281484-4726-427F-AC70-1CFE4F166E68}" type="presParOf" srcId="{68C9E1F8-1AD6-4A55-B325-34A0701EF704}" destId="{EA8840A0-E70F-490A-9459-95CA8D601F64}" srcOrd="4" destOrd="0" presId="urn:microsoft.com/office/officeart/2005/8/layout/cycle2"/>
    <dgm:cxn modelId="{DBA938B8-0FB1-4FC8-B7B0-30518CAF9461}" type="presParOf" srcId="{68C9E1F8-1AD6-4A55-B325-34A0701EF704}" destId="{C57123E6-44A8-4B6F-BD78-723087624FC2}" srcOrd="5" destOrd="0" presId="urn:microsoft.com/office/officeart/2005/8/layout/cycle2"/>
    <dgm:cxn modelId="{B51DF3EA-50A8-4F5C-A965-E4032EA8B336}" type="presParOf" srcId="{C57123E6-44A8-4B6F-BD78-723087624FC2}" destId="{BA34FC0E-D155-4181-B8A8-15E14CA9DCB8}" srcOrd="0" destOrd="0" presId="urn:microsoft.com/office/officeart/2005/8/layout/cycle2"/>
    <dgm:cxn modelId="{9E674743-142D-4DFC-99FB-8CB3468AC2CD}" type="presParOf" srcId="{68C9E1F8-1AD6-4A55-B325-34A0701EF704}" destId="{D435F264-26EB-4EF0-8752-64DEE8C88BC4}" srcOrd="6" destOrd="0" presId="urn:microsoft.com/office/officeart/2005/8/layout/cycle2"/>
    <dgm:cxn modelId="{39F65A69-48EF-4649-A5E2-1A05B7338827}" type="presParOf" srcId="{68C9E1F8-1AD6-4A55-B325-34A0701EF704}" destId="{C79E7C42-BA4A-4C0B-A7A9-C7B19AE624FB}" srcOrd="7" destOrd="0" presId="urn:microsoft.com/office/officeart/2005/8/layout/cycle2"/>
    <dgm:cxn modelId="{5754BE63-EBDD-43F3-A3D4-34A6074342DA}" type="presParOf" srcId="{C79E7C42-BA4A-4C0B-A7A9-C7B19AE624FB}" destId="{F0B19722-E052-4191-9907-37C653CF44A2}" srcOrd="0" destOrd="0" presId="urn:microsoft.com/office/officeart/2005/8/layout/cycle2"/>
    <dgm:cxn modelId="{174623B0-43BA-43BE-A466-7469F84CC73C}" type="presParOf" srcId="{68C9E1F8-1AD6-4A55-B325-34A0701EF704}" destId="{1CD44A3B-31F3-4F45-8FBD-89D8643AF15C}" srcOrd="8" destOrd="0" presId="urn:microsoft.com/office/officeart/2005/8/layout/cycle2"/>
    <dgm:cxn modelId="{FC888FAF-AEB4-4781-B3BF-146FA9394C7C}" type="presParOf" srcId="{68C9E1F8-1AD6-4A55-B325-34A0701EF704}" destId="{23189B2F-44E7-4E91-ABF3-04D2474C160D}" srcOrd="9" destOrd="0" presId="urn:microsoft.com/office/officeart/2005/8/layout/cycle2"/>
    <dgm:cxn modelId="{D2CF8A90-74BA-46E3-BE9E-7C80B9F82363}" type="presParOf" srcId="{23189B2F-44E7-4E91-ABF3-04D2474C160D}" destId="{F266E7FF-24A8-4BA5-99B4-CC545ED5B9C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8BD01-E49D-4E5D-BA5C-756A50AD1EBC}">
      <dsp:nvSpPr>
        <dsp:cNvPr id="0" name=""/>
        <dsp:cNvSpPr/>
      </dsp:nvSpPr>
      <dsp:spPr>
        <a:xfrm>
          <a:off x="218440" y="0"/>
          <a:ext cx="7640320" cy="4775200"/>
        </a:xfrm>
        <a:prstGeom prst="swooshArrow">
          <a:avLst>
            <a:gd name="adj1" fmla="val 25000"/>
            <a:gd name="adj2" fmla="val 2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6F69FE-7A75-410A-9048-6F4148A918D6}">
      <dsp:nvSpPr>
        <dsp:cNvPr id="0" name=""/>
        <dsp:cNvSpPr/>
      </dsp:nvSpPr>
      <dsp:spPr>
        <a:xfrm>
          <a:off x="971011" y="3550838"/>
          <a:ext cx="175727" cy="1757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502CE-66E2-4386-8D0B-C28AE1AFD1D8}">
      <dsp:nvSpPr>
        <dsp:cNvPr id="0" name=""/>
        <dsp:cNvSpPr/>
      </dsp:nvSpPr>
      <dsp:spPr>
        <a:xfrm>
          <a:off x="1219196" y="3632201"/>
          <a:ext cx="1381757" cy="11364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114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bg1"/>
              </a:solidFill>
            </a:rPr>
            <a:t>Revision Control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1219196" y="3632201"/>
        <a:ext cx="1381757" cy="1136497"/>
      </dsp:txXfrm>
    </dsp:sp>
    <dsp:sp modelId="{40B653D8-B052-433F-A83D-0ACB317A3157}">
      <dsp:nvSpPr>
        <dsp:cNvPr id="0" name=""/>
        <dsp:cNvSpPr/>
      </dsp:nvSpPr>
      <dsp:spPr>
        <a:xfrm>
          <a:off x="1922231" y="2636865"/>
          <a:ext cx="275051" cy="2750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4DB07-4806-4694-8041-804CC4FC50F0}">
      <dsp:nvSpPr>
        <dsp:cNvPr id="0" name=""/>
        <dsp:cNvSpPr/>
      </dsp:nvSpPr>
      <dsp:spPr>
        <a:xfrm>
          <a:off x="2285995" y="2774391"/>
          <a:ext cx="1268293" cy="2000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744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bg1"/>
              </a:solidFill>
            </a:rPr>
            <a:t>Automation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2285995" y="2774391"/>
        <a:ext cx="1268293" cy="2000808"/>
      </dsp:txXfrm>
    </dsp:sp>
    <dsp:sp modelId="{F9CC1996-1300-4087-AE4C-A078C4224B79}">
      <dsp:nvSpPr>
        <dsp:cNvPr id="0" name=""/>
        <dsp:cNvSpPr/>
      </dsp:nvSpPr>
      <dsp:spPr>
        <a:xfrm>
          <a:off x="3144682" y="1908169"/>
          <a:ext cx="366735" cy="36673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39280E-CB4B-44E9-9266-BFD53D752BEA}">
      <dsp:nvSpPr>
        <dsp:cNvPr id="0" name=""/>
        <dsp:cNvSpPr/>
      </dsp:nvSpPr>
      <dsp:spPr>
        <a:xfrm>
          <a:off x="3429000" y="2091537"/>
          <a:ext cx="1474581" cy="2683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25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bg1"/>
              </a:solidFill>
            </a:rPr>
            <a:t>Unit Testing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3429000" y="2091537"/>
        <a:ext cx="1474581" cy="2683662"/>
      </dsp:txXfrm>
    </dsp:sp>
    <dsp:sp modelId="{A1C8A324-AC97-4A0B-9906-1C4AD74054A0}">
      <dsp:nvSpPr>
        <dsp:cNvPr id="0" name=""/>
        <dsp:cNvSpPr/>
      </dsp:nvSpPr>
      <dsp:spPr>
        <a:xfrm>
          <a:off x="4565782" y="1338966"/>
          <a:ext cx="473699" cy="4736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1EE238-7468-4D47-A580-F94DEAE5C60C}">
      <dsp:nvSpPr>
        <dsp:cNvPr id="0" name=""/>
        <dsp:cNvSpPr/>
      </dsp:nvSpPr>
      <dsp:spPr>
        <a:xfrm>
          <a:off x="4800599" y="1727194"/>
          <a:ext cx="1528064" cy="45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004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bg1"/>
              </a:solidFill>
            </a:rPr>
            <a:t>Issue Tracking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800599" y="1727194"/>
        <a:ext cx="1528064" cy="456200"/>
      </dsp:txXfrm>
    </dsp:sp>
    <dsp:sp modelId="{6DAD02E2-C8C1-4337-B89F-052479324800}">
      <dsp:nvSpPr>
        <dsp:cNvPr id="0" name=""/>
        <dsp:cNvSpPr/>
      </dsp:nvSpPr>
      <dsp:spPr>
        <a:xfrm>
          <a:off x="6028903" y="958860"/>
          <a:ext cx="603585" cy="60358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EA471-4427-4278-8B8F-A0AEEF3717FC}">
      <dsp:nvSpPr>
        <dsp:cNvPr id="0" name=""/>
        <dsp:cNvSpPr/>
      </dsp:nvSpPr>
      <dsp:spPr>
        <a:xfrm>
          <a:off x="6400803" y="1422409"/>
          <a:ext cx="1528064" cy="3141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827" tIns="0" rIns="0" bIns="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bg1"/>
              </a:solidFill>
            </a:rPr>
            <a:t>Documentation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6400803" y="1422409"/>
        <a:ext cx="1528064" cy="3141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4491A-6AF6-4C09-903D-EDDA62521DBD}">
      <dsp:nvSpPr>
        <dsp:cNvPr id="0" name=""/>
        <dsp:cNvSpPr/>
      </dsp:nvSpPr>
      <dsp:spPr>
        <a:xfrm>
          <a:off x="2288976" y="1690"/>
          <a:ext cx="1518046" cy="151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Issue Management</a:t>
          </a:r>
          <a:endParaRPr lang="en-US" sz="1300" kern="1200" dirty="0"/>
        </a:p>
      </dsp:txBody>
      <dsp:txXfrm>
        <a:off x="2511289" y="224003"/>
        <a:ext cx="1073420" cy="1073420"/>
      </dsp:txXfrm>
    </dsp:sp>
    <dsp:sp modelId="{AF7B5157-63C5-48CF-BAAF-5CAD7564707B}">
      <dsp:nvSpPr>
        <dsp:cNvPr id="0" name=""/>
        <dsp:cNvSpPr/>
      </dsp:nvSpPr>
      <dsp:spPr>
        <a:xfrm rot="2160000">
          <a:off x="3759050" y="1167755"/>
          <a:ext cx="403563" cy="512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770611" y="1234642"/>
        <a:ext cx="282494" cy="307404"/>
      </dsp:txXfrm>
    </dsp:sp>
    <dsp:sp modelId="{7CD46A48-6784-43EA-91A9-3EE20997AD31}">
      <dsp:nvSpPr>
        <dsp:cNvPr id="0" name=""/>
        <dsp:cNvSpPr/>
      </dsp:nvSpPr>
      <dsp:spPr>
        <a:xfrm>
          <a:off x="4133121" y="1341540"/>
          <a:ext cx="1518046" cy="151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Development</a:t>
          </a:r>
          <a:endParaRPr lang="en-US" sz="1300" kern="1200" dirty="0"/>
        </a:p>
      </dsp:txBody>
      <dsp:txXfrm>
        <a:off x="4355434" y="1563853"/>
        <a:ext cx="1073420" cy="1073420"/>
      </dsp:txXfrm>
    </dsp:sp>
    <dsp:sp modelId="{F73A03A3-873D-422C-B32A-869D7C02554A}">
      <dsp:nvSpPr>
        <dsp:cNvPr id="0" name=""/>
        <dsp:cNvSpPr/>
      </dsp:nvSpPr>
      <dsp:spPr>
        <a:xfrm rot="6480000">
          <a:off x="4341691" y="2917491"/>
          <a:ext cx="403563" cy="512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4420932" y="2962387"/>
        <a:ext cx="282494" cy="307404"/>
      </dsp:txXfrm>
    </dsp:sp>
    <dsp:sp modelId="{EA8840A0-E70F-490A-9459-95CA8D601F64}">
      <dsp:nvSpPr>
        <dsp:cNvPr id="0" name=""/>
        <dsp:cNvSpPr/>
      </dsp:nvSpPr>
      <dsp:spPr>
        <a:xfrm>
          <a:off x="3428720" y="3509462"/>
          <a:ext cx="1518046" cy="151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Build Automation</a:t>
          </a:r>
          <a:endParaRPr lang="en-US" sz="1300" kern="1200" dirty="0"/>
        </a:p>
      </dsp:txBody>
      <dsp:txXfrm>
        <a:off x="3651033" y="3731775"/>
        <a:ext cx="1073420" cy="1073420"/>
      </dsp:txXfrm>
    </dsp:sp>
    <dsp:sp modelId="{C57123E6-44A8-4B6F-BD78-723087624FC2}">
      <dsp:nvSpPr>
        <dsp:cNvPr id="0" name=""/>
        <dsp:cNvSpPr/>
      </dsp:nvSpPr>
      <dsp:spPr>
        <a:xfrm rot="10800000">
          <a:off x="2857639" y="4012315"/>
          <a:ext cx="403563" cy="512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2978708" y="4114783"/>
        <a:ext cx="282494" cy="307404"/>
      </dsp:txXfrm>
    </dsp:sp>
    <dsp:sp modelId="{D435F264-26EB-4EF0-8752-64DEE8C88BC4}">
      <dsp:nvSpPr>
        <dsp:cNvPr id="0" name=""/>
        <dsp:cNvSpPr/>
      </dsp:nvSpPr>
      <dsp:spPr>
        <a:xfrm>
          <a:off x="1149232" y="3509462"/>
          <a:ext cx="1518046" cy="151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Unit Testing</a:t>
          </a:r>
          <a:endParaRPr lang="en-US" sz="1300" kern="1200" dirty="0"/>
        </a:p>
      </dsp:txBody>
      <dsp:txXfrm>
        <a:off x="1371545" y="3731775"/>
        <a:ext cx="1073420" cy="1073420"/>
      </dsp:txXfrm>
    </dsp:sp>
    <dsp:sp modelId="{C79E7C42-BA4A-4C0B-A7A9-C7B19AE624FB}">
      <dsp:nvSpPr>
        <dsp:cNvPr id="0" name=""/>
        <dsp:cNvSpPr/>
      </dsp:nvSpPr>
      <dsp:spPr>
        <a:xfrm rot="15120000">
          <a:off x="1357803" y="2939217"/>
          <a:ext cx="403563" cy="512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437044" y="3099257"/>
        <a:ext cx="282494" cy="307404"/>
      </dsp:txXfrm>
    </dsp:sp>
    <dsp:sp modelId="{1CD44A3B-31F3-4F45-8FBD-89D8643AF15C}">
      <dsp:nvSpPr>
        <dsp:cNvPr id="0" name=""/>
        <dsp:cNvSpPr/>
      </dsp:nvSpPr>
      <dsp:spPr>
        <a:xfrm>
          <a:off x="444831" y="1341540"/>
          <a:ext cx="1518046" cy="15180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Repository</a:t>
          </a:r>
          <a:endParaRPr lang="en-US" sz="1300" kern="1200" dirty="0"/>
        </a:p>
      </dsp:txBody>
      <dsp:txXfrm>
        <a:off x="667144" y="1563853"/>
        <a:ext cx="1073420" cy="1073420"/>
      </dsp:txXfrm>
    </dsp:sp>
    <dsp:sp modelId="{23189B2F-44E7-4E91-ABF3-04D2474C160D}">
      <dsp:nvSpPr>
        <dsp:cNvPr id="0" name=""/>
        <dsp:cNvSpPr/>
      </dsp:nvSpPr>
      <dsp:spPr>
        <a:xfrm rot="19440000">
          <a:off x="1914905" y="1181181"/>
          <a:ext cx="403563" cy="51234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926466" y="1319230"/>
        <a:ext cx="282494" cy="307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fukuda-cent-01.css.uwb.edu/redmin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rsell@uw.edu" TargetMode="External"/><Relationship Id="rId2" Type="http://schemas.openxmlformats.org/officeDocument/2006/relationships/hyperlink" Target="mailto:mfukuda@u.washington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jpeg"/><Relationship Id="rId1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ukuda-cent-01.css.uwb.edu/jenki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rsell@uw.edu" TargetMode="External"/><Relationship Id="rId2" Type="http://schemas.openxmlformats.org/officeDocument/2006/relationships/hyperlink" Target="mailto:mfukuda@u.washington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://fukuda-cent-01.css.uwb.edu/redmin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aven.apach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MASS Project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Development Environment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943600"/>
            <a:ext cx="6477000" cy="697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400"/>
              </a:spcBef>
              <a:buClr>
                <a:srgbClr val="A04DA3"/>
              </a:buClr>
              <a:buSzPct val="25000"/>
            </a:pPr>
            <a:r>
              <a:rPr lang="en-US" dirty="0">
                <a:solidFill>
                  <a:schemeClr val="dk1"/>
                </a:solidFill>
                <a:ea typeface="Verdana"/>
                <a:cs typeface="Verdana"/>
                <a:sym typeface="Verdana"/>
              </a:rPr>
              <a:t>Matthew Sell, CSSE Student</a:t>
            </a:r>
          </a:p>
          <a:p>
            <a:pPr lvl="0" algn="ctr">
              <a:spcBef>
                <a:spcPts val="400"/>
              </a:spcBef>
              <a:buClr>
                <a:srgbClr val="A04DA3"/>
              </a:buClr>
              <a:buSzPct val="25000"/>
            </a:pPr>
            <a:r>
              <a:rPr lang="en-US" dirty="0">
                <a:solidFill>
                  <a:schemeClr val="dk1"/>
                </a:solidFill>
                <a:ea typeface="Verdana"/>
                <a:cs typeface="Verdana"/>
                <a:sym typeface="Verdana"/>
              </a:rPr>
              <a:t>MASS Research Participant, </a:t>
            </a:r>
            <a:r>
              <a:rPr lang="en-US" dirty="0" smtClean="0">
                <a:solidFill>
                  <a:schemeClr val="dk1"/>
                </a:solidFill>
                <a:ea typeface="Verdana"/>
                <a:cs typeface="Verdana"/>
                <a:sym typeface="Verdana"/>
              </a:rPr>
              <a:t>October 2014</a:t>
            </a:r>
          </a:p>
        </p:txBody>
      </p:sp>
    </p:spTree>
    <p:extLst>
      <p:ext uri="{BB962C8B-B14F-4D97-AF65-F5344CB8AC3E}">
        <p14:creationId xmlns:p14="http://schemas.microsoft.com/office/powerpoint/2010/main" val="7884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-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534400" cy="49069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7200" dirty="0" smtClean="0"/>
              <a:t>Command line:</a:t>
            </a:r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Build EVERYTHING:</a:t>
            </a:r>
          </a:p>
          <a:p>
            <a:pPr marL="105156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/>
              <a:t>From top-level project directory (look for “pom.xml”)</a:t>
            </a:r>
          </a:p>
          <a:p>
            <a:pPr marL="1051560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err="1" smtClean="0"/>
              <a:t>mvn</a:t>
            </a:r>
            <a:r>
              <a:rPr lang="en-US" sz="4000" dirty="0" smtClean="0"/>
              <a:t> package</a:t>
            </a:r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Build MASS-Core ONLY:</a:t>
            </a:r>
          </a:p>
          <a:p>
            <a:pPr marL="1088136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/>
              <a:t>From “mass-core” subdirectory</a:t>
            </a:r>
          </a:p>
          <a:p>
            <a:pPr marL="1088136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err="1"/>
              <a:t>mvn</a:t>
            </a:r>
            <a:r>
              <a:rPr lang="en-US" sz="4000" dirty="0"/>
              <a:t> </a:t>
            </a:r>
            <a:r>
              <a:rPr lang="en-US" sz="4000" dirty="0" smtClean="0"/>
              <a:t>package</a:t>
            </a:r>
          </a:p>
          <a:p>
            <a:pPr>
              <a:lnSpc>
                <a:spcPct val="150000"/>
              </a:lnSpc>
            </a:pPr>
            <a:r>
              <a:rPr lang="en-US" sz="7200" dirty="0" smtClean="0"/>
              <a:t>Eclipse:</a:t>
            </a:r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Import Maven Project</a:t>
            </a:r>
          </a:p>
          <a:p>
            <a:pPr marL="1088136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/>
              <a:t>Everything done for you! (Isn’t Maven neat?!!)</a:t>
            </a:r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Set up Maven build process</a:t>
            </a:r>
          </a:p>
          <a:p>
            <a:pPr marL="1088136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 smtClean="0"/>
              <a:t>Right-click “pom.xml”, “Run As”, “Run Configurations”, set “Goals:” to “package”, “Apply”</a:t>
            </a:r>
          </a:p>
          <a:p>
            <a:pPr marL="1088136" lvl="2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4000" dirty="0"/>
              <a:t>Right-click “pom.xml”, “Run As</a:t>
            </a:r>
            <a:r>
              <a:rPr lang="en-US" sz="4000" dirty="0" smtClean="0"/>
              <a:t>”,</a:t>
            </a:r>
            <a:r>
              <a:rPr lang="en-US" sz="4000" dirty="0"/>
              <a:t> </a:t>
            </a:r>
            <a:r>
              <a:rPr lang="en-US" sz="4000" dirty="0" smtClean="0"/>
              <a:t>“Maven Build”, enjoy the show!</a:t>
            </a:r>
            <a:endParaRPr lang="en-US" sz="4000" dirty="0"/>
          </a:p>
          <a:p>
            <a:pPr>
              <a:lnSpc>
                <a:spcPct val="150000"/>
              </a:lnSpc>
            </a:pPr>
            <a:r>
              <a:rPr lang="en-US" sz="7200" dirty="0" err="1" smtClean="0"/>
              <a:t>Netbeans</a:t>
            </a:r>
            <a:r>
              <a:rPr lang="en-US" sz="7200" dirty="0" smtClean="0"/>
              <a:t>:</a:t>
            </a:r>
            <a:endParaRPr lang="en-US" sz="7200" dirty="0"/>
          </a:p>
          <a:p>
            <a:pPr lvl="1">
              <a:lnSpc>
                <a:spcPct val="150000"/>
              </a:lnSpc>
            </a:pPr>
            <a:r>
              <a:rPr lang="en-US" sz="5600" dirty="0" smtClean="0"/>
              <a:t>Ask me later…</a:t>
            </a:r>
          </a:p>
          <a:p>
            <a:pPr marL="557276" indent="-457200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Contributing – Non-development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 Submit issues via </a:t>
            </a:r>
            <a:r>
              <a:rPr lang="en-US" dirty="0" err="1" smtClean="0"/>
              <a:t>Redmine</a:t>
            </a:r>
            <a:r>
              <a:rPr lang="en-US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Request account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Log in to </a:t>
            </a:r>
            <a:r>
              <a:rPr lang="en-US" dirty="0" err="1" smtClean="0"/>
              <a:t>Redmine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http://fukuda-cent-01.css.uwb.edu/redmine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Choose the project (click “Projects, upper left)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Click “New Issue”, choose “Tracker”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Defect = Bug or “improvement opportunity”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New Feature 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Task = Something to be done, not a bug or enhancement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Enhancement = Improvement to an existing feature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Enter Detailed description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Steps to reproduce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Environment</a:t>
            </a:r>
          </a:p>
          <a:p>
            <a:pPr lvl="3">
              <a:lnSpc>
                <a:spcPct val="120000"/>
              </a:lnSpc>
            </a:pPr>
            <a:r>
              <a:rPr lang="en-US" dirty="0" smtClean="0"/>
              <a:t>Pretend you are the one resolving, what info would you need?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Set priority as necessary (in your opinion) and Assignee (if known)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Click “Create” or “Create and continue” to add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03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Contributing – </a:t>
            </a:r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Create an issue in </a:t>
            </a:r>
            <a:r>
              <a:rPr lang="en-US" dirty="0" err="1" smtClean="0"/>
              <a:t>Redmine</a:t>
            </a:r>
            <a:r>
              <a:rPr lang="en-US" dirty="0" smtClean="0"/>
              <a:t> first!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Reference the issue during your commits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“Added unit test to confirm existence of NPE bug during MASS </a:t>
            </a:r>
            <a:r>
              <a:rPr lang="en-US" dirty="0" err="1" smtClean="0"/>
              <a:t>init.</a:t>
            </a:r>
            <a:r>
              <a:rPr lang="en-US" dirty="0" smtClean="0"/>
              <a:t> This commit references #42.”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“Fixed a NPE bug when initializing MASS referencing a non-existent </a:t>
            </a:r>
            <a:r>
              <a:rPr lang="en-US" dirty="0" err="1" smtClean="0"/>
              <a:t>config</a:t>
            </a:r>
            <a:r>
              <a:rPr lang="en-US" dirty="0" smtClean="0"/>
              <a:t> file. This commit fixes #42.”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“Added a unit test to prove NPE gone with bad </a:t>
            </a:r>
            <a:r>
              <a:rPr lang="en-US" dirty="0" err="1" smtClean="0"/>
              <a:t>config</a:t>
            </a:r>
            <a:r>
              <a:rPr lang="en-US" dirty="0" smtClean="0"/>
              <a:t> filename. This commit closes #42.”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Commit keywords:</a:t>
            </a:r>
          </a:p>
          <a:p>
            <a:pPr lvl="2">
              <a:lnSpc>
                <a:spcPct val="170000"/>
              </a:lnSpc>
            </a:pPr>
            <a:r>
              <a:rPr lang="en-US" dirty="0"/>
              <a:t>refs, references, </a:t>
            </a:r>
            <a:r>
              <a:rPr lang="en-US" dirty="0" err="1" smtClean="0"/>
              <a:t>IssueID</a:t>
            </a:r>
            <a:endParaRPr lang="en-US" dirty="0" smtClean="0"/>
          </a:p>
          <a:p>
            <a:pPr lvl="2">
              <a:lnSpc>
                <a:spcPct val="170000"/>
              </a:lnSpc>
            </a:pPr>
            <a:r>
              <a:rPr lang="en-US" dirty="0"/>
              <a:t>fixes, closes</a:t>
            </a:r>
          </a:p>
        </p:txBody>
      </p:sp>
    </p:spTree>
    <p:extLst>
      <p:ext uri="{BB962C8B-B14F-4D97-AF65-F5344CB8AC3E}">
        <p14:creationId xmlns:p14="http://schemas.microsoft.com/office/powerpoint/2010/main" val="370835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Contributing –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800" dirty="0" smtClean="0"/>
              <a:t>Create a branch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Branch name: your UW net ID and </a:t>
            </a:r>
            <a:r>
              <a:rPr lang="en-US" sz="1400" dirty="0" err="1" smtClean="0"/>
              <a:t>Redmine</a:t>
            </a:r>
            <a:r>
              <a:rPr lang="en-US" sz="1400" dirty="0" smtClean="0"/>
              <a:t> issue #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“mrsell-151”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You may push branch to origin or not – your choice (personally, I would…)</a:t>
            </a:r>
          </a:p>
          <a:p>
            <a:pPr>
              <a:lnSpc>
                <a:spcPct val="160000"/>
              </a:lnSpc>
            </a:pPr>
            <a:r>
              <a:rPr lang="en-US" sz="1800" dirty="0" smtClean="0"/>
              <a:t>Create unit tests!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Before fixing a bug, to prove it exists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Verify unit test passes after fixing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Unit test becomes part of regression test</a:t>
            </a:r>
          </a:p>
          <a:p>
            <a:pPr lvl="1">
              <a:lnSpc>
                <a:spcPct val="160000"/>
              </a:lnSpc>
            </a:pPr>
            <a:r>
              <a:rPr lang="en-US" sz="1400" dirty="0" smtClean="0"/>
              <a:t>For Java – Jenkins/Maven runs automatically</a:t>
            </a:r>
          </a:p>
          <a:p>
            <a:pPr>
              <a:lnSpc>
                <a:spcPct val="160000"/>
              </a:lnSpc>
            </a:pPr>
            <a:r>
              <a:rPr lang="en-US" sz="1800" dirty="0" smtClean="0"/>
              <a:t>Merge to “mainline” when finished</a:t>
            </a:r>
          </a:p>
          <a:p>
            <a:pPr>
              <a:lnSpc>
                <a:spcPct val="160000"/>
              </a:lnSpc>
            </a:pPr>
            <a:r>
              <a:rPr lang="en-US" sz="1800" dirty="0" smtClean="0"/>
              <a:t>Branching “protects” mainline from incomplete and untested work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231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Git practice repository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ssh://dslab@hercules.uwb.edu:/~/</a:t>
            </a:r>
            <a:r>
              <a:rPr lang="en-US" dirty="0" smtClean="0"/>
              <a:t>Training/GitPractice.git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Git setup, usage help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On Hercules: /</a:t>
            </a:r>
            <a:r>
              <a:rPr lang="en-US" dirty="0" smtClean="0"/>
              <a:t>net/metis/home/</a:t>
            </a:r>
            <a:r>
              <a:rPr lang="en-US" dirty="0" err="1" smtClean="0"/>
              <a:t>dslab</a:t>
            </a:r>
            <a:r>
              <a:rPr lang="en-US" dirty="0" smtClean="0"/>
              <a:t>/Training/</a:t>
            </a:r>
            <a:r>
              <a:rPr lang="en-US" dirty="0" err="1" smtClean="0"/>
              <a:t>GitTraining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Email</a:t>
            </a:r>
          </a:p>
          <a:p>
            <a:pPr lvl="2">
              <a:lnSpc>
                <a:spcPct val="170000"/>
              </a:lnSpc>
            </a:pPr>
            <a:r>
              <a:rPr lang="en-US" dirty="0"/>
              <a:t>Professor Fukuda: </a:t>
            </a:r>
            <a:r>
              <a:rPr lang="en-US" dirty="0">
                <a:hlinkClick r:id="rId2"/>
              </a:rPr>
              <a:t>mfukuda@u.washington.edu</a:t>
            </a:r>
            <a:endParaRPr lang="en-US" dirty="0"/>
          </a:p>
          <a:p>
            <a:pPr lvl="2">
              <a:lnSpc>
                <a:spcPct val="170000"/>
              </a:lnSpc>
            </a:pPr>
            <a:r>
              <a:rPr lang="en-US" dirty="0"/>
              <a:t>Matthew Sell: </a:t>
            </a:r>
            <a:r>
              <a:rPr lang="en-US" dirty="0" smtClean="0">
                <a:hlinkClick r:id="rId3"/>
              </a:rPr>
              <a:t>mrsell@uw.edu</a:t>
            </a: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dirty="0" smtClean="0"/>
              <a:t>Check DSL homepage for links (future)</a:t>
            </a:r>
          </a:p>
          <a:p>
            <a:pPr lvl="1">
              <a:lnSpc>
                <a:spcPct val="170000"/>
              </a:lnSpc>
            </a:pPr>
            <a:r>
              <a:rPr lang="en-US" dirty="0"/>
              <a:t>http://</a:t>
            </a:r>
            <a:r>
              <a:rPr lang="en-US" dirty="0" smtClean="0"/>
              <a:t>depts.washington.edu/dslab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Brief Project Management Review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Obtaining MASS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Reporting issues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Building MASS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Contributions / Workflow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0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Evolution…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096963"/>
          </a:xfrm>
        </p:spPr>
        <p:txBody>
          <a:bodyPr>
            <a:normAutofit/>
          </a:bodyPr>
          <a:lstStyle/>
          <a:p>
            <a:r>
              <a:rPr lang="en-US" dirty="0" smtClean="0"/>
              <a:t>CMMI is a good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1629" y="6190565"/>
            <a:ext cx="4752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www.cmmilevels.com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29" y="2286000"/>
            <a:ext cx="4752975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5562600" y="4186237"/>
            <a:ext cx="9144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955404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TARGET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58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7427925"/>
              </p:ext>
            </p:extLst>
          </p:nvPr>
        </p:nvGraphicFramePr>
        <p:xfrm>
          <a:off x="609600" y="1397000"/>
          <a:ext cx="8077200" cy="477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9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ALL ties together…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34436074"/>
              </p:ext>
            </p:extLst>
          </p:nvPr>
        </p:nvGraphicFramePr>
        <p:xfrm>
          <a:off x="1676400" y="1600200"/>
          <a:ext cx="6096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24000"/>
            <a:ext cx="666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49" y="5867400"/>
            <a:ext cx="6667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 descr="https://encrypted-tbn0.gstatic.com/images?q=tbn:ANd9GcS5iQ20YFmCJ2KFApNB8n2F6YvN0wDXOsDJv1_Ht2-cLmCjtJAc7fdS0tN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9" y="2667000"/>
            <a:ext cx="950473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encrypted-tbn0.gstatic.com/images?q=tbn:ANd9GcQyCURKyMrJIXgonF4Et5sl0neeBVCvHeJxiXG-dyCfrcytA_rt2YPvte4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98" y="3428999"/>
            <a:ext cx="950473" cy="950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514" y="5824451"/>
            <a:ext cx="762000" cy="30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911" y="6200775"/>
            <a:ext cx="1269206" cy="19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7" y="3146502"/>
            <a:ext cx="1240971" cy="28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2" y="3547728"/>
            <a:ext cx="152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76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Obtaining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3687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C++, CUDA:</a:t>
            </a:r>
          </a:p>
          <a:p>
            <a:pPr lvl="1"/>
            <a:r>
              <a:rPr lang="en-US" dirty="0" smtClean="0"/>
              <a:t>From Git repository, build it yourself</a:t>
            </a:r>
          </a:p>
          <a:p>
            <a:pPr lvl="2"/>
            <a:r>
              <a:rPr lang="en-US" sz="2000" dirty="0"/>
              <a:t>ssh://dslab@hercules.uwb.edu:/~/</a:t>
            </a:r>
            <a:r>
              <a:rPr lang="en-US" sz="2000" dirty="0" smtClean="0"/>
              <a:t>git/MASS_CPP.git</a:t>
            </a:r>
          </a:p>
          <a:p>
            <a:pPr lvl="2"/>
            <a:r>
              <a:rPr lang="en-US" sz="2000" dirty="0"/>
              <a:t>ssh://dslab@hercules.uwb.edu:/~/git/MASS_CUDA.git</a:t>
            </a:r>
            <a:endParaRPr lang="en-US" sz="2000" dirty="0" smtClean="0"/>
          </a:p>
          <a:p>
            <a:endParaRPr lang="en-US" dirty="0"/>
          </a:p>
          <a:p>
            <a:r>
              <a:rPr lang="en-US" dirty="0" smtClean="0"/>
              <a:t>Java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From Git: s</a:t>
            </a:r>
            <a:r>
              <a:rPr lang="en-US" sz="2500" dirty="0" smtClean="0"/>
              <a:t>sh</a:t>
            </a:r>
            <a:r>
              <a:rPr lang="en-US" sz="2500" dirty="0"/>
              <a:t>://dslab@hercules.uwb.edu:/~/</a:t>
            </a:r>
            <a:r>
              <a:rPr lang="en-US" sz="2500" dirty="0" smtClean="0"/>
              <a:t>git/MASS_Java.git</a:t>
            </a:r>
            <a:endParaRPr lang="en-US" sz="2500" dirty="0"/>
          </a:p>
          <a:p>
            <a:pPr lvl="1"/>
            <a:r>
              <a:rPr lang="en-US" dirty="0" smtClean="0"/>
              <a:t>From Jenkins: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fukuda-cent-01.css.uwb.edu/jenkins</a:t>
            </a:r>
            <a:endParaRPr lang="en-US" dirty="0" smtClean="0"/>
          </a:p>
          <a:p>
            <a:pPr lvl="1"/>
            <a:r>
              <a:rPr lang="en-US" dirty="0" smtClean="0"/>
              <a:t>From Maven/</a:t>
            </a:r>
            <a:r>
              <a:rPr lang="en-US" dirty="0" err="1" smtClean="0"/>
              <a:t>Artifactory</a:t>
            </a:r>
            <a:r>
              <a:rPr lang="en-US" dirty="0" smtClean="0"/>
              <a:t> </a:t>
            </a:r>
            <a:r>
              <a:rPr lang="en-US" dirty="0" smtClean="0"/>
              <a:t>(as a dependency in your project)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1000" y="57912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Coming soon: look for links on DSL homepage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84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Enhancements, Bugs, Tasks – all are “issues”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 a developer account – request from Prof. Fukuda or Matthew Sell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Professor Fukuda: </a:t>
            </a:r>
            <a:r>
              <a:rPr lang="en-US" dirty="0" smtClean="0">
                <a:hlinkClick r:id="rId2"/>
              </a:rPr>
              <a:t>mfukuda@u.washington.edu</a:t>
            </a:r>
            <a:endParaRPr lang="en-US" dirty="0" smtClean="0"/>
          </a:p>
          <a:p>
            <a:pPr lvl="2">
              <a:lnSpc>
                <a:spcPct val="150000"/>
              </a:lnSpc>
            </a:pPr>
            <a:r>
              <a:rPr lang="en-US" dirty="0" smtClean="0"/>
              <a:t>Matthew Sell: </a:t>
            </a:r>
            <a:r>
              <a:rPr lang="en-US" dirty="0" smtClean="0">
                <a:hlinkClick r:id="rId3"/>
              </a:rPr>
              <a:t>mrsell@uw.edu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Redmine</a:t>
            </a:r>
            <a:r>
              <a:rPr lang="en-US" dirty="0" smtClean="0"/>
              <a:t> issue tracker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fukuda-cent-01.css.uwb.edu/redmine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Report issues on tools and MASS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Tools: </a:t>
            </a:r>
            <a:r>
              <a:rPr lang="en-US" dirty="0" err="1" smtClean="0"/>
              <a:t>Artifactory</a:t>
            </a:r>
            <a:r>
              <a:rPr lang="en-US" dirty="0" smtClean="0"/>
              <a:t>, Git, Jenkins, </a:t>
            </a:r>
            <a:r>
              <a:rPr lang="en-US" dirty="0" err="1" smtClean="0"/>
              <a:t>Redmine</a:t>
            </a:r>
            <a:endParaRPr lang="en-US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MASS: C++, CUDA, Java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903" y="6022032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Coming soon: look for links on DSL homepage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425333"/>
            <a:ext cx="1333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094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MASS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sz="2400" dirty="0" smtClean="0"/>
              <a:t>C++, CUDA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Clone or update from repository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Look for build instructions (future!)</a:t>
            </a:r>
          </a:p>
          <a:p>
            <a:pPr marL="577850" indent="-514350">
              <a:lnSpc>
                <a:spcPct val="150000"/>
              </a:lnSpc>
            </a:pPr>
            <a:r>
              <a:rPr lang="en-US" sz="2400" dirty="0" smtClean="0"/>
              <a:t>Java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Set up development environment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Clone or update from repository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Build within IDE or using Maven commands</a:t>
            </a:r>
          </a:p>
          <a:p>
            <a:pPr marL="92583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Look in “target” directory for “MASS.jar”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Development Environment -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534400" cy="4754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Eclipse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Install “</a:t>
            </a:r>
            <a:r>
              <a:rPr lang="en-US" sz="1800" dirty="0" err="1" smtClean="0"/>
              <a:t>Egit</a:t>
            </a:r>
            <a:r>
              <a:rPr lang="en-US" sz="1800" dirty="0" smtClean="0"/>
              <a:t> – Git Team Provider”, and “Maven Integration for Eclipse” plugins from Marketplace</a:t>
            </a:r>
          </a:p>
          <a:p>
            <a:pPr>
              <a:lnSpc>
                <a:spcPct val="150000"/>
              </a:lnSpc>
            </a:pPr>
            <a:r>
              <a:rPr lang="en-US" sz="2400" dirty="0" err="1" smtClean="0"/>
              <a:t>Netbeans</a:t>
            </a:r>
            <a:endParaRPr lang="en-US" sz="2400" dirty="0" smtClean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Git, Maven support included (try v8.0.0+)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No IDE, or building from command line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Install Git</a:t>
            </a:r>
          </a:p>
          <a:p>
            <a:pPr lvl="1">
              <a:lnSpc>
                <a:spcPct val="150000"/>
              </a:lnSpc>
            </a:pPr>
            <a:r>
              <a:rPr lang="en-US" sz="1800" dirty="0"/>
              <a:t>Install Maven (</a:t>
            </a:r>
            <a:r>
              <a:rPr lang="en-US" sz="1800" dirty="0">
                <a:hlinkClick r:id="rId2"/>
              </a:rPr>
              <a:t>http://maven.apache.org</a:t>
            </a:r>
            <a:r>
              <a:rPr lang="en-US" sz="1800" dirty="0" smtClean="0">
                <a:hlinkClick r:id="rId2"/>
              </a:rPr>
              <a:t>/</a:t>
            </a:r>
            <a:r>
              <a:rPr lang="en-US" sz="1800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Follow instructions carefully! (path, environment variables, </a:t>
            </a:r>
            <a:r>
              <a:rPr lang="en-US" sz="1400" dirty="0" err="1" smtClean="0"/>
              <a:t>etc</a:t>
            </a:r>
            <a:r>
              <a:rPr lang="en-US" sz="1400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Test installation: “</a:t>
            </a:r>
            <a:r>
              <a:rPr lang="en-US" sz="1400" dirty="0" err="1" smtClean="0"/>
              <a:t>mvn</a:t>
            </a:r>
            <a:r>
              <a:rPr lang="en-US" sz="1400" dirty="0" smtClean="0"/>
              <a:t> –version”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896</TotalTime>
  <Words>735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Foundry</vt:lpstr>
      <vt:lpstr>MASS Project Management</vt:lpstr>
      <vt:lpstr>Overview</vt:lpstr>
      <vt:lpstr>Project Evolution…</vt:lpstr>
      <vt:lpstr>Improvements</vt:lpstr>
      <vt:lpstr>It ALL ties together…</vt:lpstr>
      <vt:lpstr>Obtaining MASS</vt:lpstr>
      <vt:lpstr>Reporting Issues</vt:lpstr>
      <vt:lpstr>Building MASS yourself</vt:lpstr>
      <vt:lpstr>Development Environment - Java</vt:lpstr>
      <vt:lpstr>Building - Java</vt:lpstr>
      <vt:lpstr>Contributing – Non-development</vt:lpstr>
      <vt:lpstr>Contributing – Development</vt:lpstr>
      <vt:lpstr>Contributing – Development</vt:lpstr>
      <vt:lpstr>HELP!!!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Sell, Matt</dc:creator>
  <cp:lastModifiedBy>Sell, Matt</cp:lastModifiedBy>
  <cp:revision>119</cp:revision>
  <dcterms:created xsi:type="dcterms:W3CDTF">2006-08-16T00:00:00Z</dcterms:created>
  <dcterms:modified xsi:type="dcterms:W3CDTF">2014-11-06T19:09:04Z</dcterms:modified>
</cp:coreProperties>
</file>