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834" r:id="rId2"/>
    <p:sldId id="1028" r:id="rId3"/>
    <p:sldId id="872" r:id="rId4"/>
    <p:sldId id="1146" r:id="rId5"/>
    <p:sldId id="874" r:id="rId6"/>
    <p:sldId id="1150" r:id="rId7"/>
    <p:sldId id="1042" r:id="rId8"/>
    <p:sldId id="1046" r:id="rId9"/>
    <p:sldId id="1072" r:id="rId10"/>
    <p:sldId id="1158" r:id="rId11"/>
    <p:sldId id="1139" r:id="rId12"/>
    <p:sldId id="1063" r:id="rId13"/>
    <p:sldId id="1064" r:id="rId14"/>
    <p:sldId id="1157" r:id="rId15"/>
    <p:sldId id="1156" r:id="rId16"/>
  </p:sldIdLst>
  <p:sldSz cx="9144000" cy="6858000" type="screen4x3"/>
  <p:notesSz cx="7010400" cy="92964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Wood" initials="BW" lastIdx="53" clrIdx="0"/>
  <p:cmAuthor id="1" name="David Spach" initials="" lastIdx="16" clrIdx="1"/>
  <p:cmAuthor id="2" name="NW AETC User" initials="" lastIdx="9" clrIdx="2"/>
  <p:cmAuthor id="3" name="Brian Wood" initials="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6D6"/>
    <a:srgbClr val="F0EAD9"/>
    <a:srgbClr val="F0EAEE"/>
    <a:srgbClr val="E1E3EE"/>
    <a:srgbClr val="D9D9D9"/>
    <a:srgbClr val="F0EADC"/>
    <a:srgbClr val="F0F1CA"/>
    <a:srgbClr val="E1E3FF"/>
    <a:srgbClr val="F9EDE7"/>
    <a:srgbClr val="FFF1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0" autoAdjust="0"/>
    <p:restoredTop sz="98407" autoAdjust="0"/>
  </p:normalViewPr>
  <p:slideViewPr>
    <p:cSldViewPr showGuides="1">
      <p:cViewPr varScale="1">
        <p:scale>
          <a:sx n="145" d="100"/>
          <a:sy n="145" d="100"/>
        </p:scale>
        <p:origin x="408" y="114"/>
      </p:cViewPr>
      <p:guideLst>
        <p:guide orient="horz" pos="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7703669394267"/>
          <c:y val="5.9064085739282603E-2"/>
          <c:w val="0.86249781277340298"/>
          <c:h val="0.83605686789151401"/>
        </c:manualLayout>
      </c:layout>
      <c:barChart>
        <c:barDir val="col"/>
        <c:grouping val="clustered"/>
        <c:varyColors val="0"/>
        <c:ser>
          <c:idx val="0"/>
          <c:order val="0"/>
          <c:tx>
            <c:v>HIV Rate</c:v>
          </c:tx>
          <c:spPr>
            <a:solidFill>
              <a:schemeClr val="bg1">
                <a:lumMod val="50000"/>
              </a:schemeClr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" sourceLinked="0"/>
            <c:spPr>
              <a:noFill/>
            </c:spPr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Placebo</c:v>
                </c:pt>
                <c:pt idx="1">
                  <c:v>Tenofovir-Emtricitabine 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64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237522016"/>
        <c:axId val="237521456"/>
      </c:barChart>
      <c:catAx>
        <c:axId val="2375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23752145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3752145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HIV Infections</a:t>
                </a:r>
              </a:p>
            </c:rich>
          </c:tx>
          <c:layout>
            <c:manualLayout>
              <c:xMode val="edge"/>
              <c:yMode val="edge"/>
              <c:x val="0"/>
              <c:y val="0.24311526684164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3752201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381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>
          <a:solidFill>
            <a:srgbClr val="000000"/>
          </a:solidFill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94502636712"/>
          <c:y val="4.7878787878787903E-2"/>
          <c:w val="0.85242782152231"/>
          <c:h val="0.767090909090909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A78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61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60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61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70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Oral TDF</c:v>
                </c:pt>
                <c:pt idx="1">
                  <c:v>Oral placebo*</c:v>
                </c:pt>
                <c:pt idx="2">
                  <c:v>Oral TDF-FTC</c:v>
                </c:pt>
                <c:pt idx="3">
                  <c:v>Oral placebo</c:v>
                </c:pt>
                <c:pt idx="4">
                  <c:v>TFV gel</c:v>
                </c:pt>
                <c:pt idx="5">
                  <c:v>Placebo gel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52</c:v>
                </c:pt>
                <c:pt idx="1">
                  <c:v>35</c:v>
                </c:pt>
                <c:pt idx="2" formatCode="0.0">
                  <c:v>61</c:v>
                </c:pt>
                <c:pt idx="3" formatCode="0.0">
                  <c:v>60</c:v>
                </c:pt>
                <c:pt idx="4" formatCode="0.0">
                  <c:v>61</c:v>
                </c:pt>
                <c:pt idx="5" formatCode="0.0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37543440"/>
        <c:axId val="237541200"/>
      </c:barChart>
      <c:catAx>
        <c:axId val="237543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237541200"/>
        <c:crosses val="autoZero"/>
        <c:auto val="1"/>
        <c:lblAlgn val="ctr"/>
        <c:lblOffset val="10"/>
        <c:noMultiLvlLbl val="0"/>
      </c:catAx>
      <c:valAx>
        <c:axId val="237541200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 smtClean="0">
                    <a:effectLst/>
                  </a:rPr>
                  <a:t>Number of HIV Infections</a:t>
                </a:r>
                <a:endParaRPr lang="en-US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28440366972477E-2"/>
              <c:y val="0.100730613218802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23754344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mpd="sng">
          <a:solidFill>
            <a:schemeClr val="tx1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7694502636712"/>
          <c:y val="4.7878787878787903E-2"/>
          <c:w val="0.85052300801849301"/>
          <c:h val="0.74799479514213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A78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718E25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6E4B7D">
                  <a:lumMod val="75000"/>
                </a:srgb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6E4B7D">
                  <a:lumMod val="60000"/>
                  <a:lumOff val="40000"/>
                </a:srgb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Oral TDF (plasma)</c:v>
                </c:pt>
                <c:pt idx="1">
                  <c:v>Oral TDF-FTC (plama)</c:v>
                </c:pt>
                <c:pt idx="2">
                  <c:v>Tenofovovir gel (plasma)</c:v>
                </c:pt>
                <c:pt idx="3">
                  <c:v>Tenofovovir gel (vaginal swab)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30</c:v>
                </c:pt>
                <c:pt idx="1">
                  <c:v>29</c:v>
                </c:pt>
                <c:pt idx="2">
                  <c:v>25</c:v>
                </c:pt>
                <c:pt idx="3">
                  <c:v>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37545680"/>
        <c:axId val="237546240"/>
      </c:barChart>
      <c:catAx>
        <c:axId val="237545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237546240"/>
        <c:crosses val="autoZero"/>
        <c:auto val="1"/>
        <c:lblAlgn val="ctr"/>
        <c:lblOffset val="10"/>
        <c:noMultiLvlLbl val="0"/>
      </c:catAx>
      <c:valAx>
        <c:axId val="237546240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 smtClean="0">
                    <a:effectLst/>
                  </a:rPr>
                  <a:t>Tenofovir Detected (%)</a:t>
                </a:r>
                <a:endParaRPr lang="en-US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2.1218740528967002E-3"/>
              <c:y val="0.107182036567463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23754568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mpd="sng">
          <a:solidFill>
            <a:schemeClr val="tx1"/>
          </a:solidFill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703669394267"/>
          <c:y val="5.9064085739282603E-2"/>
          <c:w val="0.86249781277340298"/>
          <c:h val="0.83605686789151401"/>
        </c:manualLayout>
      </c:layout>
      <c:barChart>
        <c:barDir val="col"/>
        <c:grouping val="clustered"/>
        <c:varyColors val="0"/>
        <c:ser>
          <c:idx val="0"/>
          <c:order val="0"/>
          <c:tx>
            <c:v>HIV Rate</c:v>
          </c:tx>
          <c:spPr>
            <a:solidFill>
              <a:schemeClr val="bg1">
                <a:lumMod val="50000"/>
              </a:schemeClr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" sourceLinked="0"/>
            <c:spPr>
              <a:noFill/>
            </c:spPr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Placebo</c:v>
                </c:pt>
                <c:pt idx="1">
                  <c:v>Tenofovir-Emtricitabine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14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237548480"/>
        <c:axId val="237549040"/>
      </c:barChart>
      <c:catAx>
        <c:axId val="237548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23754904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37549040"/>
        <c:scaling>
          <c:orientation val="minMax"/>
          <c:max val="2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Number of HIV </a:t>
                </a:r>
                <a:r>
                  <a:rPr lang="en-US" dirty="0"/>
                  <a:t>Infections</a:t>
                </a:r>
              </a:p>
            </c:rich>
          </c:tx>
          <c:layout>
            <c:manualLayout>
              <c:xMode val="edge"/>
              <c:yMode val="edge"/>
              <c:x val="3.26797385620915E-3"/>
              <c:y val="0.16255971128608901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37548480"/>
        <c:crosses val="autoZero"/>
        <c:crossBetween val="between"/>
        <c:majorUnit val="5"/>
        <c:minorUnit val="5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381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>
          <a:solidFill>
            <a:srgbClr val="000000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651566377035403"/>
          <c:y val="3.0495979669208001E-2"/>
          <c:w val="0.50556867544054496"/>
          <c:h val="0.80306239429846105"/>
        </c:manualLayout>
      </c:layout>
      <c:barChart>
        <c:barDir val="bar"/>
        <c:grouping val="clustered"/>
        <c:varyColors val="0"/>
        <c:ser>
          <c:idx val="0"/>
          <c:order val="0"/>
          <c:tx>
            <c:v>HIV Rate</c:v>
          </c:tx>
          <c:spPr>
            <a:solidFill>
              <a:srgbClr val="3C7EB7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46F78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963232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6E4B7D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9A7F48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7F7F7F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invertIfNegative val="0"/>
            <c:bubble3D val="0"/>
            <c:spPr>
              <a:solidFill>
                <a:srgbClr val="326496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txPr>
              <a:bodyPr anchor="ctr" anchorCtr="1"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Treatment as Prevention; HPTN 052</c:v>
                </c:pt>
                <c:pt idx="1">
                  <c:v>PrEP for Serodiscordant Couples; Partners PrEP</c:v>
                </c:pt>
                <c:pt idx="2">
                  <c:v>PrEP for Heterosexual Men and Women; TDF-2</c:v>
                </c:pt>
                <c:pt idx="3">
                  <c:v>Medical Male Cirucmcision </c:v>
                </c:pt>
                <c:pt idx="4">
                  <c:v>PrEP for MSMs; iPrEX</c:v>
                </c:pt>
                <c:pt idx="5">
                  <c:v>STD Treatment</c:v>
                </c:pt>
                <c:pt idx="6">
                  <c:v>Microbicide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96</c:v>
                </c:pt>
                <c:pt idx="1">
                  <c:v>73</c:v>
                </c:pt>
                <c:pt idx="2">
                  <c:v>63</c:v>
                </c:pt>
                <c:pt idx="3">
                  <c:v>54</c:v>
                </c:pt>
                <c:pt idx="4">
                  <c:v>44</c:v>
                </c:pt>
                <c:pt idx="5">
                  <c:v>42</c:v>
                </c:pt>
                <c:pt idx="6">
                  <c:v>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37551280"/>
        <c:axId val="237551840"/>
      </c:barChart>
      <c:catAx>
        <c:axId val="237551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 algn="r">
              <a:defRPr sz="1400" b="0">
                <a:latin typeface="Arial"/>
                <a:cs typeface="Arial"/>
              </a:defRPr>
            </a:pPr>
            <a:endParaRPr lang="en-US"/>
          </a:p>
        </c:txPr>
        <c:crossAx val="237551840"/>
        <c:crosses val="autoZero"/>
        <c:auto val="1"/>
        <c:lblAlgn val="ctr"/>
        <c:lblOffset val="100"/>
        <c:noMultiLvlLbl val="0"/>
      </c:catAx>
      <c:valAx>
        <c:axId val="237551840"/>
        <c:scaling>
          <c:orientation val="minMax"/>
          <c:max val="100"/>
          <c:min val="0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dirty="0" smtClean="0"/>
                  <a:t>HIV Prevention</a:t>
                </a:r>
                <a:r>
                  <a:rPr lang="en-US" sz="1600" baseline="0" dirty="0" smtClean="0"/>
                  <a:t> Efficacy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33423480784751303"/>
              <c:y val="0.9272214403980849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anchor="ctr" anchorCtr="1"/>
          <a:lstStyle/>
          <a:p>
            <a:pPr>
              <a:defRPr sz="1400"/>
            </a:pPr>
            <a:endParaRPr lang="en-US"/>
          </a:p>
        </c:txPr>
        <c:crossAx val="23755128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noFill/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F3B005-1015-D344-B87B-3A3708460AF1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201EF9-1CA7-C848-98B1-9A32D70C4AB3}">
      <dgm:prSet custT="1"/>
      <dgm:spPr/>
      <dgm:t>
        <a:bodyPr/>
        <a:lstStyle/>
        <a:p>
          <a:pPr rtl="0"/>
          <a:r>
            <a:rPr lang="en-US" sz="1800" dirty="0" smtClean="0"/>
            <a:t>September 2009 to June 2011: accrual period</a:t>
          </a:r>
          <a:endParaRPr lang="en-US" sz="1800" dirty="0"/>
        </a:p>
      </dgm:t>
    </dgm:pt>
    <dgm:pt modelId="{30F9CD6E-9FD7-F448-ABB9-43F51CC39A40}" type="parTrans" cxnId="{87653DF5-0B02-1D47-AD22-2C82CCED34FC}">
      <dgm:prSet/>
      <dgm:spPr/>
      <dgm:t>
        <a:bodyPr/>
        <a:lstStyle/>
        <a:p>
          <a:endParaRPr lang="en-US" sz="1600"/>
        </a:p>
      </dgm:t>
    </dgm:pt>
    <dgm:pt modelId="{71F55D11-9DF9-C64B-8E20-52F5FBC2D055}" type="sibTrans" cxnId="{87653DF5-0B02-1D47-AD22-2C82CCED34FC}">
      <dgm:prSet/>
      <dgm:spPr/>
      <dgm:t>
        <a:bodyPr/>
        <a:lstStyle/>
        <a:p>
          <a:endParaRPr lang="en-US" sz="1600"/>
        </a:p>
      </dgm:t>
    </dgm:pt>
    <dgm:pt modelId="{27D29CE2-70A5-904B-B0DC-595C6F5D2867}">
      <dgm:prSet custT="1"/>
      <dgm:spPr/>
      <dgm:t>
        <a:bodyPr/>
        <a:lstStyle/>
        <a:p>
          <a:pPr rtl="0"/>
          <a:r>
            <a:rPr lang="en-US" sz="1800" dirty="0" smtClean="0"/>
            <a:t>September 2011: oral TDF arm stopped</a:t>
          </a:r>
          <a:endParaRPr lang="en-US" sz="1800" dirty="0"/>
        </a:p>
      </dgm:t>
    </dgm:pt>
    <dgm:pt modelId="{7DCE18BD-77D4-2D4B-B9D7-EA1000090EE5}" type="parTrans" cxnId="{BFFAAD28-7308-CC4A-B8BD-99028D4ED79A}">
      <dgm:prSet/>
      <dgm:spPr/>
      <dgm:t>
        <a:bodyPr/>
        <a:lstStyle/>
        <a:p>
          <a:endParaRPr lang="en-US" sz="1600"/>
        </a:p>
      </dgm:t>
    </dgm:pt>
    <dgm:pt modelId="{DB4D3CC4-D478-4C4C-9669-7661B2C4D094}" type="sibTrans" cxnId="{BFFAAD28-7308-CC4A-B8BD-99028D4ED79A}">
      <dgm:prSet/>
      <dgm:spPr/>
      <dgm:t>
        <a:bodyPr/>
        <a:lstStyle/>
        <a:p>
          <a:endParaRPr lang="en-US" sz="1600"/>
        </a:p>
      </dgm:t>
    </dgm:pt>
    <dgm:pt modelId="{78B69176-63CF-2844-B54A-08F5C7ED6757}">
      <dgm:prSet custT="1"/>
      <dgm:spPr/>
      <dgm:t>
        <a:bodyPr/>
        <a:lstStyle/>
        <a:p>
          <a:pPr rtl="0"/>
          <a:r>
            <a:rPr lang="en-US" sz="1800" dirty="0" smtClean="0"/>
            <a:t>Independent DSMB review every 3-6 months</a:t>
          </a:r>
          <a:endParaRPr lang="en-US" sz="1800" dirty="0"/>
        </a:p>
      </dgm:t>
    </dgm:pt>
    <dgm:pt modelId="{AAF11608-66FA-2D4C-9B52-2A1D32F971F2}" type="parTrans" cxnId="{85936A4C-5CDF-A149-88C4-E41A35BC3FA4}">
      <dgm:prSet/>
      <dgm:spPr/>
      <dgm:t>
        <a:bodyPr/>
        <a:lstStyle/>
        <a:p>
          <a:endParaRPr lang="en-US" sz="1600"/>
        </a:p>
      </dgm:t>
    </dgm:pt>
    <dgm:pt modelId="{C792CEA3-6259-4E4A-AF51-946ABD082B30}" type="sibTrans" cxnId="{85936A4C-5CDF-A149-88C4-E41A35BC3FA4}">
      <dgm:prSet/>
      <dgm:spPr/>
      <dgm:t>
        <a:bodyPr/>
        <a:lstStyle/>
        <a:p>
          <a:endParaRPr lang="en-US" sz="1600"/>
        </a:p>
      </dgm:t>
    </dgm:pt>
    <dgm:pt modelId="{C847005D-BDD5-C94D-87D8-E49CB57A00FE}">
      <dgm:prSet custT="1"/>
      <dgm:spPr/>
      <dgm:t>
        <a:bodyPr/>
        <a:lstStyle/>
        <a:p>
          <a:pPr rtl="0"/>
          <a:r>
            <a:rPr lang="en-US" sz="1800" dirty="0" smtClean="0"/>
            <a:t>November 2011: vaginal TFV gel arm stopped</a:t>
          </a:r>
          <a:endParaRPr lang="en-US" sz="1800" dirty="0"/>
        </a:p>
      </dgm:t>
    </dgm:pt>
    <dgm:pt modelId="{DDF58CAF-1778-D648-9C50-3D4DB8B4CC1D}" type="parTrans" cxnId="{500A255C-C409-4D4B-821D-5680ADD76CF3}">
      <dgm:prSet/>
      <dgm:spPr/>
      <dgm:t>
        <a:bodyPr/>
        <a:lstStyle/>
        <a:p>
          <a:endParaRPr lang="en-US" sz="1600"/>
        </a:p>
      </dgm:t>
    </dgm:pt>
    <dgm:pt modelId="{2AE2FCCE-0023-5C45-AF04-AB9B1881520D}" type="sibTrans" cxnId="{500A255C-C409-4D4B-821D-5680ADD76CF3}">
      <dgm:prSet/>
      <dgm:spPr/>
      <dgm:t>
        <a:bodyPr/>
        <a:lstStyle/>
        <a:p>
          <a:endParaRPr lang="en-US" sz="1600"/>
        </a:p>
      </dgm:t>
    </dgm:pt>
    <dgm:pt modelId="{7DFAFF77-C980-4F46-B5E7-C3F78818905E}">
      <dgm:prSet custT="1"/>
      <dgm:spPr/>
      <dgm:t>
        <a:bodyPr/>
        <a:lstStyle/>
        <a:p>
          <a:pPr rtl="0"/>
          <a:r>
            <a:rPr lang="en-US" sz="1800" dirty="0" smtClean="0"/>
            <a:t>Deemed safe but not effective</a:t>
          </a:r>
          <a:endParaRPr lang="en-US" sz="1800" dirty="0"/>
        </a:p>
      </dgm:t>
    </dgm:pt>
    <dgm:pt modelId="{CACAF07A-EA09-1349-A8A8-EE578BAA94CA}" type="parTrans" cxnId="{BF6D419F-F5DC-9041-AB74-0A6583C9C466}">
      <dgm:prSet/>
      <dgm:spPr/>
      <dgm:t>
        <a:bodyPr/>
        <a:lstStyle/>
        <a:p>
          <a:endParaRPr lang="en-US" sz="1600"/>
        </a:p>
      </dgm:t>
    </dgm:pt>
    <dgm:pt modelId="{4C60C849-D748-AA4A-8A04-C3D4788AB4F9}" type="sibTrans" cxnId="{BF6D419F-F5DC-9041-AB74-0A6583C9C466}">
      <dgm:prSet/>
      <dgm:spPr/>
      <dgm:t>
        <a:bodyPr/>
        <a:lstStyle/>
        <a:p>
          <a:endParaRPr lang="en-US" sz="1600"/>
        </a:p>
      </dgm:t>
    </dgm:pt>
    <dgm:pt modelId="{7B9E286F-9CC9-F946-8693-890BF29D3CD3}">
      <dgm:prSet custT="1"/>
      <dgm:spPr/>
      <dgm:t>
        <a:bodyPr/>
        <a:lstStyle/>
        <a:p>
          <a:pPr rtl="0"/>
          <a:r>
            <a:rPr lang="en-US" sz="1800" dirty="0" smtClean="0"/>
            <a:t>August 2012: follow-up completed for oral TDF-FTC arm</a:t>
          </a:r>
          <a:endParaRPr lang="en-US" sz="1800" dirty="0"/>
        </a:p>
      </dgm:t>
    </dgm:pt>
    <dgm:pt modelId="{BB68A6DB-7B95-024C-883F-21ACC3115E52}" type="parTrans" cxnId="{ED23F625-3709-C240-BD87-132472D3EFE1}">
      <dgm:prSet/>
      <dgm:spPr/>
      <dgm:t>
        <a:bodyPr/>
        <a:lstStyle/>
        <a:p>
          <a:endParaRPr lang="en-US" sz="1600"/>
        </a:p>
      </dgm:t>
    </dgm:pt>
    <dgm:pt modelId="{29DCB054-3692-E04A-9819-119E27243A78}" type="sibTrans" cxnId="{ED23F625-3709-C240-BD87-132472D3EFE1}">
      <dgm:prSet/>
      <dgm:spPr/>
      <dgm:t>
        <a:bodyPr/>
        <a:lstStyle/>
        <a:p>
          <a:endParaRPr lang="en-US" sz="1600"/>
        </a:p>
      </dgm:t>
    </dgm:pt>
    <dgm:pt modelId="{E21FE9DF-4D12-FB4C-9E44-E9765D0149E5}">
      <dgm:prSet custT="1"/>
      <dgm:spPr/>
      <dgm:t>
        <a:bodyPr/>
        <a:lstStyle/>
        <a:p>
          <a:pPr rtl="0"/>
          <a:r>
            <a:rPr lang="en-US" sz="1800" dirty="0" smtClean="0"/>
            <a:t>Deemed safe but not effective</a:t>
          </a:r>
          <a:endParaRPr lang="en-US" sz="1800" dirty="0"/>
        </a:p>
      </dgm:t>
    </dgm:pt>
    <dgm:pt modelId="{260B4D07-6DBE-2B4F-8DD5-C8A2FC8BB9E7}" type="parTrans" cxnId="{69AE4C3B-3DFC-1E42-B169-8D008E696979}">
      <dgm:prSet/>
      <dgm:spPr/>
      <dgm:t>
        <a:bodyPr/>
        <a:lstStyle/>
        <a:p>
          <a:endParaRPr lang="en-US" sz="1600"/>
        </a:p>
      </dgm:t>
    </dgm:pt>
    <dgm:pt modelId="{4E5C5E3A-066A-654E-9883-642650E497A1}" type="sibTrans" cxnId="{69AE4C3B-3DFC-1E42-B169-8D008E696979}">
      <dgm:prSet/>
      <dgm:spPr/>
      <dgm:t>
        <a:bodyPr/>
        <a:lstStyle/>
        <a:p>
          <a:endParaRPr lang="en-US" sz="1600"/>
        </a:p>
      </dgm:t>
    </dgm:pt>
    <dgm:pt modelId="{F9E17674-D52A-B545-BA6F-F6009D4FD3C3}">
      <dgm:prSet custT="1"/>
      <dgm:spPr/>
      <dgm:t>
        <a:bodyPr/>
        <a:lstStyle/>
        <a:p>
          <a:pPr rtl="0"/>
          <a:r>
            <a:rPr lang="en-US" sz="1800" dirty="0" smtClean="0"/>
            <a:t>Deemed safe but not effective</a:t>
          </a:r>
          <a:endParaRPr lang="en-US" sz="1800" dirty="0"/>
        </a:p>
      </dgm:t>
    </dgm:pt>
    <dgm:pt modelId="{F5F74594-D3EA-D247-9CFA-DCC34D1B527E}" type="parTrans" cxnId="{2E2BF009-7C4E-8049-9C98-180B1AEB86AB}">
      <dgm:prSet/>
      <dgm:spPr/>
      <dgm:t>
        <a:bodyPr/>
        <a:lstStyle/>
        <a:p>
          <a:endParaRPr lang="en-US" sz="1600"/>
        </a:p>
      </dgm:t>
    </dgm:pt>
    <dgm:pt modelId="{20A796C4-EFA0-7B42-B393-01DFC4162254}" type="sibTrans" cxnId="{2E2BF009-7C4E-8049-9C98-180B1AEB86AB}">
      <dgm:prSet/>
      <dgm:spPr/>
      <dgm:t>
        <a:bodyPr/>
        <a:lstStyle/>
        <a:p>
          <a:endParaRPr lang="en-US" sz="1600"/>
        </a:p>
      </dgm:t>
    </dgm:pt>
    <dgm:pt modelId="{3D646DEB-0569-5648-AACA-7EFB18C3F7B5}">
      <dgm:prSet custT="1"/>
      <dgm:spPr/>
      <dgm:t>
        <a:bodyPr/>
        <a:lstStyle/>
        <a:p>
          <a:pPr rtl="0"/>
          <a:r>
            <a:rPr lang="en-US" sz="1800" dirty="0" smtClean="0"/>
            <a:t>Adherence shown to be low in all arms</a:t>
          </a:r>
          <a:endParaRPr lang="en-US" sz="1800" dirty="0"/>
        </a:p>
      </dgm:t>
    </dgm:pt>
    <dgm:pt modelId="{7B93E7DB-322A-F04A-A2EE-D0E762A6FE0C}" type="parTrans" cxnId="{5A33EC3F-816F-2048-8FD7-B581A2D55105}">
      <dgm:prSet/>
      <dgm:spPr/>
      <dgm:t>
        <a:bodyPr/>
        <a:lstStyle/>
        <a:p>
          <a:endParaRPr lang="en-US" sz="1600"/>
        </a:p>
      </dgm:t>
    </dgm:pt>
    <dgm:pt modelId="{D18DC2C6-41F6-D74B-84D6-2E4B13ABB235}" type="sibTrans" cxnId="{5A33EC3F-816F-2048-8FD7-B581A2D55105}">
      <dgm:prSet/>
      <dgm:spPr/>
      <dgm:t>
        <a:bodyPr/>
        <a:lstStyle/>
        <a:p>
          <a:endParaRPr lang="en-US" sz="1600"/>
        </a:p>
      </dgm:t>
    </dgm:pt>
    <dgm:pt modelId="{67BD446E-5C08-4442-A773-5081C84928B6}" type="pres">
      <dgm:prSet presAssocID="{DAF3B005-1015-D344-B87B-3A3708460A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13C270-9628-954A-AB86-633A6418563A}" type="pres">
      <dgm:prSet presAssocID="{7B9E286F-9CC9-F946-8693-890BF29D3CD3}" presName="boxAndChildren" presStyleCnt="0"/>
      <dgm:spPr/>
    </dgm:pt>
    <dgm:pt modelId="{2D5A811F-A41B-0049-9BD0-7687A9FDED3A}" type="pres">
      <dgm:prSet presAssocID="{7B9E286F-9CC9-F946-8693-890BF29D3CD3}" presName="parentTextBox" presStyleLbl="node1" presStyleIdx="0" presStyleCnt="4"/>
      <dgm:spPr/>
      <dgm:t>
        <a:bodyPr/>
        <a:lstStyle/>
        <a:p>
          <a:endParaRPr lang="en-US"/>
        </a:p>
      </dgm:t>
    </dgm:pt>
    <dgm:pt modelId="{AA55D19E-F376-D647-967C-327010449C19}" type="pres">
      <dgm:prSet presAssocID="{7B9E286F-9CC9-F946-8693-890BF29D3CD3}" presName="entireBox" presStyleLbl="node1" presStyleIdx="0" presStyleCnt="4"/>
      <dgm:spPr/>
      <dgm:t>
        <a:bodyPr/>
        <a:lstStyle/>
        <a:p>
          <a:endParaRPr lang="en-US"/>
        </a:p>
      </dgm:t>
    </dgm:pt>
    <dgm:pt modelId="{C456F57A-3419-4143-96B9-7E138992143C}" type="pres">
      <dgm:prSet presAssocID="{7B9E286F-9CC9-F946-8693-890BF29D3CD3}" presName="descendantBox" presStyleCnt="0"/>
      <dgm:spPr/>
    </dgm:pt>
    <dgm:pt modelId="{80115457-3E73-994D-88DD-72768E5AB3AB}" type="pres">
      <dgm:prSet presAssocID="{F9E17674-D52A-B545-BA6F-F6009D4FD3C3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2F6E2-1D84-294A-B13D-F991ED39C5A2}" type="pres">
      <dgm:prSet presAssocID="{3D646DEB-0569-5648-AACA-7EFB18C3F7B5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8054A-31D3-AE42-83F5-1508931707E6}" type="pres">
      <dgm:prSet presAssocID="{2AE2FCCE-0023-5C45-AF04-AB9B1881520D}" presName="sp" presStyleCnt="0"/>
      <dgm:spPr/>
    </dgm:pt>
    <dgm:pt modelId="{9B5D9EA7-E65F-3E40-964C-A0922299C050}" type="pres">
      <dgm:prSet presAssocID="{C847005D-BDD5-C94D-87D8-E49CB57A00FE}" presName="arrowAndChildren" presStyleCnt="0"/>
      <dgm:spPr/>
    </dgm:pt>
    <dgm:pt modelId="{4C5BE105-02D3-B44B-9A98-69F7C10344BE}" type="pres">
      <dgm:prSet presAssocID="{C847005D-BDD5-C94D-87D8-E49CB57A00FE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EE13C319-2F69-1443-ABB8-21F0B0EEC915}" type="pres">
      <dgm:prSet presAssocID="{C847005D-BDD5-C94D-87D8-E49CB57A00FE}" presName="arrow" presStyleLbl="node1" presStyleIdx="1" presStyleCnt="4"/>
      <dgm:spPr/>
      <dgm:t>
        <a:bodyPr/>
        <a:lstStyle/>
        <a:p>
          <a:endParaRPr lang="en-US"/>
        </a:p>
      </dgm:t>
    </dgm:pt>
    <dgm:pt modelId="{2810D2B8-A0EA-A948-AF06-56FCEE7B6C0A}" type="pres">
      <dgm:prSet presAssocID="{C847005D-BDD5-C94D-87D8-E49CB57A00FE}" presName="descendantArrow" presStyleCnt="0"/>
      <dgm:spPr/>
    </dgm:pt>
    <dgm:pt modelId="{907869A5-A3AA-454D-AFB6-4915EEC1DAA8}" type="pres">
      <dgm:prSet presAssocID="{E21FE9DF-4D12-FB4C-9E44-E9765D0149E5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36B3F5-8333-1444-AAD4-F580B73F97E7}" type="pres">
      <dgm:prSet presAssocID="{DB4D3CC4-D478-4C4C-9669-7661B2C4D094}" presName="sp" presStyleCnt="0"/>
      <dgm:spPr/>
    </dgm:pt>
    <dgm:pt modelId="{196169A5-FA8C-D643-9B0D-22C6E2B312FB}" type="pres">
      <dgm:prSet presAssocID="{27D29CE2-70A5-904B-B0DC-595C6F5D2867}" presName="arrowAndChildren" presStyleCnt="0"/>
      <dgm:spPr/>
    </dgm:pt>
    <dgm:pt modelId="{422F2F6C-44EA-B546-8B2A-47F2467D2506}" type="pres">
      <dgm:prSet presAssocID="{27D29CE2-70A5-904B-B0DC-595C6F5D2867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31BD0900-58AD-674C-AE3A-63C8043B709C}" type="pres">
      <dgm:prSet presAssocID="{27D29CE2-70A5-904B-B0DC-595C6F5D2867}" presName="arrow" presStyleLbl="node1" presStyleIdx="2" presStyleCnt="4"/>
      <dgm:spPr/>
      <dgm:t>
        <a:bodyPr/>
        <a:lstStyle/>
        <a:p>
          <a:endParaRPr lang="en-US"/>
        </a:p>
      </dgm:t>
    </dgm:pt>
    <dgm:pt modelId="{A6AA055D-8F6F-724E-80E6-E121B633B837}" type="pres">
      <dgm:prSet presAssocID="{27D29CE2-70A5-904B-B0DC-595C6F5D2867}" presName="descendantArrow" presStyleCnt="0"/>
      <dgm:spPr/>
    </dgm:pt>
    <dgm:pt modelId="{5DA18949-48EB-FA4D-8FFD-7DBDA3315407}" type="pres">
      <dgm:prSet presAssocID="{7DFAFF77-C980-4F46-B5E7-C3F78818905E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459AD-52A6-B046-890C-1686F3465CB1}" type="pres">
      <dgm:prSet presAssocID="{71F55D11-9DF9-C64B-8E20-52F5FBC2D055}" presName="sp" presStyleCnt="0"/>
      <dgm:spPr/>
    </dgm:pt>
    <dgm:pt modelId="{6CE8FB2F-F122-5D45-A8CB-3A7351E9D0E6}" type="pres">
      <dgm:prSet presAssocID="{5B201EF9-1CA7-C848-98B1-9A32D70C4AB3}" presName="arrowAndChildren" presStyleCnt="0"/>
      <dgm:spPr/>
    </dgm:pt>
    <dgm:pt modelId="{40E4F869-66BC-3B41-B35F-30671629E37F}" type="pres">
      <dgm:prSet presAssocID="{5B201EF9-1CA7-C848-98B1-9A32D70C4AB3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E6F8EDED-9373-A243-8062-81B97F067C98}" type="pres">
      <dgm:prSet presAssocID="{5B201EF9-1CA7-C848-98B1-9A32D70C4AB3}" presName="arrow" presStyleLbl="node1" presStyleIdx="3" presStyleCnt="4"/>
      <dgm:spPr/>
      <dgm:t>
        <a:bodyPr/>
        <a:lstStyle/>
        <a:p>
          <a:endParaRPr lang="en-US"/>
        </a:p>
      </dgm:t>
    </dgm:pt>
    <dgm:pt modelId="{099889FE-F774-A344-9CC8-8B7F3A7E88B9}" type="pres">
      <dgm:prSet presAssocID="{5B201EF9-1CA7-C848-98B1-9A32D70C4AB3}" presName="descendantArrow" presStyleCnt="0"/>
      <dgm:spPr/>
    </dgm:pt>
    <dgm:pt modelId="{9ECF7B5B-1BE7-4A46-A925-966756A19904}" type="pres">
      <dgm:prSet presAssocID="{78B69176-63CF-2844-B54A-08F5C7ED6757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519455-F83A-B745-8983-D9F076BE9404}" type="presOf" srcId="{5B201EF9-1CA7-C848-98B1-9A32D70C4AB3}" destId="{E6F8EDED-9373-A243-8062-81B97F067C98}" srcOrd="1" destOrd="0" presId="urn:microsoft.com/office/officeart/2005/8/layout/process4"/>
    <dgm:cxn modelId="{C86035B4-C451-3F45-8E9F-CA260EFCEBAA}" type="presOf" srcId="{7B9E286F-9CC9-F946-8693-890BF29D3CD3}" destId="{AA55D19E-F376-D647-967C-327010449C19}" srcOrd="1" destOrd="0" presId="urn:microsoft.com/office/officeart/2005/8/layout/process4"/>
    <dgm:cxn modelId="{85936A4C-5CDF-A149-88C4-E41A35BC3FA4}" srcId="{5B201EF9-1CA7-C848-98B1-9A32D70C4AB3}" destId="{78B69176-63CF-2844-B54A-08F5C7ED6757}" srcOrd="0" destOrd="0" parTransId="{AAF11608-66FA-2D4C-9B52-2A1D32F971F2}" sibTransId="{C792CEA3-6259-4E4A-AF51-946ABD082B30}"/>
    <dgm:cxn modelId="{0C0BF4E1-4E4A-0E49-B011-90CED3520069}" type="presOf" srcId="{F9E17674-D52A-B545-BA6F-F6009D4FD3C3}" destId="{80115457-3E73-994D-88DD-72768E5AB3AB}" srcOrd="0" destOrd="0" presId="urn:microsoft.com/office/officeart/2005/8/layout/process4"/>
    <dgm:cxn modelId="{BF6D419F-F5DC-9041-AB74-0A6583C9C466}" srcId="{27D29CE2-70A5-904B-B0DC-595C6F5D2867}" destId="{7DFAFF77-C980-4F46-B5E7-C3F78818905E}" srcOrd="0" destOrd="0" parTransId="{CACAF07A-EA09-1349-A8A8-EE578BAA94CA}" sibTransId="{4C60C849-D748-AA4A-8A04-C3D4788AB4F9}"/>
    <dgm:cxn modelId="{039F6C33-FB90-BF4D-B1DC-C633750D4E29}" type="presOf" srcId="{E21FE9DF-4D12-FB4C-9E44-E9765D0149E5}" destId="{907869A5-A3AA-454D-AFB6-4915EEC1DAA8}" srcOrd="0" destOrd="0" presId="urn:microsoft.com/office/officeart/2005/8/layout/process4"/>
    <dgm:cxn modelId="{B04CB0C7-68B6-7145-85A5-7D3CFF581A3D}" type="presOf" srcId="{DAF3B005-1015-D344-B87B-3A3708460AF1}" destId="{67BD446E-5C08-4442-A773-5081C84928B6}" srcOrd="0" destOrd="0" presId="urn:microsoft.com/office/officeart/2005/8/layout/process4"/>
    <dgm:cxn modelId="{00C26120-CCC8-7A46-8306-3E0EB05FB3A7}" type="presOf" srcId="{27D29CE2-70A5-904B-B0DC-595C6F5D2867}" destId="{31BD0900-58AD-674C-AE3A-63C8043B709C}" srcOrd="1" destOrd="0" presId="urn:microsoft.com/office/officeart/2005/8/layout/process4"/>
    <dgm:cxn modelId="{80484095-EEB6-4C47-B911-4DAC116CA1DB}" type="presOf" srcId="{27D29CE2-70A5-904B-B0DC-595C6F5D2867}" destId="{422F2F6C-44EA-B546-8B2A-47F2467D2506}" srcOrd="0" destOrd="0" presId="urn:microsoft.com/office/officeart/2005/8/layout/process4"/>
    <dgm:cxn modelId="{500A255C-C409-4D4B-821D-5680ADD76CF3}" srcId="{DAF3B005-1015-D344-B87B-3A3708460AF1}" destId="{C847005D-BDD5-C94D-87D8-E49CB57A00FE}" srcOrd="2" destOrd="0" parTransId="{DDF58CAF-1778-D648-9C50-3D4DB8B4CC1D}" sibTransId="{2AE2FCCE-0023-5C45-AF04-AB9B1881520D}"/>
    <dgm:cxn modelId="{50993B89-7A61-FA4E-A7DF-FBC6105B04FC}" type="presOf" srcId="{7DFAFF77-C980-4F46-B5E7-C3F78818905E}" destId="{5DA18949-48EB-FA4D-8FFD-7DBDA3315407}" srcOrd="0" destOrd="0" presId="urn:microsoft.com/office/officeart/2005/8/layout/process4"/>
    <dgm:cxn modelId="{5A33EC3F-816F-2048-8FD7-B581A2D55105}" srcId="{7B9E286F-9CC9-F946-8693-890BF29D3CD3}" destId="{3D646DEB-0569-5648-AACA-7EFB18C3F7B5}" srcOrd="1" destOrd="0" parTransId="{7B93E7DB-322A-F04A-A2EE-D0E762A6FE0C}" sibTransId="{D18DC2C6-41F6-D74B-84D6-2E4B13ABB235}"/>
    <dgm:cxn modelId="{DB99CCBA-1A02-2741-B2C3-92B3862B3B88}" type="presOf" srcId="{C847005D-BDD5-C94D-87D8-E49CB57A00FE}" destId="{4C5BE105-02D3-B44B-9A98-69F7C10344BE}" srcOrd="0" destOrd="0" presId="urn:microsoft.com/office/officeart/2005/8/layout/process4"/>
    <dgm:cxn modelId="{D33B562C-A7BF-9E48-905B-02AA3A446CA5}" type="presOf" srcId="{7B9E286F-9CC9-F946-8693-890BF29D3CD3}" destId="{2D5A811F-A41B-0049-9BD0-7687A9FDED3A}" srcOrd="0" destOrd="0" presId="urn:microsoft.com/office/officeart/2005/8/layout/process4"/>
    <dgm:cxn modelId="{8DD27D3B-4D93-7E49-B92C-0A5D2F4FA7DA}" type="presOf" srcId="{5B201EF9-1CA7-C848-98B1-9A32D70C4AB3}" destId="{40E4F869-66BC-3B41-B35F-30671629E37F}" srcOrd="0" destOrd="0" presId="urn:microsoft.com/office/officeart/2005/8/layout/process4"/>
    <dgm:cxn modelId="{ED23F625-3709-C240-BD87-132472D3EFE1}" srcId="{DAF3B005-1015-D344-B87B-3A3708460AF1}" destId="{7B9E286F-9CC9-F946-8693-890BF29D3CD3}" srcOrd="3" destOrd="0" parTransId="{BB68A6DB-7B95-024C-883F-21ACC3115E52}" sibTransId="{29DCB054-3692-E04A-9819-119E27243A78}"/>
    <dgm:cxn modelId="{E26282E2-F80D-7348-88CE-A6EF6B2677CD}" type="presOf" srcId="{C847005D-BDD5-C94D-87D8-E49CB57A00FE}" destId="{EE13C319-2F69-1443-ABB8-21F0B0EEC915}" srcOrd="1" destOrd="0" presId="urn:microsoft.com/office/officeart/2005/8/layout/process4"/>
    <dgm:cxn modelId="{32F12CE0-AF40-6348-B2EB-CA672A84EBB6}" type="presOf" srcId="{78B69176-63CF-2844-B54A-08F5C7ED6757}" destId="{9ECF7B5B-1BE7-4A46-A925-966756A19904}" srcOrd="0" destOrd="0" presId="urn:microsoft.com/office/officeart/2005/8/layout/process4"/>
    <dgm:cxn modelId="{341F023D-3915-2742-B394-9B5D6B260D40}" type="presOf" srcId="{3D646DEB-0569-5648-AACA-7EFB18C3F7B5}" destId="{B832F6E2-1D84-294A-B13D-F991ED39C5A2}" srcOrd="0" destOrd="0" presId="urn:microsoft.com/office/officeart/2005/8/layout/process4"/>
    <dgm:cxn modelId="{2E2BF009-7C4E-8049-9C98-180B1AEB86AB}" srcId="{7B9E286F-9CC9-F946-8693-890BF29D3CD3}" destId="{F9E17674-D52A-B545-BA6F-F6009D4FD3C3}" srcOrd="0" destOrd="0" parTransId="{F5F74594-D3EA-D247-9CFA-DCC34D1B527E}" sibTransId="{20A796C4-EFA0-7B42-B393-01DFC4162254}"/>
    <dgm:cxn modelId="{BFFAAD28-7308-CC4A-B8BD-99028D4ED79A}" srcId="{DAF3B005-1015-D344-B87B-3A3708460AF1}" destId="{27D29CE2-70A5-904B-B0DC-595C6F5D2867}" srcOrd="1" destOrd="0" parTransId="{7DCE18BD-77D4-2D4B-B9D7-EA1000090EE5}" sibTransId="{DB4D3CC4-D478-4C4C-9669-7661B2C4D094}"/>
    <dgm:cxn modelId="{87653DF5-0B02-1D47-AD22-2C82CCED34FC}" srcId="{DAF3B005-1015-D344-B87B-3A3708460AF1}" destId="{5B201EF9-1CA7-C848-98B1-9A32D70C4AB3}" srcOrd="0" destOrd="0" parTransId="{30F9CD6E-9FD7-F448-ABB9-43F51CC39A40}" sibTransId="{71F55D11-9DF9-C64B-8E20-52F5FBC2D055}"/>
    <dgm:cxn modelId="{69AE4C3B-3DFC-1E42-B169-8D008E696979}" srcId="{C847005D-BDD5-C94D-87D8-E49CB57A00FE}" destId="{E21FE9DF-4D12-FB4C-9E44-E9765D0149E5}" srcOrd="0" destOrd="0" parTransId="{260B4D07-6DBE-2B4F-8DD5-C8A2FC8BB9E7}" sibTransId="{4E5C5E3A-066A-654E-9883-642650E497A1}"/>
    <dgm:cxn modelId="{B1732D4E-413B-EE40-A260-DC7B5A0627EB}" type="presParOf" srcId="{67BD446E-5C08-4442-A773-5081C84928B6}" destId="{8513C270-9628-954A-AB86-633A6418563A}" srcOrd="0" destOrd="0" presId="urn:microsoft.com/office/officeart/2005/8/layout/process4"/>
    <dgm:cxn modelId="{7988EB9A-1BA2-2C43-821F-8FC3D4954CB0}" type="presParOf" srcId="{8513C270-9628-954A-AB86-633A6418563A}" destId="{2D5A811F-A41B-0049-9BD0-7687A9FDED3A}" srcOrd="0" destOrd="0" presId="urn:microsoft.com/office/officeart/2005/8/layout/process4"/>
    <dgm:cxn modelId="{BEAEC707-037A-C247-A155-967A53250216}" type="presParOf" srcId="{8513C270-9628-954A-AB86-633A6418563A}" destId="{AA55D19E-F376-D647-967C-327010449C19}" srcOrd="1" destOrd="0" presId="urn:microsoft.com/office/officeart/2005/8/layout/process4"/>
    <dgm:cxn modelId="{3725F6C1-5A71-2340-88C9-1192E9D56DF6}" type="presParOf" srcId="{8513C270-9628-954A-AB86-633A6418563A}" destId="{C456F57A-3419-4143-96B9-7E138992143C}" srcOrd="2" destOrd="0" presId="urn:microsoft.com/office/officeart/2005/8/layout/process4"/>
    <dgm:cxn modelId="{BF42728D-01C5-ED41-B54A-77243B7057A7}" type="presParOf" srcId="{C456F57A-3419-4143-96B9-7E138992143C}" destId="{80115457-3E73-994D-88DD-72768E5AB3AB}" srcOrd="0" destOrd="0" presId="urn:microsoft.com/office/officeart/2005/8/layout/process4"/>
    <dgm:cxn modelId="{1AB0C3F0-A440-2B43-8FC6-30FBF5F97230}" type="presParOf" srcId="{C456F57A-3419-4143-96B9-7E138992143C}" destId="{B832F6E2-1D84-294A-B13D-F991ED39C5A2}" srcOrd="1" destOrd="0" presId="urn:microsoft.com/office/officeart/2005/8/layout/process4"/>
    <dgm:cxn modelId="{BEED8886-D044-B240-88ED-15AE30A378E3}" type="presParOf" srcId="{67BD446E-5C08-4442-A773-5081C84928B6}" destId="{F8C8054A-31D3-AE42-83F5-1508931707E6}" srcOrd="1" destOrd="0" presId="urn:microsoft.com/office/officeart/2005/8/layout/process4"/>
    <dgm:cxn modelId="{89E9EFFC-E7B7-C740-A6A0-2D36D3CA5A8A}" type="presParOf" srcId="{67BD446E-5C08-4442-A773-5081C84928B6}" destId="{9B5D9EA7-E65F-3E40-964C-A0922299C050}" srcOrd="2" destOrd="0" presId="urn:microsoft.com/office/officeart/2005/8/layout/process4"/>
    <dgm:cxn modelId="{C47B20AF-6D94-5944-858B-76D6E3215A86}" type="presParOf" srcId="{9B5D9EA7-E65F-3E40-964C-A0922299C050}" destId="{4C5BE105-02D3-B44B-9A98-69F7C10344BE}" srcOrd="0" destOrd="0" presId="urn:microsoft.com/office/officeart/2005/8/layout/process4"/>
    <dgm:cxn modelId="{4A92E15A-CB34-814F-A6F3-817FB410B6C4}" type="presParOf" srcId="{9B5D9EA7-E65F-3E40-964C-A0922299C050}" destId="{EE13C319-2F69-1443-ABB8-21F0B0EEC915}" srcOrd="1" destOrd="0" presId="urn:microsoft.com/office/officeart/2005/8/layout/process4"/>
    <dgm:cxn modelId="{5A2A2B9C-9544-BC40-AE70-34393C1633A2}" type="presParOf" srcId="{9B5D9EA7-E65F-3E40-964C-A0922299C050}" destId="{2810D2B8-A0EA-A948-AF06-56FCEE7B6C0A}" srcOrd="2" destOrd="0" presId="urn:microsoft.com/office/officeart/2005/8/layout/process4"/>
    <dgm:cxn modelId="{0589AD69-646B-DB4F-92DA-8C2AF0167EBE}" type="presParOf" srcId="{2810D2B8-A0EA-A948-AF06-56FCEE7B6C0A}" destId="{907869A5-A3AA-454D-AFB6-4915EEC1DAA8}" srcOrd="0" destOrd="0" presId="urn:microsoft.com/office/officeart/2005/8/layout/process4"/>
    <dgm:cxn modelId="{174255BD-B014-0549-A3D8-75F9678D3676}" type="presParOf" srcId="{67BD446E-5C08-4442-A773-5081C84928B6}" destId="{9636B3F5-8333-1444-AAD4-F580B73F97E7}" srcOrd="3" destOrd="0" presId="urn:microsoft.com/office/officeart/2005/8/layout/process4"/>
    <dgm:cxn modelId="{7560E093-5C39-1045-BB9A-446B4DA0FE33}" type="presParOf" srcId="{67BD446E-5C08-4442-A773-5081C84928B6}" destId="{196169A5-FA8C-D643-9B0D-22C6E2B312FB}" srcOrd="4" destOrd="0" presId="urn:microsoft.com/office/officeart/2005/8/layout/process4"/>
    <dgm:cxn modelId="{A4A4CDB4-0FF0-3C4F-A5DD-F0AB952B520B}" type="presParOf" srcId="{196169A5-FA8C-D643-9B0D-22C6E2B312FB}" destId="{422F2F6C-44EA-B546-8B2A-47F2467D2506}" srcOrd="0" destOrd="0" presId="urn:microsoft.com/office/officeart/2005/8/layout/process4"/>
    <dgm:cxn modelId="{3DA669A6-4F24-824D-A6F8-4E9FE9AC3E06}" type="presParOf" srcId="{196169A5-FA8C-D643-9B0D-22C6E2B312FB}" destId="{31BD0900-58AD-674C-AE3A-63C8043B709C}" srcOrd="1" destOrd="0" presId="urn:microsoft.com/office/officeart/2005/8/layout/process4"/>
    <dgm:cxn modelId="{EB79506C-EB3D-4E4F-B24B-D1919678E1E6}" type="presParOf" srcId="{196169A5-FA8C-D643-9B0D-22C6E2B312FB}" destId="{A6AA055D-8F6F-724E-80E6-E121B633B837}" srcOrd="2" destOrd="0" presId="urn:microsoft.com/office/officeart/2005/8/layout/process4"/>
    <dgm:cxn modelId="{97AAB96A-951F-1446-9B2D-3539432C7B30}" type="presParOf" srcId="{A6AA055D-8F6F-724E-80E6-E121B633B837}" destId="{5DA18949-48EB-FA4D-8FFD-7DBDA3315407}" srcOrd="0" destOrd="0" presId="urn:microsoft.com/office/officeart/2005/8/layout/process4"/>
    <dgm:cxn modelId="{BB6D8DA5-3FBC-9A48-BD14-4CE63C667B07}" type="presParOf" srcId="{67BD446E-5C08-4442-A773-5081C84928B6}" destId="{FB6459AD-52A6-B046-890C-1686F3465CB1}" srcOrd="5" destOrd="0" presId="urn:microsoft.com/office/officeart/2005/8/layout/process4"/>
    <dgm:cxn modelId="{72259C94-885A-3445-8D8F-9AB4FA825FA0}" type="presParOf" srcId="{67BD446E-5C08-4442-A773-5081C84928B6}" destId="{6CE8FB2F-F122-5D45-A8CB-3A7351E9D0E6}" srcOrd="6" destOrd="0" presId="urn:microsoft.com/office/officeart/2005/8/layout/process4"/>
    <dgm:cxn modelId="{978DD355-3EC9-6C4D-BFE1-3C4F2E20ABA6}" type="presParOf" srcId="{6CE8FB2F-F122-5D45-A8CB-3A7351E9D0E6}" destId="{40E4F869-66BC-3B41-B35F-30671629E37F}" srcOrd="0" destOrd="0" presId="urn:microsoft.com/office/officeart/2005/8/layout/process4"/>
    <dgm:cxn modelId="{0AD153A5-D4E4-BD43-A2E2-58F3E1797616}" type="presParOf" srcId="{6CE8FB2F-F122-5D45-A8CB-3A7351E9D0E6}" destId="{E6F8EDED-9373-A243-8062-81B97F067C98}" srcOrd="1" destOrd="0" presId="urn:microsoft.com/office/officeart/2005/8/layout/process4"/>
    <dgm:cxn modelId="{00C0E763-25DB-4D44-AC5E-02DB8F35D923}" type="presParOf" srcId="{6CE8FB2F-F122-5D45-A8CB-3A7351E9D0E6}" destId="{099889FE-F774-A344-9CC8-8B7F3A7E88B9}" srcOrd="2" destOrd="0" presId="urn:microsoft.com/office/officeart/2005/8/layout/process4"/>
    <dgm:cxn modelId="{48EF3D66-8ED4-D049-BD26-6D695A808DF7}" type="presParOf" srcId="{099889FE-F774-A344-9CC8-8B7F3A7E88B9}" destId="{9ECF7B5B-1BE7-4A46-A925-966756A1990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842000" y="482036"/>
            <a:ext cx="370295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9203" y="255365"/>
            <a:ext cx="936343" cy="2783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35075" y="774700"/>
            <a:ext cx="4541838" cy="34051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8273" y="4425833"/>
            <a:ext cx="5124732" cy="41977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975805" y="1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975805" y="8853100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>
            <a:prstTxWarp prst="textNoShape">
              <a:avLst/>
            </a:prstTxWarp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Arial" pitchFamily="31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8853100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1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35075" y="774700"/>
            <a:ext cx="4541838" cy="3405188"/>
          </a:xfrm>
          <a:solidFill>
            <a:srgbClr val="FFFFFF"/>
          </a:solidFill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6871" y="4425833"/>
            <a:ext cx="5124732" cy="4197726"/>
          </a:xfrm>
          <a:noFill/>
          <a:ln w="9525"/>
        </p:spPr>
        <p:txBody>
          <a:bodyPr/>
          <a:lstStyle/>
          <a:p>
            <a:endParaRPr lang="en-US" dirty="0">
              <a:latin typeface="Times New Roman" pitchFamily="31" charset="0"/>
              <a:ea typeface="ＭＳ Ｐゴシック" pitchFamily="31" charset="-128"/>
              <a:cs typeface="ＭＳ Ｐゴシック" pitchFamily="3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6649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95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0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0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50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Additional data that could be added:</a:t>
            </a: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Median follow-up was 8.8 months (IQR: 4.3 to 20.5).</a:t>
            </a:r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The average number of sexual partners participants had had in the previous two months was eight. Seventy per cent had had </a:t>
            </a:r>
            <a:r>
              <a:rPr lang="en-US" sz="1200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condomless</a:t>
            </a:r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anal sex in the previous two months. </a:t>
            </a: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The two participants in the </a:t>
            </a:r>
            <a:r>
              <a:rPr lang="en-US" sz="1200" i="1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Truvada</a:t>
            </a:r>
            <a:r>
              <a:rPr lang="en-US" sz="1200" i="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arm who acquired HIV did not become infected until late in the study – one 16 and one 21 months after entering the study. Principal investigator Jean-Michel Molina said that the two had pretty certainly stopped taking </a:t>
            </a:r>
            <a:r>
              <a:rPr lang="en-US" sz="1200" i="0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PrEP</a:t>
            </a:r>
            <a:r>
              <a:rPr lang="en-US" sz="1200" i="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by that time – they had even been returning unused pill bottles to the clinic. </a:t>
            </a:r>
          </a:p>
          <a:p>
            <a:endParaRPr lang="en-US" sz="1200" i="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During the study, 35% of participants were diagnosed with a sexually transmitted infection including 20% with </a:t>
            </a:r>
            <a:r>
              <a:rPr lang="en-US" sz="1200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gonorrhoea</a:t>
            </a:r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and 10% with syphilis; Jean-Michel Molina reported two in a hundred participants acquired hepatitis C, equating to six infections.</a:t>
            </a: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Pts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used a median of 14 pills/month (IQR: 8-20).</a:t>
            </a: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Reference:</a:t>
            </a:r>
          </a:p>
          <a:p>
            <a:endParaRPr lang="en-US" sz="1200" kern="1200" dirty="0" smtClean="0">
              <a:solidFill>
                <a:schemeClr val="tx1"/>
              </a:solidFill>
              <a:latin typeface="Times New Roman" pitchFamily="-108" charset="0"/>
              <a:ea typeface="ＭＳ Ｐゴシック" pitchFamily="-105" charset="-128"/>
              <a:cs typeface="ＭＳ Ｐゴシック" pitchFamily="-105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Molina J-M et al. </a:t>
            </a:r>
            <a:r>
              <a:rPr lang="en-US" sz="1200" i="1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On Demand </a:t>
            </a:r>
            <a:r>
              <a:rPr lang="en-US" sz="1200" i="1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PrEP</a:t>
            </a:r>
            <a:r>
              <a:rPr lang="en-US" sz="1200" i="1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With Oral TDF-FTC in MSM: Results of the ANRS </a:t>
            </a:r>
            <a:r>
              <a:rPr lang="en-US" sz="1200" i="1" kern="1200" dirty="0" err="1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Ipergay</a:t>
            </a:r>
            <a:r>
              <a:rPr lang="en-US" sz="1200" i="1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 Trial</a:t>
            </a:r>
            <a:r>
              <a:rPr lang="en-US" sz="1200" i="0" kern="1200" dirty="0" smtClean="0">
                <a:solidFill>
                  <a:schemeClr val="tx1"/>
                </a:solidFill>
                <a:latin typeface="Times New Roman" pitchFamily="-108" charset="0"/>
                <a:ea typeface="ＭＳ Ｐゴシック" pitchFamily="-105" charset="-128"/>
                <a:cs typeface="ＭＳ Ｐゴシック" pitchFamily="-105" charset="-128"/>
              </a:rPr>
              <a:t>. 2015 Conference on Retroviruses and Opportunistic Infections (CROI), Seattle, USA, abstract 23LB, 2015.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586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975805" y="2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5805" y="8853101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>
            <a:prstTxWarp prst="textNoShape">
              <a:avLst/>
            </a:prstTxWarp>
          </a:bodyPr>
          <a:lstStyle/>
          <a:p>
            <a:pPr algn="r"/>
            <a:r>
              <a:rPr lang="en-US" sz="12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853101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2"/>
            <a:ext cx="3058937" cy="456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35075" y="774700"/>
            <a:ext cx="4541838" cy="3405188"/>
          </a:xfrm>
          <a:solidFill>
            <a:srgbClr val="FFFFFF"/>
          </a:solidFill>
          <a:ln cap="flat"/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6873" y="4425834"/>
            <a:ext cx="5124732" cy="4197726"/>
          </a:xfrm>
          <a:noFill/>
          <a:ln w="9525"/>
        </p:spPr>
        <p:txBody>
          <a:bodyPr/>
          <a:lstStyle/>
          <a:p>
            <a:endParaRPr lang="en-US">
              <a:latin typeface="Times New Roman" pitchFamily="31" charset="0"/>
              <a:ea typeface="ＭＳ Ｐゴシック" pitchFamily="31" charset="-128"/>
              <a:cs typeface="ＭＳ Ｐゴシック" pitchFamily="3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5779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laska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5594" y="485032"/>
            <a:ext cx="940406" cy="1679048"/>
          </a:xfrm>
          <a:prstGeom prst="rect">
            <a:avLst/>
          </a:prstGeom>
        </p:spPr>
      </p:pic>
      <p:pic>
        <p:nvPicPr>
          <p:cNvPr id="8" name="Picture 7" descr="washington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9000" y="622110"/>
            <a:ext cx="958450" cy="1362898"/>
          </a:xfrm>
          <a:prstGeom prst="rect">
            <a:avLst/>
          </a:prstGeom>
        </p:spPr>
      </p:pic>
      <p:pic>
        <p:nvPicPr>
          <p:cNvPr id="9" name="Picture 8" descr="idaho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5238" y="401862"/>
            <a:ext cx="523628" cy="1731739"/>
          </a:xfrm>
          <a:prstGeom prst="rect">
            <a:avLst/>
          </a:prstGeom>
        </p:spPr>
      </p:pic>
      <p:pic>
        <p:nvPicPr>
          <p:cNvPr id="10" name="Picture 9" descr="montana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48106" y="687627"/>
            <a:ext cx="1045167" cy="1299669"/>
          </a:xfrm>
          <a:prstGeom prst="rect">
            <a:avLst/>
          </a:prstGeom>
        </p:spPr>
      </p:pic>
      <p:pic>
        <p:nvPicPr>
          <p:cNvPr id="11" name="Picture 10" descr="oregon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512" y="568261"/>
            <a:ext cx="907251" cy="1527999"/>
          </a:xfrm>
          <a:prstGeom prst="rect">
            <a:avLst/>
          </a:prstGeom>
        </p:spPr>
      </p:pic>
      <p:pic>
        <p:nvPicPr>
          <p:cNvPr id="12" name="Picture 11" descr="background.jp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1905000"/>
            <a:ext cx="9162289" cy="389397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479299" y="2209802"/>
            <a:ext cx="83118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400" cap="small" dirty="0" smtClean="0">
                <a:solidFill>
                  <a:srgbClr val="81AE28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Northwest Aids Education and Training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7012" y="2686050"/>
            <a:ext cx="8314182" cy="10287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6251" y="3695700"/>
            <a:ext cx="8314943" cy="1333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76250" y="5071535"/>
            <a:ext cx="8314944" cy="6096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None/>
              <a:defRPr sz="1100" baseline="0">
                <a:solidFill>
                  <a:srgbClr val="6FC5FF"/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71602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71600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003A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Image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pic>
        <p:nvPicPr>
          <p:cNvPr id="13" name="Picture 7" descr="NWAETC_logo3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4238" y="6294703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  <p:sp>
        <p:nvSpPr>
          <p:cNvPr id="14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/>
          <p:cNvSpPr/>
          <p:nvPr userDrawn="1"/>
        </p:nvSpPr>
        <p:spPr>
          <a:xfrm>
            <a:off x="-4118" y="2407176"/>
            <a:ext cx="9161053" cy="562778"/>
          </a:xfrm>
          <a:custGeom>
            <a:avLst/>
            <a:gdLst>
              <a:gd name="connsiteX0" fmla="*/ 128058 w 7162800"/>
              <a:gd name="connsiteY0" fmla="*/ 370417 h 551392"/>
              <a:gd name="connsiteX1" fmla="*/ 128058 w 7162800"/>
              <a:gd name="connsiteY1" fmla="*/ 160867 h 551392"/>
              <a:gd name="connsiteX2" fmla="*/ 293158 w 7162800"/>
              <a:gd name="connsiteY2" fmla="*/ 103717 h 551392"/>
              <a:gd name="connsiteX3" fmla="*/ 490008 w 7162800"/>
              <a:gd name="connsiteY3" fmla="*/ 160867 h 551392"/>
              <a:gd name="connsiteX4" fmla="*/ 921808 w 7162800"/>
              <a:gd name="connsiteY4" fmla="*/ 122767 h 551392"/>
              <a:gd name="connsiteX5" fmla="*/ 1156758 w 7162800"/>
              <a:gd name="connsiteY5" fmla="*/ 78317 h 551392"/>
              <a:gd name="connsiteX6" fmla="*/ 1626658 w 7162800"/>
              <a:gd name="connsiteY6" fmla="*/ 110067 h 551392"/>
              <a:gd name="connsiteX7" fmla="*/ 2033058 w 7162800"/>
              <a:gd name="connsiteY7" fmla="*/ 148167 h 551392"/>
              <a:gd name="connsiteX8" fmla="*/ 2522008 w 7162800"/>
              <a:gd name="connsiteY8" fmla="*/ 65617 h 551392"/>
              <a:gd name="connsiteX9" fmla="*/ 3093508 w 7162800"/>
              <a:gd name="connsiteY9" fmla="*/ 40217 h 551392"/>
              <a:gd name="connsiteX10" fmla="*/ 3639608 w 7162800"/>
              <a:gd name="connsiteY10" fmla="*/ 84667 h 551392"/>
              <a:gd name="connsiteX11" fmla="*/ 4115858 w 7162800"/>
              <a:gd name="connsiteY11" fmla="*/ 97367 h 551392"/>
              <a:gd name="connsiteX12" fmla="*/ 4554008 w 7162800"/>
              <a:gd name="connsiteY12" fmla="*/ 14817 h 551392"/>
              <a:gd name="connsiteX13" fmla="*/ 5341408 w 7162800"/>
              <a:gd name="connsiteY13" fmla="*/ 21167 h 551392"/>
              <a:gd name="connsiteX14" fmla="*/ 5798608 w 7162800"/>
              <a:gd name="connsiteY14" fmla="*/ 129117 h 551392"/>
              <a:gd name="connsiteX15" fmla="*/ 6319308 w 7162800"/>
              <a:gd name="connsiteY15" fmla="*/ 122767 h 551392"/>
              <a:gd name="connsiteX16" fmla="*/ 6592358 w 7162800"/>
              <a:gd name="connsiteY16" fmla="*/ 8467 h 551392"/>
              <a:gd name="connsiteX17" fmla="*/ 6795558 w 7162800"/>
              <a:gd name="connsiteY17" fmla="*/ 71967 h 551392"/>
              <a:gd name="connsiteX18" fmla="*/ 6859058 w 7162800"/>
              <a:gd name="connsiteY18" fmla="*/ 306917 h 551392"/>
              <a:gd name="connsiteX19" fmla="*/ 6859058 w 7162800"/>
              <a:gd name="connsiteY19" fmla="*/ 452967 h 551392"/>
              <a:gd name="connsiteX20" fmla="*/ 5036608 w 7162800"/>
              <a:gd name="connsiteY20" fmla="*/ 516467 h 551392"/>
              <a:gd name="connsiteX21" fmla="*/ 1156758 w 7162800"/>
              <a:gd name="connsiteY21" fmla="*/ 529167 h 551392"/>
              <a:gd name="connsiteX22" fmla="*/ 172508 w 7162800"/>
              <a:gd name="connsiteY22" fmla="*/ 491067 h 551392"/>
              <a:gd name="connsiteX23" fmla="*/ 121708 w 7162800"/>
              <a:gd name="connsiteY23" fmla="*/ 167217 h 551392"/>
              <a:gd name="connsiteX0" fmla="*/ 128058 w 7162800"/>
              <a:gd name="connsiteY0" fmla="*/ 370417 h 551392"/>
              <a:gd name="connsiteX1" fmla="*/ 128058 w 7162800"/>
              <a:gd name="connsiteY1" fmla="*/ 160867 h 551392"/>
              <a:gd name="connsiteX2" fmla="*/ 293158 w 7162800"/>
              <a:gd name="connsiteY2" fmla="*/ 103717 h 551392"/>
              <a:gd name="connsiteX3" fmla="*/ 490008 w 7162800"/>
              <a:gd name="connsiteY3" fmla="*/ 160867 h 551392"/>
              <a:gd name="connsiteX4" fmla="*/ 921808 w 7162800"/>
              <a:gd name="connsiteY4" fmla="*/ 122767 h 551392"/>
              <a:gd name="connsiteX5" fmla="*/ 1156758 w 7162800"/>
              <a:gd name="connsiteY5" fmla="*/ 78317 h 551392"/>
              <a:gd name="connsiteX6" fmla="*/ 1626658 w 7162800"/>
              <a:gd name="connsiteY6" fmla="*/ 110067 h 551392"/>
              <a:gd name="connsiteX7" fmla="*/ 2033058 w 7162800"/>
              <a:gd name="connsiteY7" fmla="*/ 148167 h 551392"/>
              <a:gd name="connsiteX8" fmla="*/ 2522008 w 7162800"/>
              <a:gd name="connsiteY8" fmla="*/ 65617 h 551392"/>
              <a:gd name="connsiteX9" fmla="*/ 3093508 w 7162800"/>
              <a:gd name="connsiteY9" fmla="*/ 40217 h 551392"/>
              <a:gd name="connsiteX10" fmla="*/ 3639608 w 7162800"/>
              <a:gd name="connsiteY10" fmla="*/ 84667 h 551392"/>
              <a:gd name="connsiteX11" fmla="*/ 4115858 w 7162800"/>
              <a:gd name="connsiteY11" fmla="*/ 97367 h 551392"/>
              <a:gd name="connsiteX12" fmla="*/ 4554008 w 7162800"/>
              <a:gd name="connsiteY12" fmla="*/ 14817 h 551392"/>
              <a:gd name="connsiteX13" fmla="*/ 5341408 w 7162800"/>
              <a:gd name="connsiteY13" fmla="*/ 21167 h 551392"/>
              <a:gd name="connsiteX14" fmla="*/ 5798608 w 7162800"/>
              <a:gd name="connsiteY14" fmla="*/ 129117 h 551392"/>
              <a:gd name="connsiteX15" fmla="*/ 6319308 w 7162800"/>
              <a:gd name="connsiteY15" fmla="*/ 122767 h 551392"/>
              <a:gd name="connsiteX16" fmla="*/ 6592358 w 7162800"/>
              <a:gd name="connsiteY16" fmla="*/ 8467 h 551392"/>
              <a:gd name="connsiteX17" fmla="*/ 6795558 w 7162800"/>
              <a:gd name="connsiteY17" fmla="*/ 71967 h 551392"/>
              <a:gd name="connsiteX18" fmla="*/ 6859058 w 7162800"/>
              <a:gd name="connsiteY18" fmla="*/ 306917 h 551392"/>
              <a:gd name="connsiteX19" fmla="*/ 6859058 w 7162800"/>
              <a:gd name="connsiteY19" fmla="*/ 452967 h 551392"/>
              <a:gd name="connsiteX20" fmla="*/ 5036608 w 7162800"/>
              <a:gd name="connsiteY20" fmla="*/ 516467 h 551392"/>
              <a:gd name="connsiteX21" fmla="*/ 1156758 w 7162800"/>
              <a:gd name="connsiteY21" fmla="*/ 529167 h 551392"/>
              <a:gd name="connsiteX22" fmla="*/ 172508 w 7162800"/>
              <a:gd name="connsiteY22" fmla="*/ 491067 h 551392"/>
              <a:gd name="connsiteX23" fmla="*/ 121708 w 7162800"/>
              <a:gd name="connsiteY23" fmla="*/ 167217 h 551392"/>
              <a:gd name="connsiteX24" fmla="*/ 128058 w 7162800"/>
              <a:gd name="connsiteY24" fmla="*/ 370417 h 551392"/>
              <a:gd name="connsiteX0" fmla="*/ 128058 w 7152216"/>
              <a:gd name="connsiteY0" fmla="*/ 372533 h 553508"/>
              <a:gd name="connsiteX1" fmla="*/ 128058 w 7152216"/>
              <a:gd name="connsiteY1" fmla="*/ 162983 h 553508"/>
              <a:gd name="connsiteX2" fmla="*/ 293158 w 7152216"/>
              <a:gd name="connsiteY2" fmla="*/ 105833 h 553508"/>
              <a:gd name="connsiteX3" fmla="*/ 490008 w 7152216"/>
              <a:gd name="connsiteY3" fmla="*/ 162983 h 553508"/>
              <a:gd name="connsiteX4" fmla="*/ 921808 w 7152216"/>
              <a:gd name="connsiteY4" fmla="*/ 124883 h 553508"/>
              <a:gd name="connsiteX5" fmla="*/ 1156758 w 7152216"/>
              <a:gd name="connsiteY5" fmla="*/ 80433 h 553508"/>
              <a:gd name="connsiteX6" fmla="*/ 1626658 w 7152216"/>
              <a:gd name="connsiteY6" fmla="*/ 112183 h 553508"/>
              <a:gd name="connsiteX7" fmla="*/ 2033058 w 7152216"/>
              <a:gd name="connsiteY7" fmla="*/ 150283 h 553508"/>
              <a:gd name="connsiteX8" fmla="*/ 2522008 w 7152216"/>
              <a:gd name="connsiteY8" fmla="*/ 67733 h 553508"/>
              <a:gd name="connsiteX9" fmla="*/ 3093508 w 7152216"/>
              <a:gd name="connsiteY9" fmla="*/ 42333 h 553508"/>
              <a:gd name="connsiteX10" fmla="*/ 3639608 w 7152216"/>
              <a:gd name="connsiteY10" fmla="*/ 86783 h 553508"/>
              <a:gd name="connsiteX11" fmla="*/ 4115858 w 7152216"/>
              <a:gd name="connsiteY11" fmla="*/ 99483 h 553508"/>
              <a:gd name="connsiteX12" fmla="*/ 4554008 w 7152216"/>
              <a:gd name="connsiteY12" fmla="*/ 16933 h 553508"/>
              <a:gd name="connsiteX13" fmla="*/ 5341408 w 7152216"/>
              <a:gd name="connsiteY13" fmla="*/ 23283 h 553508"/>
              <a:gd name="connsiteX14" fmla="*/ 5798608 w 7152216"/>
              <a:gd name="connsiteY14" fmla="*/ 131233 h 553508"/>
              <a:gd name="connsiteX15" fmla="*/ 6319308 w 7152216"/>
              <a:gd name="connsiteY15" fmla="*/ 124883 h 553508"/>
              <a:gd name="connsiteX16" fmla="*/ 6592358 w 7152216"/>
              <a:gd name="connsiteY16" fmla="*/ 10583 h 553508"/>
              <a:gd name="connsiteX17" fmla="*/ 6795558 w 7152216"/>
              <a:gd name="connsiteY17" fmla="*/ 74083 h 553508"/>
              <a:gd name="connsiteX18" fmla="*/ 6859058 w 7152216"/>
              <a:gd name="connsiteY18" fmla="*/ 455083 h 553508"/>
              <a:gd name="connsiteX19" fmla="*/ 5036608 w 7152216"/>
              <a:gd name="connsiteY19" fmla="*/ 518583 h 553508"/>
              <a:gd name="connsiteX20" fmla="*/ 1156758 w 7152216"/>
              <a:gd name="connsiteY20" fmla="*/ 531283 h 553508"/>
              <a:gd name="connsiteX21" fmla="*/ 172508 w 7152216"/>
              <a:gd name="connsiteY21" fmla="*/ 493183 h 553508"/>
              <a:gd name="connsiteX22" fmla="*/ 121708 w 7152216"/>
              <a:gd name="connsiteY22" fmla="*/ 169333 h 553508"/>
              <a:gd name="connsiteX23" fmla="*/ 128058 w 7152216"/>
              <a:gd name="connsiteY23" fmla="*/ 372533 h 553508"/>
              <a:gd name="connsiteX0" fmla="*/ 128058 w 7120466"/>
              <a:gd name="connsiteY0" fmla="*/ 372533 h 577850"/>
              <a:gd name="connsiteX1" fmla="*/ 128058 w 7120466"/>
              <a:gd name="connsiteY1" fmla="*/ 162983 h 577850"/>
              <a:gd name="connsiteX2" fmla="*/ 293158 w 7120466"/>
              <a:gd name="connsiteY2" fmla="*/ 105833 h 577850"/>
              <a:gd name="connsiteX3" fmla="*/ 490008 w 7120466"/>
              <a:gd name="connsiteY3" fmla="*/ 162983 h 577850"/>
              <a:gd name="connsiteX4" fmla="*/ 921808 w 7120466"/>
              <a:gd name="connsiteY4" fmla="*/ 124883 h 577850"/>
              <a:gd name="connsiteX5" fmla="*/ 1156758 w 7120466"/>
              <a:gd name="connsiteY5" fmla="*/ 80433 h 577850"/>
              <a:gd name="connsiteX6" fmla="*/ 1626658 w 7120466"/>
              <a:gd name="connsiteY6" fmla="*/ 112183 h 577850"/>
              <a:gd name="connsiteX7" fmla="*/ 2033058 w 7120466"/>
              <a:gd name="connsiteY7" fmla="*/ 150283 h 577850"/>
              <a:gd name="connsiteX8" fmla="*/ 2522008 w 7120466"/>
              <a:gd name="connsiteY8" fmla="*/ 67733 h 577850"/>
              <a:gd name="connsiteX9" fmla="*/ 3093508 w 7120466"/>
              <a:gd name="connsiteY9" fmla="*/ 42333 h 577850"/>
              <a:gd name="connsiteX10" fmla="*/ 3639608 w 7120466"/>
              <a:gd name="connsiteY10" fmla="*/ 86783 h 577850"/>
              <a:gd name="connsiteX11" fmla="*/ 4115858 w 7120466"/>
              <a:gd name="connsiteY11" fmla="*/ 99483 h 577850"/>
              <a:gd name="connsiteX12" fmla="*/ 4554008 w 7120466"/>
              <a:gd name="connsiteY12" fmla="*/ 16933 h 577850"/>
              <a:gd name="connsiteX13" fmla="*/ 5341408 w 7120466"/>
              <a:gd name="connsiteY13" fmla="*/ 23283 h 577850"/>
              <a:gd name="connsiteX14" fmla="*/ 5798608 w 7120466"/>
              <a:gd name="connsiteY14" fmla="*/ 131233 h 577850"/>
              <a:gd name="connsiteX15" fmla="*/ 6319308 w 7120466"/>
              <a:gd name="connsiteY15" fmla="*/ 124883 h 577850"/>
              <a:gd name="connsiteX16" fmla="*/ 6592358 w 7120466"/>
              <a:gd name="connsiteY16" fmla="*/ 10583 h 577850"/>
              <a:gd name="connsiteX17" fmla="*/ 6795558 w 7120466"/>
              <a:gd name="connsiteY17" fmla="*/ 74083 h 577850"/>
              <a:gd name="connsiteX18" fmla="*/ 6859058 w 7120466"/>
              <a:gd name="connsiteY18" fmla="*/ 455083 h 577850"/>
              <a:gd name="connsiteX19" fmla="*/ 5036608 w 7120466"/>
              <a:gd name="connsiteY19" fmla="*/ 518583 h 577850"/>
              <a:gd name="connsiteX20" fmla="*/ 1156758 w 7120466"/>
              <a:gd name="connsiteY20" fmla="*/ 531283 h 577850"/>
              <a:gd name="connsiteX21" fmla="*/ 172508 w 7120466"/>
              <a:gd name="connsiteY21" fmla="*/ 493183 h 577850"/>
              <a:gd name="connsiteX22" fmla="*/ 121708 w 7120466"/>
              <a:gd name="connsiteY22" fmla="*/ 169333 h 577850"/>
              <a:gd name="connsiteX23" fmla="*/ 128058 w 7120466"/>
              <a:gd name="connsiteY23" fmla="*/ 372533 h 577850"/>
              <a:gd name="connsiteX0" fmla="*/ 128058 w 6910916"/>
              <a:gd name="connsiteY0" fmla="*/ 372533 h 558800"/>
              <a:gd name="connsiteX1" fmla="*/ 128058 w 6910916"/>
              <a:gd name="connsiteY1" fmla="*/ 162983 h 558800"/>
              <a:gd name="connsiteX2" fmla="*/ 293158 w 6910916"/>
              <a:gd name="connsiteY2" fmla="*/ 105833 h 558800"/>
              <a:gd name="connsiteX3" fmla="*/ 490008 w 6910916"/>
              <a:gd name="connsiteY3" fmla="*/ 162983 h 558800"/>
              <a:gd name="connsiteX4" fmla="*/ 921808 w 6910916"/>
              <a:gd name="connsiteY4" fmla="*/ 124883 h 558800"/>
              <a:gd name="connsiteX5" fmla="*/ 1156758 w 6910916"/>
              <a:gd name="connsiteY5" fmla="*/ 80433 h 558800"/>
              <a:gd name="connsiteX6" fmla="*/ 1626658 w 6910916"/>
              <a:gd name="connsiteY6" fmla="*/ 112183 h 558800"/>
              <a:gd name="connsiteX7" fmla="*/ 2033058 w 6910916"/>
              <a:gd name="connsiteY7" fmla="*/ 150283 h 558800"/>
              <a:gd name="connsiteX8" fmla="*/ 2522008 w 6910916"/>
              <a:gd name="connsiteY8" fmla="*/ 67733 h 558800"/>
              <a:gd name="connsiteX9" fmla="*/ 3093508 w 6910916"/>
              <a:gd name="connsiteY9" fmla="*/ 42333 h 558800"/>
              <a:gd name="connsiteX10" fmla="*/ 3639608 w 6910916"/>
              <a:gd name="connsiteY10" fmla="*/ 86783 h 558800"/>
              <a:gd name="connsiteX11" fmla="*/ 4115858 w 6910916"/>
              <a:gd name="connsiteY11" fmla="*/ 99483 h 558800"/>
              <a:gd name="connsiteX12" fmla="*/ 4554008 w 6910916"/>
              <a:gd name="connsiteY12" fmla="*/ 16933 h 558800"/>
              <a:gd name="connsiteX13" fmla="*/ 5341408 w 6910916"/>
              <a:gd name="connsiteY13" fmla="*/ 23283 h 558800"/>
              <a:gd name="connsiteX14" fmla="*/ 5798608 w 6910916"/>
              <a:gd name="connsiteY14" fmla="*/ 131233 h 558800"/>
              <a:gd name="connsiteX15" fmla="*/ 6319308 w 6910916"/>
              <a:gd name="connsiteY15" fmla="*/ 124883 h 558800"/>
              <a:gd name="connsiteX16" fmla="*/ 6592358 w 6910916"/>
              <a:gd name="connsiteY16" fmla="*/ 10583 h 558800"/>
              <a:gd name="connsiteX17" fmla="*/ 6795558 w 6910916"/>
              <a:gd name="connsiteY17" fmla="*/ 74083 h 558800"/>
              <a:gd name="connsiteX18" fmla="*/ 6859058 w 6910916"/>
              <a:gd name="connsiteY18" fmla="*/ 455083 h 558800"/>
              <a:gd name="connsiteX19" fmla="*/ 5036608 w 6910916"/>
              <a:gd name="connsiteY19" fmla="*/ 518583 h 558800"/>
              <a:gd name="connsiteX20" fmla="*/ 1156758 w 6910916"/>
              <a:gd name="connsiteY20" fmla="*/ 531283 h 558800"/>
              <a:gd name="connsiteX21" fmla="*/ 172508 w 6910916"/>
              <a:gd name="connsiteY21" fmla="*/ 493183 h 558800"/>
              <a:gd name="connsiteX22" fmla="*/ 121708 w 6910916"/>
              <a:gd name="connsiteY22" fmla="*/ 169333 h 558800"/>
              <a:gd name="connsiteX23" fmla="*/ 128058 w 6910916"/>
              <a:gd name="connsiteY23" fmla="*/ 372533 h 558800"/>
              <a:gd name="connsiteX0" fmla="*/ 128058 w 6993466"/>
              <a:gd name="connsiteY0" fmla="*/ 3725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5341408 w 6993466"/>
              <a:gd name="connsiteY13" fmla="*/ 23283 h 553508"/>
              <a:gd name="connsiteX14" fmla="*/ 5798608 w 6993466"/>
              <a:gd name="connsiteY14" fmla="*/ 131233 h 553508"/>
              <a:gd name="connsiteX15" fmla="*/ 6319308 w 6993466"/>
              <a:gd name="connsiteY15" fmla="*/ 124883 h 553508"/>
              <a:gd name="connsiteX16" fmla="*/ 6592358 w 6993466"/>
              <a:gd name="connsiteY16" fmla="*/ 10583 h 553508"/>
              <a:gd name="connsiteX17" fmla="*/ 6795558 w 6993466"/>
              <a:gd name="connsiteY17" fmla="*/ 74083 h 553508"/>
              <a:gd name="connsiteX18" fmla="*/ 6859058 w 6993466"/>
              <a:gd name="connsiteY18" fmla="*/ 455083 h 553508"/>
              <a:gd name="connsiteX19" fmla="*/ 5036608 w 6993466"/>
              <a:gd name="connsiteY19" fmla="*/ 518583 h 553508"/>
              <a:gd name="connsiteX20" fmla="*/ 1156758 w 6993466"/>
              <a:gd name="connsiteY20" fmla="*/ 531283 h 553508"/>
              <a:gd name="connsiteX21" fmla="*/ 172508 w 6993466"/>
              <a:gd name="connsiteY21" fmla="*/ 493183 h 553508"/>
              <a:gd name="connsiteX22" fmla="*/ 121708 w 6993466"/>
              <a:gd name="connsiteY22" fmla="*/ 169333 h 553508"/>
              <a:gd name="connsiteX23" fmla="*/ 128058 w 6993466"/>
              <a:gd name="connsiteY23" fmla="*/ 3725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5341408 w 6993466"/>
              <a:gd name="connsiteY13" fmla="*/ 23283 h 553508"/>
              <a:gd name="connsiteX14" fmla="*/ 5798608 w 6993466"/>
              <a:gd name="connsiteY14" fmla="*/ 131233 h 553508"/>
              <a:gd name="connsiteX15" fmla="*/ 6319308 w 6993466"/>
              <a:gd name="connsiteY15" fmla="*/ 124883 h 553508"/>
              <a:gd name="connsiteX16" fmla="*/ 6592358 w 6993466"/>
              <a:gd name="connsiteY16" fmla="*/ 10583 h 553508"/>
              <a:gd name="connsiteX17" fmla="*/ 6795558 w 6993466"/>
              <a:gd name="connsiteY17" fmla="*/ 74083 h 553508"/>
              <a:gd name="connsiteX18" fmla="*/ 6859058 w 6993466"/>
              <a:gd name="connsiteY18" fmla="*/ 455083 h 553508"/>
              <a:gd name="connsiteX19" fmla="*/ 5036608 w 6993466"/>
              <a:gd name="connsiteY19" fmla="*/ 518583 h 553508"/>
              <a:gd name="connsiteX20" fmla="*/ 1156758 w 6993466"/>
              <a:gd name="connsiteY20" fmla="*/ 531283 h 553508"/>
              <a:gd name="connsiteX21" fmla="*/ 172508 w 6993466"/>
              <a:gd name="connsiteY21" fmla="*/ 493183 h 553508"/>
              <a:gd name="connsiteX22" fmla="*/ 121708 w 6993466"/>
              <a:gd name="connsiteY22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4848794 w 6993466"/>
              <a:gd name="connsiteY13" fmla="*/ 88019 h 553508"/>
              <a:gd name="connsiteX14" fmla="*/ 5341408 w 6993466"/>
              <a:gd name="connsiteY14" fmla="*/ 23283 h 553508"/>
              <a:gd name="connsiteX15" fmla="*/ 5798608 w 6993466"/>
              <a:gd name="connsiteY15" fmla="*/ 131233 h 553508"/>
              <a:gd name="connsiteX16" fmla="*/ 6319308 w 6993466"/>
              <a:gd name="connsiteY16" fmla="*/ 124883 h 553508"/>
              <a:gd name="connsiteX17" fmla="*/ 6592358 w 6993466"/>
              <a:gd name="connsiteY17" fmla="*/ 10583 h 553508"/>
              <a:gd name="connsiteX18" fmla="*/ 6795558 w 6993466"/>
              <a:gd name="connsiteY18" fmla="*/ 74083 h 553508"/>
              <a:gd name="connsiteX19" fmla="*/ 6859058 w 6993466"/>
              <a:gd name="connsiteY19" fmla="*/ 455083 h 553508"/>
              <a:gd name="connsiteX20" fmla="*/ 5036608 w 6993466"/>
              <a:gd name="connsiteY20" fmla="*/ 518583 h 553508"/>
              <a:gd name="connsiteX21" fmla="*/ 1156758 w 6993466"/>
              <a:gd name="connsiteY21" fmla="*/ 531283 h 553508"/>
              <a:gd name="connsiteX22" fmla="*/ 172508 w 6993466"/>
              <a:gd name="connsiteY22" fmla="*/ 493183 h 553508"/>
              <a:gd name="connsiteX23" fmla="*/ 121708 w 6993466"/>
              <a:gd name="connsiteY23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47394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128643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128643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626658 w 6993466"/>
              <a:gd name="connsiteY6" fmla="*/ 98642 h 539967"/>
              <a:gd name="connsiteX7" fmla="*/ 2033058 w 6993466"/>
              <a:gd name="connsiteY7" fmla="*/ 136742 h 539967"/>
              <a:gd name="connsiteX8" fmla="*/ 2522008 w 6993466"/>
              <a:gd name="connsiteY8" fmla="*/ 54192 h 539967"/>
              <a:gd name="connsiteX9" fmla="*/ 2824087 w 6993466"/>
              <a:gd name="connsiteY9" fmla="*/ 115102 h 539967"/>
              <a:gd name="connsiteX10" fmla="*/ 3093508 w 6993466"/>
              <a:gd name="connsiteY10" fmla="*/ 28792 h 539967"/>
              <a:gd name="connsiteX11" fmla="*/ 3639608 w 6993466"/>
              <a:gd name="connsiteY11" fmla="*/ 73242 h 539967"/>
              <a:gd name="connsiteX12" fmla="*/ 4115858 w 6993466"/>
              <a:gd name="connsiteY12" fmla="*/ 85942 h 539967"/>
              <a:gd name="connsiteX13" fmla="*/ 4554008 w 6993466"/>
              <a:gd name="connsiteY13" fmla="*/ 3392 h 539967"/>
              <a:gd name="connsiteX14" fmla="*/ 4848794 w 6993466"/>
              <a:gd name="connsiteY14" fmla="*/ 74478 h 539967"/>
              <a:gd name="connsiteX15" fmla="*/ 5341408 w 6993466"/>
              <a:gd name="connsiteY15" fmla="*/ 9742 h 539967"/>
              <a:gd name="connsiteX16" fmla="*/ 5798608 w 6993466"/>
              <a:gd name="connsiteY16" fmla="*/ 117692 h 539967"/>
              <a:gd name="connsiteX17" fmla="*/ 6319308 w 6993466"/>
              <a:gd name="connsiteY17" fmla="*/ 111342 h 539967"/>
              <a:gd name="connsiteX18" fmla="*/ 6592358 w 6993466"/>
              <a:gd name="connsiteY18" fmla="*/ 78291 h 539967"/>
              <a:gd name="connsiteX19" fmla="*/ 6795558 w 6993466"/>
              <a:gd name="connsiteY19" fmla="*/ 60542 h 539967"/>
              <a:gd name="connsiteX20" fmla="*/ 6859058 w 6993466"/>
              <a:gd name="connsiteY20" fmla="*/ 441542 h 539967"/>
              <a:gd name="connsiteX21" fmla="*/ 5036608 w 6993466"/>
              <a:gd name="connsiteY21" fmla="*/ 505042 h 539967"/>
              <a:gd name="connsiteX22" fmla="*/ 1156758 w 6993466"/>
              <a:gd name="connsiteY22" fmla="*/ 517742 h 539967"/>
              <a:gd name="connsiteX23" fmla="*/ 172508 w 6993466"/>
              <a:gd name="connsiteY23" fmla="*/ 479642 h 539967"/>
              <a:gd name="connsiteX24" fmla="*/ 121708 w 6993466"/>
              <a:gd name="connsiteY24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626658 w 6993466"/>
              <a:gd name="connsiteY6" fmla="*/ 98642 h 539967"/>
              <a:gd name="connsiteX7" fmla="*/ 2033058 w 6993466"/>
              <a:gd name="connsiteY7" fmla="*/ 136742 h 539967"/>
              <a:gd name="connsiteX8" fmla="*/ 2522008 w 6993466"/>
              <a:gd name="connsiteY8" fmla="*/ 54192 h 539967"/>
              <a:gd name="connsiteX9" fmla="*/ 2824087 w 6993466"/>
              <a:gd name="connsiteY9" fmla="*/ 115102 h 539967"/>
              <a:gd name="connsiteX10" fmla="*/ 3093508 w 6993466"/>
              <a:gd name="connsiteY10" fmla="*/ 28792 h 539967"/>
              <a:gd name="connsiteX11" fmla="*/ 3639608 w 6993466"/>
              <a:gd name="connsiteY11" fmla="*/ 73242 h 539967"/>
              <a:gd name="connsiteX12" fmla="*/ 4115858 w 6993466"/>
              <a:gd name="connsiteY12" fmla="*/ 85942 h 539967"/>
              <a:gd name="connsiteX13" fmla="*/ 4554008 w 6993466"/>
              <a:gd name="connsiteY13" fmla="*/ 3392 h 539967"/>
              <a:gd name="connsiteX14" fmla="*/ 4848794 w 6993466"/>
              <a:gd name="connsiteY14" fmla="*/ 74478 h 539967"/>
              <a:gd name="connsiteX15" fmla="*/ 5341408 w 6993466"/>
              <a:gd name="connsiteY15" fmla="*/ 9742 h 539967"/>
              <a:gd name="connsiteX16" fmla="*/ 5798608 w 6993466"/>
              <a:gd name="connsiteY16" fmla="*/ 117692 h 539967"/>
              <a:gd name="connsiteX17" fmla="*/ 6319308 w 6993466"/>
              <a:gd name="connsiteY17" fmla="*/ 111342 h 539967"/>
              <a:gd name="connsiteX18" fmla="*/ 6592358 w 6993466"/>
              <a:gd name="connsiteY18" fmla="*/ 78291 h 539967"/>
              <a:gd name="connsiteX19" fmla="*/ 6795558 w 6993466"/>
              <a:gd name="connsiteY19" fmla="*/ 60542 h 539967"/>
              <a:gd name="connsiteX20" fmla="*/ 6859058 w 6993466"/>
              <a:gd name="connsiteY20" fmla="*/ 441542 h 539967"/>
              <a:gd name="connsiteX21" fmla="*/ 5036608 w 6993466"/>
              <a:gd name="connsiteY21" fmla="*/ 505042 h 539967"/>
              <a:gd name="connsiteX22" fmla="*/ 1156758 w 6993466"/>
              <a:gd name="connsiteY22" fmla="*/ 517742 h 539967"/>
              <a:gd name="connsiteX23" fmla="*/ 172508 w 6993466"/>
              <a:gd name="connsiteY23" fmla="*/ 479642 h 539967"/>
              <a:gd name="connsiteX24" fmla="*/ 121708 w 6993466"/>
              <a:gd name="connsiteY24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4115858 w 6993466"/>
              <a:gd name="connsiteY13" fmla="*/ 85942 h 539967"/>
              <a:gd name="connsiteX14" fmla="*/ 4554008 w 6993466"/>
              <a:gd name="connsiteY14" fmla="*/ 3392 h 539967"/>
              <a:gd name="connsiteX15" fmla="*/ 4848794 w 6993466"/>
              <a:gd name="connsiteY15" fmla="*/ 74478 h 539967"/>
              <a:gd name="connsiteX16" fmla="*/ 5341408 w 6993466"/>
              <a:gd name="connsiteY16" fmla="*/ 9742 h 539967"/>
              <a:gd name="connsiteX17" fmla="*/ 5798608 w 6993466"/>
              <a:gd name="connsiteY17" fmla="*/ 117692 h 539967"/>
              <a:gd name="connsiteX18" fmla="*/ 6319308 w 6993466"/>
              <a:gd name="connsiteY18" fmla="*/ 111342 h 539967"/>
              <a:gd name="connsiteX19" fmla="*/ 6592358 w 6993466"/>
              <a:gd name="connsiteY19" fmla="*/ 78291 h 539967"/>
              <a:gd name="connsiteX20" fmla="*/ 6795558 w 6993466"/>
              <a:gd name="connsiteY20" fmla="*/ 60542 h 539967"/>
              <a:gd name="connsiteX21" fmla="*/ 6859058 w 6993466"/>
              <a:gd name="connsiteY21" fmla="*/ 441542 h 539967"/>
              <a:gd name="connsiteX22" fmla="*/ 5036608 w 6993466"/>
              <a:gd name="connsiteY22" fmla="*/ 505042 h 539967"/>
              <a:gd name="connsiteX23" fmla="*/ 1156758 w 6993466"/>
              <a:gd name="connsiteY23" fmla="*/ 517742 h 539967"/>
              <a:gd name="connsiteX24" fmla="*/ 172508 w 6993466"/>
              <a:gd name="connsiteY24" fmla="*/ 479642 h 539967"/>
              <a:gd name="connsiteX25" fmla="*/ 121708 w 6993466"/>
              <a:gd name="connsiteY25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3821854 w 6993466"/>
              <a:gd name="connsiteY13" fmla="*/ 162497 h 539967"/>
              <a:gd name="connsiteX14" fmla="*/ 4115858 w 6993466"/>
              <a:gd name="connsiteY14" fmla="*/ 85942 h 539967"/>
              <a:gd name="connsiteX15" fmla="*/ 4554008 w 6993466"/>
              <a:gd name="connsiteY15" fmla="*/ 3392 h 539967"/>
              <a:gd name="connsiteX16" fmla="*/ 4848794 w 6993466"/>
              <a:gd name="connsiteY16" fmla="*/ 74478 h 539967"/>
              <a:gd name="connsiteX17" fmla="*/ 5341408 w 6993466"/>
              <a:gd name="connsiteY17" fmla="*/ 9742 h 539967"/>
              <a:gd name="connsiteX18" fmla="*/ 5798608 w 6993466"/>
              <a:gd name="connsiteY18" fmla="*/ 117692 h 539967"/>
              <a:gd name="connsiteX19" fmla="*/ 6319308 w 6993466"/>
              <a:gd name="connsiteY19" fmla="*/ 111342 h 539967"/>
              <a:gd name="connsiteX20" fmla="*/ 6592358 w 6993466"/>
              <a:gd name="connsiteY20" fmla="*/ 78291 h 539967"/>
              <a:gd name="connsiteX21" fmla="*/ 6795558 w 6993466"/>
              <a:gd name="connsiteY21" fmla="*/ 60542 h 539967"/>
              <a:gd name="connsiteX22" fmla="*/ 6859058 w 6993466"/>
              <a:gd name="connsiteY22" fmla="*/ 441542 h 539967"/>
              <a:gd name="connsiteX23" fmla="*/ 5036608 w 6993466"/>
              <a:gd name="connsiteY23" fmla="*/ 505042 h 539967"/>
              <a:gd name="connsiteX24" fmla="*/ 1156758 w 6993466"/>
              <a:gd name="connsiteY24" fmla="*/ 517742 h 539967"/>
              <a:gd name="connsiteX25" fmla="*/ 172508 w 6993466"/>
              <a:gd name="connsiteY25" fmla="*/ 479642 h 539967"/>
              <a:gd name="connsiteX26" fmla="*/ 121708 w 6993466"/>
              <a:gd name="connsiteY26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3821854 w 6993466"/>
              <a:gd name="connsiteY13" fmla="*/ 162497 h 539967"/>
              <a:gd name="connsiteX14" fmla="*/ 4115858 w 6993466"/>
              <a:gd name="connsiteY14" fmla="*/ 85942 h 539967"/>
              <a:gd name="connsiteX15" fmla="*/ 4554008 w 6993466"/>
              <a:gd name="connsiteY15" fmla="*/ 3392 h 539967"/>
              <a:gd name="connsiteX16" fmla="*/ 4848794 w 6993466"/>
              <a:gd name="connsiteY16" fmla="*/ 74478 h 539967"/>
              <a:gd name="connsiteX17" fmla="*/ 5341408 w 6993466"/>
              <a:gd name="connsiteY17" fmla="*/ 9742 h 539967"/>
              <a:gd name="connsiteX18" fmla="*/ 5798608 w 6993466"/>
              <a:gd name="connsiteY18" fmla="*/ 117692 h 539967"/>
              <a:gd name="connsiteX19" fmla="*/ 6319308 w 6993466"/>
              <a:gd name="connsiteY19" fmla="*/ 111342 h 539967"/>
              <a:gd name="connsiteX20" fmla="*/ 6592358 w 6993466"/>
              <a:gd name="connsiteY20" fmla="*/ 78291 h 539967"/>
              <a:gd name="connsiteX21" fmla="*/ 6867776 w 6993466"/>
              <a:gd name="connsiteY21" fmla="*/ 60542 h 539967"/>
              <a:gd name="connsiteX22" fmla="*/ 6859058 w 6993466"/>
              <a:gd name="connsiteY22" fmla="*/ 441542 h 539967"/>
              <a:gd name="connsiteX23" fmla="*/ 5036608 w 6993466"/>
              <a:gd name="connsiteY23" fmla="*/ 505042 h 539967"/>
              <a:gd name="connsiteX24" fmla="*/ 1156758 w 6993466"/>
              <a:gd name="connsiteY24" fmla="*/ 517742 h 539967"/>
              <a:gd name="connsiteX25" fmla="*/ 172508 w 6993466"/>
              <a:gd name="connsiteY25" fmla="*/ 479642 h 539967"/>
              <a:gd name="connsiteX26" fmla="*/ 121708 w 6993466"/>
              <a:gd name="connsiteY26" fmla="*/ 155792 h 539967"/>
              <a:gd name="connsiteX0" fmla="*/ 121708 w 6921250"/>
              <a:gd name="connsiteY0" fmla="*/ 155792 h 539967"/>
              <a:gd name="connsiteX1" fmla="*/ 128058 w 6921250"/>
              <a:gd name="connsiteY1" fmla="*/ 149442 h 539967"/>
              <a:gd name="connsiteX2" fmla="*/ 293158 w 6921250"/>
              <a:gd name="connsiteY2" fmla="*/ 92292 h 539967"/>
              <a:gd name="connsiteX3" fmla="*/ 490008 w 6921250"/>
              <a:gd name="connsiteY3" fmla="*/ 149442 h 539967"/>
              <a:gd name="connsiteX4" fmla="*/ 921808 w 6921250"/>
              <a:gd name="connsiteY4" fmla="*/ 111342 h 539967"/>
              <a:gd name="connsiteX5" fmla="*/ 1156758 w 6921250"/>
              <a:gd name="connsiteY5" fmla="*/ 66892 h 539967"/>
              <a:gd name="connsiteX6" fmla="*/ 1388704 w 6921250"/>
              <a:gd name="connsiteY6" fmla="*/ 148955 h 539967"/>
              <a:gd name="connsiteX7" fmla="*/ 1626658 w 6921250"/>
              <a:gd name="connsiteY7" fmla="*/ 98642 h 539967"/>
              <a:gd name="connsiteX8" fmla="*/ 2033058 w 6921250"/>
              <a:gd name="connsiteY8" fmla="*/ 136742 h 539967"/>
              <a:gd name="connsiteX9" fmla="*/ 2522008 w 6921250"/>
              <a:gd name="connsiteY9" fmla="*/ 54192 h 539967"/>
              <a:gd name="connsiteX10" fmla="*/ 2824087 w 6921250"/>
              <a:gd name="connsiteY10" fmla="*/ 115102 h 539967"/>
              <a:gd name="connsiteX11" fmla="*/ 3093508 w 6921250"/>
              <a:gd name="connsiteY11" fmla="*/ 28792 h 539967"/>
              <a:gd name="connsiteX12" fmla="*/ 3639608 w 6921250"/>
              <a:gd name="connsiteY12" fmla="*/ 73242 h 539967"/>
              <a:gd name="connsiteX13" fmla="*/ 3821854 w 6921250"/>
              <a:gd name="connsiteY13" fmla="*/ 162497 h 539967"/>
              <a:gd name="connsiteX14" fmla="*/ 4115858 w 6921250"/>
              <a:gd name="connsiteY14" fmla="*/ 85942 h 539967"/>
              <a:gd name="connsiteX15" fmla="*/ 4554008 w 6921250"/>
              <a:gd name="connsiteY15" fmla="*/ 3392 h 539967"/>
              <a:gd name="connsiteX16" fmla="*/ 4848794 w 6921250"/>
              <a:gd name="connsiteY16" fmla="*/ 74478 h 539967"/>
              <a:gd name="connsiteX17" fmla="*/ 5341408 w 6921250"/>
              <a:gd name="connsiteY17" fmla="*/ 9742 h 539967"/>
              <a:gd name="connsiteX18" fmla="*/ 5798608 w 6921250"/>
              <a:gd name="connsiteY18" fmla="*/ 117692 h 539967"/>
              <a:gd name="connsiteX19" fmla="*/ 6319308 w 6921250"/>
              <a:gd name="connsiteY19" fmla="*/ 111342 h 539967"/>
              <a:gd name="connsiteX20" fmla="*/ 6592358 w 6921250"/>
              <a:gd name="connsiteY20" fmla="*/ 78291 h 539967"/>
              <a:gd name="connsiteX21" fmla="*/ 6867776 w 6921250"/>
              <a:gd name="connsiteY21" fmla="*/ 60542 h 539967"/>
              <a:gd name="connsiteX22" fmla="*/ 6786842 w 6921250"/>
              <a:gd name="connsiteY22" fmla="*/ 441543 h 539967"/>
              <a:gd name="connsiteX23" fmla="*/ 5036608 w 6921250"/>
              <a:gd name="connsiteY23" fmla="*/ 505042 h 539967"/>
              <a:gd name="connsiteX24" fmla="*/ 1156758 w 6921250"/>
              <a:gd name="connsiteY24" fmla="*/ 517742 h 539967"/>
              <a:gd name="connsiteX25" fmla="*/ 172508 w 6921250"/>
              <a:gd name="connsiteY25" fmla="*/ 479642 h 539967"/>
              <a:gd name="connsiteX26" fmla="*/ 121708 w 6921250"/>
              <a:gd name="connsiteY26" fmla="*/ 155792 h 539967"/>
              <a:gd name="connsiteX0" fmla="*/ 41686 w 6809799"/>
              <a:gd name="connsiteY0" fmla="*/ 152438 h 516618"/>
              <a:gd name="connsiteX1" fmla="*/ 48036 w 6809799"/>
              <a:gd name="connsiteY1" fmla="*/ 146088 h 516618"/>
              <a:gd name="connsiteX2" fmla="*/ 213136 w 6809799"/>
              <a:gd name="connsiteY2" fmla="*/ 88938 h 516618"/>
              <a:gd name="connsiteX3" fmla="*/ 409986 w 6809799"/>
              <a:gd name="connsiteY3" fmla="*/ 146088 h 516618"/>
              <a:gd name="connsiteX4" fmla="*/ 841786 w 6809799"/>
              <a:gd name="connsiteY4" fmla="*/ 107988 h 516618"/>
              <a:gd name="connsiteX5" fmla="*/ 1076736 w 6809799"/>
              <a:gd name="connsiteY5" fmla="*/ 63538 h 516618"/>
              <a:gd name="connsiteX6" fmla="*/ 1308682 w 6809799"/>
              <a:gd name="connsiteY6" fmla="*/ 145601 h 516618"/>
              <a:gd name="connsiteX7" fmla="*/ 1546636 w 6809799"/>
              <a:gd name="connsiteY7" fmla="*/ 95288 h 516618"/>
              <a:gd name="connsiteX8" fmla="*/ 1953036 w 6809799"/>
              <a:gd name="connsiteY8" fmla="*/ 133388 h 516618"/>
              <a:gd name="connsiteX9" fmla="*/ 2441986 w 6809799"/>
              <a:gd name="connsiteY9" fmla="*/ 50838 h 516618"/>
              <a:gd name="connsiteX10" fmla="*/ 2744065 w 6809799"/>
              <a:gd name="connsiteY10" fmla="*/ 111748 h 516618"/>
              <a:gd name="connsiteX11" fmla="*/ 3013486 w 6809799"/>
              <a:gd name="connsiteY11" fmla="*/ 25438 h 516618"/>
              <a:gd name="connsiteX12" fmla="*/ 3559586 w 6809799"/>
              <a:gd name="connsiteY12" fmla="*/ 69888 h 516618"/>
              <a:gd name="connsiteX13" fmla="*/ 3741832 w 6809799"/>
              <a:gd name="connsiteY13" fmla="*/ 159143 h 516618"/>
              <a:gd name="connsiteX14" fmla="*/ 4035836 w 6809799"/>
              <a:gd name="connsiteY14" fmla="*/ 82588 h 516618"/>
              <a:gd name="connsiteX15" fmla="*/ 4473986 w 6809799"/>
              <a:gd name="connsiteY15" fmla="*/ 38 h 516618"/>
              <a:gd name="connsiteX16" fmla="*/ 4768772 w 6809799"/>
              <a:gd name="connsiteY16" fmla="*/ 71124 h 516618"/>
              <a:gd name="connsiteX17" fmla="*/ 5261386 w 6809799"/>
              <a:gd name="connsiteY17" fmla="*/ 6388 h 516618"/>
              <a:gd name="connsiteX18" fmla="*/ 5718586 w 6809799"/>
              <a:gd name="connsiteY18" fmla="*/ 114338 h 516618"/>
              <a:gd name="connsiteX19" fmla="*/ 6239286 w 6809799"/>
              <a:gd name="connsiteY19" fmla="*/ 107988 h 516618"/>
              <a:gd name="connsiteX20" fmla="*/ 6542711 w 6809799"/>
              <a:gd name="connsiteY20" fmla="*/ 63026 h 516618"/>
              <a:gd name="connsiteX21" fmla="*/ 6787754 w 6809799"/>
              <a:gd name="connsiteY21" fmla="*/ 57188 h 516618"/>
              <a:gd name="connsiteX22" fmla="*/ 6706820 w 6809799"/>
              <a:gd name="connsiteY22" fmla="*/ 438189 h 516618"/>
              <a:gd name="connsiteX23" fmla="*/ 4956586 w 6809799"/>
              <a:gd name="connsiteY23" fmla="*/ 501688 h 516618"/>
              <a:gd name="connsiteX24" fmla="*/ 1076736 w 6809799"/>
              <a:gd name="connsiteY24" fmla="*/ 514388 h 516618"/>
              <a:gd name="connsiteX25" fmla="*/ 92486 w 6809799"/>
              <a:gd name="connsiteY25" fmla="*/ 476288 h 516618"/>
              <a:gd name="connsiteX26" fmla="*/ 41686 w 6809799"/>
              <a:gd name="connsiteY26" fmla="*/ 152438 h 516618"/>
              <a:gd name="connsiteX0" fmla="*/ 41686 w 6802416"/>
              <a:gd name="connsiteY0" fmla="*/ 152438 h 516618"/>
              <a:gd name="connsiteX1" fmla="*/ 48036 w 6802416"/>
              <a:gd name="connsiteY1" fmla="*/ 146088 h 516618"/>
              <a:gd name="connsiteX2" fmla="*/ 213136 w 6802416"/>
              <a:gd name="connsiteY2" fmla="*/ 88938 h 516618"/>
              <a:gd name="connsiteX3" fmla="*/ 409986 w 6802416"/>
              <a:gd name="connsiteY3" fmla="*/ 146088 h 516618"/>
              <a:gd name="connsiteX4" fmla="*/ 841786 w 6802416"/>
              <a:gd name="connsiteY4" fmla="*/ 107988 h 516618"/>
              <a:gd name="connsiteX5" fmla="*/ 1076736 w 6802416"/>
              <a:gd name="connsiteY5" fmla="*/ 63538 h 516618"/>
              <a:gd name="connsiteX6" fmla="*/ 1308682 w 6802416"/>
              <a:gd name="connsiteY6" fmla="*/ 145601 h 516618"/>
              <a:gd name="connsiteX7" fmla="*/ 1546636 w 6802416"/>
              <a:gd name="connsiteY7" fmla="*/ 95288 h 516618"/>
              <a:gd name="connsiteX8" fmla="*/ 1953036 w 6802416"/>
              <a:gd name="connsiteY8" fmla="*/ 133388 h 516618"/>
              <a:gd name="connsiteX9" fmla="*/ 2441986 w 6802416"/>
              <a:gd name="connsiteY9" fmla="*/ 50838 h 516618"/>
              <a:gd name="connsiteX10" fmla="*/ 2744065 w 6802416"/>
              <a:gd name="connsiteY10" fmla="*/ 111748 h 516618"/>
              <a:gd name="connsiteX11" fmla="*/ 3013486 w 6802416"/>
              <a:gd name="connsiteY11" fmla="*/ 25438 h 516618"/>
              <a:gd name="connsiteX12" fmla="*/ 3559586 w 6802416"/>
              <a:gd name="connsiteY12" fmla="*/ 69888 h 516618"/>
              <a:gd name="connsiteX13" fmla="*/ 3741832 w 6802416"/>
              <a:gd name="connsiteY13" fmla="*/ 159143 h 516618"/>
              <a:gd name="connsiteX14" fmla="*/ 4035836 w 6802416"/>
              <a:gd name="connsiteY14" fmla="*/ 82588 h 516618"/>
              <a:gd name="connsiteX15" fmla="*/ 4473986 w 6802416"/>
              <a:gd name="connsiteY15" fmla="*/ 38 h 516618"/>
              <a:gd name="connsiteX16" fmla="*/ 4768772 w 6802416"/>
              <a:gd name="connsiteY16" fmla="*/ 71124 h 516618"/>
              <a:gd name="connsiteX17" fmla="*/ 5261386 w 6802416"/>
              <a:gd name="connsiteY17" fmla="*/ 6388 h 516618"/>
              <a:gd name="connsiteX18" fmla="*/ 5718586 w 6802416"/>
              <a:gd name="connsiteY18" fmla="*/ 114338 h 516618"/>
              <a:gd name="connsiteX19" fmla="*/ 6239286 w 6802416"/>
              <a:gd name="connsiteY19" fmla="*/ 107988 h 516618"/>
              <a:gd name="connsiteX20" fmla="*/ 6542711 w 6802416"/>
              <a:gd name="connsiteY20" fmla="*/ 63026 h 516618"/>
              <a:gd name="connsiteX21" fmla="*/ 6787754 w 6802416"/>
              <a:gd name="connsiteY21" fmla="*/ 57188 h 516618"/>
              <a:gd name="connsiteX22" fmla="*/ 6706820 w 6802416"/>
              <a:gd name="connsiteY22" fmla="*/ 438189 h 516618"/>
              <a:gd name="connsiteX23" fmla="*/ 4956586 w 6802416"/>
              <a:gd name="connsiteY23" fmla="*/ 501688 h 516618"/>
              <a:gd name="connsiteX24" fmla="*/ 1076736 w 6802416"/>
              <a:gd name="connsiteY24" fmla="*/ 514388 h 516618"/>
              <a:gd name="connsiteX25" fmla="*/ 92486 w 6802416"/>
              <a:gd name="connsiteY25" fmla="*/ 476288 h 516618"/>
              <a:gd name="connsiteX26" fmla="*/ 41686 w 6802416"/>
              <a:gd name="connsiteY26" fmla="*/ 152438 h 516618"/>
              <a:gd name="connsiteX0" fmla="*/ 41686 w 6803635"/>
              <a:gd name="connsiteY0" fmla="*/ 152438 h 516618"/>
              <a:gd name="connsiteX1" fmla="*/ 48036 w 6803635"/>
              <a:gd name="connsiteY1" fmla="*/ 146088 h 516618"/>
              <a:gd name="connsiteX2" fmla="*/ 213136 w 6803635"/>
              <a:gd name="connsiteY2" fmla="*/ 88938 h 516618"/>
              <a:gd name="connsiteX3" fmla="*/ 409986 w 6803635"/>
              <a:gd name="connsiteY3" fmla="*/ 146088 h 516618"/>
              <a:gd name="connsiteX4" fmla="*/ 841786 w 6803635"/>
              <a:gd name="connsiteY4" fmla="*/ 107988 h 516618"/>
              <a:gd name="connsiteX5" fmla="*/ 1076736 w 6803635"/>
              <a:gd name="connsiteY5" fmla="*/ 63538 h 516618"/>
              <a:gd name="connsiteX6" fmla="*/ 1308682 w 6803635"/>
              <a:gd name="connsiteY6" fmla="*/ 145601 h 516618"/>
              <a:gd name="connsiteX7" fmla="*/ 1546636 w 6803635"/>
              <a:gd name="connsiteY7" fmla="*/ 95288 h 516618"/>
              <a:gd name="connsiteX8" fmla="*/ 1953036 w 6803635"/>
              <a:gd name="connsiteY8" fmla="*/ 133388 h 516618"/>
              <a:gd name="connsiteX9" fmla="*/ 2441986 w 6803635"/>
              <a:gd name="connsiteY9" fmla="*/ 50838 h 516618"/>
              <a:gd name="connsiteX10" fmla="*/ 2744065 w 6803635"/>
              <a:gd name="connsiteY10" fmla="*/ 111748 h 516618"/>
              <a:gd name="connsiteX11" fmla="*/ 3013486 w 6803635"/>
              <a:gd name="connsiteY11" fmla="*/ 25438 h 516618"/>
              <a:gd name="connsiteX12" fmla="*/ 3559586 w 6803635"/>
              <a:gd name="connsiteY12" fmla="*/ 69888 h 516618"/>
              <a:gd name="connsiteX13" fmla="*/ 3741832 w 6803635"/>
              <a:gd name="connsiteY13" fmla="*/ 159143 h 516618"/>
              <a:gd name="connsiteX14" fmla="*/ 4035836 w 6803635"/>
              <a:gd name="connsiteY14" fmla="*/ 82588 h 516618"/>
              <a:gd name="connsiteX15" fmla="*/ 4473986 w 6803635"/>
              <a:gd name="connsiteY15" fmla="*/ 38 h 516618"/>
              <a:gd name="connsiteX16" fmla="*/ 4768772 w 6803635"/>
              <a:gd name="connsiteY16" fmla="*/ 71124 h 516618"/>
              <a:gd name="connsiteX17" fmla="*/ 5261386 w 6803635"/>
              <a:gd name="connsiteY17" fmla="*/ 6388 h 516618"/>
              <a:gd name="connsiteX18" fmla="*/ 5718586 w 6803635"/>
              <a:gd name="connsiteY18" fmla="*/ 114338 h 516618"/>
              <a:gd name="connsiteX19" fmla="*/ 6239286 w 6803635"/>
              <a:gd name="connsiteY19" fmla="*/ 107988 h 516618"/>
              <a:gd name="connsiteX20" fmla="*/ 6629498 w 6803635"/>
              <a:gd name="connsiteY20" fmla="*/ 57071 h 516618"/>
              <a:gd name="connsiteX21" fmla="*/ 6787754 w 6803635"/>
              <a:gd name="connsiteY21" fmla="*/ 57188 h 516618"/>
              <a:gd name="connsiteX22" fmla="*/ 6706820 w 6803635"/>
              <a:gd name="connsiteY22" fmla="*/ 438189 h 516618"/>
              <a:gd name="connsiteX23" fmla="*/ 4956586 w 6803635"/>
              <a:gd name="connsiteY23" fmla="*/ 501688 h 516618"/>
              <a:gd name="connsiteX24" fmla="*/ 1076736 w 6803635"/>
              <a:gd name="connsiteY24" fmla="*/ 514388 h 516618"/>
              <a:gd name="connsiteX25" fmla="*/ 92486 w 6803635"/>
              <a:gd name="connsiteY25" fmla="*/ 476288 h 516618"/>
              <a:gd name="connsiteX26" fmla="*/ 41686 w 6803635"/>
              <a:gd name="connsiteY26" fmla="*/ 152438 h 516618"/>
              <a:gd name="connsiteX0" fmla="*/ 41686 w 6799878"/>
              <a:gd name="connsiteY0" fmla="*/ 152438 h 516618"/>
              <a:gd name="connsiteX1" fmla="*/ 48036 w 6799878"/>
              <a:gd name="connsiteY1" fmla="*/ 146088 h 516618"/>
              <a:gd name="connsiteX2" fmla="*/ 213136 w 6799878"/>
              <a:gd name="connsiteY2" fmla="*/ 88938 h 516618"/>
              <a:gd name="connsiteX3" fmla="*/ 409986 w 6799878"/>
              <a:gd name="connsiteY3" fmla="*/ 146088 h 516618"/>
              <a:gd name="connsiteX4" fmla="*/ 841786 w 6799878"/>
              <a:gd name="connsiteY4" fmla="*/ 107988 h 516618"/>
              <a:gd name="connsiteX5" fmla="*/ 1076736 w 6799878"/>
              <a:gd name="connsiteY5" fmla="*/ 63538 h 516618"/>
              <a:gd name="connsiteX6" fmla="*/ 1308682 w 6799878"/>
              <a:gd name="connsiteY6" fmla="*/ 145601 h 516618"/>
              <a:gd name="connsiteX7" fmla="*/ 1546636 w 6799878"/>
              <a:gd name="connsiteY7" fmla="*/ 95288 h 516618"/>
              <a:gd name="connsiteX8" fmla="*/ 1953036 w 6799878"/>
              <a:gd name="connsiteY8" fmla="*/ 133388 h 516618"/>
              <a:gd name="connsiteX9" fmla="*/ 2441986 w 6799878"/>
              <a:gd name="connsiteY9" fmla="*/ 50838 h 516618"/>
              <a:gd name="connsiteX10" fmla="*/ 2744065 w 6799878"/>
              <a:gd name="connsiteY10" fmla="*/ 111748 h 516618"/>
              <a:gd name="connsiteX11" fmla="*/ 3013486 w 6799878"/>
              <a:gd name="connsiteY11" fmla="*/ 25438 h 516618"/>
              <a:gd name="connsiteX12" fmla="*/ 3559586 w 6799878"/>
              <a:gd name="connsiteY12" fmla="*/ 69888 h 516618"/>
              <a:gd name="connsiteX13" fmla="*/ 3741832 w 6799878"/>
              <a:gd name="connsiteY13" fmla="*/ 159143 h 516618"/>
              <a:gd name="connsiteX14" fmla="*/ 4035836 w 6799878"/>
              <a:gd name="connsiteY14" fmla="*/ 82588 h 516618"/>
              <a:gd name="connsiteX15" fmla="*/ 4473986 w 6799878"/>
              <a:gd name="connsiteY15" fmla="*/ 38 h 516618"/>
              <a:gd name="connsiteX16" fmla="*/ 4768772 w 6799878"/>
              <a:gd name="connsiteY16" fmla="*/ 71124 h 516618"/>
              <a:gd name="connsiteX17" fmla="*/ 5261386 w 6799878"/>
              <a:gd name="connsiteY17" fmla="*/ 6388 h 516618"/>
              <a:gd name="connsiteX18" fmla="*/ 5718586 w 6799878"/>
              <a:gd name="connsiteY18" fmla="*/ 114338 h 516618"/>
              <a:gd name="connsiteX19" fmla="*/ 6239286 w 6799878"/>
              <a:gd name="connsiteY19" fmla="*/ 107988 h 516618"/>
              <a:gd name="connsiteX20" fmla="*/ 6629498 w 6799878"/>
              <a:gd name="connsiteY20" fmla="*/ 57071 h 516618"/>
              <a:gd name="connsiteX21" fmla="*/ 6787754 w 6799878"/>
              <a:gd name="connsiteY21" fmla="*/ 57188 h 516618"/>
              <a:gd name="connsiteX22" fmla="*/ 6706820 w 6799878"/>
              <a:gd name="connsiteY22" fmla="*/ 438189 h 516618"/>
              <a:gd name="connsiteX23" fmla="*/ 4956586 w 6799878"/>
              <a:gd name="connsiteY23" fmla="*/ 501688 h 516618"/>
              <a:gd name="connsiteX24" fmla="*/ 1076736 w 6799878"/>
              <a:gd name="connsiteY24" fmla="*/ 514388 h 516618"/>
              <a:gd name="connsiteX25" fmla="*/ 92486 w 6799878"/>
              <a:gd name="connsiteY25" fmla="*/ 476288 h 516618"/>
              <a:gd name="connsiteX26" fmla="*/ 41686 w 6799878"/>
              <a:gd name="connsiteY26" fmla="*/ 152438 h 516618"/>
              <a:gd name="connsiteX0" fmla="*/ 41686 w 6874978"/>
              <a:gd name="connsiteY0" fmla="*/ 152438 h 516618"/>
              <a:gd name="connsiteX1" fmla="*/ 48036 w 6874978"/>
              <a:gd name="connsiteY1" fmla="*/ 146088 h 516618"/>
              <a:gd name="connsiteX2" fmla="*/ 213136 w 6874978"/>
              <a:gd name="connsiteY2" fmla="*/ 88938 h 516618"/>
              <a:gd name="connsiteX3" fmla="*/ 409986 w 6874978"/>
              <a:gd name="connsiteY3" fmla="*/ 146088 h 516618"/>
              <a:gd name="connsiteX4" fmla="*/ 841786 w 6874978"/>
              <a:gd name="connsiteY4" fmla="*/ 107988 h 516618"/>
              <a:gd name="connsiteX5" fmla="*/ 1076736 w 6874978"/>
              <a:gd name="connsiteY5" fmla="*/ 63538 h 516618"/>
              <a:gd name="connsiteX6" fmla="*/ 1308682 w 6874978"/>
              <a:gd name="connsiteY6" fmla="*/ 145601 h 516618"/>
              <a:gd name="connsiteX7" fmla="*/ 1546636 w 6874978"/>
              <a:gd name="connsiteY7" fmla="*/ 95288 h 516618"/>
              <a:gd name="connsiteX8" fmla="*/ 1953036 w 6874978"/>
              <a:gd name="connsiteY8" fmla="*/ 133388 h 516618"/>
              <a:gd name="connsiteX9" fmla="*/ 2441986 w 6874978"/>
              <a:gd name="connsiteY9" fmla="*/ 50838 h 516618"/>
              <a:gd name="connsiteX10" fmla="*/ 2744065 w 6874978"/>
              <a:gd name="connsiteY10" fmla="*/ 111748 h 516618"/>
              <a:gd name="connsiteX11" fmla="*/ 3013486 w 6874978"/>
              <a:gd name="connsiteY11" fmla="*/ 25438 h 516618"/>
              <a:gd name="connsiteX12" fmla="*/ 3559586 w 6874978"/>
              <a:gd name="connsiteY12" fmla="*/ 69888 h 516618"/>
              <a:gd name="connsiteX13" fmla="*/ 3741832 w 6874978"/>
              <a:gd name="connsiteY13" fmla="*/ 159143 h 516618"/>
              <a:gd name="connsiteX14" fmla="*/ 4035836 w 6874978"/>
              <a:gd name="connsiteY14" fmla="*/ 82588 h 516618"/>
              <a:gd name="connsiteX15" fmla="*/ 4473986 w 6874978"/>
              <a:gd name="connsiteY15" fmla="*/ 38 h 516618"/>
              <a:gd name="connsiteX16" fmla="*/ 4768772 w 6874978"/>
              <a:gd name="connsiteY16" fmla="*/ 71124 h 516618"/>
              <a:gd name="connsiteX17" fmla="*/ 5261386 w 6874978"/>
              <a:gd name="connsiteY17" fmla="*/ 6388 h 516618"/>
              <a:gd name="connsiteX18" fmla="*/ 5718586 w 6874978"/>
              <a:gd name="connsiteY18" fmla="*/ 114338 h 516618"/>
              <a:gd name="connsiteX19" fmla="*/ 6239286 w 6874978"/>
              <a:gd name="connsiteY19" fmla="*/ 107988 h 516618"/>
              <a:gd name="connsiteX20" fmla="*/ 6629498 w 6874978"/>
              <a:gd name="connsiteY20" fmla="*/ 57071 h 516618"/>
              <a:gd name="connsiteX21" fmla="*/ 6802692 w 6874978"/>
              <a:gd name="connsiteY21" fmla="*/ 57188 h 516618"/>
              <a:gd name="connsiteX22" fmla="*/ 6706820 w 6874978"/>
              <a:gd name="connsiteY22" fmla="*/ 438189 h 516618"/>
              <a:gd name="connsiteX23" fmla="*/ 4956586 w 6874978"/>
              <a:gd name="connsiteY23" fmla="*/ 501688 h 516618"/>
              <a:gd name="connsiteX24" fmla="*/ 1076736 w 6874978"/>
              <a:gd name="connsiteY24" fmla="*/ 514388 h 516618"/>
              <a:gd name="connsiteX25" fmla="*/ 92486 w 6874978"/>
              <a:gd name="connsiteY25" fmla="*/ 476288 h 516618"/>
              <a:gd name="connsiteX26" fmla="*/ 41686 w 6874978"/>
              <a:gd name="connsiteY26" fmla="*/ 152438 h 516618"/>
              <a:gd name="connsiteX0" fmla="*/ 41686 w 6804182"/>
              <a:gd name="connsiteY0" fmla="*/ 152438 h 517385"/>
              <a:gd name="connsiteX1" fmla="*/ 48036 w 6804182"/>
              <a:gd name="connsiteY1" fmla="*/ 146088 h 517385"/>
              <a:gd name="connsiteX2" fmla="*/ 213136 w 6804182"/>
              <a:gd name="connsiteY2" fmla="*/ 88938 h 517385"/>
              <a:gd name="connsiteX3" fmla="*/ 409986 w 6804182"/>
              <a:gd name="connsiteY3" fmla="*/ 146088 h 517385"/>
              <a:gd name="connsiteX4" fmla="*/ 841786 w 6804182"/>
              <a:gd name="connsiteY4" fmla="*/ 107988 h 517385"/>
              <a:gd name="connsiteX5" fmla="*/ 1076736 w 6804182"/>
              <a:gd name="connsiteY5" fmla="*/ 63538 h 517385"/>
              <a:gd name="connsiteX6" fmla="*/ 1308682 w 6804182"/>
              <a:gd name="connsiteY6" fmla="*/ 145601 h 517385"/>
              <a:gd name="connsiteX7" fmla="*/ 1546636 w 6804182"/>
              <a:gd name="connsiteY7" fmla="*/ 95288 h 517385"/>
              <a:gd name="connsiteX8" fmla="*/ 1953036 w 6804182"/>
              <a:gd name="connsiteY8" fmla="*/ 133388 h 517385"/>
              <a:gd name="connsiteX9" fmla="*/ 2441986 w 6804182"/>
              <a:gd name="connsiteY9" fmla="*/ 50838 h 517385"/>
              <a:gd name="connsiteX10" fmla="*/ 2744065 w 6804182"/>
              <a:gd name="connsiteY10" fmla="*/ 111748 h 517385"/>
              <a:gd name="connsiteX11" fmla="*/ 3013486 w 6804182"/>
              <a:gd name="connsiteY11" fmla="*/ 25438 h 517385"/>
              <a:gd name="connsiteX12" fmla="*/ 3559586 w 6804182"/>
              <a:gd name="connsiteY12" fmla="*/ 69888 h 517385"/>
              <a:gd name="connsiteX13" fmla="*/ 3741832 w 6804182"/>
              <a:gd name="connsiteY13" fmla="*/ 159143 h 517385"/>
              <a:gd name="connsiteX14" fmla="*/ 4035836 w 6804182"/>
              <a:gd name="connsiteY14" fmla="*/ 82588 h 517385"/>
              <a:gd name="connsiteX15" fmla="*/ 4473986 w 6804182"/>
              <a:gd name="connsiteY15" fmla="*/ 38 h 517385"/>
              <a:gd name="connsiteX16" fmla="*/ 4768772 w 6804182"/>
              <a:gd name="connsiteY16" fmla="*/ 71124 h 517385"/>
              <a:gd name="connsiteX17" fmla="*/ 5261386 w 6804182"/>
              <a:gd name="connsiteY17" fmla="*/ 6388 h 517385"/>
              <a:gd name="connsiteX18" fmla="*/ 5718586 w 6804182"/>
              <a:gd name="connsiteY18" fmla="*/ 114338 h 517385"/>
              <a:gd name="connsiteX19" fmla="*/ 6239286 w 6804182"/>
              <a:gd name="connsiteY19" fmla="*/ 107988 h 517385"/>
              <a:gd name="connsiteX20" fmla="*/ 6629498 w 6804182"/>
              <a:gd name="connsiteY20" fmla="*/ 57071 h 517385"/>
              <a:gd name="connsiteX21" fmla="*/ 6802692 w 6804182"/>
              <a:gd name="connsiteY21" fmla="*/ 57188 h 517385"/>
              <a:gd name="connsiteX22" fmla="*/ 6542503 w 6804182"/>
              <a:gd name="connsiteY22" fmla="*/ 397101 h 517385"/>
              <a:gd name="connsiteX23" fmla="*/ 4956586 w 6804182"/>
              <a:gd name="connsiteY23" fmla="*/ 501688 h 517385"/>
              <a:gd name="connsiteX24" fmla="*/ 1076736 w 6804182"/>
              <a:gd name="connsiteY24" fmla="*/ 514388 h 517385"/>
              <a:gd name="connsiteX25" fmla="*/ 92486 w 6804182"/>
              <a:gd name="connsiteY25" fmla="*/ 476288 h 517385"/>
              <a:gd name="connsiteX26" fmla="*/ 41686 w 6804182"/>
              <a:gd name="connsiteY26" fmla="*/ 152438 h 517385"/>
              <a:gd name="connsiteX0" fmla="*/ 41686 w 6805796"/>
              <a:gd name="connsiteY0" fmla="*/ 152438 h 517385"/>
              <a:gd name="connsiteX1" fmla="*/ 48036 w 6805796"/>
              <a:gd name="connsiteY1" fmla="*/ 146088 h 517385"/>
              <a:gd name="connsiteX2" fmla="*/ 213136 w 6805796"/>
              <a:gd name="connsiteY2" fmla="*/ 88938 h 517385"/>
              <a:gd name="connsiteX3" fmla="*/ 409986 w 6805796"/>
              <a:gd name="connsiteY3" fmla="*/ 146088 h 517385"/>
              <a:gd name="connsiteX4" fmla="*/ 841786 w 6805796"/>
              <a:gd name="connsiteY4" fmla="*/ 107988 h 517385"/>
              <a:gd name="connsiteX5" fmla="*/ 1076736 w 6805796"/>
              <a:gd name="connsiteY5" fmla="*/ 63538 h 517385"/>
              <a:gd name="connsiteX6" fmla="*/ 1308682 w 6805796"/>
              <a:gd name="connsiteY6" fmla="*/ 145601 h 517385"/>
              <a:gd name="connsiteX7" fmla="*/ 1546636 w 6805796"/>
              <a:gd name="connsiteY7" fmla="*/ 95288 h 517385"/>
              <a:gd name="connsiteX8" fmla="*/ 1953036 w 6805796"/>
              <a:gd name="connsiteY8" fmla="*/ 133388 h 517385"/>
              <a:gd name="connsiteX9" fmla="*/ 2441986 w 6805796"/>
              <a:gd name="connsiteY9" fmla="*/ 50838 h 517385"/>
              <a:gd name="connsiteX10" fmla="*/ 2744065 w 6805796"/>
              <a:gd name="connsiteY10" fmla="*/ 111748 h 517385"/>
              <a:gd name="connsiteX11" fmla="*/ 3013486 w 6805796"/>
              <a:gd name="connsiteY11" fmla="*/ 25438 h 517385"/>
              <a:gd name="connsiteX12" fmla="*/ 3559586 w 6805796"/>
              <a:gd name="connsiteY12" fmla="*/ 69888 h 517385"/>
              <a:gd name="connsiteX13" fmla="*/ 3741832 w 6805796"/>
              <a:gd name="connsiteY13" fmla="*/ 159143 h 517385"/>
              <a:gd name="connsiteX14" fmla="*/ 4035836 w 6805796"/>
              <a:gd name="connsiteY14" fmla="*/ 82588 h 517385"/>
              <a:gd name="connsiteX15" fmla="*/ 4473986 w 6805796"/>
              <a:gd name="connsiteY15" fmla="*/ 38 h 517385"/>
              <a:gd name="connsiteX16" fmla="*/ 4768772 w 6805796"/>
              <a:gd name="connsiteY16" fmla="*/ 71124 h 517385"/>
              <a:gd name="connsiteX17" fmla="*/ 5261386 w 6805796"/>
              <a:gd name="connsiteY17" fmla="*/ 6388 h 517385"/>
              <a:gd name="connsiteX18" fmla="*/ 5718586 w 6805796"/>
              <a:gd name="connsiteY18" fmla="*/ 114338 h 517385"/>
              <a:gd name="connsiteX19" fmla="*/ 6239286 w 6805796"/>
              <a:gd name="connsiteY19" fmla="*/ 107988 h 517385"/>
              <a:gd name="connsiteX20" fmla="*/ 6629498 w 6805796"/>
              <a:gd name="connsiteY20" fmla="*/ 57071 h 517385"/>
              <a:gd name="connsiteX21" fmla="*/ 6802692 w 6805796"/>
              <a:gd name="connsiteY21" fmla="*/ 57188 h 517385"/>
              <a:gd name="connsiteX22" fmla="*/ 6542503 w 6805796"/>
              <a:gd name="connsiteY22" fmla="*/ 397101 h 517385"/>
              <a:gd name="connsiteX23" fmla="*/ 4956586 w 6805796"/>
              <a:gd name="connsiteY23" fmla="*/ 501688 h 517385"/>
              <a:gd name="connsiteX24" fmla="*/ 1076736 w 6805796"/>
              <a:gd name="connsiteY24" fmla="*/ 514388 h 517385"/>
              <a:gd name="connsiteX25" fmla="*/ 92486 w 6805796"/>
              <a:gd name="connsiteY25" fmla="*/ 476288 h 517385"/>
              <a:gd name="connsiteX26" fmla="*/ 41686 w 6805796"/>
              <a:gd name="connsiteY26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810586"/>
              <a:gd name="connsiteY0" fmla="*/ 152438 h 517385"/>
              <a:gd name="connsiteX1" fmla="*/ 48036 w 6810586"/>
              <a:gd name="connsiteY1" fmla="*/ 146088 h 517385"/>
              <a:gd name="connsiteX2" fmla="*/ 213136 w 6810586"/>
              <a:gd name="connsiteY2" fmla="*/ 88938 h 517385"/>
              <a:gd name="connsiteX3" fmla="*/ 409986 w 6810586"/>
              <a:gd name="connsiteY3" fmla="*/ 146088 h 517385"/>
              <a:gd name="connsiteX4" fmla="*/ 841786 w 6810586"/>
              <a:gd name="connsiteY4" fmla="*/ 107988 h 517385"/>
              <a:gd name="connsiteX5" fmla="*/ 1076736 w 6810586"/>
              <a:gd name="connsiteY5" fmla="*/ 63538 h 517385"/>
              <a:gd name="connsiteX6" fmla="*/ 1308682 w 6810586"/>
              <a:gd name="connsiteY6" fmla="*/ 145601 h 517385"/>
              <a:gd name="connsiteX7" fmla="*/ 1546636 w 6810586"/>
              <a:gd name="connsiteY7" fmla="*/ 95288 h 517385"/>
              <a:gd name="connsiteX8" fmla="*/ 1953036 w 6810586"/>
              <a:gd name="connsiteY8" fmla="*/ 133388 h 517385"/>
              <a:gd name="connsiteX9" fmla="*/ 2441986 w 6810586"/>
              <a:gd name="connsiteY9" fmla="*/ 50838 h 517385"/>
              <a:gd name="connsiteX10" fmla="*/ 2744065 w 6810586"/>
              <a:gd name="connsiteY10" fmla="*/ 111748 h 517385"/>
              <a:gd name="connsiteX11" fmla="*/ 3013486 w 6810586"/>
              <a:gd name="connsiteY11" fmla="*/ 25438 h 517385"/>
              <a:gd name="connsiteX12" fmla="*/ 3559586 w 6810586"/>
              <a:gd name="connsiteY12" fmla="*/ 69888 h 517385"/>
              <a:gd name="connsiteX13" fmla="*/ 3741832 w 6810586"/>
              <a:gd name="connsiteY13" fmla="*/ 159143 h 517385"/>
              <a:gd name="connsiteX14" fmla="*/ 4035836 w 6810586"/>
              <a:gd name="connsiteY14" fmla="*/ 82588 h 517385"/>
              <a:gd name="connsiteX15" fmla="*/ 4473986 w 6810586"/>
              <a:gd name="connsiteY15" fmla="*/ 38 h 517385"/>
              <a:gd name="connsiteX16" fmla="*/ 4768772 w 6810586"/>
              <a:gd name="connsiteY16" fmla="*/ 71124 h 517385"/>
              <a:gd name="connsiteX17" fmla="*/ 5261386 w 6810586"/>
              <a:gd name="connsiteY17" fmla="*/ 6388 h 517385"/>
              <a:gd name="connsiteX18" fmla="*/ 5718586 w 6810586"/>
              <a:gd name="connsiteY18" fmla="*/ 114338 h 517385"/>
              <a:gd name="connsiteX19" fmla="*/ 6239286 w 6810586"/>
              <a:gd name="connsiteY19" fmla="*/ 107988 h 517385"/>
              <a:gd name="connsiteX20" fmla="*/ 6629498 w 6810586"/>
              <a:gd name="connsiteY20" fmla="*/ 57071 h 517385"/>
              <a:gd name="connsiteX21" fmla="*/ 6802692 w 6810586"/>
              <a:gd name="connsiteY21" fmla="*/ 57188 h 517385"/>
              <a:gd name="connsiteX22" fmla="*/ 6774529 w 6810586"/>
              <a:gd name="connsiteY22" fmla="*/ 370879 h 517385"/>
              <a:gd name="connsiteX23" fmla="*/ 6542503 w 6810586"/>
              <a:gd name="connsiteY23" fmla="*/ 397101 h 517385"/>
              <a:gd name="connsiteX24" fmla="*/ 4956586 w 6810586"/>
              <a:gd name="connsiteY24" fmla="*/ 501688 h 517385"/>
              <a:gd name="connsiteX25" fmla="*/ 1076736 w 6810586"/>
              <a:gd name="connsiteY25" fmla="*/ 514388 h 517385"/>
              <a:gd name="connsiteX26" fmla="*/ 92486 w 6810586"/>
              <a:gd name="connsiteY26" fmla="*/ 476288 h 517385"/>
              <a:gd name="connsiteX27" fmla="*/ 41686 w 6810586"/>
              <a:gd name="connsiteY27" fmla="*/ 152438 h 517385"/>
              <a:gd name="connsiteX0" fmla="*/ 41686 w 6815985"/>
              <a:gd name="connsiteY0" fmla="*/ 152438 h 517385"/>
              <a:gd name="connsiteX1" fmla="*/ 48036 w 6815985"/>
              <a:gd name="connsiteY1" fmla="*/ 146088 h 517385"/>
              <a:gd name="connsiteX2" fmla="*/ 213136 w 6815985"/>
              <a:gd name="connsiteY2" fmla="*/ 88938 h 517385"/>
              <a:gd name="connsiteX3" fmla="*/ 409986 w 6815985"/>
              <a:gd name="connsiteY3" fmla="*/ 146088 h 517385"/>
              <a:gd name="connsiteX4" fmla="*/ 841786 w 6815985"/>
              <a:gd name="connsiteY4" fmla="*/ 107988 h 517385"/>
              <a:gd name="connsiteX5" fmla="*/ 1076736 w 6815985"/>
              <a:gd name="connsiteY5" fmla="*/ 63538 h 517385"/>
              <a:gd name="connsiteX6" fmla="*/ 1308682 w 6815985"/>
              <a:gd name="connsiteY6" fmla="*/ 145601 h 517385"/>
              <a:gd name="connsiteX7" fmla="*/ 1546636 w 6815985"/>
              <a:gd name="connsiteY7" fmla="*/ 95288 h 517385"/>
              <a:gd name="connsiteX8" fmla="*/ 1953036 w 6815985"/>
              <a:gd name="connsiteY8" fmla="*/ 133388 h 517385"/>
              <a:gd name="connsiteX9" fmla="*/ 2441986 w 6815985"/>
              <a:gd name="connsiteY9" fmla="*/ 50838 h 517385"/>
              <a:gd name="connsiteX10" fmla="*/ 2744065 w 6815985"/>
              <a:gd name="connsiteY10" fmla="*/ 111748 h 517385"/>
              <a:gd name="connsiteX11" fmla="*/ 3013486 w 6815985"/>
              <a:gd name="connsiteY11" fmla="*/ 25438 h 517385"/>
              <a:gd name="connsiteX12" fmla="*/ 3559586 w 6815985"/>
              <a:gd name="connsiteY12" fmla="*/ 69888 h 517385"/>
              <a:gd name="connsiteX13" fmla="*/ 3741832 w 6815985"/>
              <a:gd name="connsiteY13" fmla="*/ 159143 h 517385"/>
              <a:gd name="connsiteX14" fmla="*/ 4035836 w 6815985"/>
              <a:gd name="connsiteY14" fmla="*/ 82588 h 517385"/>
              <a:gd name="connsiteX15" fmla="*/ 4473986 w 6815985"/>
              <a:gd name="connsiteY15" fmla="*/ 38 h 517385"/>
              <a:gd name="connsiteX16" fmla="*/ 4768772 w 6815985"/>
              <a:gd name="connsiteY16" fmla="*/ 71124 h 517385"/>
              <a:gd name="connsiteX17" fmla="*/ 5261386 w 6815985"/>
              <a:gd name="connsiteY17" fmla="*/ 6388 h 517385"/>
              <a:gd name="connsiteX18" fmla="*/ 5718586 w 6815985"/>
              <a:gd name="connsiteY18" fmla="*/ 114338 h 517385"/>
              <a:gd name="connsiteX19" fmla="*/ 6239286 w 6815985"/>
              <a:gd name="connsiteY19" fmla="*/ 107988 h 517385"/>
              <a:gd name="connsiteX20" fmla="*/ 6629498 w 6815985"/>
              <a:gd name="connsiteY20" fmla="*/ 57071 h 517385"/>
              <a:gd name="connsiteX21" fmla="*/ 6802692 w 6815985"/>
              <a:gd name="connsiteY21" fmla="*/ 57188 h 517385"/>
              <a:gd name="connsiteX22" fmla="*/ 6800910 w 6815985"/>
              <a:gd name="connsiteY22" fmla="*/ 80389 h 517385"/>
              <a:gd name="connsiteX23" fmla="*/ 6774529 w 6815985"/>
              <a:gd name="connsiteY23" fmla="*/ 370879 h 517385"/>
              <a:gd name="connsiteX24" fmla="*/ 6542503 w 6815985"/>
              <a:gd name="connsiteY24" fmla="*/ 397101 h 517385"/>
              <a:gd name="connsiteX25" fmla="*/ 4956586 w 6815985"/>
              <a:gd name="connsiteY25" fmla="*/ 501688 h 517385"/>
              <a:gd name="connsiteX26" fmla="*/ 1076736 w 6815985"/>
              <a:gd name="connsiteY26" fmla="*/ 514388 h 517385"/>
              <a:gd name="connsiteX27" fmla="*/ 92486 w 6815985"/>
              <a:gd name="connsiteY27" fmla="*/ 476288 h 517385"/>
              <a:gd name="connsiteX28" fmla="*/ 41686 w 6815985"/>
              <a:gd name="connsiteY28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798507"/>
              <a:gd name="connsiteY0" fmla="*/ 152438 h 517385"/>
              <a:gd name="connsiteX1" fmla="*/ 48036 w 6798507"/>
              <a:gd name="connsiteY1" fmla="*/ 146088 h 517385"/>
              <a:gd name="connsiteX2" fmla="*/ 213136 w 6798507"/>
              <a:gd name="connsiteY2" fmla="*/ 88938 h 517385"/>
              <a:gd name="connsiteX3" fmla="*/ 409986 w 6798507"/>
              <a:gd name="connsiteY3" fmla="*/ 146088 h 517385"/>
              <a:gd name="connsiteX4" fmla="*/ 841786 w 6798507"/>
              <a:gd name="connsiteY4" fmla="*/ 107988 h 517385"/>
              <a:gd name="connsiteX5" fmla="*/ 1076736 w 6798507"/>
              <a:gd name="connsiteY5" fmla="*/ 63538 h 517385"/>
              <a:gd name="connsiteX6" fmla="*/ 1308682 w 6798507"/>
              <a:gd name="connsiteY6" fmla="*/ 145601 h 517385"/>
              <a:gd name="connsiteX7" fmla="*/ 1546636 w 6798507"/>
              <a:gd name="connsiteY7" fmla="*/ 95288 h 517385"/>
              <a:gd name="connsiteX8" fmla="*/ 1953036 w 6798507"/>
              <a:gd name="connsiteY8" fmla="*/ 133388 h 517385"/>
              <a:gd name="connsiteX9" fmla="*/ 2441986 w 6798507"/>
              <a:gd name="connsiteY9" fmla="*/ 50838 h 517385"/>
              <a:gd name="connsiteX10" fmla="*/ 2744065 w 6798507"/>
              <a:gd name="connsiteY10" fmla="*/ 111748 h 517385"/>
              <a:gd name="connsiteX11" fmla="*/ 3013486 w 6798507"/>
              <a:gd name="connsiteY11" fmla="*/ 25438 h 517385"/>
              <a:gd name="connsiteX12" fmla="*/ 3559586 w 6798507"/>
              <a:gd name="connsiteY12" fmla="*/ 69888 h 517385"/>
              <a:gd name="connsiteX13" fmla="*/ 3741832 w 6798507"/>
              <a:gd name="connsiteY13" fmla="*/ 159143 h 517385"/>
              <a:gd name="connsiteX14" fmla="*/ 4035836 w 6798507"/>
              <a:gd name="connsiteY14" fmla="*/ 82588 h 517385"/>
              <a:gd name="connsiteX15" fmla="*/ 4473986 w 6798507"/>
              <a:gd name="connsiteY15" fmla="*/ 38 h 517385"/>
              <a:gd name="connsiteX16" fmla="*/ 4768772 w 6798507"/>
              <a:gd name="connsiteY16" fmla="*/ 71124 h 517385"/>
              <a:gd name="connsiteX17" fmla="*/ 5261386 w 6798507"/>
              <a:gd name="connsiteY17" fmla="*/ 6388 h 517385"/>
              <a:gd name="connsiteX18" fmla="*/ 5718586 w 6798507"/>
              <a:gd name="connsiteY18" fmla="*/ 114338 h 517385"/>
              <a:gd name="connsiteX19" fmla="*/ 6239286 w 6798507"/>
              <a:gd name="connsiteY19" fmla="*/ 107988 h 517385"/>
              <a:gd name="connsiteX20" fmla="*/ 6629498 w 6798507"/>
              <a:gd name="connsiteY20" fmla="*/ 57071 h 517385"/>
              <a:gd name="connsiteX21" fmla="*/ 6769649 w 6798507"/>
              <a:gd name="connsiteY21" fmla="*/ 115615 h 517385"/>
              <a:gd name="connsiteX22" fmla="*/ 6774529 w 6798507"/>
              <a:gd name="connsiteY22" fmla="*/ 370879 h 517385"/>
              <a:gd name="connsiteX23" fmla="*/ 6542503 w 6798507"/>
              <a:gd name="connsiteY23" fmla="*/ 397101 h 517385"/>
              <a:gd name="connsiteX24" fmla="*/ 4956586 w 6798507"/>
              <a:gd name="connsiteY24" fmla="*/ 501688 h 517385"/>
              <a:gd name="connsiteX25" fmla="*/ 1076736 w 6798507"/>
              <a:gd name="connsiteY25" fmla="*/ 514388 h 517385"/>
              <a:gd name="connsiteX26" fmla="*/ 92486 w 6798507"/>
              <a:gd name="connsiteY26" fmla="*/ 476288 h 517385"/>
              <a:gd name="connsiteX27" fmla="*/ 41686 w 6798507"/>
              <a:gd name="connsiteY27" fmla="*/ 152438 h 517385"/>
              <a:gd name="connsiteX0" fmla="*/ 37818 w 6801720"/>
              <a:gd name="connsiteY0" fmla="*/ 87519 h 520430"/>
              <a:gd name="connsiteX1" fmla="*/ 51249 w 6801720"/>
              <a:gd name="connsiteY1" fmla="*/ 146088 h 520430"/>
              <a:gd name="connsiteX2" fmla="*/ 216349 w 6801720"/>
              <a:gd name="connsiteY2" fmla="*/ 88938 h 520430"/>
              <a:gd name="connsiteX3" fmla="*/ 413199 w 6801720"/>
              <a:gd name="connsiteY3" fmla="*/ 146088 h 520430"/>
              <a:gd name="connsiteX4" fmla="*/ 844999 w 6801720"/>
              <a:gd name="connsiteY4" fmla="*/ 107988 h 520430"/>
              <a:gd name="connsiteX5" fmla="*/ 1079949 w 6801720"/>
              <a:gd name="connsiteY5" fmla="*/ 63538 h 520430"/>
              <a:gd name="connsiteX6" fmla="*/ 1311895 w 6801720"/>
              <a:gd name="connsiteY6" fmla="*/ 145601 h 520430"/>
              <a:gd name="connsiteX7" fmla="*/ 1549849 w 6801720"/>
              <a:gd name="connsiteY7" fmla="*/ 95288 h 520430"/>
              <a:gd name="connsiteX8" fmla="*/ 1956249 w 6801720"/>
              <a:gd name="connsiteY8" fmla="*/ 133388 h 520430"/>
              <a:gd name="connsiteX9" fmla="*/ 2445199 w 6801720"/>
              <a:gd name="connsiteY9" fmla="*/ 50838 h 520430"/>
              <a:gd name="connsiteX10" fmla="*/ 2747278 w 6801720"/>
              <a:gd name="connsiteY10" fmla="*/ 111748 h 520430"/>
              <a:gd name="connsiteX11" fmla="*/ 3016699 w 6801720"/>
              <a:gd name="connsiteY11" fmla="*/ 25438 h 520430"/>
              <a:gd name="connsiteX12" fmla="*/ 3562799 w 6801720"/>
              <a:gd name="connsiteY12" fmla="*/ 69888 h 520430"/>
              <a:gd name="connsiteX13" fmla="*/ 3745045 w 6801720"/>
              <a:gd name="connsiteY13" fmla="*/ 159143 h 520430"/>
              <a:gd name="connsiteX14" fmla="*/ 4039049 w 6801720"/>
              <a:gd name="connsiteY14" fmla="*/ 82588 h 520430"/>
              <a:gd name="connsiteX15" fmla="*/ 4477199 w 6801720"/>
              <a:gd name="connsiteY15" fmla="*/ 38 h 520430"/>
              <a:gd name="connsiteX16" fmla="*/ 4771985 w 6801720"/>
              <a:gd name="connsiteY16" fmla="*/ 71124 h 520430"/>
              <a:gd name="connsiteX17" fmla="*/ 5264599 w 6801720"/>
              <a:gd name="connsiteY17" fmla="*/ 6388 h 520430"/>
              <a:gd name="connsiteX18" fmla="*/ 5721799 w 6801720"/>
              <a:gd name="connsiteY18" fmla="*/ 114338 h 520430"/>
              <a:gd name="connsiteX19" fmla="*/ 6242499 w 6801720"/>
              <a:gd name="connsiteY19" fmla="*/ 107988 h 520430"/>
              <a:gd name="connsiteX20" fmla="*/ 6632711 w 6801720"/>
              <a:gd name="connsiteY20" fmla="*/ 57071 h 520430"/>
              <a:gd name="connsiteX21" fmla="*/ 6772862 w 6801720"/>
              <a:gd name="connsiteY21" fmla="*/ 115615 h 520430"/>
              <a:gd name="connsiteX22" fmla="*/ 6777742 w 6801720"/>
              <a:gd name="connsiteY22" fmla="*/ 370879 h 520430"/>
              <a:gd name="connsiteX23" fmla="*/ 6545716 w 6801720"/>
              <a:gd name="connsiteY23" fmla="*/ 397101 h 520430"/>
              <a:gd name="connsiteX24" fmla="*/ 4959799 w 6801720"/>
              <a:gd name="connsiteY24" fmla="*/ 501688 h 520430"/>
              <a:gd name="connsiteX25" fmla="*/ 1079949 w 6801720"/>
              <a:gd name="connsiteY25" fmla="*/ 514388 h 520430"/>
              <a:gd name="connsiteX26" fmla="*/ 95699 w 6801720"/>
              <a:gd name="connsiteY26" fmla="*/ 476288 h 520430"/>
              <a:gd name="connsiteX27" fmla="*/ 37818 w 6801720"/>
              <a:gd name="connsiteY27" fmla="*/ 87519 h 520430"/>
              <a:gd name="connsiteX0" fmla="*/ 37818 w 6801720"/>
              <a:gd name="connsiteY0" fmla="*/ 87519 h 520430"/>
              <a:gd name="connsiteX1" fmla="*/ 44381 w 6801720"/>
              <a:gd name="connsiteY1" fmla="*/ 119340 h 520430"/>
              <a:gd name="connsiteX2" fmla="*/ 51249 w 6801720"/>
              <a:gd name="connsiteY2" fmla="*/ 146088 h 520430"/>
              <a:gd name="connsiteX3" fmla="*/ 216349 w 6801720"/>
              <a:gd name="connsiteY3" fmla="*/ 88938 h 520430"/>
              <a:gd name="connsiteX4" fmla="*/ 413199 w 6801720"/>
              <a:gd name="connsiteY4" fmla="*/ 146088 h 520430"/>
              <a:gd name="connsiteX5" fmla="*/ 844999 w 6801720"/>
              <a:gd name="connsiteY5" fmla="*/ 107988 h 520430"/>
              <a:gd name="connsiteX6" fmla="*/ 1079949 w 6801720"/>
              <a:gd name="connsiteY6" fmla="*/ 63538 h 520430"/>
              <a:gd name="connsiteX7" fmla="*/ 1311895 w 6801720"/>
              <a:gd name="connsiteY7" fmla="*/ 145601 h 520430"/>
              <a:gd name="connsiteX8" fmla="*/ 1549849 w 6801720"/>
              <a:gd name="connsiteY8" fmla="*/ 95288 h 520430"/>
              <a:gd name="connsiteX9" fmla="*/ 1956249 w 6801720"/>
              <a:gd name="connsiteY9" fmla="*/ 133388 h 520430"/>
              <a:gd name="connsiteX10" fmla="*/ 2445199 w 6801720"/>
              <a:gd name="connsiteY10" fmla="*/ 50838 h 520430"/>
              <a:gd name="connsiteX11" fmla="*/ 2747278 w 6801720"/>
              <a:gd name="connsiteY11" fmla="*/ 111748 h 520430"/>
              <a:gd name="connsiteX12" fmla="*/ 3016699 w 6801720"/>
              <a:gd name="connsiteY12" fmla="*/ 25438 h 520430"/>
              <a:gd name="connsiteX13" fmla="*/ 3562799 w 6801720"/>
              <a:gd name="connsiteY13" fmla="*/ 69888 h 520430"/>
              <a:gd name="connsiteX14" fmla="*/ 3745045 w 6801720"/>
              <a:gd name="connsiteY14" fmla="*/ 159143 h 520430"/>
              <a:gd name="connsiteX15" fmla="*/ 4039049 w 6801720"/>
              <a:gd name="connsiteY15" fmla="*/ 82588 h 520430"/>
              <a:gd name="connsiteX16" fmla="*/ 4477199 w 6801720"/>
              <a:gd name="connsiteY16" fmla="*/ 38 h 520430"/>
              <a:gd name="connsiteX17" fmla="*/ 4771985 w 6801720"/>
              <a:gd name="connsiteY17" fmla="*/ 71124 h 520430"/>
              <a:gd name="connsiteX18" fmla="*/ 5264599 w 6801720"/>
              <a:gd name="connsiteY18" fmla="*/ 6388 h 520430"/>
              <a:gd name="connsiteX19" fmla="*/ 5721799 w 6801720"/>
              <a:gd name="connsiteY19" fmla="*/ 114338 h 520430"/>
              <a:gd name="connsiteX20" fmla="*/ 6242499 w 6801720"/>
              <a:gd name="connsiteY20" fmla="*/ 107988 h 520430"/>
              <a:gd name="connsiteX21" fmla="*/ 6632711 w 6801720"/>
              <a:gd name="connsiteY21" fmla="*/ 57071 h 520430"/>
              <a:gd name="connsiteX22" fmla="*/ 6772862 w 6801720"/>
              <a:gd name="connsiteY22" fmla="*/ 115615 h 520430"/>
              <a:gd name="connsiteX23" fmla="*/ 6777742 w 6801720"/>
              <a:gd name="connsiteY23" fmla="*/ 370879 h 520430"/>
              <a:gd name="connsiteX24" fmla="*/ 6545716 w 6801720"/>
              <a:gd name="connsiteY24" fmla="*/ 397101 h 520430"/>
              <a:gd name="connsiteX25" fmla="*/ 4959799 w 6801720"/>
              <a:gd name="connsiteY25" fmla="*/ 501688 h 520430"/>
              <a:gd name="connsiteX26" fmla="*/ 1079949 w 6801720"/>
              <a:gd name="connsiteY26" fmla="*/ 514388 h 520430"/>
              <a:gd name="connsiteX27" fmla="*/ 95699 w 6801720"/>
              <a:gd name="connsiteY27" fmla="*/ 476288 h 520430"/>
              <a:gd name="connsiteX28" fmla="*/ 37818 w 6801720"/>
              <a:gd name="connsiteY28" fmla="*/ 87519 h 520430"/>
              <a:gd name="connsiteX0" fmla="*/ 37818 w 6801720"/>
              <a:gd name="connsiteY0" fmla="*/ 87519 h 520430"/>
              <a:gd name="connsiteX1" fmla="*/ 44381 w 6801720"/>
              <a:gd name="connsiteY1" fmla="*/ 119340 h 520430"/>
              <a:gd name="connsiteX2" fmla="*/ 216349 w 6801720"/>
              <a:gd name="connsiteY2" fmla="*/ 88938 h 520430"/>
              <a:gd name="connsiteX3" fmla="*/ 413199 w 6801720"/>
              <a:gd name="connsiteY3" fmla="*/ 146088 h 520430"/>
              <a:gd name="connsiteX4" fmla="*/ 844999 w 6801720"/>
              <a:gd name="connsiteY4" fmla="*/ 107988 h 520430"/>
              <a:gd name="connsiteX5" fmla="*/ 1079949 w 6801720"/>
              <a:gd name="connsiteY5" fmla="*/ 63538 h 520430"/>
              <a:gd name="connsiteX6" fmla="*/ 1311895 w 6801720"/>
              <a:gd name="connsiteY6" fmla="*/ 145601 h 520430"/>
              <a:gd name="connsiteX7" fmla="*/ 1549849 w 6801720"/>
              <a:gd name="connsiteY7" fmla="*/ 95288 h 520430"/>
              <a:gd name="connsiteX8" fmla="*/ 1956249 w 6801720"/>
              <a:gd name="connsiteY8" fmla="*/ 133388 h 520430"/>
              <a:gd name="connsiteX9" fmla="*/ 2445199 w 6801720"/>
              <a:gd name="connsiteY9" fmla="*/ 50838 h 520430"/>
              <a:gd name="connsiteX10" fmla="*/ 2747278 w 6801720"/>
              <a:gd name="connsiteY10" fmla="*/ 111748 h 520430"/>
              <a:gd name="connsiteX11" fmla="*/ 3016699 w 6801720"/>
              <a:gd name="connsiteY11" fmla="*/ 25438 h 520430"/>
              <a:gd name="connsiteX12" fmla="*/ 3562799 w 6801720"/>
              <a:gd name="connsiteY12" fmla="*/ 69888 h 520430"/>
              <a:gd name="connsiteX13" fmla="*/ 3745045 w 6801720"/>
              <a:gd name="connsiteY13" fmla="*/ 159143 h 520430"/>
              <a:gd name="connsiteX14" fmla="*/ 4039049 w 6801720"/>
              <a:gd name="connsiteY14" fmla="*/ 82588 h 520430"/>
              <a:gd name="connsiteX15" fmla="*/ 4477199 w 6801720"/>
              <a:gd name="connsiteY15" fmla="*/ 38 h 520430"/>
              <a:gd name="connsiteX16" fmla="*/ 4771985 w 6801720"/>
              <a:gd name="connsiteY16" fmla="*/ 71124 h 520430"/>
              <a:gd name="connsiteX17" fmla="*/ 5264599 w 6801720"/>
              <a:gd name="connsiteY17" fmla="*/ 6388 h 520430"/>
              <a:gd name="connsiteX18" fmla="*/ 5721799 w 6801720"/>
              <a:gd name="connsiteY18" fmla="*/ 114338 h 520430"/>
              <a:gd name="connsiteX19" fmla="*/ 6242499 w 6801720"/>
              <a:gd name="connsiteY19" fmla="*/ 107988 h 520430"/>
              <a:gd name="connsiteX20" fmla="*/ 6632711 w 6801720"/>
              <a:gd name="connsiteY20" fmla="*/ 57071 h 520430"/>
              <a:gd name="connsiteX21" fmla="*/ 6772862 w 6801720"/>
              <a:gd name="connsiteY21" fmla="*/ 115615 h 520430"/>
              <a:gd name="connsiteX22" fmla="*/ 6777742 w 6801720"/>
              <a:gd name="connsiteY22" fmla="*/ 370879 h 520430"/>
              <a:gd name="connsiteX23" fmla="*/ 6545716 w 6801720"/>
              <a:gd name="connsiteY23" fmla="*/ 397101 h 520430"/>
              <a:gd name="connsiteX24" fmla="*/ 4959799 w 6801720"/>
              <a:gd name="connsiteY24" fmla="*/ 501688 h 520430"/>
              <a:gd name="connsiteX25" fmla="*/ 1079949 w 6801720"/>
              <a:gd name="connsiteY25" fmla="*/ 514388 h 520430"/>
              <a:gd name="connsiteX26" fmla="*/ 95699 w 6801720"/>
              <a:gd name="connsiteY26" fmla="*/ 476288 h 520430"/>
              <a:gd name="connsiteX27" fmla="*/ 37818 w 6801720"/>
              <a:gd name="connsiteY27" fmla="*/ 87519 h 520430"/>
              <a:gd name="connsiteX0" fmla="*/ 24889 w 6814754"/>
              <a:gd name="connsiteY0" fmla="*/ 25847 h 524388"/>
              <a:gd name="connsiteX1" fmla="*/ 57415 w 6814754"/>
              <a:gd name="connsiteY1" fmla="*/ 119340 h 524388"/>
              <a:gd name="connsiteX2" fmla="*/ 229383 w 6814754"/>
              <a:gd name="connsiteY2" fmla="*/ 88938 h 524388"/>
              <a:gd name="connsiteX3" fmla="*/ 426233 w 6814754"/>
              <a:gd name="connsiteY3" fmla="*/ 146088 h 524388"/>
              <a:gd name="connsiteX4" fmla="*/ 858033 w 6814754"/>
              <a:gd name="connsiteY4" fmla="*/ 107988 h 524388"/>
              <a:gd name="connsiteX5" fmla="*/ 1092983 w 6814754"/>
              <a:gd name="connsiteY5" fmla="*/ 63538 h 524388"/>
              <a:gd name="connsiteX6" fmla="*/ 1324929 w 6814754"/>
              <a:gd name="connsiteY6" fmla="*/ 145601 h 524388"/>
              <a:gd name="connsiteX7" fmla="*/ 1562883 w 6814754"/>
              <a:gd name="connsiteY7" fmla="*/ 95288 h 524388"/>
              <a:gd name="connsiteX8" fmla="*/ 1969283 w 6814754"/>
              <a:gd name="connsiteY8" fmla="*/ 133388 h 524388"/>
              <a:gd name="connsiteX9" fmla="*/ 2458233 w 6814754"/>
              <a:gd name="connsiteY9" fmla="*/ 50838 h 524388"/>
              <a:gd name="connsiteX10" fmla="*/ 2760312 w 6814754"/>
              <a:gd name="connsiteY10" fmla="*/ 111748 h 524388"/>
              <a:gd name="connsiteX11" fmla="*/ 3029733 w 6814754"/>
              <a:gd name="connsiteY11" fmla="*/ 25438 h 524388"/>
              <a:gd name="connsiteX12" fmla="*/ 3575833 w 6814754"/>
              <a:gd name="connsiteY12" fmla="*/ 69888 h 524388"/>
              <a:gd name="connsiteX13" fmla="*/ 3758079 w 6814754"/>
              <a:gd name="connsiteY13" fmla="*/ 159143 h 524388"/>
              <a:gd name="connsiteX14" fmla="*/ 4052083 w 6814754"/>
              <a:gd name="connsiteY14" fmla="*/ 82588 h 524388"/>
              <a:gd name="connsiteX15" fmla="*/ 4490233 w 6814754"/>
              <a:gd name="connsiteY15" fmla="*/ 38 h 524388"/>
              <a:gd name="connsiteX16" fmla="*/ 4785019 w 6814754"/>
              <a:gd name="connsiteY16" fmla="*/ 71124 h 524388"/>
              <a:gd name="connsiteX17" fmla="*/ 5277633 w 6814754"/>
              <a:gd name="connsiteY17" fmla="*/ 6388 h 524388"/>
              <a:gd name="connsiteX18" fmla="*/ 5734833 w 6814754"/>
              <a:gd name="connsiteY18" fmla="*/ 114338 h 524388"/>
              <a:gd name="connsiteX19" fmla="*/ 6255533 w 6814754"/>
              <a:gd name="connsiteY19" fmla="*/ 107988 h 524388"/>
              <a:gd name="connsiteX20" fmla="*/ 6645745 w 6814754"/>
              <a:gd name="connsiteY20" fmla="*/ 57071 h 524388"/>
              <a:gd name="connsiteX21" fmla="*/ 6785896 w 6814754"/>
              <a:gd name="connsiteY21" fmla="*/ 115615 h 524388"/>
              <a:gd name="connsiteX22" fmla="*/ 6790776 w 6814754"/>
              <a:gd name="connsiteY22" fmla="*/ 370879 h 524388"/>
              <a:gd name="connsiteX23" fmla="*/ 6558750 w 6814754"/>
              <a:gd name="connsiteY23" fmla="*/ 397101 h 524388"/>
              <a:gd name="connsiteX24" fmla="*/ 4972833 w 6814754"/>
              <a:gd name="connsiteY24" fmla="*/ 501688 h 524388"/>
              <a:gd name="connsiteX25" fmla="*/ 1092983 w 6814754"/>
              <a:gd name="connsiteY25" fmla="*/ 514388 h 524388"/>
              <a:gd name="connsiteX26" fmla="*/ 108733 w 6814754"/>
              <a:gd name="connsiteY26" fmla="*/ 476288 h 524388"/>
              <a:gd name="connsiteX27" fmla="*/ 24889 w 6814754"/>
              <a:gd name="connsiteY27" fmla="*/ 25847 h 524388"/>
              <a:gd name="connsiteX0" fmla="*/ 24889 w 6814754"/>
              <a:gd name="connsiteY0" fmla="*/ 25847 h 524388"/>
              <a:gd name="connsiteX1" fmla="*/ 95179 w 6814754"/>
              <a:gd name="connsiteY1" fmla="*/ 73898 h 524388"/>
              <a:gd name="connsiteX2" fmla="*/ 229383 w 6814754"/>
              <a:gd name="connsiteY2" fmla="*/ 88938 h 524388"/>
              <a:gd name="connsiteX3" fmla="*/ 426233 w 6814754"/>
              <a:gd name="connsiteY3" fmla="*/ 146088 h 524388"/>
              <a:gd name="connsiteX4" fmla="*/ 858033 w 6814754"/>
              <a:gd name="connsiteY4" fmla="*/ 107988 h 524388"/>
              <a:gd name="connsiteX5" fmla="*/ 1092983 w 6814754"/>
              <a:gd name="connsiteY5" fmla="*/ 63538 h 524388"/>
              <a:gd name="connsiteX6" fmla="*/ 1324929 w 6814754"/>
              <a:gd name="connsiteY6" fmla="*/ 145601 h 524388"/>
              <a:gd name="connsiteX7" fmla="*/ 1562883 w 6814754"/>
              <a:gd name="connsiteY7" fmla="*/ 95288 h 524388"/>
              <a:gd name="connsiteX8" fmla="*/ 1969283 w 6814754"/>
              <a:gd name="connsiteY8" fmla="*/ 133388 h 524388"/>
              <a:gd name="connsiteX9" fmla="*/ 2458233 w 6814754"/>
              <a:gd name="connsiteY9" fmla="*/ 50838 h 524388"/>
              <a:gd name="connsiteX10" fmla="*/ 2760312 w 6814754"/>
              <a:gd name="connsiteY10" fmla="*/ 111748 h 524388"/>
              <a:gd name="connsiteX11" fmla="*/ 3029733 w 6814754"/>
              <a:gd name="connsiteY11" fmla="*/ 25438 h 524388"/>
              <a:gd name="connsiteX12" fmla="*/ 3575833 w 6814754"/>
              <a:gd name="connsiteY12" fmla="*/ 69888 h 524388"/>
              <a:gd name="connsiteX13" fmla="*/ 3758079 w 6814754"/>
              <a:gd name="connsiteY13" fmla="*/ 159143 h 524388"/>
              <a:gd name="connsiteX14" fmla="*/ 4052083 w 6814754"/>
              <a:gd name="connsiteY14" fmla="*/ 82588 h 524388"/>
              <a:gd name="connsiteX15" fmla="*/ 4490233 w 6814754"/>
              <a:gd name="connsiteY15" fmla="*/ 38 h 524388"/>
              <a:gd name="connsiteX16" fmla="*/ 4785019 w 6814754"/>
              <a:gd name="connsiteY16" fmla="*/ 71124 h 524388"/>
              <a:gd name="connsiteX17" fmla="*/ 5277633 w 6814754"/>
              <a:gd name="connsiteY17" fmla="*/ 6388 h 524388"/>
              <a:gd name="connsiteX18" fmla="*/ 5734833 w 6814754"/>
              <a:gd name="connsiteY18" fmla="*/ 114338 h 524388"/>
              <a:gd name="connsiteX19" fmla="*/ 6255533 w 6814754"/>
              <a:gd name="connsiteY19" fmla="*/ 107988 h 524388"/>
              <a:gd name="connsiteX20" fmla="*/ 6645745 w 6814754"/>
              <a:gd name="connsiteY20" fmla="*/ 57071 h 524388"/>
              <a:gd name="connsiteX21" fmla="*/ 6785896 w 6814754"/>
              <a:gd name="connsiteY21" fmla="*/ 115615 h 524388"/>
              <a:gd name="connsiteX22" fmla="*/ 6790776 w 6814754"/>
              <a:gd name="connsiteY22" fmla="*/ 370879 h 524388"/>
              <a:gd name="connsiteX23" fmla="*/ 6558750 w 6814754"/>
              <a:gd name="connsiteY23" fmla="*/ 397101 h 524388"/>
              <a:gd name="connsiteX24" fmla="*/ 4972833 w 6814754"/>
              <a:gd name="connsiteY24" fmla="*/ 501688 h 524388"/>
              <a:gd name="connsiteX25" fmla="*/ 1092983 w 6814754"/>
              <a:gd name="connsiteY25" fmla="*/ 514388 h 524388"/>
              <a:gd name="connsiteX26" fmla="*/ 108733 w 6814754"/>
              <a:gd name="connsiteY26" fmla="*/ 476288 h 524388"/>
              <a:gd name="connsiteX27" fmla="*/ 24889 w 6814754"/>
              <a:gd name="connsiteY27" fmla="*/ 25847 h 524388"/>
              <a:gd name="connsiteX0" fmla="*/ 21740 w 6818685"/>
              <a:gd name="connsiteY0" fmla="*/ 0 h 529697"/>
              <a:gd name="connsiteX1" fmla="*/ 99110 w 6818685"/>
              <a:gd name="connsiteY1" fmla="*/ 77265 h 529697"/>
              <a:gd name="connsiteX2" fmla="*/ 233314 w 6818685"/>
              <a:gd name="connsiteY2" fmla="*/ 92305 h 529697"/>
              <a:gd name="connsiteX3" fmla="*/ 430164 w 6818685"/>
              <a:gd name="connsiteY3" fmla="*/ 149455 h 529697"/>
              <a:gd name="connsiteX4" fmla="*/ 861964 w 6818685"/>
              <a:gd name="connsiteY4" fmla="*/ 111355 h 529697"/>
              <a:gd name="connsiteX5" fmla="*/ 1096914 w 6818685"/>
              <a:gd name="connsiteY5" fmla="*/ 66905 h 529697"/>
              <a:gd name="connsiteX6" fmla="*/ 1328860 w 6818685"/>
              <a:gd name="connsiteY6" fmla="*/ 148968 h 529697"/>
              <a:gd name="connsiteX7" fmla="*/ 1566814 w 6818685"/>
              <a:gd name="connsiteY7" fmla="*/ 98655 h 529697"/>
              <a:gd name="connsiteX8" fmla="*/ 1973214 w 6818685"/>
              <a:gd name="connsiteY8" fmla="*/ 136755 h 529697"/>
              <a:gd name="connsiteX9" fmla="*/ 2462164 w 6818685"/>
              <a:gd name="connsiteY9" fmla="*/ 54205 h 529697"/>
              <a:gd name="connsiteX10" fmla="*/ 2764243 w 6818685"/>
              <a:gd name="connsiteY10" fmla="*/ 115115 h 529697"/>
              <a:gd name="connsiteX11" fmla="*/ 3033664 w 6818685"/>
              <a:gd name="connsiteY11" fmla="*/ 28805 h 529697"/>
              <a:gd name="connsiteX12" fmla="*/ 3579764 w 6818685"/>
              <a:gd name="connsiteY12" fmla="*/ 73255 h 529697"/>
              <a:gd name="connsiteX13" fmla="*/ 3762010 w 6818685"/>
              <a:gd name="connsiteY13" fmla="*/ 162510 h 529697"/>
              <a:gd name="connsiteX14" fmla="*/ 4056014 w 6818685"/>
              <a:gd name="connsiteY14" fmla="*/ 85955 h 529697"/>
              <a:gd name="connsiteX15" fmla="*/ 4494164 w 6818685"/>
              <a:gd name="connsiteY15" fmla="*/ 3405 h 529697"/>
              <a:gd name="connsiteX16" fmla="*/ 4788950 w 6818685"/>
              <a:gd name="connsiteY16" fmla="*/ 74491 h 529697"/>
              <a:gd name="connsiteX17" fmla="*/ 5281564 w 6818685"/>
              <a:gd name="connsiteY17" fmla="*/ 9755 h 529697"/>
              <a:gd name="connsiteX18" fmla="*/ 5738764 w 6818685"/>
              <a:gd name="connsiteY18" fmla="*/ 117705 h 529697"/>
              <a:gd name="connsiteX19" fmla="*/ 6259464 w 6818685"/>
              <a:gd name="connsiteY19" fmla="*/ 111355 h 529697"/>
              <a:gd name="connsiteX20" fmla="*/ 6649676 w 6818685"/>
              <a:gd name="connsiteY20" fmla="*/ 60438 h 529697"/>
              <a:gd name="connsiteX21" fmla="*/ 6789827 w 6818685"/>
              <a:gd name="connsiteY21" fmla="*/ 118982 h 529697"/>
              <a:gd name="connsiteX22" fmla="*/ 6794707 w 6818685"/>
              <a:gd name="connsiteY22" fmla="*/ 374246 h 529697"/>
              <a:gd name="connsiteX23" fmla="*/ 6562681 w 6818685"/>
              <a:gd name="connsiteY23" fmla="*/ 400468 h 529697"/>
              <a:gd name="connsiteX24" fmla="*/ 4976764 w 6818685"/>
              <a:gd name="connsiteY24" fmla="*/ 505055 h 529697"/>
              <a:gd name="connsiteX25" fmla="*/ 1096914 w 6818685"/>
              <a:gd name="connsiteY25" fmla="*/ 517755 h 529697"/>
              <a:gd name="connsiteX26" fmla="*/ 112664 w 6818685"/>
              <a:gd name="connsiteY26" fmla="*/ 479655 h 529697"/>
              <a:gd name="connsiteX27" fmla="*/ 21740 w 6818685"/>
              <a:gd name="connsiteY27" fmla="*/ 0 h 529697"/>
              <a:gd name="connsiteX0" fmla="*/ 21740 w 6818685"/>
              <a:gd name="connsiteY0" fmla="*/ 0 h 529697"/>
              <a:gd name="connsiteX1" fmla="*/ 233314 w 6818685"/>
              <a:gd name="connsiteY1" fmla="*/ 92305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21740 w 6818685"/>
              <a:gd name="connsiteY0" fmla="*/ 0 h 529697"/>
              <a:gd name="connsiteX1" fmla="*/ 216792 w 6818685"/>
              <a:gd name="connsiteY1" fmla="*/ 105288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21740 w 6818685"/>
              <a:gd name="connsiteY0" fmla="*/ 0 h 529697"/>
              <a:gd name="connsiteX1" fmla="*/ 216792 w 6818685"/>
              <a:gd name="connsiteY1" fmla="*/ 105288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10484 w 6807429"/>
              <a:gd name="connsiteY0" fmla="*/ 0 h 573683"/>
              <a:gd name="connsiteX1" fmla="*/ 205536 w 6807429"/>
              <a:gd name="connsiteY1" fmla="*/ 105288 h 573683"/>
              <a:gd name="connsiteX2" fmla="*/ 418908 w 6807429"/>
              <a:gd name="connsiteY2" fmla="*/ 149455 h 573683"/>
              <a:gd name="connsiteX3" fmla="*/ 850708 w 6807429"/>
              <a:gd name="connsiteY3" fmla="*/ 111355 h 573683"/>
              <a:gd name="connsiteX4" fmla="*/ 1085658 w 6807429"/>
              <a:gd name="connsiteY4" fmla="*/ 66905 h 573683"/>
              <a:gd name="connsiteX5" fmla="*/ 1317604 w 6807429"/>
              <a:gd name="connsiteY5" fmla="*/ 148968 h 573683"/>
              <a:gd name="connsiteX6" fmla="*/ 1555558 w 6807429"/>
              <a:gd name="connsiteY6" fmla="*/ 98655 h 573683"/>
              <a:gd name="connsiteX7" fmla="*/ 1961958 w 6807429"/>
              <a:gd name="connsiteY7" fmla="*/ 136755 h 573683"/>
              <a:gd name="connsiteX8" fmla="*/ 2450908 w 6807429"/>
              <a:gd name="connsiteY8" fmla="*/ 54205 h 573683"/>
              <a:gd name="connsiteX9" fmla="*/ 2752987 w 6807429"/>
              <a:gd name="connsiteY9" fmla="*/ 115115 h 573683"/>
              <a:gd name="connsiteX10" fmla="*/ 3022408 w 6807429"/>
              <a:gd name="connsiteY10" fmla="*/ 28805 h 573683"/>
              <a:gd name="connsiteX11" fmla="*/ 3568508 w 6807429"/>
              <a:gd name="connsiteY11" fmla="*/ 73255 h 573683"/>
              <a:gd name="connsiteX12" fmla="*/ 3750754 w 6807429"/>
              <a:gd name="connsiteY12" fmla="*/ 162510 h 573683"/>
              <a:gd name="connsiteX13" fmla="*/ 4044758 w 6807429"/>
              <a:gd name="connsiteY13" fmla="*/ 85955 h 573683"/>
              <a:gd name="connsiteX14" fmla="*/ 4482908 w 6807429"/>
              <a:gd name="connsiteY14" fmla="*/ 3405 h 573683"/>
              <a:gd name="connsiteX15" fmla="*/ 4777694 w 6807429"/>
              <a:gd name="connsiteY15" fmla="*/ 74491 h 573683"/>
              <a:gd name="connsiteX16" fmla="*/ 5270308 w 6807429"/>
              <a:gd name="connsiteY16" fmla="*/ 9755 h 573683"/>
              <a:gd name="connsiteX17" fmla="*/ 5727508 w 6807429"/>
              <a:gd name="connsiteY17" fmla="*/ 117705 h 573683"/>
              <a:gd name="connsiteX18" fmla="*/ 6248208 w 6807429"/>
              <a:gd name="connsiteY18" fmla="*/ 111355 h 573683"/>
              <a:gd name="connsiteX19" fmla="*/ 6638420 w 6807429"/>
              <a:gd name="connsiteY19" fmla="*/ 60438 h 573683"/>
              <a:gd name="connsiteX20" fmla="*/ 6778571 w 6807429"/>
              <a:gd name="connsiteY20" fmla="*/ 118982 h 573683"/>
              <a:gd name="connsiteX21" fmla="*/ 6783451 w 6807429"/>
              <a:gd name="connsiteY21" fmla="*/ 374246 h 573683"/>
              <a:gd name="connsiteX22" fmla="*/ 6551425 w 6807429"/>
              <a:gd name="connsiteY22" fmla="*/ 400468 h 573683"/>
              <a:gd name="connsiteX23" fmla="*/ 4965508 w 6807429"/>
              <a:gd name="connsiteY23" fmla="*/ 505055 h 573683"/>
              <a:gd name="connsiteX24" fmla="*/ 1085658 w 6807429"/>
              <a:gd name="connsiteY24" fmla="*/ 517755 h 573683"/>
              <a:gd name="connsiteX25" fmla="*/ 127371 w 6807429"/>
              <a:gd name="connsiteY25" fmla="*/ 541327 h 573683"/>
              <a:gd name="connsiteX26" fmla="*/ 10484 w 6807429"/>
              <a:gd name="connsiteY26" fmla="*/ 0 h 573683"/>
              <a:gd name="connsiteX0" fmla="*/ 5941 w 6802886"/>
              <a:gd name="connsiteY0" fmla="*/ 0 h 559019"/>
              <a:gd name="connsiteX1" fmla="*/ 200993 w 6802886"/>
              <a:gd name="connsiteY1" fmla="*/ 105288 h 559019"/>
              <a:gd name="connsiteX2" fmla="*/ 414365 w 6802886"/>
              <a:gd name="connsiteY2" fmla="*/ 149455 h 559019"/>
              <a:gd name="connsiteX3" fmla="*/ 846165 w 6802886"/>
              <a:gd name="connsiteY3" fmla="*/ 111355 h 559019"/>
              <a:gd name="connsiteX4" fmla="*/ 1081115 w 6802886"/>
              <a:gd name="connsiteY4" fmla="*/ 66905 h 559019"/>
              <a:gd name="connsiteX5" fmla="*/ 1313061 w 6802886"/>
              <a:gd name="connsiteY5" fmla="*/ 148968 h 559019"/>
              <a:gd name="connsiteX6" fmla="*/ 1551015 w 6802886"/>
              <a:gd name="connsiteY6" fmla="*/ 98655 h 559019"/>
              <a:gd name="connsiteX7" fmla="*/ 1957415 w 6802886"/>
              <a:gd name="connsiteY7" fmla="*/ 136755 h 559019"/>
              <a:gd name="connsiteX8" fmla="*/ 2446365 w 6802886"/>
              <a:gd name="connsiteY8" fmla="*/ 54205 h 559019"/>
              <a:gd name="connsiteX9" fmla="*/ 2748444 w 6802886"/>
              <a:gd name="connsiteY9" fmla="*/ 115115 h 559019"/>
              <a:gd name="connsiteX10" fmla="*/ 3017865 w 6802886"/>
              <a:gd name="connsiteY10" fmla="*/ 28805 h 559019"/>
              <a:gd name="connsiteX11" fmla="*/ 3563965 w 6802886"/>
              <a:gd name="connsiteY11" fmla="*/ 73255 h 559019"/>
              <a:gd name="connsiteX12" fmla="*/ 3746211 w 6802886"/>
              <a:gd name="connsiteY12" fmla="*/ 162510 h 559019"/>
              <a:gd name="connsiteX13" fmla="*/ 4040215 w 6802886"/>
              <a:gd name="connsiteY13" fmla="*/ 85955 h 559019"/>
              <a:gd name="connsiteX14" fmla="*/ 4478365 w 6802886"/>
              <a:gd name="connsiteY14" fmla="*/ 3405 h 559019"/>
              <a:gd name="connsiteX15" fmla="*/ 4773151 w 6802886"/>
              <a:gd name="connsiteY15" fmla="*/ 74491 h 559019"/>
              <a:gd name="connsiteX16" fmla="*/ 5265765 w 6802886"/>
              <a:gd name="connsiteY16" fmla="*/ 9755 h 559019"/>
              <a:gd name="connsiteX17" fmla="*/ 5722965 w 6802886"/>
              <a:gd name="connsiteY17" fmla="*/ 117705 h 559019"/>
              <a:gd name="connsiteX18" fmla="*/ 6243665 w 6802886"/>
              <a:gd name="connsiteY18" fmla="*/ 111355 h 559019"/>
              <a:gd name="connsiteX19" fmla="*/ 6633877 w 6802886"/>
              <a:gd name="connsiteY19" fmla="*/ 60438 h 559019"/>
              <a:gd name="connsiteX20" fmla="*/ 6774028 w 6802886"/>
              <a:gd name="connsiteY20" fmla="*/ 118982 h 559019"/>
              <a:gd name="connsiteX21" fmla="*/ 6778908 w 6802886"/>
              <a:gd name="connsiteY21" fmla="*/ 374246 h 559019"/>
              <a:gd name="connsiteX22" fmla="*/ 6546882 w 6802886"/>
              <a:gd name="connsiteY22" fmla="*/ 400468 h 559019"/>
              <a:gd name="connsiteX23" fmla="*/ 4960965 w 6802886"/>
              <a:gd name="connsiteY23" fmla="*/ 505055 h 559019"/>
              <a:gd name="connsiteX24" fmla="*/ 1081115 w 6802886"/>
              <a:gd name="connsiteY24" fmla="*/ 517755 h 559019"/>
              <a:gd name="connsiteX25" fmla="*/ 122828 w 6802886"/>
              <a:gd name="connsiteY25" fmla="*/ 541327 h 559019"/>
              <a:gd name="connsiteX26" fmla="*/ 5941 w 6802886"/>
              <a:gd name="connsiteY26" fmla="*/ 0 h 559019"/>
              <a:gd name="connsiteX0" fmla="*/ 5941 w 6802886"/>
              <a:gd name="connsiteY0" fmla="*/ 0 h 559019"/>
              <a:gd name="connsiteX1" fmla="*/ 200993 w 6802886"/>
              <a:gd name="connsiteY1" fmla="*/ 92305 h 559019"/>
              <a:gd name="connsiteX2" fmla="*/ 414365 w 6802886"/>
              <a:gd name="connsiteY2" fmla="*/ 149455 h 559019"/>
              <a:gd name="connsiteX3" fmla="*/ 846165 w 6802886"/>
              <a:gd name="connsiteY3" fmla="*/ 111355 h 559019"/>
              <a:gd name="connsiteX4" fmla="*/ 1081115 w 6802886"/>
              <a:gd name="connsiteY4" fmla="*/ 66905 h 559019"/>
              <a:gd name="connsiteX5" fmla="*/ 1313061 w 6802886"/>
              <a:gd name="connsiteY5" fmla="*/ 148968 h 559019"/>
              <a:gd name="connsiteX6" fmla="*/ 1551015 w 6802886"/>
              <a:gd name="connsiteY6" fmla="*/ 98655 h 559019"/>
              <a:gd name="connsiteX7" fmla="*/ 1957415 w 6802886"/>
              <a:gd name="connsiteY7" fmla="*/ 136755 h 559019"/>
              <a:gd name="connsiteX8" fmla="*/ 2446365 w 6802886"/>
              <a:gd name="connsiteY8" fmla="*/ 54205 h 559019"/>
              <a:gd name="connsiteX9" fmla="*/ 2748444 w 6802886"/>
              <a:gd name="connsiteY9" fmla="*/ 115115 h 559019"/>
              <a:gd name="connsiteX10" fmla="*/ 3017865 w 6802886"/>
              <a:gd name="connsiteY10" fmla="*/ 28805 h 559019"/>
              <a:gd name="connsiteX11" fmla="*/ 3563965 w 6802886"/>
              <a:gd name="connsiteY11" fmla="*/ 73255 h 559019"/>
              <a:gd name="connsiteX12" fmla="*/ 3746211 w 6802886"/>
              <a:gd name="connsiteY12" fmla="*/ 162510 h 559019"/>
              <a:gd name="connsiteX13" fmla="*/ 4040215 w 6802886"/>
              <a:gd name="connsiteY13" fmla="*/ 85955 h 559019"/>
              <a:gd name="connsiteX14" fmla="*/ 4478365 w 6802886"/>
              <a:gd name="connsiteY14" fmla="*/ 3405 h 559019"/>
              <a:gd name="connsiteX15" fmla="*/ 4773151 w 6802886"/>
              <a:gd name="connsiteY15" fmla="*/ 74491 h 559019"/>
              <a:gd name="connsiteX16" fmla="*/ 5265765 w 6802886"/>
              <a:gd name="connsiteY16" fmla="*/ 9755 h 559019"/>
              <a:gd name="connsiteX17" fmla="*/ 5722965 w 6802886"/>
              <a:gd name="connsiteY17" fmla="*/ 117705 h 559019"/>
              <a:gd name="connsiteX18" fmla="*/ 6243665 w 6802886"/>
              <a:gd name="connsiteY18" fmla="*/ 111355 h 559019"/>
              <a:gd name="connsiteX19" fmla="*/ 6633877 w 6802886"/>
              <a:gd name="connsiteY19" fmla="*/ 60438 h 559019"/>
              <a:gd name="connsiteX20" fmla="*/ 6774028 w 6802886"/>
              <a:gd name="connsiteY20" fmla="*/ 118982 h 559019"/>
              <a:gd name="connsiteX21" fmla="*/ 6778908 w 6802886"/>
              <a:gd name="connsiteY21" fmla="*/ 374246 h 559019"/>
              <a:gd name="connsiteX22" fmla="*/ 6546882 w 6802886"/>
              <a:gd name="connsiteY22" fmla="*/ 400468 h 559019"/>
              <a:gd name="connsiteX23" fmla="*/ 4960965 w 6802886"/>
              <a:gd name="connsiteY23" fmla="*/ 505055 h 559019"/>
              <a:gd name="connsiteX24" fmla="*/ 1081115 w 6802886"/>
              <a:gd name="connsiteY24" fmla="*/ 517755 h 559019"/>
              <a:gd name="connsiteX25" fmla="*/ 122828 w 6802886"/>
              <a:gd name="connsiteY25" fmla="*/ 541327 h 559019"/>
              <a:gd name="connsiteX26" fmla="*/ 5941 w 6802886"/>
              <a:gd name="connsiteY26" fmla="*/ 0 h 559019"/>
              <a:gd name="connsiteX0" fmla="*/ 5941 w 6802886"/>
              <a:gd name="connsiteY0" fmla="*/ 14000 h 573019"/>
              <a:gd name="connsiteX1" fmla="*/ 200993 w 6802886"/>
              <a:gd name="connsiteY1" fmla="*/ 106305 h 573019"/>
              <a:gd name="connsiteX2" fmla="*/ 414365 w 6802886"/>
              <a:gd name="connsiteY2" fmla="*/ 163455 h 573019"/>
              <a:gd name="connsiteX3" fmla="*/ 846165 w 6802886"/>
              <a:gd name="connsiteY3" fmla="*/ 125355 h 573019"/>
              <a:gd name="connsiteX4" fmla="*/ 1081115 w 6802886"/>
              <a:gd name="connsiteY4" fmla="*/ 80905 h 573019"/>
              <a:gd name="connsiteX5" fmla="*/ 1313061 w 6802886"/>
              <a:gd name="connsiteY5" fmla="*/ 162968 h 573019"/>
              <a:gd name="connsiteX6" fmla="*/ 1551015 w 6802886"/>
              <a:gd name="connsiteY6" fmla="*/ 112655 h 573019"/>
              <a:gd name="connsiteX7" fmla="*/ 1957415 w 6802886"/>
              <a:gd name="connsiteY7" fmla="*/ 150755 h 573019"/>
              <a:gd name="connsiteX8" fmla="*/ 2446365 w 6802886"/>
              <a:gd name="connsiteY8" fmla="*/ 68205 h 573019"/>
              <a:gd name="connsiteX9" fmla="*/ 2748444 w 6802886"/>
              <a:gd name="connsiteY9" fmla="*/ 129115 h 573019"/>
              <a:gd name="connsiteX10" fmla="*/ 3017865 w 6802886"/>
              <a:gd name="connsiteY10" fmla="*/ 42805 h 573019"/>
              <a:gd name="connsiteX11" fmla="*/ 3563965 w 6802886"/>
              <a:gd name="connsiteY11" fmla="*/ 87255 h 573019"/>
              <a:gd name="connsiteX12" fmla="*/ 3746211 w 6802886"/>
              <a:gd name="connsiteY12" fmla="*/ 176510 h 573019"/>
              <a:gd name="connsiteX13" fmla="*/ 4040215 w 6802886"/>
              <a:gd name="connsiteY13" fmla="*/ 99955 h 573019"/>
              <a:gd name="connsiteX14" fmla="*/ 4478365 w 6802886"/>
              <a:gd name="connsiteY14" fmla="*/ 17405 h 573019"/>
              <a:gd name="connsiteX15" fmla="*/ 4773151 w 6802886"/>
              <a:gd name="connsiteY15" fmla="*/ 88491 h 573019"/>
              <a:gd name="connsiteX16" fmla="*/ 5265765 w 6802886"/>
              <a:gd name="connsiteY16" fmla="*/ 23755 h 573019"/>
              <a:gd name="connsiteX17" fmla="*/ 5722965 w 6802886"/>
              <a:gd name="connsiteY17" fmla="*/ 131705 h 573019"/>
              <a:gd name="connsiteX18" fmla="*/ 6243665 w 6802886"/>
              <a:gd name="connsiteY18" fmla="*/ 125355 h 573019"/>
              <a:gd name="connsiteX19" fmla="*/ 6633877 w 6802886"/>
              <a:gd name="connsiteY19" fmla="*/ 74438 h 573019"/>
              <a:gd name="connsiteX20" fmla="*/ 6774028 w 6802886"/>
              <a:gd name="connsiteY20" fmla="*/ 132982 h 573019"/>
              <a:gd name="connsiteX21" fmla="*/ 6778908 w 6802886"/>
              <a:gd name="connsiteY21" fmla="*/ 388246 h 573019"/>
              <a:gd name="connsiteX22" fmla="*/ 6546882 w 6802886"/>
              <a:gd name="connsiteY22" fmla="*/ 414468 h 573019"/>
              <a:gd name="connsiteX23" fmla="*/ 4960965 w 6802886"/>
              <a:gd name="connsiteY23" fmla="*/ 519055 h 573019"/>
              <a:gd name="connsiteX24" fmla="*/ 1081115 w 6802886"/>
              <a:gd name="connsiteY24" fmla="*/ 531755 h 573019"/>
              <a:gd name="connsiteX25" fmla="*/ 122828 w 6802886"/>
              <a:gd name="connsiteY25" fmla="*/ 555327 h 573019"/>
              <a:gd name="connsiteX26" fmla="*/ 5941 w 6802886"/>
              <a:gd name="connsiteY26" fmla="*/ 14000 h 573019"/>
              <a:gd name="connsiteX0" fmla="*/ 5941 w 6802886"/>
              <a:gd name="connsiteY0" fmla="*/ 14000 h 573019"/>
              <a:gd name="connsiteX1" fmla="*/ 200993 w 6802886"/>
              <a:gd name="connsiteY1" fmla="*/ 106305 h 573019"/>
              <a:gd name="connsiteX2" fmla="*/ 414365 w 6802886"/>
              <a:gd name="connsiteY2" fmla="*/ 163455 h 573019"/>
              <a:gd name="connsiteX3" fmla="*/ 846165 w 6802886"/>
              <a:gd name="connsiteY3" fmla="*/ 125355 h 573019"/>
              <a:gd name="connsiteX4" fmla="*/ 1081115 w 6802886"/>
              <a:gd name="connsiteY4" fmla="*/ 80905 h 573019"/>
              <a:gd name="connsiteX5" fmla="*/ 1313061 w 6802886"/>
              <a:gd name="connsiteY5" fmla="*/ 162968 h 573019"/>
              <a:gd name="connsiteX6" fmla="*/ 1551015 w 6802886"/>
              <a:gd name="connsiteY6" fmla="*/ 112655 h 573019"/>
              <a:gd name="connsiteX7" fmla="*/ 1957415 w 6802886"/>
              <a:gd name="connsiteY7" fmla="*/ 150755 h 573019"/>
              <a:gd name="connsiteX8" fmla="*/ 2446365 w 6802886"/>
              <a:gd name="connsiteY8" fmla="*/ 68205 h 573019"/>
              <a:gd name="connsiteX9" fmla="*/ 2748444 w 6802886"/>
              <a:gd name="connsiteY9" fmla="*/ 129115 h 573019"/>
              <a:gd name="connsiteX10" fmla="*/ 3017865 w 6802886"/>
              <a:gd name="connsiteY10" fmla="*/ 42805 h 573019"/>
              <a:gd name="connsiteX11" fmla="*/ 3563965 w 6802886"/>
              <a:gd name="connsiteY11" fmla="*/ 87255 h 573019"/>
              <a:gd name="connsiteX12" fmla="*/ 3746211 w 6802886"/>
              <a:gd name="connsiteY12" fmla="*/ 176510 h 573019"/>
              <a:gd name="connsiteX13" fmla="*/ 4040215 w 6802886"/>
              <a:gd name="connsiteY13" fmla="*/ 99955 h 573019"/>
              <a:gd name="connsiteX14" fmla="*/ 4478365 w 6802886"/>
              <a:gd name="connsiteY14" fmla="*/ 17405 h 573019"/>
              <a:gd name="connsiteX15" fmla="*/ 4773151 w 6802886"/>
              <a:gd name="connsiteY15" fmla="*/ 88491 h 573019"/>
              <a:gd name="connsiteX16" fmla="*/ 5265765 w 6802886"/>
              <a:gd name="connsiteY16" fmla="*/ 23755 h 573019"/>
              <a:gd name="connsiteX17" fmla="*/ 5722965 w 6802886"/>
              <a:gd name="connsiteY17" fmla="*/ 131705 h 573019"/>
              <a:gd name="connsiteX18" fmla="*/ 6243665 w 6802886"/>
              <a:gd name="connsiteY18" fmla="*/ 125355 h 573019"/>
              <a:gd name="connsiteX19" fmla="*/ 6633877 w 6802886"/>
              <a:gd name="connsiteY19" fmla="*/ 74438 h 573019"/>
              <a:gd name="connsiteX20" fmla="*/ 6774028 w 6802886"/>
              <a:gd name="connsiteY20" fmla="*/ 132982 h 573019"/>
              <a:gd name="connsiteX21" fmla="*/ 6778908 w 6802886"/>
              <a:gd name="connsiteY21" fmla="*/ 388246 h 573019"/>
              <a:gd name="connsiteX22" fmla="*/ 6546882 w 6802886"/>
              <a:gd name="connsiteY22" fmla="*/ 414468 h 573019"/>
              <a:gd name="connsiteX23" fmla="*/ 4960965 w 6802886"/>
              <a:gd name="connsiteY23" fmla="*/ 519055 h 573019"/>
              <a:gd name="connsiteX24" fmla="*/ 1081115 w 6802886"/>
              <a:gd name="connsiteY24" fmla="*/ 531755 h 573019"/>
              <a:gd name="connsiteX25" fmla="*/ 122828 w 6802886"/>
              <a:gd name="connsiteY25" fmla="*/ 555327 h 573019"/>
              <a:gd name="connsiteX26" fmla="*/ 5941 w 6802886"/>
              <a:gd name="connsiteY26" fmla="*/ 14000 h 573019"/>
              <a:gd name="connsiteX0" fmla="*/ 5941 w 6814064"/>
              <a:gd name="connsiteY0" fmla="*/ 14000 h 573019"/>
              <a:gd name="connsiteX1" fmla="*/ 200993 w 6814064"/>
              <a:gd name="connsiteY1" fmla="*/ 106305 h 573019"/>
              <a:gd name="connsiteX2" fmla="*/ 414365 w 6814064"/>
              <a:gd name="connsiteY2" fmla="*/ 163455 h 573019"/>
              <a:gd name="connsiteX3" fmla="*/ 846165 w 6814064"/>
              <a:gd name="connsiteY3" fmla="*/ 125355 h 573019"/>
              <a:gd name="connsiteX4" fmla="*/ 1081115 w 6814064"/>
              <a:gd name="connsiteY4" fmla="*/ 80905 h 573019"/>
              <a:gd name="connsiteX5" fmla="*/ 1313061 w 6814064"/>
              <a:gd name="connsiteY5" fmla="*/ 162968 h 573019"/>
              <a:gd name="connsiteX6" fmla="*/ 1551015 w 6814064"/>
              <a:gd name="connsiteY6" fmla="*/ 112655 h 573019"/>
              <a:gd name="connsiteX7" fmla="*/ 1957415 w 6814064"/>
              <a:gd name="connsiteY7" fmla="*/ 150755 h 573019"/>
              <a:gd name="connsiteX8" fmla="*/ 2446365 w 6814064"/>
              <a:gd name="connsiteY8" fmla="*/ 68205 h 573019"/>
              <a:gd name="connsiteX9" fmla="*/ 2748444 w 6814064"/>
              <a:gd name="connsiteY9" fmla="*/ 129115 h 573019"/>
              <a:gd name="connsiteX10" fmla="*/ 3017865 w 6814064"/>
              <a:gd name="connsiteY10" fmla="*/ 42805 h 573019"/>
              <a:gd name="connsiteX11" fmla="*/ 3563965 w 6814064"/>
              <a:gd name="connsiteY11" fmla="*/ 87255 h 573019"/>
              <a:gd name="connsiteX12" fmla="*/ 3746211 w 6814064"/>
              <a:gd name="connsiteY12" fmla="*/ 176510 h 573019"/>
              <a:gd name="connsiteX13" fmla="*/ 4040215 w 6814064"/>
              <a:gd name="connsiteY13" fmla="*/ 99955 h 573019"/>
              <a:gd name="connsiteX14" fmla="*/ 4478365 w 6814064"/>
              <a:gd name="connsiteY14" fmla="*/ 17405 h 573019"/>
              <a:gd name="connsiteX15" fmla="*/ 4773151 w 6814064"/>
              <a:gd name="connsiteY15" fmla="*/ 88491 h 573019"/>
              <a:gd name="connsiteX16" fmla="*/ 5265765 w 6814064"/>
              <a:gd name="connsiteY16" fmla="*/ 23755 h 573019"/>
              <a:gd name="connsiteX17" fmla="*/ 5722965 w 6814064"/>
              <a:gd name="connsiteY17" fmla="*/ 131705 h 573019"/>
              <a:gd name="connsiteX18" fmla="*/ 6243665 w 6814064"/>
              <a:gd name="connsiteY18" fmla="*/ 125355 h 573019"/>
              <a:gd name="connsiteX19" fmla="*/ 6633877 w 6814064"/>
              <a:gd name="connsiteY19" fmla="*/ 74438 h 573019"/>
              <a:gd name="connsiteX20" fmla="*/ 6797630 w 6814064"/>
              <a:gd name="connsiteY20" fmla="*/ 123244 h 573019"/>
              <a:gd name="connsiteX21" fmla="*/ 6778908 w 6814064"/>
              <a:gd name="connsiteY21" fmla="*/ 388246 h 573019"/>
              <a:gd name="connsiteX22" fmla="*/ 6546882 w 6814064"/>
              <a:gd name="connsiteY22" fmla="*/ 414468 h 573019"/>
              <a:gd name="connsiteX23" fmla="*/ 4960965 w 6814064"/>
              <a:gd name="connsiteY23" fmla="*/ 519055 h 573019"/>
              <a:gd name="connsiteX24" fmla="*/ 1081115 w 6814064"/>
              <a:gd name="connsiteY24" fmla="*/ 531755 h 573019"/>
              <a:gd name="connsiteX25" fmla="*/ 122828 w 6814064"/>
              <a:gd name="connsiteY25" fmla="*/ 555327 h 573019"/>
              <a:gd name="connsiteX26" fmla="*/ 5941 w 6814064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10183"/>
              <a:gd name="connsiteY0" fmla="*/ 14000 h 573019"/>
              <a:gd name="connsiteX1" fmla="*/ 200993 w 6810183"/>
              <a:gd name="connsiteY1" fmla="*/ 106305 h 573019"/>
              <a:gd name="connsiteX2" fmla="*/ 414365 w 6810183"/>
              <a:gd name="connsiteY2" fmla="*/ 163455 h 573019"/>
              <a:gd name="connsiteX3" fmla="*/ 846165 w 6810183"/>
              <a:gd name="connsiteY3" fmla="*/ 125355 h 573019"/>
              <a:gd name="connsiteX4" fmla="*/ 1081115 w 6810183"/>
              <a:gd name="connsiteY4" fmla="*/ 80905 h 573019"/>
              <a:gd name="connsiteX5" fmla="*/ 1313061 w 6810183"/>
              <a:gd name="connsiteY5" fmla="*/ 162968 h 573019"/>
              <a:gd name="connsiteX6" fmla="*/ 1551015 w 6810183"/>
              <a:gd name="connsiteY6" fmla="*/ 112655 h 573019"/>
              <a:gd name="connsiteX7" fmla="*/ 1957415 w 6810183"/>
              <a:gd name="connsiteY7" fmla="*/ 150755 h 573019"/>
              <a:gd name="connsiteX8" fmla="*/ 2446365 w 6810183"/>
              <a:gd name="connsiteY8" fmla="*/ 68205 h 573019"/>
              <a:gd name="connsiteX9" fmla="*/ 2748444 w 6810183"/>
              <a:gd name="connsiteY9" fmla="*/ 129115 h 573019"/>
              <a:gd name="connsiteX10" fmla="*/ 3017865 w 6810183"/>
              <a:gd name="connsiteY10" fmla="*/ 42805 h 573019"/>
              <a:gd name="connsiteX11" fmla="*/ 3563965 w 6810183"/>
              <a:gd name="connsiteY11" fmla="*/ 87255 h 573019"/>
              <a:gd name="connsiteX12" fmla="*/ 3746211 w 6810183"/>
              <a:gd name="connsiteY12" fmla="*/ 176510 h 573019"/>
              <a:gd name="connsiteX13" fmla="*/ 4040215 w 6810183"/>
              <a:gd name="connsiteY13" fmla="*/ 99955 h 573019"/>
              <a:gd name="connsiteX14" fmla="*/ 4478365 w 6810183"/>
              <a:gd name="connsiteY14" fmla="*/ 17405 h 573019"/>
              <a:gd name="connsiteX15" fmla="*/ 4773151 w 6810183"/>
              <a:gd name="connsiteY15" fmla="*/ 88491 h 573019"/>
              <a:gd name="connsiteX16" fmla="*/ 5265765 w 6810183"/>
              <a:gd name="connsiteY16" fmla="*/ 23755 h 573019"/>
              <a:gd name="connsiteX17" fmla="*/ 5722965 w 6810183"/>
              <a:gd name="connsiteY17" fmla="*/ 131705 h 573019"/>
              <a:gd name="connsiteX18" fmla="*/ 6243665 w 6810183"/>
              <a:gd name="connsiteY18" fmla="*/ 125355 h 573019"/>
              <a:gd name="connsiteX19" fmla="*/ 6633877 w 6810183"/>
              <a:gd name="connsiteY19" fmla="*/ 74438 h 573019"/>
              <a:gd name="connsiteX20" fmla="*/ 6797630 w 6810183"/>
              <a:gd name="connsiteY20" fmla="*/ 123244 h 573019"/>
              <a:gd name="connsiteX21" fmla="*/ 6778908 w 6810183"/>
              <a:gd name="connsiteY21" fmla="*/ 388246 h 573019"/>
              <a:gd name="connsiteX22" fmla="*/ 6546882 w 6810183"/>
              <a:gd name="connsiteY22" fmla="*/ 414468 h 573019"/>
              <a:gd name="connsiteX23" fmla="*/ 4960965 w 6810183"/>
              <a:gd name="connsiteY23" fmla="*/ 519055 h 573019"/>
              <a:gd name="connsiteX24" fmla="*/ 1081115 w 6810183"/>
              <a:gd name="connsiteY24" fmla="*/ 531755 h 573019"/>
              <a:gd name="connsiteX25" fmla="*/ 122828 w 6810183"/>
              <a:gd name="connsiteY25" fmla="*/ 555327 h 573019"/>
              <a:gd name="connsiteX26" fmla="*/ 5941 w 6810183"/>
              <a:gd name="connsiteY26" fmla="*/ 14000 h 573019"/>
              <a:gd name="connsiteX0" fmla="*/ 5941 w 6810183"/>
              <a:gd name="connsiteY0" fmla="*/ 16330 h 575349"/>
              <a:gd name="connsiteX1" fmla="*/ 200993 w 6810183"/>
              <a:gd name="connsiteY1" fmla="*/ 108635 h 575349"/>
              <a:gd name="connsiteX2" fmla="*/ 414365 w 6810183"/>
              <a:gd name="connsiteY2" fmla="*/ 165785 h 575349"/>
              <a:gd name="connsiteX3" fmla="*/ 846165 w 6810183"/>
              <a:gd name="connsiteY3" fmla="*/ 127685 h 575349"/>
              <a:gd name="connsiteX4" fmla="*/ 1081115 w 6810183"/>
              <a:gd name="connsiteY4" fmla="*/ 83235 h 575349"/>
              <a:gd name="connsiteX5" fmla="*/ 1313061 w 6810183"/>
              <a:gd name="connsiteY5" fmla="*/ 165298 h 575349"/>
              <a:gd name="connsiteX6" fmla="*/ 1551015 w 6810183"/>
              <a:gd name="connsiteY6" fmla="*/ 114985 h 575349"/>
              <a:gd name="connsiteX7" fmla="*/ 1957415 w 6810183"/>
              <a:gd name="connsiteY7" fmla="*/ 153085 h 575349"/>
              <a:gd name="connsiteX8" fmla="*/ 2446365 w 6810183"/>
              <a:gd name="connsiteY8" fmla="*/ 70535 h 575349"/>
              <a:gd name="connsiteX9" fmla="*/ 2748444 w 6810183"/>
              <a:gd name="connsiteY9" fmla="*/ 131445 h 575349"/>
              <a:gd name="connsiteX10" fmla="*/ 3017865 w 6810183"/>
              <a:gd name="connsiteY10" fmla="*/ 45135 h 575349"/>
              <a:gd name="connsiteX11" fmla="*/ 3563965 w 6810183"/>
              <a:gd name="connsiteY11" fmla="*/ 89585 h 575349"/>
              <a:gd name="connsiteX12" fmla="*/ 3746211 w 6810183"/>
              <a:gd name="connsiteY12" fmla="*/ 178840 h 575349"/>
              <a:gd name="connsiteX13" fmla="*/ 4040215 w 6810183"/>
              <a:gd name="connsiteY13" fmla="*/ 102285 h 575349"/>
              <a:gd name="connsiteX14" fmla="*/ 4478365 w 6810183"/>
              <a:gd name="connsiteY14" fmla="*/ 19735 h 575349"/>
              <a:gd name="connsiteX15" fmla="*/ 4773151 w 6810183"/>
              <a:gd name="connsiteY15" fmla="*/ 90821 h 575349"/>
              <a:gd name="connsiteX16" fmla="*/ 5265765 w 6810183"/>
              <a:gd name="connsiteY16" fmla="*/ 26085 h 575349"/>
              <a:gd name="connsiteX17" fmla="*/ 5722965 w 6810183"/>
              <a:gd name="connsiteY17" fmla="*/ 134035 h 575349"/>
              <a:gd name="connsiteX18" fmla="*/ 6243665 w 6810183"/>
              <a:gd name="connsiteY18" fmla="*/ 127685 h 575349"/>
              <a:gd name="connsiteX19" fmla="*/ 6633877 w 6810183"/>
              <a:gd name="connsiteY19" fmla="*/ 76768 h 575349"/>
              <a:gd name="connsiteX20" fmla="*/ 6797630 w 6810183"/>
              <a:gd name="connsiteY20" fmla="*/ 125574 h 575349"/>
              <a:gd name="connsiteX21" fmla="*/ 6778908 w 6810183"/>
              <a:gd name="connsiteY21" fmla="*/ 390576 h 575349"/>
              <a:gd name="connsiteX22" fmla="*/ 6546882 w 6810183"/>
              <a:gd name="connsiteY22" fmla="*/ 416798 h 575349"/>
              <a:gd name="connsiteX23" fmla="*/ 4960965 w 6810183"/>
              <a:gd name="connsiteY23" fmla="*/ 521385 h 575349"/>
              <a:gd name="connsiteX24" fmla="*/ 1081115 w 6810183"/>
              <a:gd name="connsiteY24" fmla="*/ 534085 h 575349"/>
              <a:gd name="connsiteX25" fmla="*/ 122828 w 6810183"/>
              <a:gd name="connsiteY25" fmla="*/ 557657 h 575349"/>
              <a:gd name="connsiteX26" fmla="*/ 5941 w 6810183"/>
              <a:gd name="connsiteY26" fmla="*/ 16330 h 575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10183" h="575349">
                <a:moveTo>
                  <a:pt x="5941" y="16330"/>
                </a:moveTo>
                <a:cubicBezTo>
                  <a:pt x="28474" y="-36214"/>
                  <a:pt x="135976" y="73539"/>
                  <a:pt x="200993" y="108635"/>
                </a:cubicBezTo>
                <a:cubicBezTo>
                  <a:pt x="256169" y="120667"/>
                  <a:pt x="306836" y="162610"/>
                  <a:pt x="414365" y="165785"/>
                </a:cubicBezTo>
                <a:cubicBezTo>
                  <a:pt x="521894" y="168960"/>
                  <a:pt x="735040" y="141443"/>
                  <a:pt x="846165" y="127685"/>
                </a:cubicBezTo>
                <a:cubicBezTo>
                  <a:pt x="957290" y="113927"/>
                  <a:pt x="1003299" y="76966"/>
                  <a:pt x="1081115" y="83235"/>
                </a:cubicBezTo>
                <a:cubicBezTo>
                  <a:pt x="1158931" y="89504"/>
                  <a:pt x="1234744" y="160006"/>
                  <a:pt x="1313061" y="165298"/>
                </a:cubicBezTo>
                <a:cubicBezTo>
                  <a:pt x="1391378" y="170590"/>
                  <a:pt x="1443623" y="117020"/>
                  <a:pt x="1551015" y="114985"/>
                </a:cubicBezTo>
                <a:cubicBezTo>
                  <a:pt x="1658407" y="112950"/>
                  <a:pt x="1808190" y="160493"/>
                  <a:pt x="1957415" y="153085"/>
                </a:cubicBezTo>
                <a:cubicBezTo>
                  <a:pt x="2106640" y="145677"/>
                  <a:pt x="2314527" y="74142"/>
                  <a:pt x="2446365" y="70535"/>
                </a:cubicBezTo>
                <a:cubicBezTo>
                  <a:pt x="2578203" y="66928"/>
                  <a:pt x="2653194" y="135678"/>
                  <a:pt x="2748444" y="131445"/>
                </a:cubicBezTo>
                <a:cubicBezTo>
                  <a:pt x="2843694" y="127212"/>
                  <a:pt x="2881945" y="52112"/>
                  <a:pt x="3017865" y="45135"/>
                </a:cubicBezTo>
                <a:cubicBezTo>
                  <a:pt x="3153785" y="38158"/>
                  <a:pt x="3442574" y="67301"/>
                  <a:pt x="3563965" y="89585"/>
                </a:cubicBezTo>
                <a:cubicBezTo>
                  <a:pt x="3685356" y="111869"/>
                  <a:pt x="3666836" y="176723"/>
                  <a:pt x="3746211" y="178840"/>
                </a:cubicBezTo>
                <a:cubicBezTo>
                  <a:pt x="3825586" y="180957"/>
                  <a:pt x="3918189" y="128803"/>
                  <a:pt x="4040215" y="102285"/>
                </a:cubicBezTo>
                <a:cubicBezTo>
                  <a:pt x="4162241" y="75767"/>
                  <a:pt x="4356209" y="21646"/>
                  <a:pt x="4478365" y="19735"/>
                </a:cubicBezTo>
                <a:cubicBezTo>
                  <a:pt x="4600521" y="17824"/>
                  <a:pt x="4641918" y="89763"/>
                  <a:pt x="4773151" y="90821"/>
                </a:cubicBezTo>
                <a:cubicBezTo>
                  <a:pt x="4904384" y="91879"/>
                  <a:pt x="5107463" y="18883"/>
                  <a:pt x="5265765" y="26085"/>
                </a:cubicBezTo>
                <a:cubicBezTo>
                  <a:pt x="5424067" y="33287"/>
                  <a:pt x="5559982" y="117102"/>
                  <a:pt x="5722965" y="134035"/>
                </a:cubicBezTo>
                <a:cubicBezTo>
                  <a:pt x="5885948" y="150968"/>
                  <a:pt x="6091846" y="137230"/>
                  <a:pt x="6243665" y="127685"/>
                </a:cubicBezTo>
                <a:cubicBezTo>
                  <a:pt x="6395484" y="118141"/>
                  <a:pt x="6541550" y="77120"/>
                  <a:pt x="6633877" y="76768"/>
                </a:cubicBezTo>
                <a:cubicBezTo>
                  <a:pt x="6726204" y="76416"/>
                  <a:pt x="6837183" y="-124728"/>
                  <a:pt x="6797630" y="125574"/>
                </a:cubicBezTo>
                <a:cubicBezTo>
                  <a:pt x="6812361" y="431056"/>
                  <a:pt x="6822273" y="333924"/>
                  <a:pt x="6778908" y="390576"/>
                </a:cubicBezTo>
                <a:cubicBezTo>
                  <a:pt x="6735543" y="447228"/>
                  <a:pt x="6849873" y="394997"/>
                  <a:pt x="6546882" y="416798"/>
                </a:cubicBezTo>
                <a:cubicBezTo>
                  <a:pt x="6243892" y="438600"/>
                  <a:pt x="5871926" y="501837"/>
                  <a:pt x="4960965" y="521385"/>
                </a:cubicBezTo>
                <a:cubicBezTo>
                  <a:pt x="4050004" y="540933"/>
                  <a:pt x="1891798" y="538318"/>
                  <a:pt x="1081115" y="534085"/>
                </a:cubicBezTo>
                <a:cubicBezTo>
                  <a:pt x="270432" y="529852"/>
                  <a:pt x="285503" y="423227"/>
                  <a:pt x="122828" y="557657"/>
                </a:cubicBezTo>
                <a:cubicBezTo>
                  <a:pt x="-39847" y="692087"/>
                  <a:pt x="5941" y="16330"/>
                  <a:pt x="5941" y="1633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-6794" y="3015591"/>
            <a:ext cx="9156889" cy="3845449"/>
          </a:xfrm>
          <a:prstGeom prst="rect">
            <a:avLst/>
          </a:prstGeom>
          <a:gradFill flip="none" rotWithShape="1">
            <a:gsLst>
              <a:gs pos="81000">
                <a:srgbClr val="787171"/>
              </a:gs>
              <a:gs pos="0">
                <a:schemeClr val="bg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-2895" y="2727810"/>
            <a:ext cx="9161540" cy="397370"/>
            <a:chOff x="-11536" y="2971649"/>
            <a:chExt cx="9225550" cy="397370"/>
          </a:xfrm>
        </p:grpSpPr>
        <p:sp>
          <p:nvSpPr>
            <p:cNvPr id="16" name="Rounded Rectangle 15"/>
            <p:cNvSpPr/>
            <p:nvPr/>
          </p:nvSpPr>
          <p:spPr>
            <a:xfrm>
              <a:off x="-11536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9819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6648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37835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14190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31325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71991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89127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229274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464100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87076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04211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44618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61753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02419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19555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0253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773889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18055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535190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575597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92732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33398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50534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90681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078170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7484831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5618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806025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823160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863826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880962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601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aphic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 userDrawn="1"/>
        </p:nvSpPr>
        <p:spPr>
          <a:xfrm flipH="1">
            <a:off x="-1609" y="2044164"/>
            <a:ext cx="9154262" cy="710609"/>
          </a:xfrm>
          <a:custGeom>
            <a:avLst/>
            <a:gdLst>
              <a:gd name="connsiteX0" fmla="*/ 134408 w 7600950"/>
              <a:gd name="connsiteY0" fmla="*/ 622300 h 642408"/>
              <a:gd name="connsiteX1" fmla="*/ 134408 w 7600950"/>
              <a:gd name="connsiteY1" fmla="*/ 488950 h 642408"/>
              <a:gd name="connsiteX2" fmla="*/ 153458 w 7600950"/>
              <a:gd name="connsiteY2" fmla="*/ 412750 h 642408"/>
              <a:gd name="connsiteX3" fmla="*/ 242358 w 7600950"/>
              <a:gd name="connsiteY3" fmla="*/ 292100 h 642408"/>
              <a:gd name="connsiteX4" fmla="*/ 502708 w 7600950"/>
              <a:gd name="connsiteY4" fmla="*/ 190500 h 642408"/>
              <a:gd name="connsiteX5" fmla="*/ 763058 w 7600950"/>
              <a:gd name="connsiteY5" fmla="*/ 196850 h 642408"/>
              <a:gd name="connsiteX6" fmla="*/ 1029758 w 7600950"/>
              <a:gd name="connsiteY6" fmla="*/ 152400 h 642408"/>
              <a:gd name="connsiteX7" fmla="*/ 1417108 w 7600950"/>
              <a:gd name="connsiteY7" fmla="*/ 152400 h 642408"/>
              <a:gd name="connsiteX8" fmla="*/ 1893358 w 7600950"/>
              <a:gd name="connsiteY8" fmla="*/ 260350 h 642408"/>
              <a:gd name="connsiteX9" fmla="*/ 2547408 w 7600950"/>
              <a:gd name="connsiteY9" fmla="*/ 127000 h 642408"/>
              <a:gd name="connsiteX10" fmla="*/ 3207808 w 7600950"/>
              <a:gd name="connsiteY10" fmla="*/ 107950 h 642408"/>
              <a:gd name="connsiteX11" fmla="*/ 3766608 w 7600950"/>
              <a:gd name="connsiteY11" fmla="*/ 247650 h 642408"/>
              <a:gd name="connsiteX12" fmla="*/ 4623858 w 7600950"/>
              <a:gd name="connsiteY12" fmla="*/ 76200 h 642408"/>
              <a:gd name="connsiteX13" fmla="*/ 5100108 w 7600950"/>
              <a:gd name="connsiteY13" fmla="*/ 260350 h 642408"/>
              <a:gd name="connsiteX14" fmla="*/ 5544608 w 7600950"/>
              <a:gd name="connsiteY14" fmla="*/ 279400 h 642408"/>
              <a:gd name="connsiteX15" fmla="*/ 5970058 w 7600950"/>
              <a:gd name="connsiteY15" fmla="*/ 57150 h 642408"/>
              <a:gd name="connsiteX16" fmla="*/ 6522508 w 7600950"/>
              <a:gd name="connsiteY16" fmla="*/ 38100 h 642408"/>
              <a:gd name="connsiteX17" fmla="*/ 6922558 w 7600950"/>
              <a:gd name="connsiteY17" fmla="*/ 12700 h 642408"/>
              <a:gd name="connsiteX18" fmla="*/ 7182908 w 7600950"/>
              <a:gd name="connsiteY18" fmla="*/ 114300 h 642408"/>
              <a:gd name="connsiteX19" fmla="*/ 7316258 w 7600950"/>
              <a:gd name="connsiteY19" fmla="*/ 247650 h 642408"/>
              <a:gd name="connsiteX20" fmla="*/ 7335308 w 7600950"/>
              <a:gd name="connsiteY20" fmla="*/ 444500 h 642408"/>
              <a:gd name="connsiteX21" fmla="*/ 7316258 w 7600950"/>
              <a:gd name="connsiteY21" fmla="*/ 495300 h 642408"/>
              <a:gd name="connsiteX22" fmla="*/ 7290858 w 7600950"/>
              <a:gd name="connsiteY22" fmla="*/ 514350 h 642408"/>
              <a:gd name="connsiteX23" fmla="*/ 6922558 w 7600950"/>
              <a:gd name="connsiteY23" fmla="*/ 571500 h 642408"/>
              <a:gd name="connsiteX24" fmla="*/ 3220508 w 7600950"/>
              <a:gd name="connsiteY24" fmla="*/ 590550 h 642408"/>
              <a:gd name="connsiteX25" fmla="*/ 515408 w 7600950"/>
              <a:gd name="connsiteY25" fmla="*/ 609600 h 642408"/>
              <a:gd name="connsiteX26" fmla="*/ 134408 w 7600950"/>
              <a:gd name="connsiteY26" fmla="*/ 622300 h 642408"/>
              <a:gd name="connsiteX0" fmla="*/ 134408 w 7600950"/>
              <a:gd name="connsiteY0" fmla="*/ 622300 h 642408"/>
              <a:gd name="connsiteX1" fmla="*/ 134408 w 7600950"/>
              <a:gd name="connsiteY1" fmla="*/ 488950 h 642408"/>
              <a:gd name="connsiteX2" fmla="*/ 153458 w 7600950"/>
              <a:gd name="connsiteY2" fmla="*/ 412750 h 642408"/>
              <a:gd name="connsiteX3" fmla="*/ 242358 w 7600950"/>
              <a:gd name="connsiteY3" fmla="*/ 292100 h 642408"/>
              <a:gd name="connsiteX4" fmla="*/ 502708 w 7600950"/>
              <a:gd name="connsiteY4" fmla="*/ 190500 h 642408"/>
              <a:gd name="connsiteX5" fmla="*/ 763058 w 7600950"/>
              <a:gd name="connsiteY5" fmla="*/ 196850 h 642408"/>
              <a:gd name="connsiteX6" fmla="*/ 1029758 w 7600950"/>
              <a:gd name="connsiteY6" fmla="*/ 152400 h 642408"/>
              <a:gd name="connsiteX7" fmla="*/ 1417108 w 7600950"/>
              <a:gd name="connsiteY7" fmla="*/ 152400 h 642408"/>
              <a:gd name="connsiteX8" fmla="*/ 1893358 w 7600950"/>
              <a:gd name="connsiteY8" fmla="*/ 260350 h 642408"/>
              <a:gd name="connsiteX9" fmla="*/ 2547408 w 7600950"/>
              <a:gd name="connsiteY9" fmla="*/ 127000 h 642408"/>
              <a:gd name="connsiteX10" fmla="*/ 3207808 w 7600950"/>
              <a:gd name="connsiteY10" fmla="*/ 107950 h 642408"/>
              <a:gd name="connsiteX11" fmla="*/ 3766608 w 7600950"/>
              <a:gd name="connsiteY11" fmla="*/ 247650 h 642408"/>
              <a:gd name="connsiteX12" fmla="*/ 4623858 w 7600950"/>
              <a:gd name="connsiteY12" fmla="*/ 76200 h 642408"/>
              <a:gd name="connsiteX13" fmla="*/ 5100108 w 7600950"/>
              <a:gd name="connsiteY13" fmla="*/ 260350 h 642408"/>
              <a:gd name="connsiteX14" fmla="*/ 5544608 w 7600950"/>
              <a:gd name="connsiteY14" fmla="*/ 279400 h 642408"/>
              <a:gd name="connsiteX15" fmla="*/ 5970058 w 7600950"/>
              <a:gd name="connsiteY15" fmla="*/ 57150 h 642408"/>
              <a:gd name="connsiteX16" fmla="*/ 6522508 w 7600950"/>
              <a:gd name="connsiteY16" fmla="*/ 38100 h 642408"/>
              <a:gd name="connsiteX17" fmla="*/ 6922558 w 7600950"/>
              <a:gd name="connsiteY17" fmla="*/ 12700 h 642408"/>
              <a:gd name="connsiteX18" fmla="*/ 7182908 w 7600950"/>
              <a:gd name="connsiteY18" fmla="*/ 114300 h 642408"/>
              <a:gd name="connsiteX19" fmla="*/ 7316258 w 7600950"/>
              <a:gd name="connsiteY19" fmla="*/ 247650 h 642408"/>
              <a:gd name="connsiteX20" fmla="*/ 7335308 w 7600950"/>
              <a:gd name="connsiteY20" fmla="*/ 444500 h 642408"/>
              <a:gd name="connsiteX21" fmla="*/ 7316258 w 7600950"/>
              <a:gd name="connsiteY21" fmla="*/ 495300 h 642408"/>
              <a:gd name="connsiteX22" fmla="*/ 7290858 w 7600950"/>
              <a:gd name="connsiteY22" fmla="*/ 514350 h 642408"/>
              <a:gd name="connsiteX23" fmla="*/ 6922558 w 7600950"/>
              <a:gd name="connsiteY23" fmla="*/ 571500 h 642408"/>
              <a:gd name="connsiteX24" fmla="*/ 3220508 w 7600950"/>
              <a:gd name="connsiteY24" fmla="*/ 590550 h 642408"/>
              <a:gd name="connsiteX25" fmla="*/ 515408 w 7600950"/>
              <a:gd name="connsiteY25" fmla="*/ 609600 h 642408"/>
              <a:gd name="connsiteX26" fmla="*/ 134408 w 7600950"/>
              <a:gd name="connsiteY26" fmla="*/ 622300 h 642408"/>
              <a:gd name="connsiteX0" fmla="*/ 134408 w 7605183"/>
              <a:gd name="connsiteY0" fmla="*/ 622300 h 642408"/>
              <a:gd name="connsiteX1" fmla="*/ 134408 w 7605183"/>
              <a:gd name="connsiteY1" fmla="*/ 488950 h 642408"/>
              <a:gd name="connsiteX2" fmla="*/ 153458 w 7605183"/>
              <a:gd name="connsiteY2" fmla="*/ 412750 h 642408"/>
              <a:gd name="connsiteX3" fmla="*/ 242358 w 7605183"/>
              <a:gd name="connsiteY3" fmla="*/ 292100 h 642408"/>
              <a:gd name="connsiteX4" fmla="*/ 502708 w 7605183"/>
              <a:gd name="connsiteY4" fmla="*/ 190500 h 642408"/>
              <a:gd name="connsiteX5" fmla="*/ 763058 w 7605183"/>
              <a:gd name="connsiteY5" fmla="*/ 196850 h 642408"/>
              <a:gd name="connsiteX6" fmla="*/ 1029758 w 7605183"/>
              <a:gd name="connsiteY6" fmla="*/ 152400 h 642408"/>
              <a:gd name="connsiteX7" fmla="*/ 1417108 w 7605183"/>
              <a:gd name="connsiteY7" fmla="*/ 152400 h 642408"/>
              <a:gd name="connsiteX8" fmla="*/ 1893358 w 7605183"/>
              <a:gd name="connsiteY8" fmla="*/ 260350 h 642408"/>
              <a:gd name="connsiteX9" fmla="*/ 2547408 w 7605183"/>
              <a:gd name="connsiteY9" fmla="*/ 127000 h 642408"/>
              <a:gd name="connsiteX10" fmla="*/ 3207808 w 7605183"/>
              <a:gd name="connsiteY10" fmla="*/ 107950 h 642408"/>
              <a:gd name="connsiteX11" fmla="*/ 3766608 w 7605183"/>
              <a:gd name="connsiteY11" fmla="*/ 247650 h 642408"/>
              <a:gd name="connsiteX12" fmla="*/ 4623858 w 7605183"/>
              <a:gd name="connsiteY12" fmla="*/ 76200 h 642408"/>
              <a:gd name="connsiteX13" fmla="*/ 5100108 w 7605183"/>
              <a:gd name="connsiteY13" fmla="*/ 260350 h 642408"/>
              <a:gd name="connsiteX14" fmla="*/ 5544608 w 7605183"/>
              <a:gd name="connsiteY14" fmla="*/ 279400 h 642408"/>
              <a:gd name="connsiteX15" fmla="*/ 5970058 w 7605183"/>
              <a:gd name="connsiteY15" fmla="*/ 57150 h 642408"/>
              <a:gd name="connsiteX16" fmla="*/ 6522508 w 7605183"/>
              <a:gd name="connsiteY16" fmla="*/ 38100 h 642408"/>
              <a:gd name="connsiteX17" fmla="*/ 6922558 w 7605183"/>
              <a:gd name="connsiteY17" fmla="*/ 12700 h 642408"/>
              <a:gd name="connsiteX18" fmla="*/ 7182908 w 7605183"/>
              <a:gd name="connsiteY18" fmla="*/ 114300 h 642408"/>
              <a:gd name="connsiteX19" fmla="*/ 7316258 w 7605183"/>
              <a:gd name="connsiteY19" fmla="*/ 247650 h 642408"/>
              <a:gd name="connsiteX20" fmla="*/ 7335308 w 7605183"/>
              <a:gd name="connsiteY20" fmla="*/ 444500 h 642408"/>
              <a:gd name="connsiteX21" fmla="*/ 7316258 w 7605183"/>
              <a:gd name="connsiteY21" fmla="*/ 495300 h 642408"/>
              <a:gd name="connsiteX22" fmla="*/ 6922558 w 7605183"/>
              <a:gd name="connsiteY22" fmla="*/ 571500 h 642408"/>
              <a:gd name="connsiteX23" fmla="*/ 3220508 w 7605183"/>
              <a:gd name="connsiteY23" fmla="*/ 590550 h 642408"/>
              <a:gd name="connsiteX24" fmla="*/ 515408 w 7605183"/>
              <a:gd name="connsiteY24" fmla="*/ 609600 h 642408"/>
              <a:gd name="connsiteX25" fmla="*/ 134408 w 7605183"/>
              <a:gd name="connsiteY25" fmla="*/ 622300 h 642408"/>
              <a:gd name="connsiteX0" fmla="*/ 6922558 w 7408391"/>
              <a:gd name="connsiteY0" fmla="*/ 571500 h 642408"/>
              <a:gd name="connsiteX1" fmla="*/ 3220508 w 7408391"/>
              <a:gd name="connsiteY1" fmla="*/ 590550 h 642408"/>
              <a:gd name="connsiteX2" fmla="*/ 515408 w 7408391"/>
              <a:gd name="connsiteY2" fmla="*/ 609600 h 642408"/>
              <a:gd name="connsiteX3" fmla="*/ 134408 w 7408391"/>
              <a:gd name="connsiteY3" fmla="*/ 622300 h 642408"/>
              <a:gd name="connsiteX4" fmla="*/ 134408 w 7408391"/>
              <a:gd name="connsiteY4" fmla="*/ 488950 h 642408"/>
              <a:gd name="connsiteX5" fmla="*/ 153458 w 7408391"/>
              <a:gd name="connsiteY5" fmla="*/ 412750 h 642408"/>
              <a:gd name="connsiteX6" fmla="*/ 242358 w 7408391"/>
              <a:gd name="connsiteY6" fmla="*/ 292100 h 642408"/>
              <a:gd name="connsiteX7" fmla="*/ 502708 w 7408391"/>
              <a:gd name="connsiteY7" fmla="*/ 190500 h 642408"/>
              <a:gd name="connsiteX8" fmla="*/ 763058 w 7408391"/>
              <a:gd name="connsiteY8" fmla="*/ 196850 h 642408"/>
              <a:gd name="connsiteX9" fmla="*/ 1029758 w 7408391"/>
              <a:gd name="connsiteY9" fmla="*/ 152400 h 642408"/>
              <a:gd name="connsiteX10" fmla="*/ 1417108 w 7408391"/>
              <a:gd name="connsiteY10" fmla="*/ 152400 h 642408"/>
              <a:gd name="connsiteX11" fmla="*/ 1893358 w 7408391"/>
              <a:gd name="connsiteY11" fmla="*/ 260350 h 642408"/>
              <a:gd name="connsiteX12" fmla="*/ 2547408 w 7408391"/>
              <a:gd name="connsiteY12" fmla="*/ 127000 h 642408"/>
              <a:gd name="connsiteX13" fmla="*/ 3207808 w 7408391"/>
              <a:gd name="connsiteY13" fmla="*/ 107950 h 642408"/>
              <a:gd name="connsiteX14" fmla="*/ 3766608 w 7408391"/>
              <a:gd name="connsiteY14" fmla="*/ 247650 h 642408"/>
              <a:gd name="connsiteX15" fmla="*/ 4623858 w 7408391"/>
              <a:gd name="connsiteY15" fmla="*/ 76200 h 642408"/>
              <a:gd name="connsiteX16" fmla="*/ 5100108 w 7408391"/>
              <a:gd name="connsiteY16" fmla="*/ 260350 h 642408"/>
              <a:gd name="connsiteX17" fmla="*/ 5544608 w 7408391"/>
              <a:gd name="connsiteY17" fmla="*/ 279400 h 642408"/>
              <a:gd name="connsiteX18" fmla="*/ 5970058 w 7408391"/>
              <a:gd name="connsiteY18" fmla="*/ 57150 h 642408"/>
              <a:gd name="connsiteX19" fmla="*/ 6522508 w 7408391"/>
              <a:gd name="connsiteY19" fmla="*/ 38100 h 642408"/>
              <a:gd name="connsiteX20" fmla="*/ 6922558 w 7408391"/>
              <a:gd name="connsiteY20" fmla="*/ 12700 h 642408"/>
              <a:gd name="connsiteX21" fmla="*/ 7182908 w 7408391"/>
              <a:gd name="connsiteY21" fmla="*/ 114300 h 642408"/>
              <a:gd name="connsiteX22" fmla="*/ 7316258 w 7408391"/>
              <a:gd name="connsiteY22" fmla="*/ 247650 h 642408"/>
              <a:gd name="connsiteX23" fmla="*/ 7335308 w 7408391"/>
              <a:gd name="connsiteY23" fmla="*/ 444500 h 642408"/>
              <a:gd name="connsiteX24" fmla="*/ 7408391 w 7408391"/>
              <a:gd name="connsiteY24" fmla="*/ 586740 h 642408"/>
              <a:gd name="connsiteX0" fmla="*/ 6922558 w 7341658"/>
              <a:gd name="connsiteY0" fmla="*/ 571500 h 642408"/>
              <a:gd name="connsiteX1" fmla="*/ 3220508 w 7341658"/>
              <a:gd name="connsiteY1" fmla="*/ 590550 h 642408"/>
              <a:gd name="connsiteX2" fmla="*/ 515408 w 7341658"/>
              <a:gd name="connsiteY2" fmla="*/ 609600 h 642408"/>
              <a:gd name="connsiteX3" fmla="*/ 134408 w 7341658"/>
              <a:gd name="connsiteY3" fmla="*/ 622300 h 642408"/>
              <a:gd name="connsiteX4" fmla="*/ 134408 w 7341658"/>
              <a:gd name="connsiteY4" fmla="*/ 488950 h 642408"/>
              <a:gd name="connsiteX5" fmla="*/ 153458 w 7341658"/>
              <a:gd name="connsiteY5" fmla="*/ 412750 h 642408"/>
              <a:gd name="connsiteX6" fmla="*/ 242358 w 7341658"/>
              <a:gd name="connsiteY6" fmla="*/ 292100 h 642408"/>
              <a:gd name="connsiteX7" fmla="*/ 502708 w 7341658"/>
              <a:gd name="connsiteY7" fmla="*/ 190500 h 642408"/>
              <a:gd name="connsiteX8" fmla="*/ 763058 w 7341658"/>
              <a:gd name="connsiteY8" fmla="*/ 196850 h 642408"/>
              <a:gd name="connsiteX9" fmla="*/ 1029758 w 7341658"/>
              <a:gd name="connsiteY9" fmla="*/ 152400 h 642408"/>
              <a:gd name="connsiteX10" fmla="*/ 1417108 w 7341658"/>
              <a:gd name="connsiteY10" fmla="*/ 152400 h 642408"/>
              <a:gd name="connsiteX11" fmla="*/ 1893358 w 7341658"/>
              <a:gd name="connsiteY11" fmla="*/ 260350 h 642408"/>
              <a:gd name="connsiteX12" fmla="*/ 2547408 w 7341658"/>
              <a:gd name="connsiteY12" fmla="*/ 127000 h 642408"/>
              <a:gd name="connsiteX13" fmla="*/ 3207808 w 7341658"/>
              <a:gd name="connsiteY13" fmla="*/ 107950 h 642408"/>
              <a:gd name="connsiteX14" fmla="*/ 3766608 w 7341658"/>
              <a:gd name="connsiteY14" fmla="*/ 247650 h 642408"/>
              <a:gd name="connsiteX15" fmla="*/ 4623858 w 7341658"/>
              <a:gd name="connsiteY15" fmla="*/ 76200 h 642408"/>
              <a:gd name="connsiteX16" fmla="*/ 5100108 w 7341658"/>
              <a:gd name="connsiteY16" fmla="*/ 260350 h 642408"/>
              <a:gd name="connsiteX17" fmla="*/ 5544608 w 7341658"/>
              <a:gd name="connsiteY17" fmla="*/ 279400 h 642408"/>
              <a:gd name="connsiteX18" fmla="*/ 5970058 w 7341658"/>
              <a:gd name="connsiteY18" fmla="*/ 57150 h 642408"/>
              <a:gd name="connsiteX19" fmla="*/ 6522508 w 7341658"/>
              <a:gd name="connsiteY19" fmla="*/ 38100 h 642408"/>
              <a:gd name="connsiteX20" fmla="*/ 6922558 w 7341658"/>
              <a:gd name="connsiteY20" fmla="*/ 12700 h 642408"/>
              <a:gd name="connsiteX21" fmla="*/ 7182908 w 7341658"/>
              <a:gd name="connsiteY21" fmla="*/ 114300 h 642408"/>
              <a:gd name="connsiteX22" fmla="*/ 7316258 w 7341658"/>
              <a:gd name="connsiteY22" fmla="*/ 247650 h 642408"/>
              <a:gd name="connsiteX23" fmla="*/ 7335308 w 7341658"/>
              <a:gd name="connsiteY23" fmla="*/ 444500 h 642408"/>
              <a:gd name="connsiteX24" fmla="*/ 7331614 w 7341658"/>
              <a:gd name="connsiteY24" fmla="*/ 586740 h 642408"/>
              <a:gd name="connsiteX0" fmla="*/ 6922558 w 7341658"/>
              <a:gd name="connsiteY0" fmla="*/ 571500 h 642408"/>
              <a:gd name="connsiteX1" fmla="*/ 3220508 w 7341658"/>
              <a:gd name="connsiteY1" fmla="*/ 590550 h 642408"/>
              <a:gd name="connsiteX2" fmla="*/ 515408 w 7341658"/>
              <a:gd name="connsiteY2" fmla="*/ 609600 h 642408"/>
              <a:gd name="connsiteX3" fmla="*/ 134408 w 7341658"/>
              <a:gd name="connsiteY3" fmla="*/ 622300 h 642408"/>
              <a:gd name="connsiteX4" fmla="*/ 134408 w 7341658"/>
              <a:gd name="connsiteY4" fmla="*/ 488950 h 642408"/>
              <a:gd name="connsiteX5" fmla="*/ 153458 w 7341658"/>
              <a:gd name="connsiteY5" fmla="*/ 412750 h 642408"/>
              <a:gd name="connsiteX6" fmla="*/ 242358 w 7341658"/>
              <a:gd name="connsiteY6" fmla="*/ 292100 h 642408"/>
              <a:gd name="connsiteX7" fmla="*/ 502708 w 7341658"/>
              <a:gd name="connsiteY7" fmla="*/ 190500 h 642408"/>
              <a:gd name="connsiteX8" fmla="*/ 763058 w 7341658"/>
              <a:gd name="connsiteY8" fmla="*/ 196850 h 642408"/>
              <a:gd name="connsiteX9" fmla="*/ 1029758 w 7341658"/>
              <a:gd name="connsiteY9" fmla="*/ 152400 h 642408"/>
              <a:gd name="connsiteX10" fmla="*/ 1417108 w 7341658"/>
              <a:gd name="connsiteY10" fmla="*/ 152400 h 642408"/>
              <a:gd name="connsiteX11" fmla="*/ 1893358 w 7341658"/>
              <a:gd name="connsiteY11" fmla="*/ 260350 h 642408"/>
              <a:gd name="connsiteX12" fmla="*/ 2547408 w 7341658"/>
              <a:gd name="connsiteY12" fmla="*/ 127000 h 642408"/>
              <a:gd name="connsiteX13" fmla="*/ 3207808 w 7341658"/>
              <a:gd name="connsiteY13" fmla="*/ 107950 h 642408"/>
              <a:gd name="connsiteX14" fmla="*/ 3766608 w 7341658"/>
              <a:gd name="connsiteY14" fmla="*/ 247650 h 642408"/>
              <a:gd name="connsiteX15" fmla="*/ 4623858 w 7341658"/>
              <a:gd name="connsiteY15" fmla="*/ 76200 h 642408"/>
              <a:gd name="connsiteX16" fmla="*/ 5100108 w 7341658"/>
              <a:gd name="connsiteY16" fmla="*/ 260350 h 642408"/>
              <a:gd name="connsiteX17" fmla="*/ 5544608 w 7341658"/>
              <a:gd name="connsiteY17" fmla="*/ 279400 h 642408"/>
              <a:gd name="connsiteX18" fmla="*/ 5970058 w 7341658"/>
              <a:gd name="connsiteY18" fmla="*/ 57150 h 642408"/>
              <a:gd name="connsiteX19" fmla="*/ 6522508 w 7341658"/>
              <a:gd name="connsiteY19" fmla="*/ 38100 h 642408"/>
              <a:gd name="connsiteX20" fmla="*/ 6922558 w 7341658"/>
              <a:gd name="connsiteY20" fmla="*/ 12700 h 642408"/>
              <a:gd name="connsiteX21" fmla="*/ 7182908 w 7341658"/>
              <a:gd name="connsiteY21" fmla="*/ 114300 h 642408"/>
              <a:gd name="connsiteX22" fmla="*/ 7316258 w 7341658"/>
              <a:gd name="connsiteY22" fmla="*/ 247650 h 642408"/>
              <a:gd name="connsiteX23" fmla="*/ 7335308 w 7341658"/>
              <a:gd name="connsiteY23" fmla="*/ 444500 h 642408"/>
              <a:gd name="connsiteX24" fmla="*/ 7331614 w 7341658"/>
              <a:gd name="connsiteY24" fmla="*/ 586740 h 642408"/>
              <a:gd name="connsiteX0" fmla="*/ 6922558 w 7359459"/>
              <a:gd name="connsiteY0" fmla="*/ 571500 h 642408"/>
              <a:gd name="connsiteX1" fmla="*/ 3220508 w 7359459"/>
              <a:gd name="connsiteY1" fmla="*/ 590550 h 642408"/>
              <a:gd name="connsiteX2" fmla="*/ 515408 w 7359459"/>
              <a:gd name="connsiteY2" fmla="*/ 609600 h 642408"/>
              <a:gd name="connsiteX3" fmla="*/ 134408 w 7359459"/>
              <a:gd name="connsiteY3" fmla="*/ 622300 h 642408"/>
              <a:gd name="connsiteX4" fmla="*/ 134408 w 7359459"/>
              <a:gd name="connsiteY4" fmla="*/ 488950 h 642408"/>
              <a:gd name="connsiteX5" fmla="*/ 153458 w 7359459"/>
              <a:gd name="connsiteY5" fmla="*/ 412750 h 642408"/>
              <a:gd name="connsiteX6" fmla="*/ 242358 w 7359459"/>
              <a:gd name="connsiteY6" fmla="*/ 292100 h 642408"/>
              <a:gd name="connsiteX7" fmla="*/ 502708 w 7359459"/>
              <a:gd name="connsiteY7" fmla="*/ 190500 h 642408"/>
              <a:gd name="connsiteX8" fmla="*/ 763058 w 7359459"/>
              <a:gd name="connsiteY8" fmla="*/ 196850 h 642408"/>
              <a:gd name="connsiteX9" fmla="*/ 1029758 w 7359459"/>
              <a:gd name="connsiteY9" fmla="*/ 152400 h 642408"/>
              <a:gd name="connsiteX10" fmla="*/ 1417108 w 7359459"/>
              <a:gd name="connsiteY10" fmla="*/ 152400 h 642408"/>
              <a:gd name="connsiteX11" fmla="*/ 1893358 w 7359459"/>
              <a:gd name="connsiteY11" fmla="*/ 260350 h 642408"/>
              <a:gd name="connsiteX12" fmla="*/ 2547408 w 7359459"/>
              <a:gd name="connsiteY12" fmla="*/ 127000 h 642408"/>
              <a:gd name="connsiteX13" fmla="*/ 3207808 w 7359459"/>
              <a:gd name="connsiteY13" fmla="*/ 107950 h 642408"/>
              <a:gd name="connsiteX14" fmla="*/ 3766608 w 7359459"/>
              <a:gd name="connsiteY14" fmla="*/ 247650 h 642408"/>
              <a:gd name="connsiteX15" fmla="*/ 4623858 w 7359459"/>
              <a:gd name="connsiteY15" fmla="*/ 76200 h 642408"/>
              <a:gd name="connsiteX16" fmla="*/ 5100108 w 7359459"/>
              <a:gd name="connsiteY16" fmla="*/ 260350 h 642408"/>
              <a:gd name="connsiteX17" fmla="*/ 5544608 w 7359459"/>
              <a:gd name="connsiteY17" fmla="*/ 279400 h 642408"/>
              <a:gd name="connsiteX18" fmla="*/ 5970058 w 7359459"/>
              <a:gd name="connsiteY18" fmla="*/ 57150 h 642408"/>
              <a:gd name="connsiteX19" fmla="*/ 6522508 w 7359459"/>
              <a:gd name="connsiteY19" fmla="*/ 38100 h 642408"/>
              <a:gd name="connsiteX20" fmla="*/ 6922558 w 7359459"/>
              <a:gd name="connsiteY20" fmla="*/ 12700 h 642408"/>
              <a:gd name="connsiteX21" fmla="*/ 7182908 w 7359459"/>
              <a:gd name="connsiteY21" fmla="*/ 114300 h 642408"/>
              <a:gd name="connsiteX22" fmla="*/ 7316258 w 7359459"/>
              <a:gd name="connsiteY22" fmla="*/ 247650 h 642408"/>
              <a:gd name="connsiteX23" fmla="*/ 7335308 w 7359459"/>
              <a:gd name="connsiteY23" fmla="*/ 444500 h 642408"/>
              <a:gd name="connsiteX24" fmla="*/ 7331614 w 7359459"/>
              <a:gd name="connsiteY24" fmla="*/ 586740 h 642408"/>
              <a:gd name="connsiteX0" fmla="*/ 6922558 w 7359459"/>
              <a:gd name="connsiteY0" fmla="*/ 571500 h 642408"/>
              <a:gd name="connsiteX1" fmla="*/ 3220508 w 7359459"/>
              <a:gd name="connsiteY1" fmla="*/ 590550 h 642408"/>
              <a:gd name="connsiteX2" fmla="*/ 515408 w 7359459"/>
              <a:gd name="connsiteY2" fmla="*/ 609600 h 642408"/>
              <a:gd name="connsiteX3" fmla="*/ 134408 w 7359459"/>
              <a:gd name="connsiteY3" fmla="*/ 622300 h 642408"/>
              <a:gd name="connsiteX4" fmla="*/ 134408 w 7359459"/>
              <a:gd name="connsiteY4" fmla="*/ 488950 h 642408"/>
              <a:gd name="connsiteX5" fmla="*/ 153458 w 7359459"/>
              <a:gd name="connsiteY5" fmla="*/ 412750 h 642408"/>
              <a:gd name="connsiteX6" fmla="*/ 242358 w 7359459"/>
              <a:gd name="connsiteY6" fmla="*/ 292100 h 642408"/>
              <a:gd name="connsiteX7" fmla="*/ 502708 w 7359459"/>
              <a:gd name="connsiteY7" fmla="*/ 190500 h 642408"/>
              <a:gd name="connsiteX8" fmla="*/ 763058 w 7359459"/>
              <a:gd name="connsiteY8" fmla="*/ 196850 h 642408"/>
              <a:gd name="connsiteX9" fmla="*/ 1029758 w 7359459"/>
              <a:gd name="connsiteY9" fmla="*/ 152400 h 642408"/>
              <a:gd name="connsiteX10" fmla="*/ 1417108 w 7359459"/>
              <a:gd name="connsiteY10" fmla="*/ 152400 h 642408"/>
              <a:gd name="connsiteX11" fmla="*/ 1893358 w 7359459"/>
              <a:gd name="connsiteY11" fmla="*/ 260350 h 642408"/>
              <a:gd name="connsiteX12" fmla="*/ 2547408 w 7359459"/>
              <a:gd name="connsiteY12" fmla="*/ 127000 h 642408"/>
              <a:gd name="connsiteX13" fmla="*/ 3207808 w 7359459"/>
              <a:gd name="connsiteY13" fmla="*/ 107950 h 642408"/>
              <a:gd name="connsiteX14" fmla="*/ 3766608 w 7359459"/>
              <a:gd name="connsiteY14" fmla="*/ 247650 h 642408"/>
              <a:gd name="connsiteX15" fmla="*/ 4623858 w 7359459"/>
              <a:gd name="connsiteY15" fmla="*/ 76200 h 642408"/>
              <a:gd name="connsiteX16" fmla="*/ 5100108 w 7359459"/>
              <a:gd name="connsiteY16" fmla="*/ 260350 h 642408"/>
              <a:gd name="connsiteX17" fmla="*/ 5544608 w 7359459"/>
              <a:gd name="connsiteY17" fmla="*/ 279400 h 642408"/>
              <a:gd name="connsiteX18" fmla="*/ 5970058 w 7359459"/>
              <a:gd name="connsiteY18" fmla="*/ 57150 h 642408"/>
              <a:gd name="connsiteX19" fmla="*/ 6315298 w 7359459"/>
              <a:gd name="connsiteY19" fmla="*/ 101715 h 642408"/>
              <a:gd name="connsiteX20" fmla="*/ 6522508 w 7359459"/>
              <a:gd name="connsiteY20" fmla="*/ 38100 h 642408"/>
              <a:gd name="connsiteX21" fmla="*/ 6922558 w 7359459"/>
              <a:gd name="connsiteY21" fmla="*/ 12700 h 642408"/>
              <a:gd name="connsiteX22" fmla="*/ 7182908 w 7359459"/>
              <a:gd name="connsiteY22" fmla="*/ 114300 h 642408"/>
              <a:gd name="connsiteX23" fmla="*/ 7316258 w 7359459"/>
              <a:gd name="connsiteY23" fmla="*/ 247650 h 642408"/>
              <a:gd name="connsiteX24" fmla="*/ 7335308 w 7359459"/>
              <a:gd name="connsiteY24" fmla="*/ 444500 h 642408"/>
              <a:gd name="connsiteX25" fmla="*/ 7331614 w 7359459"/>
              <a:gd name="connsiteY25" fmla="*/ 586740 h 642408"/>
              <a:gd name="connsiteX0" fmla="*/ 6922558 w 7359459"/>
              <a:gd name="connsiteY0" fmla="*/ 562948 h 633856"/>
              <a:gd name="connsiteX1" fmla="*/ 3220508 w 7359459"/>
              <a:gd name="connsiteY1" fmla="*/ 581998 h 633856"/>
              <a:gd name="connsiteX2" fmla="*/ 515408 w 7359459"/>
              <a:gd name="connsiteY2" fmla="*/ 601048 h 633856"/>
              <a:gd name="connsiteX3" fmla="*/ 134408 w 7359459"/>
              <a:gd name="connsiteY3" fmla="*/ 613748 h 633856"/>
              <a:gd name="connsiteX4" fmla="*/ 134408 w 7359459"/>
              <a:gd name="connsiteY4" fmla="*/ 480398 h 633856"/>
              <a:gd name="connsiteX5" fmla="*/ 153458 w 7359459"/>
              <a:gd name="connsiteY5" fmla="*/ 404198 h 633856"/>
              <a:gd name="connsiteX6" fmla="*/ 242358 w 7359459"/>
              <a:gd name="connsiteY6" fmla="*/ 283548 h 633856"/>
              <a:gd name="connsiteX7" fmla="*/ 502708 w 7359459"/>
              <a:gd name="connsiteY7" fmla="*/ 181948 h 633856"/>
              <a:gd name="connsiteX8" fmla="*/ 763058 w 7359459"/>
              <a:gd name="connsiteY8" fmla="*/ 188298 h 633856"/>
              <a:gd name="connsiteX9" fmla="*/ 1029758 w 7359459"/>
              <a:gd name="connsiteY9" fmla="*/ 143848 h 633856"/>
              <a:gd name="connsiteX10" fmla="*/ 1417108 w 7359459"/>
              <a:gd name="connsiteY10" fmla="*/ 143848 h 633856"/>
              <a:gd name="connsiteX11" fmla="*/ 1893358 w 7359459"/>
              <a:gd name="connsiteY11" fmla="*/ 251798 h 633856"/>
              <a:gd name="connsiteX12" fmla="*/ 2547408 w 7359459"/>
              <a:gd name="connsiteY12" fmla="*/ 118448 h 633856"/>
              <a:gd name="connsiteX13" fmla="*/ 3207808 w 7359459"/>
              <a:gd name="connsiteY13" fmla="*/ 99398 h 633856"/>
              <a:gd name="connsiteX14" fmla="*/ 3766608 w 7359459"/>
              <a:gd name="connsiteY14" fmla="*/ 239098 h 633856"/>
              <a:gd name="connsiteX15" fmla="*/ 4623858 w 7359459"/>
              <a:gd name="connsiteY15" fmla="*/ 67648 h 633856"/>
              <a:gd name="connsiteX16" fmla="*/ 5100108 w 7359459"/>
              <a:gd name="connsiteY16" fmla="*/ 251798 h 633856"/>
              <a:gd name="connsiteX17" fmla="*/ 5544608 w 7359459"/>
              <a:gd name="connsiteY17" fmla="*/ 270848 h 633856"/>
              <a:gd name="connsiteX18" fmla="*/ 5970058 w 7359459"/>
              <a:gd name="connsiteY18" fmla="*/ 48598 h 633856"/>
              <a:gd name="connsiteX19" fmla="*/ 6315298 w 7359459"/>
              <a:gd name="connsiteY19" fmla="*/ 93163 h 633856"/>
              <a:gd name="connsiteX20" fmla="*/ 6522508 w 7359459"/>
              <a:gd name="connsiteY20" fmla="*/ 29548 h 633856"/>
              <a:gd name="connsiteX21" fmla="*/ 6716371 w 7359459"/>
              <a:gd name="connsiteY21" fmla="*/ 130636 h 633856"/>
              <a:gd name="connsiteX22" fmla="*/ 6922558 w 7359459"/>
              <a:gd name="connsiteY22" fmla="*/ 4148 h 633856"/>
              <a:gd name="connsiteX23" fmla="*/ 7182908 w 7359459"/>
              <a:gd name="connsiteY23" fmla="*/ 105748 h 633856"/>
              <a:gd name="connsiteX24" fmla="*/ 7316258 w 7359459"/>
              <a:gd name="connsiteY24" fmla="*/ 239098 h 633856"/>
              <a:gd name="connsiteX25" fmla="*/ 7335308 w 7359459"/>
              <a:gd name="connsiteY25" fmla="*/ 435948 h 633856"/>
              <a:gd name="connsiteX26" fmla="*/ 7331614 w 7359459"/>
              <a:gd name="connsiteY26" fmla="*/ 578188 h 633856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100108 w 7359459"/>
              <a:gd name="connsiteY16" fmla="*/ 232814 h 614872"/>
              <a:gd name="connsiteX17" fmla="*/ 5544608 w 7359459"/>
              <a:gd name="connsiteY17" fmla="*/ 251864 h 614872"/>
              <a:gd name="connsiteX18" fmla="*/ 5970058 w 7359459"/>
              <a:gd name="connsiteY18" fmla="*/ 29614 h 614872"/>
              <a:gd name="connsiteX19" fmla="*/ 6315298 w 7359459"/>
              <a:gd name="connsiteY19" fmla="*/ 74179 h 614872"/>
              <a:gd name="connsiteX20" fmla="*/ 6522508 w 7359459"/>
              <a:gd name="connsiteY20" fmla="*/ 10564 h 614872"/>
              <a:gd name="connsiteX21" fmla="*/ 6716371 w 7359459"/>
              <a:gd name="connsiteY21" fmla="*/ 111652 h 614872"/>
              <a:gd name="connsiteX22" fmla="*/ 6922558 w 7359459"/>
              <a:gd name="connsiteY22" fmla="*/ 113645 h 614872"/>
              <a:gd name="connsiteX23" fmla="*/ 7182908 w 7359459"/>
              <a:gd name="connsiteY23" fmla="*/ 86764 h 614872"/>
              <a:gd name="connsiteX24" fmla="*/ 7316258 w 7359459"/>
              <a:gd name="connsiteY24" fmla="*/ 220114 h 614872"/>
              <a:gd name="connsiteX25" fmla="*/ 7335308 w 7359459"/>
              <a:gd name="connsiteY25" fmla="*/ 416964 h 614872"/>
              <a:gd name="connsiteX26" fmla="*/ 7331614 w 7359459"/>
              <a:gd name="connsiteY26" fmla="*/ 55920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100108 w 7359459"/>
              <a:gd name="connsiteY16" fmla="*/ 232814 h 614872"/>
              <a:gd name="connsiteX17" fmla="*/ 5544608 w 7359459"/>
              <a:gd name="connsiteY17" fmla="*/ 251864 h 614872"/>
              <a:gd name="connsiteX18" fmla="*/ 5970058 w 7359459"/>
              <a:gd name="connsiteY18" fmla="*/ 29614 h 614872"/>
              <a:gd name="connsiteX19" fmla="*/ 6315298 w 7359459"/>
              <a:gd name="connsiteY19" fmla="*/ 74179 h 614872"/>
              <a:gd name="connsiteX20" fmla="*/ 6522508 w 7359459"/>
              <a:gd name="connsiteY20" fmla="*/ 74805 h 614872"/>
              <a:gd name="connsiteX21" fmla="*/ 6716371 w 7359459"/>
              <a:gd name="connsiteY21" fmla="*/ 111652 h 614872"/>
              <a:gd name="connsiteX22" fmla="*/ 6922558 w 7359459"/>
              <a:gd name="connsiteY22" fmla="*/ 113645 h 614872"/>
              <a:gd name="connsiteX23" fmla="*/ 7182908 w 7359459"/>
              <a:gd name="connsiteY23" fmla="*/ 86764 h 614872"/>
              <a:gd name="connsiteX24" fmla="*/ 7316258 w 7359459"/>
              <a:gd name="connsiteY24" fmla="*/ 220114 h 614872"/>
              <a:gd name="connsiteX25" fmla="*/ 7335308 w 7359459"/>
              <a:gd name="connsiteY25" fmla="*/ 416964 h 614872"/>
              <a:gd name="connsiteX26" fmla="*/ 7331614 w 7359459"/>
              <a:gd name="connsiteY26" fmla="*/ 559204 h 614872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544608 w 7359459"/>
              <a:gd name="connsiteY17" fmla="*/ 234019 h 597027"/>
              <a:gd name="connsiteX18" fmla="*/ 5970058 w 7359459"/>
              <a:gd name="connsiteY18" fmla="*/ 11769 h 597027"/>
              <a:gd name="connsiteX19" fmla="*/ 6207073 w 7359459"/>
              <a:gd name="connsiteY19" fmla="*/ 163402 h 597027"/>
              <a:gd name="connsiteX20" fmla="*/ 6315298 w 7359459"/>
              <a:gd name="connsiteY20" fmla="*/ 56334 h 597027"/>
              <a:gd name="connsiteX21" fmla="*/ 6522508 w 7359459"/>
              <a:gd name="connsiteY21" fmla="*/ 56960 h 597027"/>
              <a:gd name="connsiteX22" fmla="*/ 6716371 w 7359459"/>
              <a:gd name="connsiteY22" fmla="*/ 93807 h 597027"/>
              <a:gd name="connsiteX23" fmla="*/ 6922558 w 7359459"/>
              <a:gd name="connsiteY23" fmla="*/ 95800 h 597027"/>
              <a:gd name="connsiteX24" fmla="*/ 7182908 w 7359459"/>
              <a:gd name="connsiteY24" fmla="*/ 68919 h 597027"/>
              <a:gd name="connsiteX25" fmla="*/ 7316258 w 7359459"/>
              <a:gd name="connsiteY25" fmla="*/ 202269 h 597027"/>
              <a:gd name="connsiteX26" fmla="*/ 7335308 w 7359459"/>
              <a:gd name="connsiteY26" fmla="*/ 399119 h 597027"/>
              <a:gd name="connsiteX27" fmla="*/ 7331614 w 7359459"/>
              <a:gd name="connsiteY27" fmla="*/ 541359 h 597027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544608 w 7359459"/>
              <a:gd name="connsiteY17" fmla="*/ 234019 h 597027"/>
              <a:gd name="connsiteX18" fmla="*/ 5970058 w 7359459"/>
              <a:gd name="connsiteY18" fmla="*/ 11769 h 597027"/>
              <a:gd name="connsiteX19" fmla="*/ 6207073 w 7359459"/>
              <a:gd name="connsiteY19" fmla="*/ 163402 h 597027"/>
              <a:gd name="connsiteX20" fmla="*/ 6315298 w 7359459"/>
              <a:gd name="connsiteY20" fmla="*/ 56334 h 597027"/>
              <a:gd name="connsiteX21" fmla="*/ 6522508 w 7359459"/>
              <a:gd name="connsiteY21" fmla="*/ 56960 h 597027"/>
              <a:gd name="connsiteX22" fmla="*/ 6716371 w 7359459"/>
              <a:gd name="connsiteY22" fmla="*/ 93807 h 597027"/>
              <a:gd name="connsiteX23" fmla="*/ 6922558 w 7359459"/>
              <a:gd name="connsiteY23" fmla="*/ 95800 h 597027"/>
              <a:gd name="connsiteX24" fmla="*/ 7182908 w 7359459"/>
              <a:gd name="connsiteY24" fmla="*/ 68919 h 597027"/>
              <a:gd name="connsiteX25" fmla="*/ 7316258 w 7359459"/>
              <a:gd name="connsiteY25" fmla="*/ 202269 h 597027"/>
              <a:gd name="connsiteX26" fmla="*/ 7335308 w 7359459"/>
              <a:gd name="connsiteY26" fmla="*/ 399119 h 597027"/>
              <a:gd name="connsiteX27" fmla="*/ 7331614 w 7359459"/>
              <a:gd name="connsiteY27" fmla="*/ 541359 h 597027"/>
              <a:gd name="connsiteX28" fmla="*/ 6922558 w 7359459"/>
              <a:gd name="connsiteY28" fmla="*/ 526119 h 597027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544608 w 7359459"/>
              <a:gd name="connsiteY17" fmla="*/ 234019 h 597027"/>
              <a:gd name="connsiteX18" fmla="*/ 5970058 w 7359459"/>
              <a:gd name="connsiteY18" fmla="*/ 11769 h 597027"/>
              <a:gd name="connsiteX19" fmla="*/ 6207073 w 7359459"/>
              <a:gd name="connsiteY19" fmla="*/ 163402 h 597027"/>
              <a:gd name="connsiteX20" fmla="*/ 6315298 w 7359459"/>
              <a:gd name="connsiteY20" fmla="*/ 56334 h 597027"/>
              <a:gd name="connsiteX21" fmla="*/ 6716371 w 7359459"/>
              <a:gd name="connsiteY21" fmla="*/ 93807 h 597027"/>
              <a:gd name="connsiteX22" fmla="*/ 6922558 w 7359459"/>
              <a:gd name="connsiteY22" fmla="*/ 95800 h 597027"/>
              <a:gd name="connsiteX23" fmla="*/ 7182908 w 7359459"/>
              <a:gd name="connsiteY23" fmla="*/ 68919 h 597027"/>
              <a:gd name="connsiteX24" fmla="*/ 7316258 w 7359459"/>
              <a:gd name="connsiteY24" fmla="*/ 202269 h 597027"/>
              <a:gd name="connsiteX25" fmla="*/ 7335308 w 7359459"/>
              <a:gd name="connsiteY25" fmla="*/ 399119 h 597027"/>
              <a:gd name="connsiteX26" fmla="*/ 7331614 w 7359459"/>
              <a:gd name="connsiteY26" fmla="*/ 541359 h 597027"/>
              <a:gd name="connsiteX27" fmla="*/ 6922558 w 7359459"/>
              <a:gd name="connsiteY27" fmla="*/ 526119 h 597027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252139 w 7359459"/>
              <a:gd name="connsiteY17" fmla="*/ 174109 h 597027"/>
              <a:gd name="connsiteX18" fmla="*/ 5544608 w 7359459"/>
              <a:gd name="connsiteY18" fmla="*/ 234019 h 597027"/>
              <a:gd name="connsiteX19" fmla="*/ 5970058 w 7359459"/>
              <a:gd name="connsiteY19" fmla="*/ 11769 h 597027"/>
              <a:gd name="connsiteX20" fmla="*/ 6207073 w 7359459"/>
              <a:gd name="connsiteY20" fmla="*/ 163402 h 597027"/>
              <a:gd name="connsiteX21" fmla="*/ 6315298 w 7359459"/>
              <a:gd name="connsiteY21" fmla="*/ 56334 h 597027"/>
              <a:gd name="connsiteX22" fmla="*/ 6716371 w 7359459"/>
              <a:gd name="connsiteY22" fmla="*/ 93807 h 597027"/>
              <a:gd name="connsiteX23" fmla="*/ 6922558 w 7359459"/>
              <a:gd name="connsiteY23" fmla="*/ 95800 h 597027"/>
              <a:gd name="connsiteX24" fmla="*/ 7182908 w 7359459"/>
              <a:gd name="connsiteY24" fmla="*/ 68919 h 597027"/>
              <a:gd name="connsiteX25" fmla="*/ 7316258 w 7359459"/>
              <a:gd name="connsiteY25" fmla="*/ 202269 h 597027"/>
              <a:gd name="connsiteX26" fmla="*/ 7335308 w 7359459"/>
              <a:gd name="connsiteY26" fmla="*/ 399119 h 597027"/>
              <a:gd name="connsiteX27" fmla="*/ 7331614 w 7359459"/>
              <a:gd name="connsiteY27" fmla="*/ 541359 h 597027"/>
              <a:gd name="connsiteX28" fmla="*/ 6922558 w 7359459"/>
              <a:gd name="connsiteY28" fmla="*/ 526119 h 597027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252139 w 7359459"/>
              <a:gd name="connsiteY17" fmla="*/ 174109 h 597027"/>
              <a:gd name="connsiteX18" fmla="*/ 5544608 w 7359459"/>
              <a:gd name="connsiteY18" fmla="*/ 234019 h 597027"/>
              <a:gd name="connsiteX19" fmla="*/ 5970058 w 7359459"/>
              <a:gd name="connsiteY19" fmla="*/ 11769 h 597027"/>
              <a:gd name="connsiteX20" fmla="*/ 6207073 w 7359459"/>
              <a:gd name="connsiteY20" fmla="*/ 163402 h 597027"/>
              <a:gd name="connsiteX21" fmla="*/ 6315298 w 7359459"/>
              <a:gd name="connsiteY21" fmla="*/ 56334 h 597027"/>
              <a:gd name="connsiteX22" fmla="*/ 6716371 w 7359459"/>
              <a:gd name="connsiteY22" fmla="*/ 93807 h 597027"/>
              <a:gd name="connsiteX23" fmla="*/ 6922558 w 7359459"/>
              <a:gd name="connsiteY23" fmla="*/ 95800 h 597027"/>
              <a:gd name="connsiteX24" fmla="*/ 7182908 w 7359459"/>
              <a:gd name="connsiteY24" fmla="*/ 68919 h 597027"/>
              <a:gd name="connsiteX25" fmla="*/ 7316258 w 7359459"/>
              <a:gd name="connsiteY25" fmla="*/ 202269 h 597027"/>
              <a:gd name="connsiteX26" fmla="*/ 7335308 w 7359459"/>
              <a:gd name="connsiteY26" fmla="*/ 399119 h 597027"/>
              <a:gd name="connsiteX27" fmla="*/ 7331614 w 7359459"/>
              <a:gd name="connsiteY27" fmla="*/ 541359 h 597027"/>
              <a:gd name="connsiteX28" fmla="*/ 6922558 w 7359459"/>
              <a:gd name="connsiteY28" fmla="*/ 526119 h 597027"/>
              <a:gd name="connsiteX0" fmla="*/ 6922558 w 7359459"/>
              <a:gd name="connsiteY0" fmla="*/ 526119 h 597027"/>
              <a:gd name="connsiteX1" fmla="*/ 3220508 w 7359459"/>
              <a:gd name="connsiteY1" fmla="*/ 545169 h 597027"/>
              <a:gd name="connsiteX2" fmla="*/ 515408 w 7359459"/>
              <a:gd name="connsiteY2" fmla="*/ 564219 h 597027"/>
              <a:gd name="connsiteX3" fmla="*/ 134408 w 7359459"/>
              <a:gd name="connsiteY3" fmla="*/ 576919 h 597027"/>
              <a:gd name="connsiteX4" fmla="*/ 134408 w 7359459"/>
              <a:gd name="connsiteY4" fmla="*/ 443569 h 597027"/>
              <a:gd name="connsiteX5" fmla="*/ 153458 w 7359459"/>
              <a:gd name="connsiteY5" fmla="*/ 367369 h 597027"/>
              <a:gd name="connsiteX6" fmla="*/ 242358 w 7359459"/>
              <a:gd name="connsiteY6" fmla="*/ 246719 h 597027"/>
              <a:gd name="connsiteX7" fmla="*/ 502708 w 7359459"/>
              <a:gd name="connsiteY7" fmla="*/ 145119 h 597027"/>
              <a:gd name="connsiteX8" fmla="*/ 763058 w 7359459"/>
              <a:gd name="connsiteY8" fmla="*/ 151469 h 597027"/>
              <a:gd name="connsiteX9" fmla="*/ 1029758 w 7359459"/>
              <a:gd name="connsiteY9" fmla="*/ 107019 h 597027"/>
              <a:gd name="connsiteX10" fmla="*/ 1417108 w 7359459"/>
              <a:gd name="connsiteY10" fmla="*/ 107019 h 597027"/>
              <a:gd name="connsiteX11" fmla="*/ 1893358 w 7359459"/>
              <a:gd name="connsiteY11" fmla="*/ 214969 h 597027"/>
              <a:gd name="connsiteX12" fmla="*/ 2547408 w 7359459"/>
              <a:gd name="connsiteY12" fmla="*/ 81619 h 597027"/>
              <a:gd name="connsiteX13" fmla="*/ 3207808 w 7359459"/>
              <a:gd name="connsiteY13" fmla="*/ 62569 h 597027"/>
              <a:gd name="connsiteX14" fmla="*/ 3766608 w 7359459"/>
              <a:gd name="connsiteY14" fmla="*/ 202269 h 597027"/>
              <a:gd name="connsiteX15" fmla="*/ 4623858 w 7359459"/>
              <a:gd name="connsiteY15" fmla="*/ 30819 h 597027"/>
              <a:gd name="connsiteX16" fmla="*/ 5100108 w 7359459"/>
              <a:gd name="connsiteY16" fmla="*/ 214969 h 597027"/>
              <a:gd name="connsiteX17" fmla="*/ 5252139 w 7359459"/>
              <a:gd name="connsiteY17" fmla="*/ 174109 h 597027"/>
              <a:gd name="connsiteX18" fmla="*/ 5544608 w 7359459"/>
              <a:gd name="connsiteY18" fmla="*/ 234019 h 597027"/>
              <a:gd name="connsiteX19" fmla="*/ 5970058 w 7359459"/>
              <a:gd name="connsiteY19" fmla="*/ 11769 h 597027"/>
              <a:gd name="connsiteX20" fmla="*/ 6207073 w 7359459"/>
              <a:gd name="connsiteY20" fmla="*/ 163402 h 597027"/>
              <a:gd name="connsiteX21" fmla="*/ 6315298 w 7359459"/>
              <a:gd name="connsiteY21" fmla="*/ 56334 h 597027"/>
              <a:gd name="connsiteX22" fmla="*/ 6716371 w 7359459"/>
              <a:gd name="connsiteY22" fmla="*/ 93807 h 597027"/>
              <a:gd name="connsiteX23" fmla="*/ 6922558 w 7359459"/>
              <a:gd name="connsiteY23" fmla="*/ 95800 h 597027"/>
              <a:gd name="connsiteX24" fmla="*/ 7182908 w 7359459"/>
              <a:gd name="connsiteY24" fmla="*/ 68919 h 597027"/>
              <a:gd name="connsiteX25" fmla="*/ 7316258 w 7359459"/>
              <a:gd name="connsiteY25" fmla="*/ 202269 h 597027"/>
              <a:gd name="connsiteX26" fmla="*/ 7335308 w 7359459"/>
              <a:gd name="connsiteY26" fmla="*/ 399119 h 597027"/>
              <a:gd name="connsiteX27" fmla="*/ 7331614 w 7359459"/>
              <a:gd name="connsiteY27" fmla="*/ 541359 h 597027"/>
              <a:gd name="connsiteX28" fmla="*/ 6922558 w 7359459"/>
              <a:gd name="connsiteY28" fmla="*/ 526119 h 597027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100108 w 7359459"/>
              <a:gd name="connsiteY16" fmla="*/ 232814 h 614872"/>
              <a:gd name="connsiteX17" fmla="*/ 5252139 w 7359459"/>
              <a:gd name="connsiteY17" fmla="*/ 191954 h 614872"/>
              <a:gd name="connsiteX18" fmla="*/ 5544608 w 7359459"/>
              <a:gd name="connsiteY18" fmla="*/ 251864 h 614872"/>
              <a:gd name="connsiteX19" fmla="*/ 5970058 w 7359459"/>
              <a:gd name="connsiteY19" fmla="*/ 29614 h 614872"/>
              <a:gd name="connsiteX20" fmla="*/ 6315298 w 7359459"/>
              <a:gd name="connsiteY20" fmla="*/ 74179 h 614872"/>
              <a:gd name="connsiteX21" fmla="*/ 6716371 w 7359459"/>
              <a:gd name="connsiteY21" fmla="*/ 111652 h 614872"/>
              <a:gd name="connsiteX22" fmla="*/ 6922558 w 7359459"/>
              <a:gd name="connsiteY22" fmla="*/ 113645 h 614872"/>
              <a:gd name="connsiteX23" fmla="*/ 7182908 w 7359459"/>
              <a:gd name="connsiteY23" fmla="*/ 86764 h 614872"/>
              <a:gd name="connsiteX24" fmla="*/ 7316258 w 7359459"/>
              <a:gd name="connsiteY24" fmla="*/ 220114 h 614872"/>
              <a:gd name="connsiteX25" fmla="*/ 7335308 w 7359459"/>
              <a:gd name="connsiteY25" fmla="*/ 416964 h 614872"/>
              <a:gd name="connsiteX26" fmla="*/ 7331614 w 7359459"/>
              <a:gd name="connsiteY26" fmla="*/ 559204 h 614872"/>
              <a:gd name="connsiteX27" fmla="*/ 6922558 w 7359459"/>
              <a:gd name="connsiteY27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100108 w 7359459"/>
              <a:gd name="connsiteY16" fmla="*/ 232814 h 614872"/>
              <a:gd name="connsiteX17" fmla="*/ 5404929 w 7359459"/>
              <a:gd name="connsiteY17" fmla="*/ 191954 h 614872"/>
              <a:gd name="connsiteX18" fmla="*/ 5544608 w 7359459"/>
              <a:gd name="connsiteY18" fmla="*/ 251864 h 614872"/>
              <a:gd name="connsiteX19" fmla="*/ 5970058 w 7359459"/>
              <a:gd name="connsiteY19" fmla="*/ 29614 h 614872"/>
              <a:gd name="connsiteX20" fmla="*/ 6315298 w 7359459"/>
              <a:gd name="connsiteY20" fmla="*/ 74179 h 614872"/>
              <a:gd name="connsiteX21" fmla="*/ 6716371 w 7359459"/>
              <a:gd name="connsiteY21" fmla="*/ 111652 h 614872"/>
              <a:gd name="connsiteX22" fmla="*/ 6922558 w 7359459"/>
              <a:gd name="connsiteY22" fmla="*/ 113645 h 614872"/>
              <a:gd name="connsiteX23" fmla="*/ 7182908 w 7359459"/>
              <a:gd name="connsiteY23" fmla="*/ 86764 h 614872"/>
              <a:gd name="connsiteX24" fmla="*/ 7316258 w 7359459"/>
              <a:gd name="connsiteY24" fmla="*/ 220114 h 614872"/>
              <a:gd name="connsiteX25" fmla="*/ 7335308 w 7359459"/>
              <a:gd name="connsiteY25" fmla="*/ 416964 h 614872"/>
              <a:gd name="connsiteX26" fmla="*/ 7331614 w 7359459"/>
              <a:gd name="connsiteY26" fmla="*/ 559204 h 614872"/>
              <a:gd name="connsiteX27" fmla="*/ 6922558 w 7359459"/>
              <a:gd name="connsiteY27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100108 w 7359459"/>
              <a:gd name="connsiteY16" fmla="*/ 232814 h 614872"/>
              <a:gd name="connsiteX17" fmla="*/ 5544608 w 7359459"/>
              <a:gd name="connsiteY17" fmla="*/ 251864 h 614872"/>
              <a:gd name="connsiteX18" fmla="*/ 5970058 w 7359459"/>
              <a:gd name="connsiteY18" fmla="*/ 29614 h 614872"/>
              <a:gd name="connsiteX19" fmla="*/ 6315298 w 7359459"/>
              <a:gd name="connsiteY19" fmla="*/ 74179 h 614872"/>
              <a:gd name="connsiteX20" fmla="*/ 6716371 w 7359459"/>
              <a:gd name="connsiteY20" fmla="*/ 111652 h 614872"/>
              <a:gd name="connsiteX21" fmla="*/ 6922558 w 7359459"/>
              <a:gd name="connsiteY21" fmla="*/ 113645 h 614872"/>
              <a:gd name="connsiteX22" fmla="*/ 7182908 w 7359459"/>
              <a:gd name="connsiteY22" fmla="*/ 86764 h 614872"/>
              <a:gd name="connsiteX23" fmla="*/ 7316258 w 7359459"/>
              <a:gd name="connsiteY23" fmla="*/ 220114 h 614872"/>
              <a:gd name="connsiteX24" fmla="*/ 7335308 w 7359459"/>
              <a:gd name="connsiteY24" fmla="*/ 416964 h 614872"/>
              <a:gd name="connsiteX25" fmla="*/ 7331614 w 7359459"/>
              <a:gd name="connsiteY25" fmla="*/ 559204 h 614872"/>
              <a:gd name="connsiteX26" fmla="*/ 6922558 w 7359459"/>
              <a:gd name="connsiteY26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43964 h 614872"/>
              <a:gd name="connsiteX1" fmla="*/ 3220508 w 7359459"/>
              <a:gd name="connsiteY1" fmla="*/ 563014 h 614872"/>
              <a:gd name="connsiteX2" fmla="*/ 515408 w 7359459"/>
              <a:gd name="connsiteY2" fmla="*/ 582064 h 614872"/>
              <a:gd name="connsiteX3" fmla="*/ 134408 w 7359459"/>
              <a:gd name="connsiteY3" fmla="*/ 594764 h 614872"/>
              <a:gd name="connsiteX4" fmla="*/ 134408 w 7359459"/>
              <a:gd name="connsiteY4" fmla="*/ 461414 h 614872"/>
              <a:gd name="connsiteX5" fmla="*/ 153458 w 7359459"/>
              <a:gd name="connsiteY5" fmla="*/ 385214 h 614872"/>
              <a:gd name="connsiteX6" fmla="*/ 242358 w 7359459"/>
              <a:gd name="connsiteY6" fmla="*/ 264564 h 614872"/>
              <a:gd name="connsiteX7" fmla="*/ 502708 w 7359459"/>
              <a:gd name="connsiteY7" fmla="*/ 162964 h 614872"/>
              <a:gd name="connsiteX8" fmla="*/ 763058 w 7359459"/>
              <a:gd name="connsiteY8" fmla="*/ 169314 h 614872"/>
              <a:gd name="connsiteX9" fmla="*/ 1029758 w 7359459"/>
              <a:gd name="connsiteY9" fmla="*/ 124864 h 614872"/>
              <a:gd name="connsiteX10" fmla="*/ 1417108 w 7359459"/>
              <a:gd name="connsiteY10" fmla="*/ 124864 h 614872"/>
              <a:gd name="connsiteX11" fmla="*/ 1893358 w 7359459"/>
              <a:gd name="connsiteY11" fmla="*/ 232814 h 614872"/>
              <a:gd name="connsiteX12" fmla="*/ 2547408 w 7359459"/>
              <a:gd name="connsiteY12" fmla="*/ 99464 h 614872"/>
              <a:gd name="connsiteX13" fmla="*/ 3207808 w 7359459"/>
              <a:gd name="connsiteY13" fmla="*/ 80414 h 614872"/>
              <a:gd name="connsiteX14" fmla="*/ 3766608 w 7359459"/>
              <a:gd name="connsiteY14" fmla="*/ 220114 h 614872"/>
              <a:gd name="connsiteX15" fmla="*/ 4623858 w 7359459"/>
              <a:gd name="connsiteY15" fmla="*/ 48664 h 614872"/>
              <a:gd name="connsiteX16" fmla="*/ 5544608 w 7359459"/>
              <a:gd name="connsiteY16" fmla="*/ 251864 h 614872"/>
              <a:gd name="connsiteX17" fmla="*/ 5970058 w 7359459"/>
              <a:gd name="connsiteY17" fmla="*/ 29614 h 614872"/>
              <a:gd name="connsiteX18" fmla="*/ 6315298 w 7359459"/>
              <a:gd name="connsiteY18" fmla="*/ 74179 h 614872"/>
              <a:gd name="connsiteX19" fmla="*/ 6716371 w 7359459"/>
              <a:gd name="connsiteY19" fmla="*/ 111652 h 614872"/>
              <a:gd name="connsiteX20" fmla="*/ 6922558 w 7359459"/>
              <a:gd name="connsiteY20" fmla="*/ 113645 h 614872"/>
              <a:gd name="connsiteX21" fmla="*/ 7182908 w 7359459"/>
              <a:gd name="connsiteY21" fmla="*/ 86764 h 614872"/>
              <a:gd name="connsiteX22" fmla="*/ 7316258 w 7359459"/>
              <a:gd name="connsiteY22" fmla="*/ 220114 h 614872"/>
              <a:gd name="connsiteX23" fmla="*/ 7335308 w 7359459"/>
              <a:gd name="connsiteY23" fmla="*/ 416964 h 614872"/>
              <a:gd name="connsiteX24" fmla="*/ 7331614 w 7359459"/>
              <a:gd name="connsiteY24" fmla="*/ 559204 h 614872"/>
              <a:gd name="connsiteX25" fmla="*/ 6922558 w 7359459"/>
              <a:gd name="connsiteY25" fmla="*/ 543964 h 614872"/>
              <a:gd name="connsiteX0" fmla="*/ 6922558 w 7359459"/>
              <a:gd name="connsiteY0" fmla="*/ 551994 h 622902"/>
              <a:gd name="connsiteX1" fmla="*/ 3220508 w 7359459"/>
              <a:gd name="connsiteY1" fmla="*/ 571044 h 622902"/>
              <a:gd name="connsiteX2" fmla="*/ 515408 w 7359459"/>
              <a:gd name="connsiteY2" fmla="*/ 590094 h 622902"/>
              <a:gd name="connsiteX3" fmla="*/ 134408 w 7359459"/>
              <a:gd name="connsiteY3" fmla="*/ 602794 h 622902"/>
              <a:gd name="connsiteX4" fmla="*/ 134408 w 7359459"/>
              <a:gd name="connsiteY4" fmla="*/ 469444 h 622902"/>
              <a:gd name="connsiteX5" fmla="*/ 153458 w 7359459"/>
              <a:gd name="connsiteY5" fmla="*/ 393244 h 622902"/>
              <a:gd name="connsiteX6" fmla="*/ 242358 w 7359459"/>
              <a:gd name="connsiteY6" fmla="*/ 272594 h 622902"/>
              <a:gd name="connsiteX7" fmla="*/ 502708 w 7359459"/>
              <a:gd name="connsiteY7" fmla="*/ 170994 h 622902"/>
              <a:gd name="connsiteX8" fmla="*/ 763058 w 7359459"/>
              <a:gd name="connsiteY8" fmla="*/ 177344 h 622902"/>
              <a:gd name="connsiteX9" fmla="*/ 1029758 w 7359459"/>
              <a:gd name="connsiteY9" fmla="*/ 132894 h 622902"/>
              <a:gd name="connsiteX10" fmla="*/ 1417108 w 7359459"/>
              <a:gd name="connsiteY10" fmla="*/ 132894 h 622902"/>
              <a:gd name="connsiteX11" fmla="*/ 1893358 w 7359459"/>
              <a:gd name="connsiteY11" fmla="*/ 240844 h 622902"/>
              <a:gd name="connsiteX12" fmla="*/ 2547408 w 7359459"/>
              <a:gd name="connsiteY12" fmla="*/ 107494 h 622902"/>
              <a:gd name="connsiteX13" fmla="*/ 3207808 w 7359459"/>
              <a:gd name="connsiteY13" fmla="*/ 88444 h 622902"/>
              <a:gd name="connsiteX14" fmla="*/ 3766608 w 7359459"/>
              <a:gd name="connsiteY14" fmla="*/ 228144 h 622902"/>
              <a:gd name="connsiteX15" fmla="*/ 4623858 w 7359459"/>
              <a:gd name="connsiteY15" fmla="*/ 56694 h 622902"/>
              <a:gd name="connsiteX16" fmla="*/ 5544608 w 7359459"/>
              <a:gd name="connsiteY16" fmla="*/ 259894 h 622902"/>
              <a:gd name="connsiteX17" fmla="*/ 5970058 w 7359459"/>
              <a:gd name="connsiteY17" fmla="*/ 37644 h 622902"/>
              <a:gd name="connsiteX18" fmla="*/ 6181608 w 7359459"/>
              <a:gd name="connsiteY18" fmla="*/ 162510 h 622902"/>
              <a:gd name="connsiteX19" fmla="*/ 6315298 w 7359459"/>
              <a:gd name="connsiteY19" fmla="*/ 82209 h 622902"/>
              <a:gd name="connsiteX20" fmla="*/ 6716371 w 7359459"/>
              <a:gd name="connsiteY20" fmla="*/ 119682 h 622902"/>
              <a:gd name="connsiteX21" fmla="*/ 6922558 w 7359459"/>
              <a:gd name="connsiteY21" fmla="*/ 121675 h 622902"/>
              <a:gd name="connsiteX22" fmla="*/ 7182908 w 7359459"/>
              <a:gd name="connsiteY22" fmla="*/ 94794 h 622902"/>
              <a:gd name="connsiteX23" fmla="*/ 7316258 w 7359459"/>
              <a:gd name="connsiteY23" fmla="*/ 228144 h 622902"/>
              <a:gd name="connsiteX24" fmla="*/ 7335308 w 7359459"/>
              <a:gd name="connsiteY24" fmla="*/ 424994 h 622902"/>
              <a:gd name="connsiteX25" fmla="*/ 7331614 w 7359459"/>
              <a:gd name="connsiteY25" fmla="*/ 567234 h 622902"/>
              <a:gd name="connsiteX26" fmla="*/ 6922558 w 7359459"/>
              <a:gd name="connsiteY26" fmla="*/ 551994 h 622902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5970058 w 7359459"/>
              <a:gd name="connsiteY17" fmla="*/ 178964 h 571500"/>
              <a:gd name="connsiteX18" fmla="*/ 6181608 w 7359459"/>
              <a:gd name="connsiteY18" fmla="*/ 111108 h 571500"/>
              <a:gd name="connsiteX19" fmla="*/ 6315298 w 7359459"/>
              <a:gd name="connsiteY19" fmla="*/ 30807 h 571500"/>
              <a:gd name="connsiteX20" fmla="*/ 6716371 w 7359459"/>
              <a:gd name="connsiteY20" fmla="*/ 68280 h 571500"/>
              <a:gd name="connsiteX21" fmla="*/ 6922558 w 7359459"/>
              <a:gd name="connsiteY21" fmla="*/ 70273 h 571500"/>
              <a:gd name="connsiteX22" fmla="*/ 7182908 w 7359459"/>
              <a:gd name="connsiteY22" fmla="*/ 43392 h 571500"/>
              <a:gd name="connsiteX23" fmla="*/ 7316258 w 7359459"/>
              <a:gd name="connsiteY23" fmla="*/ 176742 h 571500"/>
              <a:gd name="connsiteX24" fmla="*/ 7335308 w 7359459"/>
              <a:gd name="connsiteY24" fmla="*/ 373592 h 571500"/>
              <a:gd name="connsiteX25" fmla="*/ 7331614 w 7359459"/>
              <a:gd name="connsiteY25" fmla="*/ 515832 h 571500"/>
              <a:gd name="connsiteX26" fmla="*/ 6922558 w 7359459"/>
              <a:gd name="connsiteY26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5970058 w 7359459"/>
              <a:gd name="connsiteY17" fmla="*/ 178964 h 571500"/>
              <a:gd name="connsiteX18" fmla="*/ 6181608 w 7359459"/>
              <a:gd name="connsiteY18" fmla="*/ 111108 h 571500"/>
              <a:gd name="connsiteX19" fmla="*/ 6315298 w 7359459"/>
              <a:gd name="connsiteY19" fmla="*/ 30807 h 571500"/>
              <a:gd name="connsiteX20" fmla="*/ 6716371 w 7359459"/>
              <a:gd name="connsiteY20" fmla="*/ 68280 h 571500"/>
              <a:gd name="connsiteX21" fmla="*/ 6922558 w 7359459"/>
              <a:gd name="connsiteY21" fmla="*/ 70273 h 571500"/>
              <a:gd name="connsiteX22" fmla="*/ 7182908 w 7359459"/>
              <a:gd name="connsiteY22" fmla="*/ 43392 h 571500"/>
              <a:gd name="connsiteX23" fmla="*/ 7316258 w 7359459"/>
              <a:gd name="connsiteY23" fmla="*/ 176742 h 571500"/>
              <a:gd name="connsiteX24" fmla="*/ 7335308 w 7359459"/>
              <a:gd name="connsiteY24" fmla="*/ 373592 h 571500"/>
              <a:gd name="connsiteX25" fmla="*/ 7331614 w 7359459"/>
              <a:gd name="connsiteY25" fmla="*/ 515832 h 571500"/>
              <a:gd name="connsiteX26" fmla="*/ 6922558 w 7359459"/>
              <a:gd name="connsiteY26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5970058 w 7359459"/>
              <a:gd name="connsiteY17" fmla="*/ 178964 h 571500"/>
              <a:gd name="connsiteX18" fmla="*/ 6181608 w 7359459"/>
              <a:gd name="connsiteY18" fmla="*/ 111108 h 571500"/>
              <a:gd name="connsiteX19" fmla="*/ 6315298 w 7359459"/>
              <a:gd name="connsiteY19" fmla="*/ 30807 h 571500"/>
              <a:gd name="connsiteX20" fmla="*/ 6716371 w 7359459"/>
              <a:gd name="connsiteY20" fmla="*/ 68280 h 571500"/>
              <a:gd name="connsiteX21" fmla="*/ 6922558 w 7359459"/>
              <a:gd name="connsiteY21" fmla="*/ 70273 h 571500"/>
              <a:gd name="connsiteX22" fmla="*/ 7182908 w 7359459"/>
              <a:gd name="connsiteY22" fmla="*/ 43392 h 571500"/>
              <a:gd name="connsiteX23" fmla="*/ 7316258 w 7359459"/>
              <a:gd name="connsiteY23" fmla="*/ 176742 h 571500"/>
              <a:gd name="connsiteX24" fmla="*/ 7335308 w 7359459"/>
              <a:gd name="connsiteY24" fmla="*/ 373592 h 571500"/>
              <a:gd name="connsiteX25" fmla="*/ 7331614 w 7359459"/>
              <a:gd name="connsiteY25" fmla="*/ 515832 h 571500"/>
              <a:gd name="connsiteX26" fmla="*/ 6922558 w 7359459"/>
              <a:gd name="connsiteY26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5970058 w 7359459"/>
              <a:gd name="connsiteY17" fmla="*/ 178964 h 571500"/>
              <a:gd name="connsiteX18" fmla="*/ 6181608 w 7359459"/>
              <a:gd name="connsiteY18" fmla="*/ 111108 h 571500"/>
              <a:gd name="connsiteX19" fmla="*/ 6315298 w 7359459"/>
              <a:gd name="connsiteY19" fmla="*/ 30807 h 571500"/>
              <a:gd name="connsiteX20" fmla="*/ 6716371 w 7359459"/>
              <a:gd name="connsiteY20" fmla="*/ 68280 h 571500"/>
              <a:gd name="connsiteX21" fmla="*/ 6922558 w 7359459"/>
              <a:gd name="connsiteY21" fmla="*/ 70273 h 571500"/>
              <a:gd name="connsiteX22" fmla="*/ 7182908 w 7359459"/>
              <a:gd name="connsiteY22" fmla="*/ 43392 h 571500"/>
              <a:gd name="connsiteX23" fmla="*/ 7316258 w 7359459"/>
              <a:gd name="connsiteY23" fmla="*/ 176742 h 571500"/>
              <a:gd name="connsiteX24" fmla="*/ 7335308 w 7359459"/>
              <a:gd name="connsiteY24" fmla="*/ 373592 h 571500"/>
              <a:gd name="connsiteX25" fmla="*/ 7331614 w 7359459"/>
              <a:gd name="connsiteY25" fmla="*/ 515832 h 571500"/>
              <a:gd name="connsiteX26" fmla="*/ 6922558 w 7359459"/>
              <a:gd name="connsiteY26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315298 w 7359459"/>
              <a:gd name="connsiteY18" fmla="*/ 30807 h 571500"/>
              <a:gd name="connsiteX19" fmla="*/ 6716371 w 7359459"/>
              <a:gd name="connsiteY19" fmla="*/ 68280 h 571500"/>
              <a:gd name="connsiteX20" fmla="*/ 6922558 w 7359459"/>
              <a:gd name="connsiteY20" fmla="*/ 70273 h 571500"/>
              <a:gd name="connsiteX21" fmla="*/ 7182908 w 7359459"/>
              <a:gd name="connsiteY21" fmla="*/ 43392 h 571500"/>
              <a:gd name="connsiteX22" fmla="*/ 7316258 w 7359459"/>
              <a:gd name="connsiteY22" fmla="*/ 176742 h 571500"/>
              <a:gd name="connsiteX23" fmla="*/ 7335308 w 7359459"/>
              <a:gd name="connsiteY23" fmla="*/ 373592 h 571500"/>
              <a:gd name="connsiteX24" fmla="*/ 7331614 w 7359459"/>
              <a:gd name="connsiteY24" fmla="*/ 515832 h 571500"/>
              <a:gd name="connsiteX25" fmla="*/ 6922558 w 7359459"/>
              <a:gd name="connsiteY25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52839 h 623747"/>
              <a:gd name="connsiteX1" fmla="*/ 3220508 w 7359459"/>
              <a:gd name="connsiteY1" fmla="*/ 571889 h 623747"/>
              <a:gd name="connsiteX2" fmla="*/ 515408 w 7359459"/>
              <a:gd name="connsiteY2" fmla="*/ 590939 h 623747"/>
              <a:gd name="connsiteX3" fmla="*/ 134408 w 7359459"/>
              <a:gd name="connsiteY3" fmla="*/ 603639 h 623747"/>
              <a:gd name="connsiteX4" fmla="*/ 134408 w 7359459"/>
              <a:gd name="connsiteY4" fmla="*/ 470289 h 623747"/>
              <a:gd name="connsiteX5" fmla="*/ 153458 w 7359459"/>
              <a:gd name="connsiteY5" fmla="*/ 394089 h 623747"/>
              <a:gd name="connsiteX6" fmla="*/ 242358 w 7359459"/>
              <a:gd name="connsiteY6" fmla="*/ 273439 h 623747"/>
              <a:gd name="connsiteX7" fmla="*/ 502708 w 7359459"/>
              <a:gd name="connsiteY7" fmla="*/ 171839 h 623747"/>
              <a:gd name="connsiteX8" fmla="*/ 763058 w 7359459"/>
              <a:gd name="connsiteY8" fmla="*/ 178189 h 623747"/>
              <a:gd name="connsiteX9" fmla="*/ 1029758 w 7359459"/>
              <a:gd name="connsiteY9" fmla="*/ 133739 h 623747"/>
              <a:gd name="connsiteX10" fmla="*/ 1417108 w 7359459"/>
              <a:gd name="connsiteY10" fmla="*/ 133739 h 623747"/>
              <a:gd name="connsiteX11" fmla="*/ 1893358 w 7359459"/>
              <a:gd name="connsiteY11" fmla="*/ 241689 h 623747"/>
              <a:gd name="connsiteX12" fmla="*/ 2547408 w 7359459"/>
              <a:gd name="connsiteY12" fmla="*/ 108339 h 623747"/>
              <a:gd name="connsiteX13" fmla="*/ 3207808 w 7359459"/>
              <a:gd name="connsiteY13" fmla="*/ 89289 h 623747"/>
              <a:gd name="connsiteX14" fmla="*/ 3766608 w 7359459"/>
              <a:gd name="connsiteY14" fmla="*/ 228989 h 623747"/>
              <a:gd name="connsiteX15" fmla="*/ 4623858 w 7359459"/>
              <a:gd name="connsiteY15" fmla="*/ 57539 h 623747"/>
              <a:gd name="connsiteX16" fmla="*/ 5544608 w 7359459"/>
              <a:gd name="connsiteY16" fmla="*/ 260739 h 623747"/>
              <a:gd name="connsiteX17" fmla="*/ 6181608 w 7359459"/>
              <a:gd name="connsiteY17" fmla="*/ 163355 h 623747"/>
              <a:gd name="connsiteX18" fmla="*/ 6716371 w 7359459"/>
              <a:gd name="connsiteY18" fmla="*/ 120527 h 623747"/>
              <a:gd name="connsiteX19" fmla="*/ 6922558 w 7359459"/>
              <a:gd name="connsiteY19" fmla="*/ 122520 h 623747"/>
              <a:gd name="connsiteX20" fmla="*/ 7182908 w 7359459"/>
              <a:gd name="connsiteY20" fmla="*/ 95639 h 623747"/>
              <a:gd name="connsiteX21" fmla="*/ 7316258 w 7359459"/>
              <a:gd name="connsiteY21" fmla="*/ 228989 h 623747"/>
              <a:gd name="connsiteX22" fmla="*/ 7335308 w 7359459"/>
              <a:gd name="connsiteY22" fmla="*/ 425839 h 623747"/>
              <a:gd name="connsiteX23" fmla="*/ 7331614 w 7359459"/>
              <a:gd name="connsiteY23" fmla="*/ 568079 h 623747"/>
              <a:gd name="connsiteX24" fmla="*/ 6922558 w 7359459"/>
              <a:gd name="connsiteY24" fmla="*/ 552839 h 623747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716371 w 7359459"/>
              <a:gd name="connsiteY18" fmla="*/ 68280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614511 w 7359459"/>
              <a:gd name="connsiteY18" fmla="*/ 132521 h 571500"/>
              <a:gd name="connsiteX19" fmla="*/ 6716371 w 7359459"/>
              <a:gd name="connsiteY19" fmla="*/ 68280 h 571500"/>
              <a:gd name="connsiteX20" fmla="*/ 6922558 w 7359459"/>
              <a:gd name="connsiteY20" fmla="*/ 70273 h 571500"/>
              <a:gd name="connsiteX21" fmla="*/ 7182908 w 7359459"/>
              <a:gd name="connsiteY21" fmla="*/ 43392 h 571500"/>
              <a:gd name="connsiteX22" fmla="*/ 7316258 w 7359459"/>
              <a:gd name="connsiteY22" fmla="*/ 176742 h 571500"/>
              <a:gd name="connsiteX23" fmla="*/ 7335308 w 7359459"/>
              <a:gd name="connsiteY23" fmla="*/ 373592 h 571500"/>
              <a:gd name="connsiteX24" fmla="*/ 7331614 w 7359459"/>
              <a:gd name="connsiteY24" fmla="*/ 515832 h 571500"/>
              <a:gd name="connsiteX25" fmla="*/ 6922558 w 7359459"/>
              <a:gd name="connsiteY25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614511 w 7359459"/>
              <a:gd name="connsiteY18" fmla="*/ 132521 h 571500"/>
              <a:gd name="connsiteX19" fmla="*/ 6716371 w 7359459"/>
              <a:gd name="connsiteY19" fmla="*/ 68280 h 571500"/>
              <a:gd name="connsiteX20" fmla="*/ 6922558 w 7359459"/>
              <a:gd name="connsiteY20" fmla="*/ 70273 h 571500"/>
              <a:gd name="connsiteX21" fmla="*/ 7182908 w 7359459"/>
              <a:gd name="connsiteY21" fmla="*/ 43392 h 571500"/>
              <a:gd name="connsiteX22" fmla="*/ 7316258 w 7359459"/>
              <a:gd name="connsiteY22" fmla="*/ 176742 h 571500"/>
              <a:gd name="connsiteX23" fmla="*/ 7335308 w 7359459"/>
              <a:gd name="connsiteY23" fmla="*/ 373592 h 571500"/>
              <a:gd name="connsiteX24" fmla="*/ 7331614 w 7359459"/>
              <a:gd name="connsiteY24" fmla="*/ 515832 h 571500"/>
              <a:gd name="connsiteX25" fmla="*/ 6922558 w 7359459"/>
              <a:gd name="connsiteY25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614511 w 7359459"/>
              <a:gd name="connsiteY18" fmla="*/ 132521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0592 h 571500"/>
              <a:gd name="connsiteX1" fmla="*/ 3220508 w 7359459"/>
              <a:gd name="connsiteY1" fmla="*/ 519642 h 571500"/>
              <a:gd name="connsiteX2" fmla="*/ 515408 w 7359459"/>
              <a:gd name="connsiteY2" fmla="*/ 538692 h 571500"/>
              <a:gd name="connsiteX3" fmla="*/ 134408 w 7359459"/>
              <a:gd name="connsiteY3" fmla="*/ 551392 h 571500"/>
              <a:gd name="connsiteX4" fmla="*/ 134408 w 7359459"/>
              <a:gd name="connsiteY4" fmla="*/ 418042 h 571500"/>
              <a:gd name="connsiteX5" fmla="*/ 153458 w 7359459"/>
              <a:gd name="connsiteY5" fmla="*/ 341842 h 571500"/>
              <a:gd name="connsiteX6" fmla="*/ 242358 w 7359459"/>
              <a:gd name="connsiteY6" fmla="*/ 221192 h 571500"/>
              <a:gd name="connsiteX7" fmla="*/ 502708 w 7359459"/>
              <a:gd name="connsiteY7" fmla="*/ 119592 h 571500"/>
              <a:gd name="connsiteX8" fmla="*/ 763058 w 7359459"/>
              <a:gd name="connsiteY8" fmla="*/ 125942 h 571500"/>
              <a:gd name="connsiteX9" fmla="*/ 1029758 w 7359459"/>
              <a:gd name="connsiteY9" fmla="*/ 81492 h 571500"/>
              <a:gd name="connsiteX10" fmla="*/ 1417108 w 7359459"/>
              <a:gd name="connsiteY10" fmla="*/ 81492 h 571500"/>
              <a:gd name="connsiteX11" fmla="*/ 1893358 w 7359459"/>
              <a:gd name="connsiteY11" fmla="*/ 189442 h 571500"/>
              <a:gd name="connsiteX12" fmla="*/ 2547408 w 7359459"/>
              <a:gd name="connsiteY12" fmla="*/ 56092 h 571500"/>
              <a:gd name="connsiteX13" fmla="*/ 3207808 w 7359459"/>
              <a:gd name="connsiteY13" fmla="*/ 37042 h 571500"/>
              <a:gd name="connsiteX14" fmla="*/ 3766608 w 7359459"/>
              <a:gd name="connsiteY14" fmla="*/ 176742 h 571500"/>
              <a:gd name="connsiteX15" fmla="*/ 4623858 w 7359459"/>
              <a:gd name="connsiteY15" fmla="*/ 5292 h 571500"/>
              <a:gd name="connsiteX16" fmla="*/ 5544608 w 7359459"/>
              <a:gd name="connsiteY16" fmla="*/ 208492 h 571500"/>
              <a:gd name="connsiteX17" fmla="*/ 6181608 w 7359459"/>
              <a:gd name="connsiteY17" fmla="*/ 111108 h 571500"/>
              <a:gd name="connsiteX18" fmla="*/ 6614511 w 7359459"/>
              <a:gd name="connsiteY18" fmla="*/ 132521 h 571500"/>
              <a:gd name="connsiteX19" fmla="*/ 6922558 w 7359459"/>
              <a:gd name="connsiteY19" fmla="*/ 70273 h 571500"/>
              <a:gd name="connsiteX20" fmla="*/ 7182908 w 7359459"/>
              <a:gd name="connsiteY20" fmla="*/ 43392 h 571500"/>
              <a:gd name="connsiteX21" fmla="*/ 7316258 w 7359459"/>
              <a:gd name="connsiteY21" fmla="*/ 176742 h 571500"/>
              <a:gd name="connsiteX22" fmla="*/ 7335308 w 7359459"/>
              <a:gd name="connsiteY22" fmla="*/ 373592 h 571500"/>
              <a:gd name="connsiteX23" fmla="*/ 7331614 w 7359459"/>
              <a:gd name="connsiteY23" fmla="*/ 515832 h 571500"/>
              <a:gd name="connsiteX24" fmla="*/ 6922558 w 7359459"/>
              <a:gd name="connsiteY24" fmla="*/ 500592 h 571500"/>
              <a:gd name="connsiteX0" fmla="*/ 6922558 w 7359459"/>
              <a:gd name="connsiteY0" fmla="*/ 506239 h 577147"/>
              <a:gd name="connsiteX1" fmla="*/ 3220508 w 7359459"/>
              <a:gd name="connsiteY1" fmla="*/ 525289 h 577147"/>
              <a:gd name="connsiteX2" fmla="*/ 515408 w 7359459"/>
              <a:gd name="connsiteY2" fmla="*/ 544339 h 577147"/>
              <a:gd name="connsiteX3" fmla="*/ 134408 w 7359459"/>
              <a:gd name="connsiteY3" fmla="*/ 557039 h 577147"/>
              <a:gd name="connsiteX4" fmla="*/ 134408 w 7359459"/>
              <a:gd name="connsiteY4" fmla="*/ 423689 h 577147"/>
              <a:gd name="connsiteX5" fmla="*/ 153458 w 7359459"/>
              <a:gd name="connsiteY5" fmla="*/ 347489 h 577147"/>
              <a:gd name="connsiteX6" fmla="*/ 242358 w 7359459"/>
              <a:gd name="connsiteY6" fmla="*/ 226839 h 577147"/>
              <a:gd name="connsiteX7" fmla="*/ 502708 w 7359459"/>
              <a:gd name="connsiteY7" fmla="*/ 125239 h 577147"/>
              <a:gd name="connsiteX8" fmla="*/ 763058 w 7359459"/>
              <a:gd name="connsiteY8" fmla="*/ 131589 h 577147"/>
              <a:gd name="connsiteX9" fmla="*/ 1029758 w 7359459"/>
              <a:gd name="connsiteY9" fmla="*/ 87139 h 577147"/>
              <a:gd name="connsiteX10" fmla="*/ 1417108 w 7359459"/>
              <a:gd name="connsiteY10" fmla="*/ 87139 h 577147"/>
              <a:gd name="connsiteX11" fmla="*/ 1893358 w 7359459"/>
              <a:gd name="connsiteY11" fmla="*/ 195089 h 577147"/>
              <a:gd name="connsiteX12" fmla="*/ 2547408 w 7359459"/>
              <a:gd name="connsiteY12" fmla="*/ 61739 h 577147"/>
              <a:gd name="connsiteX13" fmla="*/ 3207808 w 7359459"/>
              <a:gd name="connsiteY13" fmla="*/ 42689 h 577147"/>
              <a:gd name="connsiteX14" fmla="*/ 3766608 w 7359459"/>
              <a:gd name="connsiteY14" fmla="*/ 182389 h 577147"/>
              <a:gd name="connsiteX15" fmla="*/ 4623858 w 7359459"/>
              <a:gd name="connsiteY15" fmla="*/ 10939 h 577147"/>
              <a:gd name="connsiteX16" fmla="*/ 6181608 w 7359459"/>
              <a:gd name="connsiteY16" fmla="*/ 116755 h 577147"/>
              <a:gd name="connsiteX17" fmla="*/ 6614511 w 7359459"/>
              <a:gd name="connsiteY17" fmla="*/ 138168 h 577147"/>
              <a:gd name="connsiteX18" fmla="*/ 6922558 w 7359459"/>
              <a:gd name="connsiteY18" fmla="*/ 75920 h 577147"/>
              <a:gd name="connsiteX19" fmla="*/ 7182908 w 7359459"/>
              <a:gd name="connsiteY19" fmla="*/ 49039 h 577147"/>
              <a:gd name="connsiteX20" fmla="*/ 7316258 w 7359459"/>
              <a:gd name="connsiteY20" fmla="*/ 182389 h 577147"/>
              <a:gd name="connsiteX21" fmla="*/ 7335308 w 7359459"/>
              <a:gd name="connsiteY21" fmla="*/ 379239 h 577147"/>
              <a:gd name="connsiteX22" fmla="*/ 7331614 w 7359459"/>
              <a:gd name="connsiteY22" fmla="*/ 521479 h 577147"/>
              <a:gd name="connsiteX23" fmla="*/ 6922558 w 7359459"/>
              <a:gd name="connsiteY23" fmla="*/ 506239 h 577147"/>
              <a:gd name="connsiteX0" fmla="*/ 6922558 w 7359459"/>
              <a:gd name="connsiteY0" fmla="*/ 506239 h 577147"/>
              <a:gd name="connsiteX1" fmla="*/ 3220508 w 7359459"/>
              <a:gd name="connsiteY1" fmla="*/ 525289 h 577147"/>
              <a:gd name="connsiteX2" fmla="*/ 515408 w 7359459"/>
              <a:gd name="connsiteY2" fmla="*/ 544339 h 577147"/>
              <a:gd name="connsiteX3" fmla="*/ 134408 w 7359459"/>
              <a:gd name="connsiteY3" fmla="*/ 557039 h 577147"/>
              <a:gd name="connsiteX4" fmla="*/ 134408 w 7359459"/>
              <a:gd name="connsiteY4" fmla="*/ 423689 h 577147"/>
              <a:gd name="connsiteX5" fmla="*/ 153458 w 7359459"/>
              <a:gd name="connsiteY5" fmla="*/ 347489 h 577147"/>
              <a:gd name="connsiteX6" fmla="*/ 242358 w 7359459"/>
              <a:gd name="connsiteY6" fmla="*/ 226839 h 577147"/>
              <a:gd name="connsiteX7" fmla="*/ 502708 w 7359459"/>
              <a:gd name="connsiteY7" fmla="*/ 125239 h 577147"/>
              <a:gd name="connsiteX8" fmla="*/ 763058 w 7359459"/>
              <a:gd name="connsiteY8" fmla="*/ 131589 h 577147"/>
              <a:gd name="connsiteX9" fmla="*/ 1029758 w 7359459"/>
              <a:gd name="connsiteY9" fmla="*/ 87139 h 577147"/>
              <a:gd name="connsiteX10" fmla="*/ 1417108 w 7359459"/>
              <a:gd name="connsiteY10" fmla="*/ 87139 h 577147"/>
              <a:gd name="connsiteX11" fmla="*/ 1893358 w 7359459"/>
              <a:gd name="connsiteY11" fmla="*/ 195089 h 577147"/>
              <a:gd name="connsiteX12" fmla="*/ 2547408 w 7359459"/>
              <a:gd name="connsiteY12" fmla="*/ 61739 h 577147"/>
              <a:gd name="connsiteX13" fmla="*/ 3207808 w 7359459"/>
              <a:gd name="connsiteY13" fmla="*/ 42689 h 577147"/>
              <a:gd name="connsiteX14" fmla="*/ 3766608 w 7359459"/>
              <a:gd name="connsiteY14" fmla="*/ 182389 h 577147"/>
              <a:gd name="connsiteX15" fmla="*/ 4623858 w 7359459"/>
              <a:gd name="connsiteY15" fmla="*/ 10939 h 577147"/>
              <a:gd name="connsiteX16" fmla="*/ 6181608 w 7359459"/>
              <a:gd name="connsiteY16" fmla="*/ 116755 h 577147"/>
              <a:gd name="connsiteX17" fmla="*/ 6922558 w 7359459"/>
              <a:gd name="connsiteY17" fmla="*/ 75920 h 577147"/>
              <a:gd name="connsiteX18" fmla="*/ 7182908 w 7359459"/>
              <a:gd name="connsiteY18" fmla="*/ 49039 h 577147"/>
              <a:gd name="connsiteX19" fmla="*/ 7316258 w 7359459"/>
              <a:gd name="connsiteY19" fmla="*/ 182389 h 577147"/>
              <a:gd name="connsiteX20" fmla="*/ 7335308 w 7359459"/>
              <a:gd name="connsiteY20" fmla="*/ 379239 h 577147"/>
              <a:gd name="connsiteX21" fmla="*/ 7331614 w 7359459"/>
              <a:gd name="connsiteY21" fmla="*/ 521479 h 577147"/>
              <a:gd name="connsiteX22" fmla="*/ 6922558 w 7359459"/>
              <a:gd name="connsiteY22" fmla="*/ 506239 h 577147"/>
              <a:gd name="connsiteX0" fmla="*/ 6922558 w 7359459"/>
              <a:gd name="connsiteY0" fmla="*/ 507644 h 578552"/>
              <a:gd name="connsiteX1" fmla="*/ 3220508 w 7359459"/>
              <a:gd name="connsiteY1" fmla="*/ 526694 h 578552"/>
              <a:gd name="connsiteX2" fmla="*/ 515408 w 7359459"/>
              <a:gd name="connsiteY2" fmla="*/ 545744 h 578552"/>
              <a:gd name="connsiteX3" fmla="*/ 134408 w 7359459"/>
              <a:gd name="connsiteY3" fmla="*/ 558444 h 578552"/>
              <a:gd name="connsiteX4" fmla="*/ 134408 w 7359459"/>
              <a:gd name="connsiteY4" fmla="*/ 425094 h 578552"/>
              <a:gd name="connsiteX5" fmla="*/ 153458 w 7359459"/>
              <a:gd name="connsiteY5" fmla="*/ 348894 h 578552"/>
              <a:gd name="connsiteX6" fmla="*/ 242358 w 7359459"/>
              <a:gd name="connsiteY6" fmla="*/ 228244 h 578552"/>
              <a:gd name="connsiteX7" fmla="*/ 502708 w 7359459"/>
              <a:gd name="connsiteY7" fmla="*/ 126644 h 578552"/>
              <a:gd name="connsiteX8" fmla="*/ 763058 w 7359459"/>
              <a:gd name="connsiteY8" fmla="*/ 132994 h 578552"/>
              <a:gd name="connsiteX9" fmla="*/ 1029758 w 7359459"/>
              <a:gd name="connsiteY9" fmla="*/ 88544 h 578552"/>
              <a:gd name="connsiteX10" fmla="*/ 1417108 w 7359459"/>
              <a:gd name="connsiteY10" fmla="*/ 88544 h 578552"/>
              <a:gd name="connsiteX11" fmla="*/ 1893358 w 7359459"/>
              <a:gd name="connsiteY11" fmla="*/ 196494 h 578552"/>
              <a:gd name="connsiteX12" fmla="*/ 2547408 w 7359459"/>
              <a:gd name="connsiteY12" fmla="*/ 63144 h 578552"/>
              <a:gd name="connsiteX13" fmla="*/ 3207808 w 7359459"/>
              <a:gd name="connsiteY13" fmla="*/ 44094 h 578552"/>
              <a:gd name="connsiteX14" fmla="*/ 4623858 w 7359459"/>
              <a:gd name="connsiteY14" fmla="*/ 12344 h 578552"/>
              <a:gd name="connsiteX15" fmla="*/ 6181608 w 7359459"/>
              <a:gd name="connsiteY15" fmla="*/ 118160 h 578552"/>
              <a:gd name="connsiteX16" fmla="*/ 6922558 w 7359459"/>
              <a:gd name="connsiteY16" fmla="*/ 77325 h 578552"/>
              <a:gd name="connsiteX17" fmla="*/ 7182908 w 7359459"/>
              <a:gd name="connsiteY17" fmla="*/ 50444 h 578552"/>
              <a:gd name="connsiteX18" fmla="*/ 7316258 w 7359459"/>
              <a:gd name="connsiteY18" fmla="*/ 183794 h 578552"/>
              <a:gd name="connsiteX19" fmla="*/ 7335308 w 7359459"/>
              <a:gd name="connsiteY19" fmla="*/ 380644 h 578552"/>
              <a:gd name="connsiteX20" fmla="*/ 7331614 w 7359459"/>
              <a:gd name="connsiteY20" fmla="*/ 522884 h 578552"/>
              <a:gd name="connsiteX21" fmla="*/ 6922558 w 7359459"/>
              <a:gd name="connsiteY21" fmla="*/ 507644 h 578552"/>
              <a:gd name="connsiteX0" fmla="*/ 6922558 w 7359459"/>
              <a:gd name="connsiteY0" fmla="*/ 507644 h 578552"/>
              <a:gd name="connsiteX1" fmla="*/ 3220508 w 7359459"/>
              <a:gd name="connsiteY1" fmla="*/ 526694 h 578552"/>
              <a:gd name="connsiteX2" fmla="*/ 515408 w 7359459"/>
              <a:gd name="connsiteY2" fmla="*/ 545744 h 578552"/>
              <a:gd name="connsiteX3" fmla="*/ 134408 w 7359459"/>
              <a:gd name="connsiteY3" fmla="*/ 558444 h 578552"/>
              <a:gd name="connsiteX4" fmla="*/ 134408 w 7359459"/>
              <a:gd name="connsiteY4" fmla="*/ 425094 h 578552"/>
              <a:gd name="connsiteX5" fmla="*/ 153458 w 7359459"/>
              <a:gd name="connsiteY5" fmla="*/ 348894 h 578552"/>
              <a:gd name="connsiteX6" fmla="*/ 242358 w 7359459"/>
              <a:gd name="connsiteY6" fmla="*/ 228244 h 578552"/>
              <a:gd name="connsiteX7" fmla="*/ 502708 w 7359459"/>
              <a:gd name="connsiteY7" fmla="*/ 126644 h 578552"/>
              <a:gd name="connsiteX8" fmla="*/ 763058 w 7359459"/>
              <a:gd name="connsiteY8" fmla="*/ 132994 h 578552"/>
              <a:gd name="connsiteX9" fmla="*/ 1029758 w 7359459"/>
              <a:gd name="connsiteY9" fmla="*/ 88544 h 578552"/>
              <a:gd name="connsiteX10" fmla="*/ 1417108 w 7359459"/>
              <a:gd name="connsiteY10" fmla="*/ 88544 h 578552"/>
              <a:gd name="connsiteX11" fmla="*/ 2547408 w 7359459"/>
              <a:gd name="connsiteY11" fmla="*/ 63144 h 578552"/>
              <a:gd name="connsiteX12" fmla="*/ 3207808 w 7359459"/>
              <a:gd name="connsiteY12" fmla="*/ 44094 h 578552"/>
              <a:gd name="connsiteX13" fmla="*/ 4623858 w 7359459"/>
              <a:gd name="connsiteY13" fmla="*/ 12344 h 578552"/>
              <a:gd name="connsiteX14" fmla="*/ 6181608 w 7359459"/>
              <a:gd name="connsiteY14" fmla="*/ 118160 h 578552"/>
              <a:gd name="connsiteX15" fmla="*/ 6922558 w 7359459"/>
              <a:gd name="connsiteY15" fmla="*/ 77325 h 578552"/>
              <a:gd name="connsiteX16" fmla="*/ 7182908 w 7359459"/>
              <a:gd name="connsiteY16" fmla="*/ 50444 h 578552"/>
              <a:gd name="connsiteX17" fmla="*/ 7316258 w 7359459"/>
              <a:gd name="connsiteY17" fmla="*/ 183794 h 578552"/>
              <a:gd name="connsiteX18" fmla="*/ 7335308 w 7359459"/>
              <a:gd name="connsiteY18" fmla="*/ 380644 h 578552"/>
              <a:gd name="connsiteX19" fmla="*/ 7331614 w 7359459"/>
              <a:gd name="connsiteY19" fmla="*/ 522884 h 578552"/>
              <a:gd name="connsiteX20" fmla="*/ 6922558 w 7359459"/>
              <a:gd name="connsiteY20" fmla="*/ 507644 h 578552"/>
              <a:gd name="connsiteX0" fmla="*/ 6922558 w 7359459"/>
              <a:gd name="connsiteY0" fmla="*/ 507644 h 578552"/>
              <a:gd name="connsiteX1" fmla="*/ 3220508 w 7359459"/>
              <a:gd name="connsiteY1" fmla="*/ 526694 h 578552"/>
              <a:gd name="connsiteX2" fmla="*/ 515408 w 7359459"/>
              <a:gd name="connsiteY2" fmla="*/ 545744 h 578552"/>
              <a:gd name="connsiteX3" fmla="*/ 134408 w 7359459"/>
              <a:gd name="connsiteY3" fmla="*/ 558444 h 578552"/>
              <a:gd name="connsiteX4" fmla="*/ 134408 w 7359459"/>
              <a:gd name="connsiteY4" fmla="*/ 425094 h 578552"/>
              <a:gd name="connsiteX5" fmla="*/ 153458 w 7359459"/>
              <a:gd name="connsiteY5" fmla="*/ 348894 h 578552"/>
              <a:gd name="connsiteX6" fmla="*/ 242358 w 7359459"/>
              <a:gd name="connsiteY6" fmla="*/ 228244 h 578552"/>
              <a:gd name="connsiteX7" fmla="*/ 502708 w 7359459"/>
              <a:gd name="connsiteY7" fmla="*/ 126644 h 578552"/>
              <a:gd name="connsiteX8" fmla="*/ 1029758 w 7359459"/>
              <a:gd name="connsiteY8" fmla="*/ 88544 h 578552"/>
              <a:gd name="connsiteX9" fmla="*/ 1417108 w 7359459"/>
              <a:gd name="connsiteY9" fmla="*/ 88544 h 578552"/>
              <a:gd name="connsiteX10" fmla="*/ 2547408 w 7359459"/>
              <a:gd name="connsiteY10" fmla="*/ 63144 h 578552"/>
              <a:gd name="connsiteX11" fmla="*/ 3207808 w 7359459"/>
              <a:gd name="connsiteY11" fmla="*/ 44094 h 578552"/>
              <a:gd name="connsiteX12" fmla="*/ 4623858 w 7359459"/>
              <a:gd name="connsiteY12" fmla="*/ 12344 h 578552"/>
              <a:gd name="connsiteX13" fmla="*/ 6181608 w 7359459"/>
              <a:gd name="connsiteY13" fmla="*/ 118160 h 578552"/>
              <a:gd name="connsiteX14" fmla="*/ 6922558 w 7359459"/>
              <a:gd name="connsiteY14" fmla="*/ 77325 h 578552"/>
              <a:gd name="connsiteX15" fmla="*/ 7182908 w 7359459"/>
              <a:gd name="connsiteY15" fmla="*/ 50444 h 578552"/>
              <a:gd name="connsiteX16" fmla="*/ 7316258 w 7359459"/>
              <a:gd name="connsiteY16" fmla="*/ 183794 h 578552"/>
              <a:gd name="connsiteX17" fmla="*/ 7335308 w 7359459"/>
              <a:gd name="connsiteY17" fmla="*/ 380644 h 578552"/>
              <a:gd name="connsiteX18" fmla="*/ 7331614 w 7359459"/>
              <a:gd name="connsiteY18" fmla="*/ 522884 h 578552"/>
              <a:gd name="connsiteX19" fmla="*/ 6922558 w 7359459"/>
              <a:gd name="connsiteY19" fmla="*/ 507644 h 578552"/>
              <a:gd name="connsiteX0" fmla="*/ 6922558 w 7385050"/>
              <a:gd name="connsiteY0" fmla="*/ 507644 h 578552"/>
              <a:gd name="connsiteX1" fmla="*/ 3220508 w 7385050"/>
              <a:gd name="connsiteY1" fmla="*/ 526694 h 578552"/>
              <a:gd name="connsiteX2" fmla="*/ 515408 w 7385050"/>
              <a:gd name="connsiteY2" fmla="*/ 545744 h 578552"/>
              <a:gd name="connsiteX3" fmla="*/ 134408 w 7385050"/>
              <a:gd name="connsiteY3" fmla="*/ 558444 h 578552"/>
              <a:gd name="connsiteX4" fmla="*/ 134408 w 7385050"/>
              <a:gd name="connsiteY4" fmla="*/ 425094 h 578552"/>
              <a:gd name="connsiteX5" fmla="*/ 153458 w 7385050"/>
              <a:gd name="connsiteY5" fmla="*/ 348894 h 578552"/>
              <a:gd name="connsiteX6" fmla="*/ 242358 w 7385050"/>
              <a:gd name="connsiteY6" fmla="*/ 228244 h 578552"/>
              <a:gd name="connsiteX7" fmla="*/ 502708 w 7385050"/>
              <a:gd name="connsiteY7" fmla="*/ 126644 h 578552"/>
              <a:gd name="connsiteX8" fmla="*/ 1029758 w 7385050"/>
              <a:gd name="connsiteY8" fmla="*/ 88544 h 578552"/>
              <a:gd name="connsiteX9" fmla="*/ 1417108 w 7385050"/>
              <a:gd name="connsiteY9" fmla="*/ 88544 h 578552"/>
              <a:gd name="connsiteX10" fmla="*/ 2547408 w 7385050"/>
              <a:gd name="connsiteY10" fmla="*/ 63144 h 578552"/>
              <a:gd name="connsiteX11" fmla="*/ 3207808 w 7385050"/>
              <a:gd name="connsiteY11" fmla="*/ 44094 h 578552"/>
              <a:gd name="connsiteX12" fmla="*/ 4623858 w 7385050"/>
              <a:gd name="connsiteY12" fmla="*/ 12344 h 578552"/>
              <a:gd name="connsiteX13" fmla="*/ 6181608 w 7385050"/>
              <a:gd name="connsiteY13" fmla="*/ 118160 h 578552"/>
              <a:gd name="connsiteX14" fmla="*/ 6922558 w 7385050"/>
              <a:gd name="connsiteY14" fmla="*/ 77325 h 578552"/>
              <a:gd name="connsiteX15" fmla="*/ 7316258 w 7385050"/>
              <a:gd name="connsiteY15" fmla="*/ 183794 h 578552"/>
              <a:gd name="connsiteX16" fmla="*/ 7335308 w 7385050"/>
              <a:gd name="connsiteY16" fmla="*/ 380644 h 578552"/>
              <a:gd name="connsiteX17" fmla="*/ 7331614 w 7385050"/>
              <a:gd name="connsiteY17" fmla="*/ 522884 h 578552"/>
              <a:gd name="connsiteX18" fmla="*/ 6922558 w 7385050"/>
              <a:gd name="connsiteY18" fmla="*/ 507644 h 578552"/>
              <a:gd name="connsiteX0" fmla="*/ 6922558 w 7385050"/>
              <a:gd name="connsiteY0" fmla="*/ 507644 h 578552"/>
              <a:gd name="connsiteX1" fmla="*/ 3220508 w 7385050"/>
              <a:gd name="connsiteY1" fmla="*/ 526694 h 578552"/>
              <a:gd name="connsiteX2" fmla="*/ 515408 w 7385050"/>
              <a:gd name="connsiteY2" fmla="*/ 545744 h 578552"/>
              <a:gd name="connsiteX3" fmla="*/ 134408 w 7385050"/>
              <a:gd name="connsiteY3" fmla="*/ 558444 h 578552"/>
              <a:gd name="connsiteX4" fmla="*/ 134408 w 7385050"/>
              <a:gd name="connsiteY4" fmla="*/ 425094 h 578552"/>
              <a:gd name="connsiteX5" fmla="*/ 153458 w 7385050"/>
              <a:gd name="connsiteY5" fmla="*/ 348894 h 578552"/>
              <a:gd name="connsiteX6" fmla="*/ 242358 w 7385050"/>
              <a:gd name="connsiteY6" fmla="*/ 228244 h 578552"/>
              <a:gd name="connsiteX7" fmla="*/ 502708 w 7385050"/>
              <a:gd name="connsiteY7" fmla="*/ 126644 h 578552"/>
              <a:gd name="connsiteX8" fmla="*/ 1029758 w 7385050"/>
              <a:gd name="connsiteY8" fmla="*/ 88544 h 578552"/>
              <a:gd name="connsiteX9" fmla="*/ 1417108 w 7385050"/>
              <a:gd name="connsiteY9" fmla="*/ 88544 h 578552"/>
              <a:gd name="connsiteX10" fmla="*/ 2547408 w 7385050"/>
              <a:gd name="connsiteY10" fmla="*/ 63144 h 578552"/>
              <a:gd name="connsiteX11" fmla="*/ 3207808 w 7385050"/>
              <a:gd name="connsiteY11" fmla="*/ 44094 h 578552"/>
              <a:gd name="connsiteX12" fmla="*/ 4623858 w 7385050"/>
              <a:gd name="connsiteY12" fmla="*/ 12344 h 578552"/>
              <a:gd name="connsiteX13" fmla="*/ 6181608 w 7385050"/>
              <a:gd name="connsiteY13" fmla="*/ 118160 h 578552"/>
              <a:gd name="connsiteX14" fmla="*/ 6922558 w 7385050"/>
              <a:gd name="connsiteY14" fmla="*/ 77325 h 578552"/>
              <a:gd name="connsiteX15" fmla="*/ 7316258 w 7385050"/>
              <a:gd name="connsiteY15" fmla="*/ 183794 h 578552"/>
              <a:gd name="connsiteX16" fmla="*/ 7335308 w 7385050"/>
              <a:gd name="connsiteY16" fmla="*/ 380644 h 578552"/>
              <a:gd name="connsiteX17" fmla="*/ 7331614 w 7385050"/>
              <a:gd name="connsiteY17" fmla="*/ 522884 h 578552"/>
              <a:gd name="connsiteX18" fmla="*/ 6922558 w 7385050"/>
              <a:gd name="connsiteY18" fmla="*/ 507644 h 578552"/>
              <a:gd name="connsiteX0" fmla="*/ 6922558 w 7385050"/>
              <a:gd name="connsiteY0" fmla="*/ 507644 h 578552"/>
              <a:gd name="connsiteX1" fmla="*/ 3220508 w 7385050"/>
              <a:gd name="connsiteY1" fmla="*/ 526694 h 578552"/>
              <a:gd name="connsiteX2" fmla="*/ 515408 w 7385050"/>
              <a:gd name="connsiteY2" fmla="*/ 545744 h 578552"/>
              <a:gd name="connsiteX3" fmla="*/ 134408 w 7385050"/>
              <a:gd name="connsiteY3" fmla="*/ 558444 h 578552"/>
              <a:gd name="connsiteX4" fmla="*/ 134408 w 7385050"/>
              <a:gd name="connsiteY4" fmla="*/ 425094 h 578552"/>
              <a:gd name="connsiteX5" fmla="*/ 153458 w 7385050"/>
              <a:gd name="connsiteY5" fmla="*/ 348894 h 578552"/>
              <a:gd name="connsiteX6" fmla="*/ 242358 w 7385050"/>
              <a:gd name="connsiteY6" fmla="*/ 228244 h 578552"/>
              <a:gd name="connsiteX7" fmla="*/ 502708 w 7385050"/>
              <a:gd name="connsiteY7" fmla="*/ 126644 h 578552"/>
              <a:gd name="connsiteX8" fmla="*/ 1029758 w 7385050"/>
              <a:gd name="connsiteY8" fmla="*/ 88544 h 578552"/>
              <a:gd name="connsiteX9" fmla="*/ 1417108 w 7385050"/>
              <a:gd name="connsiteY9" fmla="*/ 88544 h 578552"/>
              <a:gd name="connsiteX10" fmla="*/ 2547408 w 7385050"/>
              <a:gd name="connsiteY10" fmla="*/ 63144 h 578552"/>
              <a:gd name="connsiteX11" fmla="*/ 3207808 w 7385050"/>
              <a:gd name="connsiteY11" fmla="*/ 44094 h 578552"/>
              <a:gd name="connsiteX12" fmla="*/ 4623858 w 7385050"/>
              <a:gd name="connsiteY12" fmla="*/ 12344 h 578552"/>
              <a:gd name="connsiteX13" fmla="*/ 6181608 w 7385050"/>
              <a:gd name="connsiteY13" fmla="*/ 118160 h 578552"/>
              <a:gd name="connsiteX14" fmla="*/ 6922558 w 7385050"/>
              <a:gd name="connsiteY14" fmla="*/ 77325 h 578552"/>
              <a:gd name="connsiteX15" fmla="*/ 7316258 w 7385050"/>
              <a:gd name="connsiteY15" fmla="*/ 183794 h 578552"/>
              <a:gd name="connsiteX16" fmla="*/ 7335308 w 7385050"/>
              <a:gd name="connsiteY16" fmla="*/ 380644 h 578552"/>
              <a:gd name="connsiteX17" fmla="*/ 7331614 w 7385050"/>
              <a:gd name="connsiteY17" fmla="*/ 522884 h 578552"/>
              <a:gd name="connsiteX18" fmla="*/ 6922558 w 7385050"/>
              <a:gd name="connsiteY18" fmla="*/ 507644 h 578552"/>
              <a:gd name="connsiteX0" fmla="*/ 6922558 w 7385050"/>
              <a:gd name="connsiteY0" fmla="*/ 507644 h 578552"/>
              <a:gd name="connsiteX1" fmla="*/ 3220508 w 7385050"/>
              <a:gd name="connsiteY1" fmla="*/ 526694 h 578552"/>
              <a:gd name="connsiteX2" fmla="*/ 515408 w 7385050"/>
              <a:gd name="connsiteY2" fmla="*/ 545744 h 578552"/>
              <a:gd name="connsiteX3" fmla="*/ 134408 w 7385050"/>
              <a:gd name="connsiteY3" fmla="*/ 558444 h 578552"/>
              <a:gd name="connsiteX4" fmla="*/ 134408 w 7385050"/>
              <a:gd name="connsiteY4" fmla="*/ 425094 h 578552"/>
              <a:gd name="connsiteX5" fmla="*/ 153458 w 7385050"/>
              <a:gd name="connsiteY5" fmla="*/ 348894 h 578552"/>
              <a:gd name="connsiteX6" fmla="*/ 242358 w 7385050"/>
              <a:gd name="connsiteY6" fmla="*/ 228244 h 578552"/>
              <a:gd name="connsiteX7" fmla="*/ 502708 w 7385050"/>
              <a:gd name="connsiteY7" fmla="*/ 126644 h 578552"/>
              <a:gd name="connsiteX8" fmla="*/ 1029758 w 7385050"/>
              <a:gd name="connsiteY8" fmla="*/ 88544 h 578552"/>
              <a:gd name="connsiteX9" fmla="*/ 1417108 w 7385050"/>
              <a:gd name="connsiteY9" fmla="*/ 88544 h 578552"/>
              <a:gd name="connsiteX10" fmla="*/ 2547408 w 7385050"/>
              <a:gd name="connsiteY10" fmla="*/ 63144 h 578552"/>
              <a:gd name="connsiteX11" fmla="*/ 3207808 w 7385050"/>
              <a:gd name="connsiteY11" fmla="*/ 44094 h 578552"/>
              <a:gd name="connsiteX12" fmla="*/ 4623858 w 7385050"/>
              <a:gd name="connsiteY12" fmla="*/ 12344 h 578552"/>
              <a:gd name="connsiteX13" fmla="*/ 6181608 w 7385050"/>
              <a:gd name="connsiteY13" fmla="*/ 118160 h 578552"/>
              <a:gd name="connsiteX14" fmla="*/ 6922558 w 7385050"/>
              <a:gd name="connsiteY14" fmla="*/ 77325 h 578552"/>
              <a:gd name="connsiteX15" fmla="*/ 7316258 w 7385050"/>
              <a:gd name="connsiteY15" fmla="*/ 183794 h 578552"/>
              <a:gd name="connsiteX16" fmla="*/ 7335308 w 7385050"/>
              <a:gd name="connsiteY16" fmla="*/ 380644 h 578552"/>
              <a:gd name="connsiteX17" fmla="*/ 7331614 w 7385050"/>
              <a:gd name="connsiteY17" fmla="*/ 522884 h 578552"/>
              <a:gd name="connsiteX18" fmla="*/ 6922558 w 7385050"/>
              <a:gd name="connsiteY18" fmla="*/ 507644 h 578552"/>
              <a:gd name="connsiteX0" fmla="*/ 6922558 w 7385050"/>
              <a:gd name="connsiteY0" fmla="*/ 507644 h 578552"/>
              <a:gd name="connsiteX1" fmla="*/ 3220508 w 7385050"/>
              <a:gd name="connsiteY1" fmla="*/ 526694 h 578552"/>
              <a:gd name="connsiteX2" fmla="*/ 515408 w 7385050"/>
              <a:gd name="connsiteY2" fmla="*/ 545744 h 578552"/>
              <a:gd name="connsiteX3" fmla="*/ 134408 w 7385050"/>
              <a:gd name="connsiteY3" fmla="*/ 558444 h 578552"/>
              <a:gd name="connsiteX4" fmla="*/ 134408 w 7385050"/>
              <a:gd name="connsiteY4" fmla="*/ 425094 h 578552"/>
              <a:gd name="connsiteX5" fmla="*/ 153458 w 7385050"/>
              <a:gd name="connsiteY5" fmla="*/ 348894 h 578552"/>
              <a:gd name="connsiteX6" fmla="*/ 242358 w 7385050"/>
              <a:gd name="connsiteY6" fmla="*/ 228244 h 578552"/>
              <a:gd name="connsiteX7" fmla="*/ 502708 w 7385050"/>
              <a:gd name="connsiteY7" fmla="*/ 126644 h 578552"/>
              <a:gd name="connsiteX8" fmla="*/ 1029758 w 7385050"/>
              <a:gd name="connsiteY8" fmla="*/ 88544 h 578552"/>
              <a:gd name="connsiteX9" fmla="*/ 1417108 w 7385050"/>
              <a:gd name="connsiteY9" fmla="*/ 88544 h 578552"/>
              <a:gd name="connsiteX10" fmla="*/ 2547408 w 7385050"/>
              <a:gd name="connsiteY10" fmla="*/ 63144 h 578552"/>
              <a:gd name="connsiteX11" fmla="*/ 3207808 w 7385050"/>
              <a:gd name="connsiteY11" fmla="*/ 44094 h 578552"/>
              <a:gd name="connsiteX12" fmla="*/ 4623858 w 7385050"/>
              <a:gd name="connsiteY12" fmla="*/ 12344 h 578552"/>
              <a:gd name="connsiteX13" fmla="*/ 6181608 w 7385050"/>
              <a:gd name="connsiteY13" fmla="*/ 118160 h 578552"/>
              <a:gd name="connsiteX14" fmla="*/ 6922558 w 7385050"/>
              <a:gd name="connsiteY14" fmla="*/ 77325 h 578552"/>
              <a:gd name="connsiteX15" fmla="*/ 7316258 w 7385050"/>
              <a:gd name="connsiteY15" fmla="*/ 183794 h 578552"/>
              <a:gd name="connsiteX16" fmla="*/ 7335308 w 7385050"/>
              <a:gd name="connsiteY16" fmla="*/ 380644 h 578552"/>
              <a:gd name="connsiteX17" fmla="*/ 7331614 w 7385050"/>
              <a:gd name="connsiteY17" fmla="*/ 522884 h 578552"/>
              <a:gd name="connsiteX18" fmla="*/ 6922558 w 7385050"/>
              <a:gd name="connsiteY18" fmla="*/ 507644 h 578552"/>
              <a:gd name="connsiteX0" fmla="*/ 6817092 w 7255567"/>
              <a:gd name="connsiteY0" fmla="*/ 497873 h 555330"/>
              <a:gd name="connsiteX1" fmla="*/ 3115042 w 7255567"/>
              <a:gd name="connsiteY1" fmla="*/ 516923 h 555330"/>
              <a:gd name="connsiteX2" fmla="*/ 409942 w 7255567"/>
              <a:gd name="connsiteY2" fmla="*/ 535973 h 555330"/>
              <a:gd name="connsiteX3" fmla="*/ 28942 w 7255567"/>
              <a:gd name="connsiteY3" fmla="*/ 548673 h 555330"/>
              <a:gd name="connsiteX4" fmla="*/ 28942 w 7255567"/>
              <a:gd name="connsiteY4" fmla="*/ 415323 h 555330"/>
              <a:gd name="connsiteX5" fmla="*/ 47992 w 7255567"/>
              <a:gd name="connsiteY5" fmla="*/ 339123 h 555330"/>
              <a:gd name="connsiteX6" fmla="*/ 136892 w 7255567"/>
              <a:gd name="connsiteY6" fmla="*/ 218473 h 555330"/>
              <a:gd name="connsiteX7" fmla="*/ 397242 w 7255567"/>
              <a:gd name="connsiteY7" fmla="*/ 116873 h 555330"/>
              <a:gd name="connsiteX8" fmla="*/ 924292 w 7255567"/>
              <a:gd name="connsiteY8" fmla="*/ 78773 h 555330"/>
              <a:gd name="connsiteX9" fmla="*/ 1311642 w 7255567"/>
              <a:gd name="connsiteY9" fmla="*/ 78773 h 555330"/>
              <a:gd name="connsiteX10" fmla="*/ 2441942 w 7255567"/>
              <a:gd name="connsiteY10" fmla="*/ 53373 h 555330"/>
              <a:gd name="connsiteX11" fmla="*/ 3102342 w 7255567"/>
              <a:gd name="connsiteY11" fmla="*/ 34323 h 555330"/>
              <a:gd name="connsiteX12" fmla="*/ 4518392 w 7255567"/>
              <a:gd name="connsiteY12" fmla="*/ 2573 h 555330"/>
              <a:gd name="connsiteX13" fmla="*/ 6076142 w 7255567"/>
              <a:gd name="connsiteY13" fmla="*/ 108389 h 555330"/>
              <a:gd name="connsiteX14" fmla="*/ 6817092 w 7255567"/>
              <a:gd name="connsiteY14" fmla="*/ 67554 h 555330"/>
              <a:gd name="connsiteX15" fmla="*/ 7210792 w 7255567"/>
              <a:gd name="connsiteY15" fmla="*/ 174023 h 555330"/>
              <a:gd name="connsiteX16" fmla="*/ 7248353 w 7255567"/>
              <a:gd name="connsiteY16" fmla="*/ 370873 h 555330"/>
              <a:gd name="connsiteX17" fmla="*/ 7226148 w 7255567"/>
              <a:gd name="connsiteY17" fmla="*/ 513113 h 555330"/>
              <a:gd name="connsiteX18" fmla="*/ 6817092 w 7255567"/>
              <a:gd name="connsiteY18" fmla="*/ 497873 h 555330"/>
              <a:gd name="connsiteX0" fmla="*/ 6817092 w 7255567"/>
              <a:gd name="connsiteY0" fmla="*/ 497873 h 555330"/>
              <a:gd name="connsiteX1" fmla="*/ 3115042 w 7255567"/>
              <a:gd name="connsiteY1" fmla="*/ 516923 h 555330"/>
              <a:gd name="connsiteX2" fmla="*/ 409942 w 7255567"/>
              <a:gd name="connsiteY2" fmla="*/ 535973 h 555330"/>
              <a:gd name="connsiteX3" fmla="*/ 28942 w 7255567"/>
              <a:gd name="connsiteY3" fmla="*/ 548673 h 555330"/>
              <a:gd name="connsiteX4" fmla="*/ 28942 w 7255567"/>
              <a:gd name="connsiteY4" fmla="*/ 415323 h 555330"/>
              <a:gd name="connsiteX5" fmla="*/ 47992 w 7255567"/>
              <a:gd name="connsiteY5" fmla="*/ 339123 h 555330"/>
              <a:gd name="connsiteX6" fmla="*/ 136892 w 7255567"/>
              <a:gd name="connsiteY6" fmla="*/ 218473 h 555330"/>
              <a:gd name="connsiteX7" fmla="*/ 397242 w 7255567"/>
              <a:gd name="connsiteY7" fmla="*/ 116873 h 555330"/>
              <a:gd name="connsiteX8" fmla="*/ 924292 w 7255567"/>
              <a:gd name="connsiteY8" fmla="*/ 78773 h 555330"/>
              <a:gd name="connsiteX9" fmla="*/ 1311642 w 7255567"/>
              <a:gd name="connsiteY9" fmla="*/ 78773 h 555330"/>
              <a:gd name="connsiteX10" fmla="*/ 2441942 w 7255567"/>
              <a:gd name="connsiteY10" fmla="*/ 53373 h 555330"/>
              <a:gd name="connsiteX11" fmla="*/ 3102342 w 7255567"/>
              <a:gd name="connsiteY11" fmla="*/ 34323 h 555330"/>
              <a:gd name="connsiteX12" fmla="*/ 4518392 w 7255567"/>
              <a:gd name="connsiteY12" fmla="*/ 2573 h 555330"/>
              <a:gd name="connsiteX13" fmla="*/ 6076142 w 7255567"/>
              <a:gd name="connsiteY13" fmla="*/ 108389 h 555330"/>
              <a:gd name="connsiteX14" fmla="*/ 6817092 w 7255567"/>
              <a:gd name="connsiteY14" fmla="*/ 67554 h 555330"/>
              <a:gd name="connsiteX15" fmla="*/ 7210792 w 7255567"/>
              <a:gd name="connsiteY15" fmla="*/ 174023 h 555330"/>
              <a:gd name="connsiteX16" fmla="*/ 7248353 w 7255567"/>
              <a:gd name="connsiteY16" fmla="*/ 370873 h 555330"/>
              <a:gd name="connsiteX17" fmla="*/ 7244659 w 7255567"/>
              <a:gd name="connsiteY17" fmla="*/ 522322 h 555330"/>
              <a:gd name="connsiteX18" fmla="*/ 6817092 w 7255567"/>
              <a:gd name="connsiteY18" fmla="*/ 497873 h 555330"/>
              <a:gd name="connsiteX0" fmla="*/ 6817092 w 7248353"/>
              <a:gd name="connsiteY0" fmla="*/ 497873 h 555330"/>
              <a:gd name="connsiteX1" fmla="*/ 3115042 w 7248353"/>
              <a:gd name="connsiteY1" fmla="*/ 516923 h 555330"/>
              <a:gd name="connsiteX2" fmla="*/ 409942 w 7248353"/>
              <a:gd name="connsiteY2" fmla="*/ 535973 h 555330"/>
              <a:gd name="connsiteX3" fmla="*/ 28942 w 7248353"/>
              <a:gd name="connsiteY3" fmla="*/ 548673 h 555330"/>
              <a:gd name="connsiteX4" fmla="*/ 28942 w 7248353"/>
              <a:gd name="connsiteY4" fmla="*/ 415323 h 555330"/>
              <a:gd name="connsiteX5" fmla="*/ 47992 w 7248353"/>
              <a:gd name="connsiteY5" fmla="*/ 339123 h 555330"/>
              <a:gd name="connsiteX6" fmla="*/ 136892 w 7248353"/>
              <a:gd name="connsiteY6" fmla="*/ 218473 h 555330"/>
              <a:gd name="connsiteX7" fmla="*/ 397242 w 7248353"/>
              <a:gd name="connsiteY7" fmla="*/ 116873 h 555330"/>
              <a:gd name="connsiteX8" fmla="*/ 924292 w 7248353"/>
              <a:gd name="connsiteY8" fmla="*/ 78773 h 555330"/>
              <a:gd name="connsiteX9" fmla="*/ 1311642 w 7248353"/>
              <a:gd name="connsiteY9" fmla="*/ 78773 h 555330"/>
              <a:gd name="connsiteX10" fmla="*/ 2441942 w 7248353"/>
              <a:gd name="connsiteY10" fmla="*/ 53373 h 555330"/>
              <a:gd name="connsiteX11" fmla="*/ 3102342 w 7248353"/>
              <a:gd name="connsiteY11" fmla="*/ 34323 h 555330"/>
              <a:gd name="connsiteX12" fmla="*/ 4518392 w 7248353"/>
              <a:gd name="connsiteY12" fmla="*/ 2573 h 555330"/>
              <a:gd name="connsiteX13" fmla="*/ 6076142 w 7248353"/>
              <a:gd name="connsiteY13" fmla="*/ 108389 h 555330"/>
              <a:gd name="connsiteX14" fmla="*/ 6817092 w 7248353"/>
              <a:gd name="connsiteY14" fmla="*/ 67554 h 555330"/>
              <a:gd name="connsiteX15" fmla="*/ 7187653 w 7248353"/>
              <a:gd name="connsiteY15" fmla="*/ 151001 h 555330"/>
              <a:gd name="connsiteX16" fmla="*/ 7248353 w 7248353"/>
              <a:gd name="connsiteY16" fmla="*/ 370873 h 555330"/>
              <a:gd name="connsiteX17" fmla="*/ 7244659 w 7248353"/>
              <a:gd name="connsiteY17" fmla="*/ 522322 h 555330"/>
              <a:gd name="connsiteX18" fmla="*/ 6817092 w 7248353"/>
              <a:gd name="connsiteY18" fmla="*/ 497873 h 555330"/>
              <a:gd name="connsiteX0" fmla="*/ 6831375 w 7262636"/>
              <a:gd name="connsiteY0" fmla="*/ 497873 h 555650"/>
              <a:gd name="connsiteX1" fmla="*/ 3129325 w 7262636"/>
              <a:gd name="connsiteY1" fmla="*/ 516923 h 555650"/>
              <a:gd name="connsiteX2" fmla="*/ 424225 w 7262636"/>
              <a:gd name="connsiteY2" fmla="*/ 535973 h 555650"/>
              <a:gd name="connsiteX3" fmla="*/ 43225 w 7262636"/>
              <a:gd name="connsiteY3" fmla="*/ 548673 h 555650"/>
              <a:gd name="connsiteX4" fmla="*/ 10831 w 7262636"/>
              <a:gd name="connsiteY4" fmla="*/ 410718 h 555650"/>
              <a:gd name="connsiteX5" fmla="*/ 62275 w 7262636"/>
              <a:gd name="connsiteY5" fmla="*/ 339123 h 555650"/>
              <a:gd name="connsiteX6" fmla="*/ 151175 w 7262636"/>
              <a:gd name="connsiteY6" fmla="*/ 218473 h 555650"/>
              <a:gd name="connsiteX7" fmla="*/ 411525 w 7262636"/>
              <a:gd name="connsiteY7" fmla="*/ 116873 h 555650"/>
              <a:gd name="connsiteX8" fmla="*/ 938575 w 7262636"/>
              <a:gd name="connsiteY8" fmla="*/ 78773 h 555650"/>
              <a:gd name="connsiteX9" fmla="*/ 1325925 w 7262636"/>
              <a:gd name="connsiteY9" fmla="*/ 78773 h 555650"/>
              <a:gd name="connsiteX10" fmla="*/ 2456225 w 7262636"/>
              <a:gd name="connsiteY10" fmla="*/ 53373 h 555650"/>
              <a:gd name="connsiteX11" fmla="*/ 3116625 w 7262636"/>
              <a:gd name="connsiteY11" fmla="*/ 34323 h 555650"/>
              <a:gd name="connsiteX12" fmla="*/ 4532675 w 7262636"/>
              <a:gd name="connsiteY12" fmla="*/ 2573 h 555650"/>
              <a:gd name="connsiteX13" fmla="*/ 6090425 w 7262636"/>
              <a:gd name="connsiteY13" fmla="*/ 108389 h 555650"/>
              <a:gd name="connsiteX14" fmla="*/ 6831375 w 7262636"/>
              <a:gd name="connsiteY14" fmla="*/ 67554 h 555650"/>
              <a:gd name="connsiteX15" fmla="*/ 7201936 w 7262636"/>
              <a:gd name="connsiteY15" fmla="*/ 151001 h 555650"/>
              <a:gd name="connsiteX16" fmla="*/ 7262636 w 7262636"/>
              <a:gd name="connsiteY16" fmla="*/ 370873 h 555650"/>
              <a:gd name="connsiteX17" fmla="*/ 7258942 w 7262636"/>
              <a:gd name="connsiteY17" fmla="*/ 522322 h 555650"/>
              <a:gd name="connsiteX18" fmla="*/ 6831375 w 7262636"/>
              <a:gd name="connsiteY18" fmla="*/ 497873 h 555650"/>
              <a:gd name="connsiteX0" fmla="*/ 6829130 w 7260391"/>
              <a:gd name="connsiteY0" fmla="*/ 497873 h 555650"/>
              <a:gd name="connsiteX1" fmla="*/ 3127080 w 7260391"/>
              <a:gd name="connsiteY1" fmla="*/ 516923 h 555650"/>
              <a:gd name="connsiteX2" fmla="*/ 421980 w 7260391"/>
              <a:gd name="connsiteY2" fmla="*/ 535973 h 555650"/>
              <a:gd name="connsiteX3" fmla="*/ 40980 w 7260391"/>
              <a:gd name="connsiteY3" fmla="*/ 548673 h 555650"/>
              <a:gd name="connsiteX4" fmla="*/ 8586 w 7260391"/>
              <a:gd name="connsiteY4" fmla="*/ 410718 h 555650"/>
              <a:gd name="connsiteX5" fmla="*/ 23007 w 7260391"/>
              <a:gd name="connsiteY5" fmla="*/ 320705 h 555650"/>
              <a:gd name="connsiteX6" fmla="*/ 148930 w 7260391"/>
              <a:gd name="connsiteY6" fmla="*/ 218473 h 555650"/>
              <a:gd name="connsiteX7" fmla="*/ 409280 w 7260391"/>
              <a:gd name="connsiteY7" fmla="*/ 116873 h 555650"/>
              <a:gd name="connsiteX8" fmla="*/ 936330 w 7260391"/>
              <a:gd name="connsiteY8" fmla="*/ 78773 h 555650"/>
              <a:gd name="connsiteX9" fmla="*/ 1323680 w 7260391"/>
              <a:gd name="connsiteY9" fmla="*/ 78773 h 555650"/>
              <a:gd name="connsiteX10" fmla="*/ 2453980 w 7260391"/>
              <a:gd name="connsiteY10" fmla="*/ 53373 h 555650"/>
              <a:gd name="connsiteX11" fmla="*/ 3114380 w 7260391"/>
              <a:gd name="connsiteY11" fmla="*/ 34323 h 555650"/>
              <a:gd name="connsiteX12" fmla="*/ 4530430 w 7260391"/>
              <a:gd name="connsiteY12" fmla="*/ 2573 h 555650"/>
              <a:gd name="connsiteX13" fmla="*/ 6088180 w 7260391"/>
              <a:gd name="connsiteY13" fmla="*/ 108389 h 555650"/>
              <a:gd name="connsiteX14" fmla="*/ 6829130 w 7260391"/>
              <a:gd name="connsiteY14" fmla="*/ 67554 h 555650"/>
              <a:gd name="connsiteX15" fmla="*/ 7199691 w 7260391"/>
              <a:gd name="connsiteY15" fmla="*/ 151001 h 555650"/>
              <a:gd name="connsiteX16" fmla="*/ 7260391 w 7260391"/>
              <a:gd name="connsiteY16" fmla="*/ 370873 h 555650"/>
              <a:gd name="connsiteX17" fmla="*/ 7256697 w 7260391"/>
              <a:gd name="connsiteY17" fmla="*/ 522322 h 555650"/>
              <a:gd name="connsiteX18" fmla="*/ 6829130 w 7260391"/>
              <a:gd name="connsiteY18" fmla="*/ 497873 h 555650"/>
              <a:gd name="connsiteX0" fmla="*/ 6835388 w 7266649"/>
              <a:gd name="connsiteY0" fmla="*/ 497873 h 548796"/>
              <a:gd name="connsiteX1" fmla="*/ 3133338 w 7266649"/>
              <a:gd name="connsiteY1" fmla="*/ 516923 h 548796"/>
              <a:gd name="connsiteX2" fmla="*/ 428238 w 7266649"/>
              <a:gd name="connsiteY2" fmla="*/ 535973 h 548796"/>
              <a:gd name="connsiteX3" fmla="*/ 47238 w 7266649"/>
              <a:gd name="connsiteY3" fmla="*/ 548673 h 548796"/>
              <a:gd name="connsiteX4" fmla="*/ 2471 w 7266649"/>
              <a:gd name="connsiteY4" fmla="*/ 526801 h 548796"/>
              <a:gd name="connsiteX5" fmla="*/ 14844 w 7266649"/>
              <a:gd name="connsiteY5" fmla="*/ 410718 h 548796"/>
              <a:gd name="connsiteX6" fmla="*/ 29265 w 7266649"/>
              <a:gd name="connsiteY6" fmla="*/ 320705 h 548796"/>
              <a:gd name="connsiteX7" fmla="*/ 155188 w 7266649"/>
              <a:gd name="connsiteY7" fmla="*/ 218473 h 548796"/>
              <a:gd name="connsiteX8" fmla="*/ 415538 w 7266649"/>
              <a:gd name="connsiteY8" fmla="*/ 116873 h 548796"/>
              <a:gd name="connsiteX9" fmla="*/ 942588 w 7266649"/>
              <a:gd name="connsiteY9" fmla="*/ 78773 h 548796"/>
              <a:gd name="connsiteX10" fmla="*/ 1329938 w 7266649"/>
              <a:gd name="connsiteY10" fmla="*/ 78773 h 548796"/>
              <a:gd name="connsiteX11" fmla="*/ 2460238 w 7266649"/>
              <a:gd name="connsiteY11" fmla="*/ 53373 h 548796"/>
              <a:gd name="connsiteX12" fmla="*/ 3120638 w 7266649"/>
              <a:gd name="connsiteY12" fmla="*/ 34323 h 548796"/>
              <a:gd name="connsiteX13" fmla="*/ 4536688 w 7266649"/>
              <a:gd name="connsiteY13" fmla="*/ 2573 h 548796"/>
              <a:gd name="connsiteX14" fmla="*/ 6094438 w 7266649"/>
              <a:gd name="connsiteY14" fmla="*/ 108389 h 548796"/>
              <a:gd name="connsiteX15" fmla="*/ 6835388 w 7266649"/>
              <a:gd name="connsiteY15" fmla="*/ 67554 h 548796"/>
              <a:gd name="connsiteX16" fmla="*/ 7205949 w 7266649"/>
              <a:gd name="connsiteY16" fmla="*/ 151001 h 548796"/>
              <a:gd name="connsiteX17" fmla="*/ 7266649 w 7266649"/>
              <a:gd name="connsiteY17" fmla="*/ 370873 h 548796"/>
              <a:gd name="connsiteX18" fmla="*/ 7262955 w 7266649"/>
              <a:gd name="connsiteY18" fmla="*/ 522322 h 548796"/>
              <a:gd name="connsiteX19" fmla="*/ 6835388 w 7266649"/>
              <a:gd name="connsiteY19" fmla="*/ 497873 h 548796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19158 w 7256542"/>
              <a:gd name="connsiteY6" fmla="*/ 320705 h 549091"/>
              <a:gd name="connsiteX7" fmla="*/ 145081 w 7256542"/>
              <a:gd name="connsiteY7" fmla="*/ 218473 h 549091"/>
              <a:gd name="connsiteX8" fmla="*/ 405431 w 7256542"/>
              <a:gd name="connsiteY8" fmla="*/ 116873 h 549091"/>
              <a:gd name="connsiteX9" fmla="*/ 932481 w 7256542"/>
              <a:gd name="connsiteY9" fmla="*/ 78773 h 549091"/>
              <a:gd name="connsiteX10" fmla="*/ 1319831 w 7256542"/>
              <a:gd name="connsiteY10" fmla="*/ 78773 h 549091"/>
              <a:gd name="connsiteX11" fmla="*/ 2450131 w 7256542"/>
              <a:gd name="connsiteY11" fmla="*/ 53373 h 549091"/>
              <a:gd name="connsiteX12" fmla="*/ 3110531 w 7256542"/>
              <a:gd name="connsiteY12" fmla="*/ 34323 h 549091"/>
              <a:gd name="connsiteX13" fmla="*/ 4526581 w 7256542"/>
              <a:gd name="connsiteY13" fmla="*/ 2573 h 549091"/>
              <a:gd name="connsiteX14" fmla="*/ 6084331 w 7256542"/>
              <a:gd name="connsiteY14" fmla="*/ 108389 h 549091"/>
              <a:gd name="connsiteX15" fmla="*/ 6825281 w 7256542"/>
              <a:gd name="connsiteY15" fmla="*/ 67554 h 549091"/>
              <a:gd name="connsiteX16" fmla="*/ 7195842 w 7256542"/>
              <a:gd name="connsiteY16" fmla="*/ 151001 h 549091"/>
              <a:gd name="connsiteX17" fmla="*/ 7256542 w 7256542"/>
              <a:gd name="connsiteY17" fmla="*/ 370873 h 549091"/>
              <a:gd name="connsiteX18" fmla="*/ 7252848 w 7256542"/>
              <a:gd name="connsiteY18" fmla="*/ 522322 h 549091"/>
              <a:gd name="connsiteX19" fmla="*/ 6825281 w 7256542"/>
              <a:gd name="connsiteY19" fmla="*/ 497873 h 549091"/>
              <a:gd name="connsiteX0" fmla="*/ 6830759 w 7262020"/>
              <a:gd name="connsiteY0" fmla="*/ 497873 h 549091"/>
              <a:gd name="connsiteX1" fmla="*/ 3128709 w 7262020"/>
              <a:gd name="connsiteY1" fmla="*/ 516923 h 549091"/>
              <a:gd name="connsiteX2" fmla="*/ 423609 w 7262020"/>
              <a:gd name="connsiteY2" fmla="*/ 535973 h 549091"/>
              <a:gd name="connsiteX3" fmla="*/ 42609 w 7262020"/>
              <a:gd name="connsiteY3" fmla="*/ 548673 h 549091"/>
              <a:gd name="connsiteX4" fmla="*/ 16353 w 7262020"/>
              <a:gd name="connsiteY4" fmla="*/ 517592 h 549091"/>
              <a:gd name="connsiteX5" fmla="*/ 10215 w 7262020"/>
              <a:gd name="connsiteY5" fmla="*/ 410718 h 549091"/>
              <a:gd name="connsiteX6" fmla="*/ 10752 w 7262020"/>
              <a:gd name="connsiteY6" fmla="*/ 283869 h 549091"/>
              <a:gd name="connsiteX7" fmla="*/ 150559 w 7262020"/>
              <a:gd name="connsiteY7" fmla="*/ 218473 h 549091"/>
              <a:gd name="connsiteX8" fmla="*/ 410909 w 7262020"/>
              <a:gd name="connsiteY8" fmla="*/ 116873 h 549091"/>
              <a:gd name="connsiteX9" fmla="*/ 937959 w 7262020"/>
              <a:gd name="connsiteY9" fmla="*/ 78773 h 549091"/>
              <a:gd name="connsiteX10" fmla="*/ 1325309 w 7262020"/>
              <a:gd name="connsiteY10" fmla="*/ 78773 h 549091"/>
              <a:gd name="connsiteX11" fmla="*/ 2455609 w 7262020"/>
              <a:gd name="connsiteY11" fmla="*/ 53373 h 549091"/>
              <a:gd name="connsiteX12" fmla="*/ 3116009 w 7262020"/>
              <a:gd name="connsiteY12" fmla="*/ 34323 h 549091"/>
              <a:gd name="connsiteX13" fmla="*/ 4532059 w 7262020"/>
              <a:gd name="connsiteY13" fmla="*/ 2573 h 549091"/>
              <a:gd name="connsiteX14" fmla="*/ 6089809 w 7262020"/>
              <a:gd name="connsiteY14" fmla="*/ 108389 h 549091"/>
              <a:gd name="connsiteX15" fmla="*/ 6830759 w 7262020"/>
              <a:gd name="connsiteY15" fmla="*/ 67554 h 549091"/>
              <a:gd name="connsiteX16" fmla="*/ 7201320 w 7262020"/>
              <a:gd name="connsiteY16" fmla="*/ 151001 h 549091"/>
              <a:gd name="connsiteX17" fmla="*/ 7262020 w 7262020"/>
              <a:gd name="connsiteY17" fmla="*/ 370873 h 549091"/>
              <a:gd name="connsiteX18" fmla="*/ 7258326 w 7262020"/>
              <a:gd name="connsiteY18" fmla="*/ 522322 h 549091"/>
              <a:gd name="connsiteX19" fmla="*/ 6830759 w 7262020"/>
              <a:gd name="connsiteY19" fmla="*/ 497873 h 549091"/>
              <a:gd name="connsiteX0" fmla="*/ 6829390 w 7260651"/>
              <a:gd name="connsiteY0" fmla="*/ 497873 h 549091"/>
              <a:gd name="connsiteX1" fmla="*/ 3127340 w 7260651"/>
              <a:gd name="connsiteY1" fmla="*/ 516923 h 549091"/>
              <a:gd name="connsiteX2" fmla="*/ 422240 w 7260651"/>
              <a:gd name="connsiteY2" fmla="*/ 535973 h 549091"/>
              <a:gd name="connsiteX3" fmla="*/ 41240 w 7260651"/>
              <a:gd name="connsiteY3" fmla="*/ 548673 h 549091"/>
              <a:gd name="connsiteX4" fmla="*/ 14984 w 7260651"/>
              <a:gd name="connsiteY4" fmla="*/ 517592 h 549091"/>
              <a:gd name="connsiteX5" fmla="*/ 8846 w 7260651"/>
              <a:gd name="connsiteY5" fmla="*/ 410718 h 549091"/>
              <a:gd name="connsiteX6" fmla="*/ 9383 w 7260651"/>
              <a:gd name="connsiteY6" fmla="*/ 283869 h 549091"/>
              <a:gd name="connsiteX7" fmla="*/ 130680 w 7260651"/>
              <a:gd name="connsiteY7" fmla="*/ 199887 h 549091"/>
              <a:gd name="connsiteX8" fmla="*/ 149190 w 7260651"/>
              <a:gd name="connsiteY8" fmla="*/ 218473 h 549091"/>
              <a:gd name="connsiteX9" fmla="*/ 409540 w 7260651"/>
              <a:gd name="connsiteY9" fmla="*/ 116873 h 549091"/>
              <a:gd name="connsiteX10" fmla="*/ 936590 w 7260651"/>
              <a:gd name="connsiteY10" fmla="*/ 78773 h 549091"/>
              <a:gd name="connsiteX11" fmla="*/ 1323940 w 7260651"/>
              <a:gd name="connsiteY11" fmla="*/ 78773 h 549091"/>
              <a:gd name="connsiteX12" fmla="*/ 2454240 w 7260651"/>
              <a:gd name="connsiteY12" fmla="*/ 53373 h 549091"/>
              <a:gd name="connsiteX13" fmla="*/ 3114640 w 7260651"/>
              <a:gd name="connsiteY13" fmla="*/ 34323 h 549091"/>
              <a:gd name="connsiteX14" fmla="*/ 4530690 w 7260651"/>
              <a:gd name="connsiteY14" fmla="*/ 2573 h 549091"/>
              <a:gd name="connsiteX15" fmla="*/ 6088440 w 7260651"/>
              <a:gd name="connsiteY15" fmla="*/ 108389 h 549091"/>
              <a:gd name="connsiteX16" fmla="*/ 6829390 w 7260651"/>
              <a:gd name="connsiteY16" fmla="*/ 67554 h 549091"/>
              <a:gd name="connsiteX17" fmla="*/ 7199951 w 7260651"/>
              <a:gd name="connsiteY17" fmla="*/ 151001 h 549091"/>
              <a:gd name="connsiteX18" fmla="*/ 7260651 w 7260651"/>
              <a:gd name="connsiteY18" fmla="*/ 370873 h 549091"/>
              <a:gd name="connsiteX19" fmla="*/ 7256957 w 7260651"/>
              <a:gd name="connsiteY19" fmla="*/ 522322 h 549091"/>
              <a:gd name="connsiteX20" fmla="*/ 6829390 w 7260651"/>
              <a:gd name="connsiteY20" fmla="*/ 497873 h 549091"/>
              <a:gd name="connsiteX0" fmla="*/ 6829390 w 7260651"/>
              <a:gd name="connsiteY0" fmla="*/ 497873 h 549091"/>
              <a:gd name="connsiteX1" fmla="*/ 3127340 w 7260651"/>
              <a:gd name="connsiteY1" fmla="*/ 516923 h 549091"/>
              <a:gd name="connsiteX2" fmla="*/ 422240 w 7260651"/>
              <a:gd name="connsiteY2" fmla="*/ 535973 h 549091"/>
              <a:gd name="connsiteX3" fmla="*/ 41240 w 7260651"/>
              <a:gd name="connsiteY3" fmla="*/ 548673 h 549091"/>
              <a:gd name="connsiteX4" fmla="*/ 14984 w 7260651"/>
              <a:gd name="connsiteY4" fmla="*/ 517592 h 549091"/>
              <a:gd name="connsiteX5" fmla="*/ 8846 w 7260651"/>
              <a:gd name="connsiteY5" fmla="*/ 410718 h 549091"/>
              <a:gd name="connsiteX6" fmla="*/ 9383 w 7260651"/>
              <a:gd name="connsiteY6" fmla="*/ 283869 h 549091"/>
              <a:gd name="connsiteX7" fmla="*/ 130680 w 7260651"/>
              <a:gd name="connsiteY7" fmla="*/ 199887 h 549091"/>
              <a:gd name="connsiteX8" fmla="*/ 153818 w 7260651"/>
              <a:gd name="connsiteY8" fmla="*/ 195451 h 549091"/>
              <a:gd name="connsiteX9" fmla="*/ 409540 w 7260651"/>
              <a:gd name="connsiteY9" fmla="*/ 116873 h 549091"/>
              <a:gd name="connsiteX10" fmla="*/ 936590 w 7260651"/>
              <a:gd name="connsiteY10" fmla="*/ 78773 h 549091"/>
              <a:gd name="connsiteX11" fmla="*/ 1323940 w 7260651"/>
              <a:gd name="connsiteY11" fmla="*/ 78773 h 549091"/>
              <a:gd name="connsiteX12" fmla="*/ 2454240 w 7260651"/>
              <a:gd name="connsiteY12" fmla="*/ 53373 h 549091"/>
              <a:gd name="connsiteX13" fmla="*/ 3114640 w 7260651"/>
              <a:gd name="connsiteY13" fmla="*/ 34323 h 549091"/>
              <a:gd name="connsiteX14" fmla="*/ 4530690 w 7260651"/>
              <a:gd name="connsiteY14" fmla="*/ 2573 h 549091"/>
              <a:gd name="connsiteX15" fmla="*/ 6088440 w 7260651"/>
              <a:gd name="connsiteY15" fmla="*/ 108389 h 549091"/>
              <a:gd name="connsiteX16" fmla="*/ 6829390 w 7260651"/>
              <a:gd name="connsiteY16" fmla="*/ 67554 h 549091"/>
              <a:gd name="connsiteX17" fmla="*/ 7199951 w 7260651"/>
              <a:gd name="connsiteY17" fmla="*/ 151001 h 549091"/>
              <a:gd name="connsiteX18" fmla="*/ 7260651 w 7260651"/>
              <a:gd name="connsiteY18" fmla="*/ 370873 h 549091"/>
              <a:gd name="connsiteX19" fmla="*/ 7256957 w 7260651"/>
              <a:gd name="connsiteY19" fmla="*/ 522322 h 549091"/>
              <a:gd name="connsiteX20" fmla="*/ 6829390 w 7260651"/>
              <a:gd name="connsiteY20" fmla="*/ 497873 h 549091"/>
              <a:gd name="connsiteX0" fmla="*/ 6829390 w 7260651"/>
              <a:gd name="connsiteY0" fmla="*/ 497873 h 549091"/>
              <a:gd name="connsiteX1" fmla="*/ 3127340 w 7260651"/>
              <a:gd name="connsiteY1" fmla="*/ 516923 h 549091"/>
              <a:gd name="connsiteX2" fmla="*/ 422240 w 7260651"/>
              <a:gd name="connsiteY2" fmla="*/ 535973 h 549091"/>
              <a:gd name="connsiteX3" fmla="*/ 41240 w 7260651"/>
              <a:gd name="connsiteY3" fmla="*/ 548673 h 549091"/>
              <a:gd name="connsiteX4" fmla="*/ 14984 w 7260651"/>
              <a:gd name="connsiteY4" fmla="*/ 517592 h 549091"/>
              <a:gd name="connsiteX5" fmla="*/ 8846 w 7260651"/>
              <a:gd name="connsiteY5" fmla="*/ 410718 h 549091"/>
              <a:gd name="connsiteX6" fmla="*/ 9383 w 7260651"/>
              <a:gd name="connsiteY6" fmla="*/ 283869 h 549091"/>
              <a:gd name="connsiteX7" fmla="*/ 130680 w 7260651"/>
              <a:gd name="connsiteY7" fmla="*/ 199887 h 549091"/>
              <a:gd name="connsiteX8" fmla="*/ 153818 w 7260651"/>
              <a:gd name="connsiteY8" fmla="*/ 195451 h 549091"/>
              <a:gd name="connsiteX9" fmla="*/ 409540 w 7260651"/>
              <a:gd name="connsiteY9" fmla="*/ 116873 h 549091"/>
              <a:gd name="connsiteX10" fmla="*/ 936590 w 7260651"/>
              <a:gd name="connsiteY10" fmla="*/ 78773 h 549091"/>
              <a:gd name="connsiteX11" fmla="*/ 1323940 w 7260651"/>
              <a:gd name="connsiteY11" fmla="*/ 78773 h 549091"/>
              <a:gd name="connsiteX12" fmla="*/ 2454240 w 7260651"/>
              <a:gd name="connsiteY12" fmla="*/ 53373 h 549091"/>
              <a:gd name="connsiteX13" fmla="*/ 3114640 w 7260651"/>
              <a:gd name="connsiteY13" fmla="*/ 34323 h 549091"/>
              <a:gd name="connsiteX14" fmla="*/ 4530690 w 7260651"/>
              <a:gd name="connsiteY14" fmla="*/ 2573 h 549091"/>
              <a:gd name="connsiteX15" fmla="*/ 6088440 w 7260651"/>
              <a:gd name="connsiteY15" fmla="*/ 108389 h 549091"/>
              <a:gd name="connsiteX16" fmla="*/ 6829390 w 7260651"/>
              <a:gd name="connsiteY16" fmla="*/ 67554 h 549091"/>
              <a:gd name="connsiteX17" fmla="*/ 7199951 w 7260651"/>
              <a:gd name="connsiteY17" fmla="*/ 151001 h 549091"/>
              <a:gd name="connsiteX18" fmla="*/ 7260651 w 7260651"/>
              <a:gd name="connsiteY18" fmla="*/ 370873 h 549091"/>
              <a:gd name="connsiteX19" fmla="*/ 7256957 w 7260651"/>
              <a:gd name="connsiteY19" fmla="*/ 522322 h 549091"/>
              <a:gd name="connsiteX20" fmla="*/ 6829390 w 7260651"/>
              <a:gd name="connsiteY20" fmla="*/ 497873 h 549091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19157 w 7256542"/>
              <a:gd name="connsiteY6" fmla="*/ 283869 h 549091"/>
              <a:gd name="connsiteX7" fmla="*/ 126571 w 7256542"/>
              <a:gd name="connsiteY7" fmla="*/ 199887 h 549091"/>
              <a:gd name="connsiteX8" fmla="*/ 149709 w 7256542"/>
              <a:gd name="connsiteY8" fmla="*/ 195451 h 549091"/>
              <a:gd name="connsiteX9" fmla="*/ 405431 w 7256542"/>
              <a:gd name="connsiteY9" fmla="*/ 116873 h 549091"/>
              <a:gd name="connsiteX10" fmla="*/ 932481 w 7256542"/>
              <a:gd name="connsiteY10" fmla="*/ 78773 h 549091"/>
              <a:gd name="connsiteX11" fmla="*/ 1319831 w 7256542"/>
              <a:gd name="connsiteY11" fmla="*/ 78773 h 549091"/>
              <a:gd name="connsiteX12" fmla="*/ 2450131 w 7256542"/>
              <a:gd name="connsiteY12" fmla="*/ 53373 h 549091"/>
              <a:gd name="connsiteX13" fmla="*/ 3110531 w 7256542"/>
              <a:gd name="connsiteY13" fmla="*/ 34323 h 549091"/>
              <a:gd name="connsiteX14" fmla="*/ 4526581 w 7256542"/>
              <a:gd name="connsiteY14" fmla="*/ 2573 h 549091"/>
              <a:gd name="connsiteX15" fmla="*/ 6084331 w 7256542"/>
              <a:gd name="connsiteY15" fmla="*/ 108389 h 549091"/>
              <a:gd name="connsiteX16" fmla="*/ 6825281 w 7256542"/>
              <a:gd name="connsiteY16" fmla="*/ 67554 h 549091"/>
              <a:gd name="connsiteX17" fmla="*/ 7195842 w 7256542"/>
              <a:gd name="connsiteY17" fmla="*/ 151001 h 549091"/>
              <a:gd name="connsiteX18" fmla="*/ 7256542 w 7256542"/>
              <a:gd name="connsiteY18" fmla="*/ 370873 h 549091"/>
              <a:gd name="connsiteX19" fmla="*/ 7252848 w 7256542"/>
              <a:gd name="connsiteY19" fmla="*/ 522322 h 549091"/>
              <a:gd name="connsiteX20" fmla="*/ 6825281 w 7256542"/>
              <a:gd name="connsiteY20" fmla="*/ 497873 h 549091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19157 w 7256542"/>
              <a:gd name="connsiteY6" fmla="*/ 283869 h 549091"/>
              <a:gd name="connsiteX7" fmla="*/ 126571 w 7256542"/>
              <a:gd name="connsiteY7" fmla="*/ 199887 h 549091"/>
              <a:gd name="connsiteX8" fmla="*/ 149709 w 7256542"/>
              <a:gd name="connsiteY8" fmla="*/ 195451 h 549091"/>
              <a:gd name="connsiteX9" fmla="*/ 405431 w 7256542"/>
              <a:gd name="connsiteY9" fmla="*/ 116873 h 549091"/>
              <a:gd name="connsiteX10" fmla="*/ 932481 w 7256542"/>
              <a:gd name="connsiteY10" fmla="*/ 78773 h 549091"/>
              <a:gd name="connsiteX11" fmla="*/ 1319831 w 7256542"/>
              <a:gd name="connsiteY11" fmla="*/ 78773 h 549091"/>
              <a:gd name="connsiteX12" fmla="*/ 2450131 w 7256542"/>
              <a:gd name="connsiteY12" fmla="*/ 53373 h 549091"/>
              <a:gd name="connsiteX13" fmla="*/ 3110531 w 7256542"/>
              <a:gd name="connsiteY13" fmla="*/ 34323 h 549091"/>
              <a:gd name="connsiteX14" fmla="*/ 4526581 w 7256542"/>
              <a:gd name="connsiteY14" fmla="*/ 2573 h 549091"/>
              <a:gd name="connsiteX15" fmla="*/ 6084331 w 7256542"/>
              <a:gd name="connsiteY15" fmla="*/ 108389 h 549091"/>
              <a:gd name="connsiteX16" fmla="*/ 6825281 w 7256542"/>
              <a:gd name="connsiteY16" fmla="*/ 67554 h 549091"/>
              <a:gd name="connsiteX17" fmla="*/ 7195842 w 7256542"/>
              <a:gd name="connsiteY17" fmla="*/ 151001 h 549091"/>
              <a:gd name="connsiteX18" fmla="*/ 7256542 w 7256542"/>
              <a:gd name="connsiteY18" fmla="*/ 370873 h 549091"/>
              <a:gd name="connsiteX19" fmla="*/ 7252848 w 7256542"/>
              <a:gd name="connsiteY19" fmla="*/ 522322 h 549091"/>
              <a:gd name="connsiteX20" fmla="*/ 6825281 w 7256542"/>
              <a:gd name="connsiteY20" fmla="*/ 497873 h 549091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19157 w 7256542"/>
              <a:gd name="connsiteY6" fmla="*/ 283869 h 549091"/>
              <a:gd name="connsiteX7" fmla="*/ 121943 w 7256542"/>
              <a:gd name="connsiteY7" fmla="*/ 222909 h 549091"/>
              <a:gd name="connsiteX8" fmla="*/ 149709 w 7256542"/>
              <a:gd name="connsiteY8" fmla="*/ 195451 h 549091"/>
              <a:gd name="connsiteX9" fmla="*/ 405431 w 7256542"/>
              <a:gd name="connsiteY9" fmla="*/ 116873 h 549091"/>
              <a:gd name="connsiteX10" fmla="*/ 932481 w 7256542"/>
              <a:gd name="connsiteY10" fmla="*/ 78773 h 549091"/>
              <a:gd name="connsiteX11" fmla="*/ 1319831 w 7256542"/>
              <a:gd name="connsiteY11" fmla="*/ 78773 h 549091"/>
              <a:gd name="connsiteX12" fmla="*/ 2450131 w 7256542"/>
              <a:gd name="connsiteY12" fmla="*/ 53373 h 549091"/>
              <a:gd name="connsiteX13" fmla="*/ 3110531 w 7256542"/>
              <a:gd name="connsiteY13" fmla="*/ 34323 h 549091"/>
              <a:gd name="connsiteX14" fmla="*/ 4526581 w 7256542"/>
              <a:gd name="connsiteY14" fmla="*/ 2573 h 549091"/>
              <a:gd name="connsiteX15" fmla="*/ 6084331 w 7256542"/>
              <a:gd name="connsiteY15" fmla="*/ 108389 h 549091"/>
              <a:gd name="connsiteX16" fmla="*/ 6825281 w 7256542"/>
              <a:gd name="connsiteY16" fmla="*/ 67554 h 549091"/>
              <a:gd name="connsiteX17" fmla="*/ 7195842 w 7256542"/>
              <a:gd name="connsiteY17" fmla="*/ 151001 h 549091"/>
              <a:gd name="connsiteX18" fmla="*/ 7256542 w 7256542"/>
              <a:gd name="connsiteY18" fmla="*/ 370873 h 549091"/>
              <a:gd name="connsiteX19" fmla="*/ 7252848 w 7256542"/>
              <a:gd name="connsiteY19" fmla="*/ 522322 h 549091"/>
              <a:gd name="connsiteX20" fmla="*/ 6825281 w 7256542"/>
              <a:gd name="connsiteY20" fmla="*/ 497873 h 549091"/>
              <a:gd name="connsiteX0" fmla="*/ 6832690 w 7263951"/>
              <a:gd name="connsiteY0" fmla="*/ 497873 h 549091"/>
              <a:gd name="connsiteX1" fmla="*/ 3130640 w 7263951"/>
              <a:gd name="connsiteY1" fmla="*/ 516923 h 549091"/>
              <a:gd name="connsiteX2" fmla="*/ 425540 w 7263951"/>
              <a:gd name="connsiteY2" fmla="*/ 535973 h 549091"/>
              <a:gd name="connsiteX3" fmla="*/ 44540 w 7263951"/>
              <a:gd name="connsiteY3" fmla="*/ 548673 h 549091"/>
              <a:gd name="connsiteX4" fmla="*/ 18284 w 7263951"/>
              <a:gd name="connsiteY4" fmla="*/ 517592 h 549091"/>
              <a:gd name="connsiteX5" fmla="*/ 12146 w 7263951"/>
              <a:gd name="connsiteY5" fmla="*/ 410718 h 549091"/>
              <a:gd name="connsiteX6" fmla="*/ 8054 w 7263951"/>
              <a:gd name="connsiteY6" fmla="*/ 274660 h 549091"/>
              <a:gd name="connsiteX7" fmla="*/ 129352 w 7263951"/>
              <a:gd name="connsiteY7" fmla="*/ 222909 h 549091"/>
              <a:gd name="connsiteX8" fmla="*/ 157118 w 7263951"/>
              <a:gd name="connsiteY8" fmla="*/ 195451 h 549091"/>
              <a:gd name="connsiteX9" fmla="*/ 412840 w 7263951"/>
              <a:gd name="connsiteY9" fmla="*/ 116873 h 549091"/>
              <a:gd name="connsiteX10" fmla="*/ 939890 w 7263951"/>
              <a:gd name="connsiteY10" fmla="*/ 78773 h 549091"/>
              <a:gd name="connsiteX11" fmla="*/ 1327240 w 7263951"/>
              <a:gd name="connsiteY11" fmla="*/ 78773 h 549091"/>
              <a:gd name="connsiteX12" fmla="*/ 2457540 w 7263951"/>
              <a:gd name="connsiteY12" fmla="*/ 53373 h 549091"/>
              <a:gd name="connsiteX13" fmla="*/ 3117940 w 7263951"/>
              <a:gd name="connsiteY13" fmla="*/ 34323 h 549091"/>
              <a:gd name="connsiteX14" fmla="*/ 4533990 w 7263951"/>
              <a:gd name="connsiteY14" fmla="*/ 2573 h 549091"/>
              <a:gd name="connsiteX15" fmla="*/ 6091740 w 7263951"/>
              <a:gd name="connsiteY15" fmla="*/ 108389 h 549091"/>
              <a:gd name="connsiteX16" fmla="*/ 6832690 w 7263951"/>
              <a:gd name="connsiteY16" fmla="*/ 67554 h 549091"/>
              <a:gd name="connsiteX17" fmla="*/ 7203251 w 7263951"/>
              <a:gd name="connsiteY17" fmla="*/ 151001 h 549091"/>
              <a:gd name="connsiteX18" fmla="*/ 7263951 w 7263951"/>
              <a:gd name="connsiteY18" fmla="*/ 370873 h 549091"/>
              <a:gd name="connsiteX19" fmla="*/ 7260257 w 7263951"/>
              <a:gd name="connsiteY19" fmla="*/ 522322 h 549091"/>
              <a:gd name="connsiteX20" fmla="*/ 6832690 w 7263951"/>
              <a:gd name="connsiteY20" fmla="*/ 497873 h 549091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645 w 7256542"/>
              <a:gd name="connsiteY6" fmla="*/ 274660 h 549091"/>
              <a:gd name="connsiteX7" fmla="*/ 121943 w 7256542"/>
              <a:gd name="connsiteY7" fmla="*/ 222909 h 549091"/>
              <a:gd name="connsiteX8" fmla="*/ 149709 w 7256542"/>
              <a:gd name="connsiteY8" fmla="*/ 195451 h 549091"/>
              <a:gd name="connsiteX9" fmla="*/ 405431 w 7256542"/>
              <a:gd name="connsiteY9" fmla="*/ 116873 h 549091"/>
              <a:gd name="connsiteX10" fmla="*/ 932481 w 7256542"/>
              <a:gd name="connsiteY10" fmla="*/ 78773 h 549091"/>
              <a:gd name="connsiteX11" fmla="*/ 1319831 w 7256542"/>
              <a:gd name="connsiteY11" fmla="*/ 78773 h 549091"/>
              <a:gd name="connsiteX12" fmla="*/ 2450131 w 7256542"/>
              <a:gd name="connsiteY12" fmla="*/ 53373 h 549091"/>
              <a:gd name="connsiteX13" fmla="*/ 3110531 w 7256542"/>
              <a:gd name="connsiteY13" fmla="*/ 34323 h 549091"/>
              <a:gd name="connsiteX14" fmla="*/ 4526581 w 7256542"/>
              <a:gd name="connsiteY14" fmla="*/ 2573 h 549091"/>
              <a:gd name="connsiteX15" fmla="*/ 6084331 w 7256542"/>
              <a:gd name="connsiteY15" fmla="*/ 108389 h 549091"/>
              <a:gd name="connsiteX16" fmla="*/ 6825281 w 7256542"/>
              <a:gd name="connsiteY16" fmla="*/ 67554 h 549091"/>
              <a:gd name="connsiteX17" fmla="*/ 7195842 w 7256542"/>
              <a:gd name="connsiteY17" fmla="*/ 151001 h 549091"/>
              <a:gd name="connsiteX18" fmla="*/ 7256542 w 7256542"/>
              <a:gd name="connsiteY18" fmla="*/ 370873 h 549091"/>
              <a:gd name="connsiteX19" fmla="*/ 7252848 w 7256542"/>
              <a:gd name="connsiteY19" fmla="*/ 522322 h 549091"/>
              <a:gd name="connsiteX20" fmla="*/ 6825281 w 7256542"/>
              <a:gd name="connsiteY20" fmla="*/ 497873 h 549091"/>
              <a:gd name="connsiteX0" fmla="*/ 6825281 w 7256542"/>
              <a:gd name="connsiteY0" fmla="*/ 497873 h 549091"/>
              <a:gd name="connsiteX1" fmla="*/ 3123231 w 7256542"/>
              <a:gd name="connsiteY1" fmla="*/ 516923 h 549091"/>
              <a:gd name="connsiteX2" fmla="*/ 418131 w 7256542"/>
              <a:gd name="connsiteY2" fmla="*/ 535973 h 549091"/>
              <a:gd name="connsiteX3" fmla="*/ 37131 w 7256542"/>
              <a:gd name="connsiteY3" fmla="*/ 548673 h 549091"/>
              <a:gd name="connsiteX4" fmla="*/ 10875 w 7256542"/>
              <a:gd name="connsiteY4" fmla="*/ 517592 h 549091"/>
              <a:gd name="connsiteX5" fmla="*/ 4737 w 7256542"/>
              <a:gd name="connsiteY5" fmla="*/ 410718 h 549091"/>
              <a:gd name="connsiteX6" fmla="*/ 645 w 7256542"/>
              <a:gd name="connsiteY6" fmla="*/ 274660 h 549091"/>
              <a:gd name="connsiteX7" fmla="*/ 121943 w 7256542"/>
              <a:gd name="connsiteY7" fmla="*/ 222909 h 549091"/>
              <a:gd name="connsiteX8" fmla="*/ 135825 w 7256542"/>
              <a:gd name="connsiteY8" fmla="*/ 186242 h 549091"/>
              <a:gd name="connsiteX9" fmla="*/ 405431 w 7256542"/>
              <a:gd name="connsiteY9" fmla="*/ 116873 h 549091"/>
              <a:gd name="connsiteX10" fmla="*/ 932481 w 7256542"/>
              <a:gd name="connsiteY10" fmla="*/ 78773 h 549091"/>
              <a:gd name="connsiteX11" fmla="*/ 1319831 w 7256542"/>
              <a:gd name="connsiteY11" fmla="*/ 78773 h 549091"/>
              <a:gd name="connsiteX12" fmla="*/ 2450131 w 7256542"/>
              <a:gd name="connsiteY12" fmla="*/ 53373 h 549091"/>
              <a:gd name="connsiteX13" fmla="*/ 3110531 w 7256542"/>
              <a:gd name="connsiteY13" fmla="*/ 34323 h 549091"/>
              <a:gd name="connsiteX14" fmla="*/ 4526581 w 7256542"/>
              <a:gd name="connsiteY14" fmla="*/ 2573 h 549091"/>
              <a:gd name="connsiteX15" fmla="*/ 6084331 w 7256542"/>
              <a:gd name="connsiteY15" fmla="*/ 108389 h 549091"/>
              <a:gd name="connsiteX16" fmla="*/ 6825281 w 7256542"/>
              <a:gd name="connsiteY16" fmla="*/ 67554 h 549091"/>
              <a:gd name="connsiteX17" fmla="*/ 7195842 w 7256542"/>
              <a:gd name="connsiteY17" fmla="*/ 151001 h 549091"/>
              <a:gd name="connsiteX18" fmla="*/ 7256542 w 7256542"/>
              <a:gd name="connsiteY18" fmla="*/ 370873 h 549091"/>
              <a:gd name="connsiteX19" fmla="*/ 7252848 w 7256542"/>
              <a:gd name="connsiteY19" fmla="*/ 522322 h 549091"/>
              <a:gd name="connsiteX20" fmla="*/ 6825281 w 7256542"/>
              <a:gd name="connsiteY20" fmla="*/ 497873 h 549091"/>
              <a:gd name="connsiteX0" fmla="*/ 6833713 w 7264974"/>
              <a:gd name="connsiteY0" fmla="*/ 497873 h 549091"/>
              <a:gd name="connsiteX1" fmla="*/ 3131663 w 7264974"/>
              <a:gd name="connsiteY1" fmla="*/ 516923 h 549091"/>
              <a:gd name="connsiteX2" fmla="*/ 426563 w 7264974"/>
              <a:gd name="connsiteY2" fmla="*/ 535973 h 549091"/>
              <a:gd name="connsiteX3" fmla="*/ 45563 w 7264974"/>
              <a:gd name="connsiteY3" fmla="*/ 548673 h 549091"/>
              <a:gd name="connsiteX4" fmla="*/ 19307 w 7264974"/>
              <a:gd name="connsiteY4" fmla="*/ 517592 h 549091"/>
              <a:gd name="connsiteX5" fmla="*/ 13169 w 7264974"/>
              <a:gd name="connsiteY5" fmla="*/ 410718 h 549091"/>
              <a:gd name="connsiteX6" fmla="*/ 9077 w 7264974"/>
              <a:gd name="connsiteY6" fmla="*/ 274660 h 549091"/>
              <a:gd name="connsiteX7" fmla="*/ 144257 w 7264974"/>
              <a:gd name="connsiteY7" fmla="*/ 186242 h 549091"/>
              <a:gd name="connsiteX8" fmla="*/ 413863 w 7264974"/>
              <a:gd name="connsiteY8" fmla="*/ 116873 h 549091"/>
              <a:gd name="connsiteX9" fmla="*/ 940913 w 7264974"/>
              <a:gd name="connsiteY9" fmla="*/ 78773 h 549091"/>
              <a:gd name="connsiteX10" fmla="*/ 1328263 w 7264974"/>
              <a:gd name="connsiteY10" fmla="*/ 78773 h 549091"/>
              <a:gd name="connsiteX11" fmla="*/ 2458563 w 7264974"/>
              <a:gd name="connsiteY11" fmla="*/ 53373 h 549091"/>
              <a:gd name="connsiteX12" fmla="*/ 3118963 w 7264974"/>
              <a:gd name="connsiteY12" fmla="*/ 34323 h 549091"/>
              <a:gd name="connsiteX13" fmla="*/ 4535013 w 7264974"/>
              <a:gd name="connsiteY13" fmla="*/ 2573 h 549091"/>
              <a:gd name="connsiteX14" fmla="*/ 6092763 w 7264974"/>
              <a:gd name="connsiteY14" fmla="*/ 108389 h 549091"/>
              <a:gd name="connsiteX15" fmla="*/ 6833713 w 7264974"/>
              <a:gd name="connsiteY15" fmla="*/ 67554 h 549091"/>
              <a:gd name="connsiteX16" fmla="*/ 7204274 w 7264974"/>
              <a:gd name="connsiteY16" fmla="*/ 151001 h 549091"/>
              <a:gd name="connsiteX17" fmla="*/ 7264974 w 7264974"/>
              <a:gd name="connsiteY17" fmla="*/ 370873 h 549091"/>
              <a:gd name="connsiteX18" fmla="*/ 7261280 w 7264974"/>
              <a:gd name="connsiteY18" fmla="*/ 522322 h 549091"/>
              <a:gd name="connsiteX19" fmla="*/ 6833713 w 7264974"/>
              <a:gd name="connsiteY19" fmla="*/ 497873 h 549091"/>
              <a:gd name="connsiteX0" fmla="*/ 6826684 w 7257945"/>
              <a:gd name="connsiteY0" fmla="*/ 497873 h 549091"/>
              <a:gd name="connsiteX1" fmla="*/ 3124634 w 7257945"/>
              <a:gd name="connsiteY1" fmla="*/ 516923 h 549091"/>
              <a:gd name="connsiteX2" fmla="*/ 419534 w 7257945"/>
              <a:gd name="connsiteY2" fmla="*/ 535973 h 549091"/>
              <a:gd name="connsiteX3" fmla="*/ 38534 w 7257945"/>
              <a:gd name="connsiteY3" fmla="*/ 548673 h 549091"/>
              <a:gd name="connsiteX4" fmla="*/ 12278 w 7257945"/>
              <a:gd name="connsiteY4" fmla="*/ 517592 h 549091"/>
              <a:gd name="connsiteX5" fmla="*/ 6140 w 7257945"/>
              <a:gd name="connsiteY5" fmla="*/ 410718 h 549091"/>
              <a:gd name="connsiteX6" fmla="*/ 11303 w 7257945"/>
              <a:gd name="connsiteY6" fmla="*/ 265451 h 549091"/>
              <a:gd name="connsiteX7" fmla="*/ 137228 w 7257945"/>
              <a:gd name="connsiteY7" fmla="*/ 186242 h 549091"/>
              <a:gd name="connsiteX8" fmla="*/ 406834 w 7257945"/>
              <a:gd name="connsiteY8" fmla="*/ 116873 h 549091"/>
              <a:gd name="connsiteX9" fmla="*/ 933884 w 7257945"/>
              <a:gd name="connsiteY9" fmla="*/ 78773 h 549091"/>
              <a:gd name="connsiteX10" fmla="*/ 1321234 w 7257945"/>
              <a:gd name="connsiteY10" fmla="*/ 78773 h 549091"/>
              <a:gd name="connsiteX11" fmla="*/ 2451534 w 7257945"/>
              <a:gd name="connsiteY11" fmla="*/ 53373 h 549091"/>
              <a:gd name="connsiteX12" fmla="*/ 3111934 w 7257945"/>
              <a:gd name="connsiteY12" fmla="*/ 34323 h 549091"/>
              <a:gd name="connsiteX13" fmla="*/ 4527984 w 7257945"/>
              <a:gd name="connsiteY13" fmla="*/ 2573 h 549091"/>
              <a:gd name="connsiteX14" fmla="*/ 6085734 w 7257945"/>
              <a:gd name="connsiteY14" fmla="*/ 108389 h 549091"/>
              <a:gd name="connsiteX15" fmla="*/ 6826684 w 7257945"/>
              <a:gd name="connsiteY15" fmla="*/ 67554 h 549091"/>
              <a:gd name="connsiteX16" fmla="*/ 7197245 w 7257945"/>
              <a:gd name="connsiteY16" fmla="*/ 151001 h 549091"/>
              <a:gd name="connsiteX17" fmla="*/ 7257945 w 7257945"/>
              <a:gd name="connsiteY17" fmla="*/ 370873 h 549091"/>
              <a:gd name="connsiteX18" fmla="*/ 7254251 w 7257945"/>
              <a:gd name="connsiteY18" fmla="*/ 522322 h 549091"/>
              <a:gd name="connsiteX19" fmla="*/ 6826684 w 7257945"/>
              <a:gd name="connsiteY19" fmla="*/ 497873 h 549091"/>
              <a:gd name="connsiteX0" fmla="*/ 6825463 w 7256724"/>
              <a:gd name="connsiteY0" fmla="*/ 497873 h 549091"/>
              <a:gd name="connsiteX1" fmla="*/ 3123413 w 7256724"/>
              <a:gd name="connsiteY1" fmla="*/ 516923 h 549091"/>
              <a:gd name="connsiteX2" fmla="*/ 418313 w 7256724"/>
              <a:gd name="connsiteY2" fmla="*/ 535973 h 549091"/>
              <a:gd name="connsiteX3" fmla="*/ 37313 w 7256724"/>
              <a:gd name="connsiteY3" fmla="*/ 548673 h 549091"/>
              <a:gd name="connsiteX4" fmla="*/ 11057 w 7256724"/>
              <a:gd name="connsiteY4" fmla="*/ 517592 h 549091"/>
              <a:gd name="connsiteX5" fmla="*/ 4919 w 7256724"/>
              <a:gd name="connsiteY5" fmla="*/ 410718 h 549091"/>
              <a:gd name="connsiteX6" fmla="*/ 10082 w 7256724"/>
              <a:gd name="connsiteY6" fmla="*/ 265451 h 549091"/>
              <a:gd name="connsiteX7" fmla="*/ 136007 w 7256724"/>
              <a:gd name="connsiteY7" fmla="*/ 186242 h 549091"/>
              <a:gd name="connsiteX8" fmla="*/ 405613 w 7256724"/>
              <a:gd name="connsiteY8" fmla="*/ 116873 h 549091"/>
              <a:gd name="connsiteX9" fmla="*/ 932663 w 7256724"/>
              <a:gd name="connsiteY9" fmla="*/ 78773 h 549091"/>
              <a:gd name="connsiteX10" fmla="*/ 1320013 w 7256724"/>
              <a:gd name="connsiteY10" fmla="*/ 78773 h 549091"/>
              <a:gd name="connsiteX11" fmla="*/ 2450313 w 7256724"/>
              <a:gd name="connsiteY11" fmla="*/ 53373 h 549091"/>
              <a:gd name="connsiteX12" fmla="*/ 3110713 w 7256724"/>
              <a:gd name="connsiteY12" fmla="*/ 34323 h 549091"/>
              <a:gd name="connsiteX13" fmla="*/ 4526763 w 7256724"/>
              <a:gd name="connsiteY13" fmla="*/ 2573 h 549091"/>
              <a:gd name="connsiteX14" fmla="*/ 6084513 w 7256724"/>
              <a:gd name="connsiteY14" fmla="*/ 108389 h 549091"/>
              <a:gd name="connsiteX15" fmla="*/ 6825463 w 7256724"/>
              <a:gd name="connsiteY15" fmla="*/ 67554 h 549091"/>
              <a:gd name="connsiteX16" fmla="*/ 7196024 w 7256724"/>
              <a:gd name="connsiteY16" fmla="*/ 151001 h 549091"/>
              <a:gd name="connsiteX17" fmla="*/ 7256724 w 7256724"/>
              <a:gd name="connsiteY17" fmla="*/ 370873 h 549091"/>
              <a:gd name="connsiteX18" fmla="*/ 7253030 w 7256724"/>
              <a:gd name="connsiteY18" fmla="*/ 522322 h 549091"/>
              <a:gd name="connsiteX19" fmla="*/ 6825463 w 7256724"/>
              <a:gd name="connsiteY19" fmla="*/ 497873 h 549091"/>
              <a:gd name="connsiteX0" fmla="*/ 6837668 w 7268929"/>
              <a:gd name="connsiteY0" fmla="*/ 497873 h 549091"/>
              <a:gd name="connsiteX1" fmla="*/ 3135618 w 7268929"/>
              <a:gd name="connsiteY1" fmla="*/ 516923 h 549091"/>
              <a:gd name="connsiteX2" fmla="*/ 430518 w 7268929"/>
              <a:gd name="connsiteY2" fmla="*/ 535973 h 549091"/>
              <a:gd name="connsiteX3" fmla="*/ 31006 w 7268929"/>
              <a:gd name="connsiteY3" fmla="*/ 548673 h 549091"/>
              <a:gd name="connsiteX4" fmla="*/ 23262 w 7268929"/>
              <a:gd name="connsiteY4" fmla="*/ 517592 h 549091"/>
              <a:gd name="connsiteX5" fmla="*/ 17124 w 7268929"/>
              <a:gd name="connsiteY5" fmla="*/ 410718 h 549091"/>
              <a:gd name="connsiteX6" fmla="*/ 22287 w 7268929"/>
              <a:gd name="connsiteY6" fmla="*/ 265451 h 549091"/>
              <a:gd name="connsiteX7" fmla="*/ 148212 w 7268929"/>
              <a:gd name="connsiteY7" fmla="*/ 186242 h 549091"/>
              <a:gd name="connsiteX8" fmla="*/ 417818 w 7268929"/>
              <a:gd name="connsiteY8" fmla="*/ 116873 h 549091"/>
              <a:gd name="connsiteX9" fmla="*/ 944868 w 7268929"/>
              <a:gd name="connsiteY9" fmla="*/ 78773 h 549091"/>
              <a:gd name="connsiteX10" fmla="*/ 1332218 w 7268929"/>
              <a:gd name="connsiteY10" fmla="*/ 78773 h 549091"/>
              <a:gd name="connsiteX11" fmla="*/ 2462518 w 7268929"/>
              <a:gd name="connsiteY11" fmla="*/ 53373 h 549091"/>
              <a:gd name="connsiteX12" fmla="*/ 3122918 w 7268929"/>
              <a:gd name="connsiteY12" fmla="*/ 34323 h 549091"/>
              <a:gd name="connsiteX13" fmla="*/ 4538968 w 7268929"/>
              <a:gd name="connsiteY13" fmla="*/ 2573 h 549091"/>
              <a:gd name="connsiteX14" fmla="*/ 6096718 w 7268929"/>
              <a:gd name="connsiteY14" fmla="*/ 108389 h 549091"/>
              <a:gd name="connsiteX15" fmla="*/ 6837668 w 7268929"/>
              <a:gd name="connsiteY15" fmla="*/ 67554 h 549091"/>
              <a:gd name="connsiteX16" fmla="*/ 7208229 w 7268929"/>
              <a:gd name="connsiteY16" fmla="*/ 151001 h 549091"/>
              <a:gd name="connsiteX17" fmla="*/ 7268929 w 7268929"/>
              <a:gd name="connsiteY17" fmla="*/ 370873 h 549091"/>
              <a:gd name="connsiteX18" fmla="*/ 7265235 w 7268929"/>
              <a:gd name="connsiteY18" fmla="*/ 522322 h 549091"/>
              <a:gd name="connsiteX19" fmla="*/ 6837668 w 7268929"/>
              <a:gd name="connsiteY19" fmla="*/ 497873 h 549091"/>
              <a:gd name="connsiteX0" fmla="*/ 6843833 w 7275094"/>
              <a:gd name="connsiteY0" fmla="*/ 497873 h 548831"/>
              <a:gd name="connsiteX1" fmla="*/ 3141783 w 7275094"/>
              <a:gd name="connsiteY1" fmla="*/ 516923 h 548831"/>
              <a:gd name="connsiteX2" fmla="*/ 436683 w 7275094"/>
              <a:gd name="connsiteY2" fmla="*/ 535973 h 548831"/>
              <a:gd name="connsiteX3" fmla="*/ 37171 w 7275094"/>
              <a:gd name="connsiteY3" fmla="*/ 548673 h 548831"/>
              <a:gd name="connsiteX4" fmla="*/ 29427 w 7275094"/>
              <a:gd name="connsiteY4" fmla="*/ 517592 h 548831"/>
              <a:gd name="connsiteX5" fmla="*/ 23289 w 7275094"/>
              <a:gd name="connsiteY5" fmla="*/ 410718 h 548831"/>
              <a:gd name="connsiteX6" fmla="*/ 28452 w 7275094"/>
              <a:gd name="connsiteY6" fmla="*/ 265451 h 548831"/>
              <a:gd name="connsiteX7" fmla="*/ 154377 w 7275094"/>
              <a:gd name="connsiteY7" fmla="*/ 186242 h 548831"/>
              <a:gd name="connsiteX8" fmla="*/ 423983 w 7275094"/>
              <a:gd name="connsiteY8" fmla="*/ 116873 h 548831"/>
              <a:gd name="connsiteX9" fmla="*/ 951033 w 7275094"/>
              <a:gd name="connsiteY9" fmla="*/ 78773 h 548831"/>
              <a:gd name="connsiteX10" fmla="*/ 1338383 w 7275094"/>
              <a:gd name="connsiteY10" fmla="*/ 78773 h 548831"/>
              <a:gd name="connsiteX11" fmla="*/ 2468683 w 7275094"/>
              <a:gd name="connsiteY11" fmla="*/ 53373 h 548831"/>
              <a:gd name="connsiteX12" fmla="*/ 3129083 w 7275094"/>
              <a:gd name="connsiteY12" fmla="*/ 34323 h 548831"/>
              <a:gd name="connsiteX13" fmla="*/ 4545133 w 7275094"/>
              <a:gd name="connsiteY13" fmla="*/ 2573 h 548831"/>
              <a:gd name="connsiteX14" fmla="*/ 6102883 w 7275094"/>
              <a:gd name="connsiteY14" fmla="*/ 108389 h 548831"/>
              <a:gd name="connsiteX15" fmla="*/ 6843833 w 7275094"/>
              <a:gd name="connsiteY15" fmla="*/ 67554 h 548831"/>
              <a:gd name="connsiteX16" fmla="*/ 7214394 w 7275094"/>
              <a:gd name="connsiteY16" fmla="*/ 151001 h 548831"/>
              <a:gd name="connsiteX17" fmla="*/ 7275094 w 7275094"/>
              <a:gd name="connsiteY17" fmla="*/ 370873 h 548831"/>
              <a:gd name="connsiteX18" fmla="*/ 7271400 w 7275094"/>
              <a:gd name="connsiteY18" fmla="*/ 522322 h 548831"/>
              <a:gd name="connsiteX19" fmla="*/ 6843833 w 7275094"/>
              <a:gd name="connsiteY19" fmla="*/ 497873 h 548831"/>
              <a:gd name="connsiteX0" fmla="*/ 6843833 w 7275094"/>
              <a:gd name="connsiteY0" fmla="*/ 497873 h 548831"/>
              <a:gd name="connsiteX1" fmla="*/ 3141783 w 7275094"/>
              <a:gd name="connsiteY1" fmla="*/ 516923 h 548831"/>
              <a:gd name="connsiteX2" fmla="*/ 436683 w 7275094"/>
              <a:gd name="connsiteY2" fmla="*/ 535973 h 548831"/>
              <a:gd name="connsiteX3" fmla="*/ 37171 w 7275094"/>
              <a:gd name="connsiteY3" fmla="*/ 548673 h 548831"/>
              <a:gd name="connsiteX4" fmla="*/ 29427 w 7275094"/>
              <a:gd name="connsiteY4" fmla="*/ 517592 h 548831"/>
              <a:gd name="connsiteX5" fmla="*/ 23289 w 7275094"/>
              <a:gd name="connsiteY5" fmla="*/ 410718 h 548831"/>
              <a:gd name="connsiteX6" fmla="*/ 28452 w 7275094"/>
              <a:gd name="connsiteY6" fmla="*/ 265451 h 548831"/>
              <a:gd name="connsiteX7" fmla="*/ 154377 w 7275094"/>
              <a:gd name="connsiteY7" fmla="*/ 186242 h 548831"/>
              <a:gd name="connsiteX8" fmla="*/ 423983 w 7275094"/>
              <a:gd name="connsiteY8" fmla="*/ 116873 h 548831"/>
              <a:gd name="connsiteX9" fmla="*/ 951033 w 7275094"/>
              <a:gd name="connsiteY9" fmla="*/ 78773 h 548831"/>
              <a:gd name="connsiteX10" fmla="*/ 1338383 w 7275094"/>
              <a:gd name="connsiteY10" fmla="*/ 78773 h 548831"/>
              <a:gd name="connsiteX11" fmla="*/ 2468683 w 7275094"/>
              <a:gd name="connsiteY11" fmla="*/ 53373 h 548831"/>
              <a:gd name="connsiteX12" fmla="*/ 3129083 w 7275094"/>
              <a:gd name="connsiteY12" fmla="*/ 34323 h 548831"/>
              <a:gd name="connsiteX13" fmla="*/ 4545133 w 7275094"/>
              <a:gd name="connsiteY13" fmla="*/ 2573 h 548831"/>
              <a:gd name="connsiteX14" fmla="*/ 6102883 w 7275094"/>
              <a:gd name="connsiteY14" fmla="*/ 108389 h 548831"/>
              <a:gd name="connsiteX15" fmla="*/ 6843833 w 7275094"/>
              <a:gd name="connsiteY15" fmla="*/ 67554 h 548831"/>
              <a:gd name="connsiteX16" fmla="*/ 7214394 w 7275094"/>
              <a:gd name="connsiteY16" fmla="*/ 151001 h 548831"/>
              <a:gd name="connsiteX17" fmla="*/ 7275094 w 7275094"/>
              <a:gd name="connsiteY17" fmla="*/ 370873 h 548831"/>
              <a:gd name="connsiteX18" fmla="*/ 7271400 w 7275094"/>
              <a:gd name="connsiteY18" fmla="*/ 522322 h 548831"/>
              <a:gd name="connsiteX19" fmla="*/ 6843833 w 7275094"/>
              <a:gd name="connsiteY19" fmla="*/ 497873 h 548831"/>
              <a:gd name="connsiteX0" fmla="*/ 6843833 w 7275094"/>
              <a:gd name="connsiteY0" fmla="*/ 497873 h 548831"/>
              <a:gd name="connsiteX1" fmla="*/ 3141783 w 7275094"/>
              <a:gd name="connsiteY1" fmla="*/ 516923 h 548831"/>
              <a:gd name="connsiteX2" fmla="*/ 436683 w 7275094"/>
              <a:gd name="connsiteY2" fmla="*/ 535973 h 548831"/>
              <a:gd name="connsiteX3" fmla="*/ 37171 w 7275094"/>
              <a:gd name="connsiteY3" fmla="*/ 548673 h 548831"/>
              <a:gd name="connsiteX4" fmla="*/ 29427 w 7275094"/>
              <a:gd name="connsiteY4" fmla="*/ 517592 h 548831"/>
              <a:gd name="connsiteX5" fmla="*/ 14033 w 7275094"/>
              <a:gd name="connsiteY5" fmla="*/ 406114 h 548831"/>
              <a:gd name="connsiteX6" fmla="*/ 28452 w 7275094"/>
              <a:gd name="connsiteY6" fmla="*/ 265451 h 548831"/>
              <a:gd name="connsiteX7" fmla="*/ 154377 w 7275094"/>
              <a:gd name="connsiteY7" fmla="*/ 186242 h 548831"/>
              <a:gd name="connsiteX8" fmla="*/ 423983 w 7275094"/>
              <a:gd name="connsiteY8" fmla="*/ 116873 h 548831"/>
              <a:gd name="connsiteX9" fmla="*/ 951033 w 7275094"/>
              <a:gd name="connsiteY9" fmla="*/ 78773 h 548831"/>
              <a:gd name="connsiteX10" fmla="*/ 1338383 w 7275094"/>
              <a:gd name="connsiteY10" fmla="*/ 78773 h 548831"/>
              <a:gd name="connsiteX11" fmla="*/ 2468683 w 7275094"/>
              <a:gd name="connsiteY11" fmla="*/ 53373 h 548831"/>
              <a:gd name="connsiteX12" fmla="*/ 3129083 w 7275094"/>
              <a:gd name="connsiteY12" fmla="*/ 34323 h 548831"/>
              <a:gd name="connsiteX13" fmla="*/ 4545133 w 7275094"/>
              <a:gd name="connsiteY13" fmla="*/ 2573 h 548831"/>
              <a:gd name="connsiteX14" fmla="*/ 6102883 w 7275094"/>
              <a:gd name="connsiteY14" fmla="*/ 108389 h 548831"/>
              <a:gd name="connsiteX15" fmla="*/ 6843833 w 7275094"/>
              <a:gd name="connsiteY15" fmla="*/ 67554 h 548831"/>
              <a:gd name="connsiteX16" fmla="*/ 7214394 w 7275094"/>
              <a:gd name="connsiteY16" fmla="*/ 151001 h 548831"/>
              <a:gd name="connsiteX17" fmla="*/ 7275094 w 7275094"/>
              <a:gd name="connsiteY17" fmla="*/ 370873 h 548831"/>
              <a:gd name="connsiteX18" fmla="*/ 7271400 w 7275094"/>
              <a:gd name="connsiteY18" fmla="*/ 522322 h 548831"/>
              <a:gd name="connsiteX19" fmla="*/ 6843833 w 7275094"/>
              <a:gd name="connsiteY19" fmla="*/ 497873 h 548831"/>
              <a:gd name="connsiteX0" fmla="*/ 6851543 w 7282804"/>
              <a:gd name="connsiteY0" fmla="*/ 497873 h 536194"/>
              <a:gd name="connsiteX1" fmla="*/ 3149493 w 7282804"/>
              <a:gd name="connsiteY1" fmla="*/ 516923 h 536194"/>
              <a:gd name="connsiteX2" fmla="*/ 444393 w 7282804"/>
              <a:gd name="connsiteY2" fmla="*/ 535973 h 536194"/>
              <a:gd name="connsiteX3" fmla="*/ 37137 w 7282804"/>
              <a:gd name="connsiteY3" fmla="*/ 517592 h 536194"/>
              <a:gd name="connsiteX4" fmla="*/ 21743 w 7282804"/>
              <a:gd name="connsiteY4" fmla="*/ 406114 h 536194"/>
              <a:gd name="connsiteX5" fmla="*/ 36162 w 7282804"/>
              <a:gd name="connsiteY5" fmla="*/ 265451 h 536194"/>
              <a:gd name="connsiteX6" fmla="*/ 162087 w 7282804"/>
              <a:gd name="connsiteY6" fmla="*/ 186242 h 536194"/>
              <a:gd name="connsiteX7" fmla="*/ 431693 w 7282804"/>
              <a:gd name="connsiteY7" fmla="*/ 116873 h 536194"/>
              <a:gd name="connsiteX8" fmla="*/ 958743 w 7282804"/>
              <a:gd name="connsiteY8" fmla="*/ 78773 h 536194"/>
              <a:gd name="connsiteX9" fmla="*/ 1346093 w 7282804"/>
              <a:gd name="connsiteY9" fmla="*/ 78773 h 536194"/>
              <a:gd name="connsiteX10" fmla="*/ 2476393 w 7282804"/>
              <a:gd name="connsiteY10" fmla="*/ 53373 h 536194"/>
              <a:gd name="connsiteX11" fmla="*/ 3136793 w 7282804"/>
              <a:gd name="connsiteY11" fmla="*/ 34323 h 536194"/>
              <a:gd name="connsiteX12" fmla="*/ 4552843 w 7282804"/>
              <a:gd name="connsiteY12" fmla="*/ 2573 h 536194"/>
              <a:gd name="connsiteX13" fmla="*/ 6110593 w 7282804"/>
              <a:gd name="connsiteY13" fmla="*/ 108389 h 536194"/>
              <a:gd name="connsiteX14" fmla="*/ 6851543 w 7282804"/>
              <a:gd name="connsiteY14" fmla="*/ 67554 h 536194"/>
              <a:gd name="connsiteX15" fmla="*/ 7222104 w 7282804"/>
              <a:gd name="connsiteY15" fmla="*/ 151001 h 536194"/>
              <a:gd name="connsiteX16" fmla="*/ 7282804 w 7282804"/>
              <a:gd name="connsiteY16" fmla="*/ 370873 h 536194"/>
              <a:gd name="connsiteX17" fmla="*/ 7279110 w 7282804"/>
              <a:gd name="connsiteY17" fmla="*/ 522322 h 536194"/>
              <a:gd name="connsiteX18" fmla="*/ 6851543 w 7282804"/>
              <a:gd name="connsiteY18" fmla="*/ 497873 h 536194"/>
              <a:gd name="connsiteX0" fmla="*/ 6850153 w 7281414"/>
              <a:gd name="connsiteY0" fmla="*/ 497873 h 543863"/>
              <a:gd name="connsiteX1" fmla="*/ 3148103 w 7281414"/>
              <a:gd name="connsiteY1" fmla="*/ 516923 h 543863"/>
              <a:gd name="connsiteX2" fmla="*/ 443003 w 7281414"/>
              <a:gd name="connsiteY2" fmla="*/ 535973 h 543863"/>
              <a:gd name="connsiteX3" fmla="*/ 35747 w 7281414"/>
              <a:gd name="connsiteY3" fmla="*/ 517592 h 543863"/>
              <a:gd name="connsiteX4" fmla="*/ 34772 w 7281414"/>
              <a:gd name="connsiteY4" fmla="*/ 265451 h 543863"/>
              <a:gd name="connsiteX5" fmla="*/ 160697 w 7281414"/>
              <a:gd name="connsiteY5" fmla="*/ 186242 h 543863"/>
              <a:gd name="connsiteX6" fmla="*/ 430303 w 7281414"/>
              <a:gd name="connsiteY6" fmla="*/ 116873 h 543863"/>
              <a:gd name="connsiteX7" fmla="*/ 957353 w 7281414"/>
              <a:gd name="connsiteY7" fmla="*/ 78773 h 543863"/>
              <a:gd name="connsiteX8" fmla="*/ 1344703 w 7281414"/>
              <a:gd name="connsiteY8" fmla="*/ 78773 h 543863"/>
              <a:gd name="connsiteX9" fmla="*/ 2475003 w 7281414"/>
              <a:gd name="connsiteY9" fmla="*/ 53373 h 543863"/>
              <a:gd name="connsiteX10" fmla="*/ 3135403 w 7281414"/>
              <a:gd name="connsiteY10" fmla="*/ 34323 h 543863"/>
              <a:gd name="connsiteX11" fmla="*/ 4551453 w 7281414"/>
              <a:gd name="connsiteY11" fmla="*/ 2573 h 543863"/>
              <a:gd name="connsiteX12" fmla="*/ 6109203 w 7281414"/>
              <a:gd name="connsiteY12" fmla="*/ 108389 h 543863"/>
              <a:gd name="connsiteX13" fmla="*/ 6850153 w 7281414"/>
              <a:gd name="connsiteY13" fmla="*/ 67554 h 543863"/>
              <a:gd name="connsiteX14" fmla="*/ 7220714 w 7281414"/>
              <a:gd name="connsiteY14" fmla="*/ 151001 h 543863"/>
              <a:gd name="connsiteX15" fmla="*/ 7281414 w 7281414"/>
              <a:gd name="connsiteY15" fmla="*/ 370873 h 543863"/>
              <a:gd name="connsiteX16" fmla="*/ 7277720 w 7281414"/>
              <a:gd name="connsiteY16" fmla="*/ 522322 h 543863"/>
              <a:gd name="connsiteX17" fmla="*/ 6850153 w 7281414"/>
              <a:gd name="connsiteY17" fmla="*/ 497873 h 543863"/>
              <a:gd name="connsiteX0" fmla="*/ 6827678 w 7258939"/>
              <a:gd name="connsiteY0" fmla="*/ 497873 h 543863"/>
              <a:gd name="connsiteX1" fmla="*/ 3125628 w 7258939"/>
              <a:gd name="connsiteY1" fmla="*/ 516923 h 543863"/>
              <a:gd name="connsiteX2" fmla="*/ 420528 w 7258939"/>
              <a:gd name="connsiteY2" fmla="*/ 535973 h 543863"/>
              <a:gd name="connsiteX3" fmla="*/ 13272 w 7258939"/>
              <a:gd name="connsiteY3" fmla="*/ 517592 h 543863"/>
              <a:gd name="connsiteX4" fmla="*/ 12297 w 7258939"/>
              <a:gd name="connsiteY4" fmla="*/ 265451 h 543863"/>
              <a:gd name="connsiteX5" fmla="*/ 138222 w 7258939"/>
              <a:gd name="connsiteY5" fmla="*/ 186242 h 543863"/>
              <a:gd name="connsiteX6" fmla="*/ 407828 w 7258939"/>
              <a:gd name="connsiteY6" fmla="*/ 116873 h 543863"/>
              <a:gd name="connsiteX7" fmla="*/ 934878 w 7258939"/>
              <a:gd name="connsiteY7" fmla="*/ 78773 h 543863"/>
              <a:gd name="connsiteX8" fmla="*/ 1322228 w 7258939"/>
              <a:gd name="connsiteY8" fmla="*/ 78773 h 543863"/>
              <a:gd name="connsiteX9" fmla="*/ 2452528 w 7258939"/>
              <a:gd name="connsiteY9" fmla="*/ 53373 h 543863"/>
              <a:gd name="connsiteX10" fmla="*/ 3112928 w 7258939"/>
              <a:gd name="connsiteY10" fmla="*/ 34323 h 543863"/>
              <a:gd name="connsiteX11" fmla="*/ 4528978 w 7258939"/>
              <a:gd name="connsiteY11" fmla="*/ 2573 h 543863"/>
              <a:gd name="connsiteX12" fmla="*/ 6086728 w 7258939"/>
              <a:gd name="connsiteY12" fmla="*/ 108389 h 543863"/>
              <a:gd name="connsiteX13" fmla="*/ 6827678 w 7258939"/>
              <a:gd name="connsiteY13" fmla="*/ 67554 h 543863"/>
              <a:gd name="connsiteX14" fmla="*/ 7198239 w 7258939"/>
              <a:gd name="connsiteY14" fmla="*/ 151001 h 543863"/>
              <a:gd name="connsiteX15" fmla="*/ 7258939 w 7258939"/>
              <a:gd name="connsiteY15" fmla="*/ 370873 h 543863"/>
              <a:gd name="connsiteX16" fmla="*/ 7255245 w 7258939"/>
              <a:gd name="connsiteY16" fmla="*/ 522322 h 543863"/>
              <a:gd name="connsiteX17" fmla="*/ 6827678 w 7258939"/>
              <a:gd name="connsiteY17" fmla="*/ 497873 h 543863"/>
              <a:gd name="connsiteX0" fmla="*/ 6842939 w 7274200"/>
              <a:gd name="connsiteY0" fmla="*/ 497873 h 543863"/>
              <a:gd name="connsiteX1" fmla="*/ 3140889 w 7274200"/>
              <a:gd name="connsiteY1" fmla="*/ 516923 h 543863"/>
              <a:gd name="connsiteX2" fmla="*/ 435789 w 7274200"/>
              <a:gd name="connsiteY2" fmla="*/ 535973 h 543863"/>
              <a:gd name="connsiteX3" fmla="*/ 5394 w 7274200"/>
              <a:gd name="connsiteY3" fmla="*/ 517592 h 543863"/>
              <a:gd name="connsiteX4" fmla="*/ 27558 w 7274200"/>
              <a:gd name="connsiteY4" fmla="*/ 265451 h 543863"/>
              <a:gd name="connsiteX5" fmla="*/ 153483 w 7274200"/>
              <a:gd name="connsiteY5" fmla="*/ 186242 h 543863"/>
              <a:gd name="connsiteX6" fmla="*/ 423089 w 7274200"/>
              <a:gd name="connsiteY6" fmla="*/ 116873 h 543863"/>
              <a:gd name="connsiteX7" fmla="*/ 950139 w 7274200"/>
              <a:gd name="connsiteY7" fmla="*/ 78773 h 543863"/>
              <a:gd name="connsiteX8" fmla="*/ 1337489 w 7274200"/>
              <a:gd name="connsiteY8" fmla="*/ 78773 h 543863"/>
              <a:gd name="connsiteX9" fmla="*/ 2467789 w 7274200"/>
              <a:gd name="connsiteY9" fmla="*/ 53373 h 543863"/>
              <a:gd name="connsiteX10" fmla="*/ 3128189 w 7274200"/>
              <a:gd name="connsiteY10" fmla="*/ 34323 h 543863"/>
              <a:gd name="connsiteX11" fmla="*/ 4544239 w 7274200"/>
              <a:gd name="connsiteY11" fmla="*/ 2573 h 543863"/>
              <a:gd name="connsiteX12" fmla="*/ 6101989 w 7274200"/>
              <a:gd name="connsiteY12" fmla="*/ 108389 h 543863"/>
              <a:gd name="connsiteX13" fmla="*/ 6842939 w 7274200"/>
              <a:gd name="connsiteY13" fmla="*/ 67554 h 543863"/>
              <a:gd name="connsiteX14" fmla="*/ 7213500 w 7274200"/>
              <a:gd name="connsiteY14" fmla="*/ 151001 h 543863"/>
              <a:gd name="connsiteX15" fmla="*/ 7274200 w 7274200"/>
              <a:gd name="connsiteY15" fmla="*/ 370873 h 543863"/>
              <a:gd name="connsiteX16" fmla="*/ 7270506 w 7274200"/>
              <a:gd name="connsiteY16" fmla="*/ 522322 h 543863"/>
              <a:gd name="connsiteX17" fmla="*/ 6842939 w 7274200"/>
              <a:gd name="connsiteY17" fmla="*/ 497873 h 543863"/>
              <a:gd name="connsiteX0" fmla="*/ 6845513 w 7276774"/>
              <a:gd name="connsiteY0" fmla="*/ 497873 h 543863"/>
              <a:gd name="connsiteX1" fmla="*/ 3143463 w 7276774"/>
              <a:gd name="connsiteY1" fmla="*/ 516923 h 543863"/>
              <a:gd name="connsiteX2" fmla="*/ 438363 w 7276774"/>
              <a:gd name="connsiteY2" fmla="*/ 535973 h 543863"/>
              <a:gd name="connsiteX3" fmla="*/ 7968 w 7276774"/>
              <a:gd name="connsiteY3" fmla="*/ 517592 h 543863"/>
              <a:gd name="connsiteX4" fmla="*/ 20875 w 7276774"/>
              <a:gd name="connsiteY4" fmla="*/ 237825 h 543863"/>
              <a:gd name="connsiteX5" fmla="*/ 156057 w 7276774"/>
              <a:gd name="connsiteY5" fmla="*/ 186242 h 543863"/>
              <a:gd name="connsiteX6" fmla="*/ 425663 w 7276774"/>
              <a:gd name="connsiteY6" fmla="*/ 116873 h 543863"/>
              <a:gd name="connsiteX7" fmla="*/ 952713 w 7276774"/>
              <a:gd name="connsiteY7" fmla="*/ 78773 h 543863"/>
              <a:gd name="connsiteX8" fmla="*/ 1340063 w 7276774"/>
              <a:gd name="connsiteY8" fmla="*/ 78773 h 543863"/>
              <a:gd name="connsiteX9" fmla="*/ 2470363 w 7276774"/>
              <a:gd name="connsiteY9" fmla="*/ 53373 h 543863"/>
              <a:gd name="connsiteX10" fmla="*/ 3130763 w 7276774"/>
              <a:gd name="connsiteY10" fmla="*/ 34323 h 543863"/>
              <a:gd name="connsiteX11" fmla="*/ 4546813 w 7276774"/>
              <a:gd name="connsiteY11" fmla="*/ 2573 h 543863"/>
              <a:gd name="connsiteX12" fmla="*/ 6104563 w 7276774"/>
              <a:gd name="connsiteY12" fmla="*/ 108389 h 543863"/>
              <a:gd name="connsiteX13" fmla="*/ 6845513 w 7276774"/>
              <a:gd name="connsiteY13" fmla="*/ 67554 h 543863"/>
              <a:gd name="connsiteX14" fmla="*/ 7216074 w 7276774"/>
              <a:gd name="connsiteY14" fmla="*/ 151001 h 543863"/>
              <a:gd name="connsiteX15" fmla="*/ 7276774 w 7276774"/>
              <a:gd name="connsiteY15" fmla="*/ 370873 h 543863"/>
              <a:gd name="connsiteX16" fmla="*/ 7273080 w 7276774"/>
              <a:gd name="connsiteY16" fmla="*/ 522322 h 543863"/>
              <a:gd name="connsiteX17" fmla="*/ 6845513 w 7276774"/>
              <a:gd name="connsiteY17" fmla="*/ 497873 h 543863"/>
              <a:gd name="connsiteX0" fmla="*/ 6847213 w 7278474"/>
              <a:gd name="connsiteY0" fmla="*/ 497873 h 543863"/>
              <a:gd name="connsiteX1" fmla="*/ 3145163 w 7278474"/>
              <a:gd name="connsiteY1" fmla="*/ 516923 h 543863"/>
              <a:gd name="connsiteX2" fmla="*/ 440063 w 7278474"/>
              <a:gd name="connsiteY2" fmla="*/ 535973 h 543863"/>
              <a:gd name="connsiteX3" fmla="*/ 9668 w 7278474"/>
              <a:gd name="connsiteY3" fmla="*/ 517592 h 543863"/>
              <a:gd name="connsiteX4" fmla="*/ 22575 w 7278474"/>
              <a:gd name="connsiteY4" fmla="*/ 237825 h 543863"/>
              <a:gd name="connsiteX5" fmla="*/ 190155 w 7278474"/>
              <a:gd name="connsiteY5" fmla="*/ 199888 h 543863"/>
              <a:gd name="connsiteX6" fmla="*/ 157757 w 7278474"/>
              <a:gd name="connsiteY6" fmla="*/ 186242 h 543863"/>
              <a:gd name="connsiteX7" fmla="*/ 427363 w 7278474"/>
              <a:gd name="connsiteY7" fmla="*/ 116873 h 543863"/>
              <a:gd name="connsiteX8" fmla="*/ 954413 w 7278474"/>
              <a:gd name="connsiteY8" fmla="*/ 78773 h 543863"/>
              <a:gd name="connsiteX9" fmla="*/ 1341763 w 7278474"/>
              <a:gd name="connsiteY9" fmla="*/ 78773 h 543863"/>
              <a:gd name="connsiteX10" fmla="*/ 2472063 w 7278474"/>
              <a:gd name="connsiteY10" fmla="*/ 53373 h 543863"/>
              <a:gd name="connsiteX11" fmla="*/ 3132463 w 7278474"/>
              <a:gd name="connsiteY11" fmla="*/ 34323 h 543863"/>
              <a:gd name="connsiteX12" fmla="*/ 4548513 w 7278474"/>
              <a:gd name="connsiteY12" fmla="*/ 2573 h 543863"/>
              <a:gd name="connsiteX13" fmla="*/ 6106263 w 7278474"/>
              <a:gd name="connsiteY13" fmla="*/ 108389 h 543863"/>
              <a:gd name="connsiteX14" fmla="*/ 6847213 w 7278474"/>
              <a:gd name="connsiteY14" fmla="*/ 67554 h 543863"/>
              <a:gd name="connsiteX15" fmla="*/ 7217774 w 7278474"/>
              <a:gd name="connsiteY15" fmla="*/ 151001 h 543863"/>
              <a:gd name="connsiteX16" fmla="*/ 7278474 w 7278474"/>
              <a:gd name="connsiteY16" fmla="*/ 370873 h 543863"/>
              <a:gd name="connsiteX17" fmla="*/ 7274780 w 7278474"/>
              <a:gd name="connsiteY17" fmla="*/ 522322 h 543863"/>
              <a:gd name="connsiteX18" fmla="*/ 6847213 w 7278474"/>
              <a:gd name="connsiteY18" fmla="*/ 497873 h 543863"/>
              <a:gd name="connsiteX0" fmla="*/ 6845514 w 7276775"/>
              <a:gd name="connsiteY0" fmla="*/ 497873 h 543863"/>
              <a:gd name="connsiteX1" fmla="*/ 3143464 w 7276775"/>
              <a:gd name="connsiteY1" fmla="*/ 516923 h 543863"/>
              <a:gd name="connsiteX2" fmla="*/ 438364 w 7276775"/>
              <a:gd name="connsiteY2" fmla="*/ 535973 h 543863"/>
              <a:gd name="connsiteX3" fmla="*/ 7969 w 7276775"/>
              <a:gd name="connsiteY3" fmla="*/ 517592 h 543863"/>
              <a:gd name="connsiteX4" fmla="*/ 20876 w 7276775"/>
              <a:gd name="connsiteY4" fmla="*/ 237825 h 543863"/>
              <a:gd name="connsiteX5" fmla="*/ 156058 w 7276775"/>
              <a:gd name="connsiteY5" fmla="*/ 186242 h 543863"/>
              <a:gd name="connsiteX6" fmla="*/ 425664 w 7276775"/>
              <a:gd name="connsiteY6" fmla="*/ 116873 h 543863"/>
              <a:gd name="connsiteX7" fmla="*/ 952714 w 7276775"/>
              <a:gd name="connsiteY7" fmla="*/ 78773 h 543863"/>
              <a:gd name="connsiteX8" fmla="*/ 1340064 w 7276775"/>
              <a:gd name="connsiteY8" fmla="*/ 78773 h 543863"/>
              <a:gd name="connsiteX9" fmla="*/ 2470364 w 7276775"/>
              <a:gd name="connsiteY9" fmla="*/ 53373 h 543863"/>
              <a:gd name="connsiteX10" fmla="*/ 3130764 w 7276775"/>
              <a:gd name="connsiteY10" fmla="*/ 34323 h 543863"/>
              <a:gd name="connsiteX11" fmla="*/ 4546814 w 7276775"/>
              <a:gd name="connsiteY11" fmla="*/ 2573 h 543863"/>
              <a:gd name="connsiteX12" fmla="*/ 6104564 w 7276775"/>
              <a:gd name="connsiteY12" fmla="*/ 108389 h 543863"/>
              <a:gd name="connsiteX13" fmla="*/ 6845514 w 7276775"/>
              <a:gd name="connsiteY13" fmla="*/ 67554 h 543863"/>
              <a:gd name="connsiteX14" fmla="*/ 7216075 w 7276775"/>
              <a:gd name="connsiteY14" fmla="*/ 151001 h 543863"/>
              <a:gd name="connsiteX15" fmla="*/ 7276775 w 7276775"/>
              <a:gd name="connsiteY15" fmla="*/ 370873 h 543863"/>
              <a:gd name="connsiteX16" fmla="*/ 7273081 w 7276775"/>
              <a:gd name="connsiteY16" fmla="*/ 522322 h 543863"/>
              <a:gd name="connsiteX17" fmla="*/ 6845514 w 7276775"/>
              <a:gd name="connsiteY17" fmla="*/ 497873 h 543863"/>
              <a:gd name="connsiteX0" fmla="*/ 6845514 w 7276775"/>
              <a:gd name="connsiteY0" fmla="*/ 497873 h 543863"/>
              <a:gd name="connsiteX1" fmla="*/ 3143464 w 7276775"/>
              <a:gd name="connsiteY1" fmla="*/ 516923 h 543863"/>
              <a:gd name="connsiteX2" fmla="*/ 438364 w 7276775"/>
              <a:gd name="connsiteY2" fmla="*/ 535973 h 543863"/>
              <a:gd name="connsiteX3" fmla="*/ 7969 w 7276775"/>
              <a:gd name="connsiteY3" fmla="*/ 517592 h 543863"/>
              <a:gd name="connsiteX4" fmla="*/ 20876 w 7276775"/>
              <a:gd name="connsiteY4" fmla="*/ 237825 h 543863"/>
              <a:gd name="connsiteX5" fmla="*/ 156058 w 7276775"/>
              <a:gd name="connsiteY5" fmla="*/ 186242 h 543863"/>
              <a:gd name="connsiteX6" fmla="*/ 425664 w 7276775"/>
              <a:gd name="connsiteY6" fmla="*/ 116873 h 543863"/>
              <a:gd name="connsiteX7" fmla="*/ 952714 w 7276775"/>
              <a:gd name="connsiteY7" fmla="*/ 78773 h 543863"/>
              <a:gd name="connsiteX8" fmla="*/ 1340064 w 7276775"/>
              <a:gd name="connsiteY8" fmla="*/ 78773 h 543863"/>
              <a:gd name="connsiteX9" fmla="*/ 2470364 w 7276775"/>
              <a:gd name="connsiteY9" fmla="*/ 53373 h 543863"/>
              <a:gd name="connsiteX10" fmla="*/ 3130764 w 7276775"/>
              <a:gd name="connsiteY10" fmla="*/ 34323 h 543863"/>
              <a:gd name="connsiteX11" fmla="*/ 4546814 w 7276775"/>
              <a:gd name="connsiteY11" fmla="*/ 2573 h 543863"/>
              <a:gd name="connsiteX12" fmla="*/ 6104564 w 7276775"/>
              <a:gd name="connsiteY12" fmla="*/ 108389 h 543863"/>
              <a:gd name="connsiteX13" fmla="*/ 6845514 w 7276775"/>
              <a:gd name="connsiteY13" fmla="*/ 67554 h 543863"/>
              <a:gd name="connsiteX14" fmla="*/ 7216075 w 7276775"/>
              <a:gd name="connsiteY14" fmla="*/ 151001 h 543863"/>
              <a:gd name="connsiteX15" fmla="*/ 7276775 w 7276775"/>
              <a:gd name="connsiteY15" fmla="*/ 370873 h 543863"/>
              <a:gd name="connsiteX16" fmla="*/ 7273081 w 7276775"/>
              <a:gd name="connsiteY16" fmla="*/ 522322 h 543863"/>
              <a:gd name="connsiteX17" fmla="*/ 6845514 w 7276775"/>
              <a:gd name="connsiteY17" fmla="*/ 497873 h 543863"/>
              <a:gd name="connsiteX0" fmla="*/ 6843954 w 7275215"/>
              <a:gd name="connsiteY0" fmla="*/ 497873 h 543863"/>
              <a:gd name="connsiteX1" fmla="*/ 3141904 w 7275215"/>
              <a:gd name="connsiteY1" fmla="*/ 516923 h 543863"/>
              <a:gd name="connsiteX2" fmla="*/ 436804 w 7275215"/>
              <a:gd name="connsiteY2" fmla="*/ 535973 h 543863"/>
              <a:gd name="connsiteX3" fmla="*/ 6409 w 7275215"/>
              <a:gd name="connsiteY3" fmla="*/ 517592 h 543863"/>
              <a:gd name="connsiteX4" fmla="*/ 19316 w 7275215"/>
              <a:gd name="connsiteY4" fmla="*/ 237825 h 543863"/>
              <a:gd name="connsiteX5" fmla="*/ 119379 w 7275215"/>
              <a:gd name="connsiteY5" fmla="*/ 179889 h 543863"/>
              <a:gd name="connsiteX6" fmla="*/ 424104 w 7275215"/>
              <a:gd name="connsiteY6" fmla="*/ 116873 h 543863"/>
              <a:gd name="connsiteX7" fmla="*/ 951154 w 7275215"/>
              <a:gd name="connsiteY7" fmla="*/ 78773 h 543863"/>
              <a:gd name="connsiteX8" fmla="*/ 1338504 w 7275215"/>
              <a:gd name="connsiteY8" fmla="*/ 78773 h 543863"/>
              <a:gd name="connsiteX9" fmla="*/ 2468804 w 7275215"/>
              <a:gd name="connsiteY9" fmla="*/ 53373 h 543863"/>
              <a:gd name="connsiteX10" fmla="*/ 3129204 w 7275215"/>
              <a:gd name="connsiteY10" fmla="*/ 34323 h 543863"/>
              <a:gd name="connsiteX11" fmla="*/ 4545254 w 7275215"/>
              <a:gd name="connsiteY11" fmla="*/ 2573 h 543863"/>
              <a:gd name="connsiteX12" fmla="*/ 6103004 w 7275215"/>
              <a:gd name="connsiteY12" fmla="*/ 108389 h 543863"/>
              <a:gd name="connsiteX13" fmla="*/ 6843954 w 7275215"/>
              <a:gd name="connsiteY13" fmla="*/ 67554 h 543863"/>
              <a:gd name="connsiteX14" fmla="*/ 7214515 w 7275215"/>
              <a:gd name="connsiteY14" fmla="*/ 151001 h 543863"/>
              <a:gd name="connsiteX15" fmla="*/ 7275215 w 7275215"/>
              <a:gd name="connsiteY15" fmla="*/ 370873 h 543863"/>
              <a:gd name="connsiteX16" fmla="*/ 7271521 w 7275215"/>
              <a:gd name="connsiteY16" fmla="*/ 522322 h 543863"/>
              <a:gd name="connsiteX17" fmla="*/ 6843954 w 7275215"/>
              <a:gd name="connsiteY17" fmla="*/ 497873 h 543863"/>
              <a:gd name="connsiteX0" fmla="*/ 6843469 w 7274730"/>
              <a:gd name="connsiteY0" fmla="*/ 497873 h 543863"/>
              <a:gd name="connsiteX1" fmla="*/ 3141419 w 7274730"/>
              <a:gd name="connsiteY1" fmla="*/ 516923 h 543863"/>
              <a:gd name="connsiteX2" fmla="*/ 436319 w 7274730"/>
              <a:gd name="connsiteY2" fmla="*/ 535973 h 543863"/>
              <a:gd name="connsiteX3" fmla="*/ 5924 w 7274730"/>
              <a:gd name="connsiteY3" fmla="*/ 517592 h 543863"/>
              <a:gd name="connsiteX4" fmla="*/ 18831 w 7274730"/>
              <a:gd name="connsiteY4" fmla="*/ 237825 h 543863"/>
              <a:gd name="connsiteX5" fmla="*/ 106124 w 7274730"/>
              <a:gd name="connsiteY5" fmla="*/ 167182 h 543863"/>
              <a:gd name="connsiteX6" fmla="*/ 423619 w 7274730"/>
              <a:gd name="connsiteY6" fmla="*/ 116873 h 543863"/>
              <a:gd name="connsiteX7" fmla="*/ 950669 w 7274730"/>
              <a:gd name="connsiteY7" fmla="*/ 78773 h 543863"/>
              <a:gd name="connsiteX8" fmla="*/ 1338019 w 7274730"/>
              <a:gd name="connsiteY8" fmla="*/ 78773 h 543863"/>
              <a:gd name="connsiteX9" fmla="*/ 2468319 w 7274730"/>
              <a:gd name="connsiteY9" fmla="*/ 53373 h 543863"/>
              <a:gd name="connsiteX10" fmla="*/ 3128719 w 7274730"/>
              <a:gd name="connsiteY10" fmla="*/ 34323 h 543863"/>
              <a:gd name="connsiteX11" fmla="*/ 4544769 w 7274730"/>
              <a:gd name="connsiteY11" fmla="*/ 2573 h 543863"/>
              <a:gd name="connsiteX12" fmla="*/ 6102519 w 7274730"/>
              <a:gd name="connsiteY12" fmla="*/ 108389 h 543863"/>
              <a:gd name="connsiteX13" fmla="*/ 6843469 w 7274730"/>
              <a:gd name="connsiteY13" fmla="*/ 67554 h 543863"/>
              <a:gd name="connsiteX14" fmla="*/ 7214030 w 7274730"/>
              <a:gd name="connsiteY14" fmla="*/ 151001 h 543863"/>
              <a:gd name="connsiteX15" fmla="*/ 7274730 w 7274730"/>
              <a:gd name="connsiteY15" fmla="*/ 370873 h 543863"/>
              <a:gd name="connsiteX16" fmla="*/ 7271036 w 7274730"/>
              <a:gd name="connsiteY16" fmla="*/ 522322 h 543863"/>
              <a:gd name="connsiteX17" fmla="*/ 6843469 w 7274730"/>
              <a:gd name="connsiteY17" fmla="*/ 497873 h 543863"/>
              <a:gd name="connsiteX0" fmla="*/ 6843469 w 7274730"/>
              <a:gd name="connsiteY0" fmla="*/ 497873 h 543863"/>
              <a:gd name="connsiteX1" fmla="*/ 3141419 w 7274730"/>
              <a:gd name="connsiteY1" fmla="*/ 516923 h 543863"/>
              <a:gd name="connsiteX2" fmla="*/ 436319 w 7274730"/>
              <a:gd name="connsiteY2" fmla="*/ 535973 h 543863"/>
              <a:gd name="connsiteX3" fmla="*/ 5924 w 7274730"/>
              <a:gd name="connsiteY3" fmla="*/ 517592 h 543863"/>
              <a:gd name="connsiteX4" fmla="*/ 18831 w 7274730"/>
              <a:gd name="connsiteY4" fmla="*/ 237825 h 543863"/>
              <a:gd name="connsiteX5" fmla="*/ 94336 w 7274730"/>
              <a:gd name="connsiteY5" fmla="*/ 174199 h 543863"/>
              <a:gd name="connsiteX6" fmla="*/ 106124 w 7274730"/>
              <a:gd name="connsiteY6" fmla="*/ 167182 h 543863"/>
              <a:gd name="connsiteX7" fmla="*/ 423619 w 7274730"/>
              <a:gd name="connsiteY7" fmla="*/ 116873 h 543863"/>
              <a:gd name="connsiteX8" fmla="*/ 950669 w 7274730"/>
              <a:gd name="connsiteY8" fmla="*/ 78773 h 543863"/>
              <a:gd name="connsiteX9" fmla="*/ 1338019 w 7274730"/>
              <a:gd name="connsiteY9" fmla="*/ 78773 h 543863"/>
              <a:gd name="connsiteX10" fmla="*/ 2468319 w 7274730"/>
              <a:gd name="connsiteY10" fmla="*/ 53373 h 543863"/>
              <a:gd name="connsiteX11" fmla="*/ 3128719 w 7274730"/>
              <a:gd name="connsiteY11" fmla="*/ 34323 h 543863"/>
              <a:gd name="connsiteX12" fmla="*/ 4544769 w 7274730"/>
              <a:gd name="connsiteY12" fmla="*/ 2573 h 543863"/>
              <a:gd name="connsiteX13" fmla="*/ 6102519 w 7274730"/>
              <a:gd name="connsiteY13" fmla="*/ 108389 h 543863"/>
              <a:gd name="connsiteX14" fmla="*/ 6843469 w 7274730"/>
              <a:gd name="connsiteY14" fmla="*/ 67554 h 543863"/>
              <a:gd name="connsiteX15" fmla="*/ 7214030 w 7274730"/>
              <a:gd name="connsiteY15" fmla="*/ 151001 h 543863"/>
              <a:gd name="connsiteX16" fmla="*/ 7274730 w 7274730"/>
              <a:gd name="connsiteY16" fmla="*/ 370873 h 543863"/>
              <a:gd name="connsiteX17" fmla="*/ 7271036 w 7274730"/>
              <a:gd name="connsiteY17" fmla="*/ 522322 h 543863"/>
              <a:gd name="connsiteX18" fmla="*/ 6843469 w 7274730"/>
              <a:gd name="connsiteY18" fmla="*/ 497873 h 543863"/>
              <a:gd name="connsiteX0" fmla="*/ 6843469 w 7274730"/>
              <a:gd name="connsiteY0" fmla="*/ 497873 h 543863"/>
              <a:gd name="connsiteX1" fmla="*/ 3141419 w 7274730"/>
              <a:gd name="connsiteY1" fmla="*/ 516923 h 543863"/>
              <a:gd name="connsiteX2" fmla="*/ 436319 w 7274730"/>
              <a:gd name="connsiteY2" fmla="*/ 535973 h 543863"/>
              <a:gd name="connsiteX3" fmla="*/ 5924 w 7274730"/>
              <a:gd name="connsiteY3" fmla="*/ 517592 h 543863"/>
              <a:gd name="connsiteX4" fmla="*/ 18831 w 7274730"/>
              <a:gd name="connsiteY4" fmla="*/ 237825 h 543863"/>
              <a:gd name="connsiteX5" fmla="*/ 106124 w 7274730"/>
              <a:gd name="connsiteY5" fmla="*/ 167182 h 543863"/>
              <a:gd name="connsiteX6" fmla="*/ 423619 w 7274730"/>
              <a:gd name="connsiteY6" fmla="*/ 116873 h 543863"/>
              <a:gd name="connsiteX7" fmla="*/ 950669 w 7274730"/>
              <a:gd name="connsiteY7" fmla="*/ 78773 h 543863"/>
              <a:gd name="connsiteX8" fmla="*/ 1338019 w 7274730"/>
              <a:gd name="connsiteY8" fmla="*/ 78773 h 543863"/>
              <a:gd name="connsiteX9" fmla="*/ 2468319 w 7274730"/>
              <a:gd name="connsiteY9" fmla="*/ 53373 h 543863"/>
              <a:gd name="connsiteX10" fmla="*/ 3128719 w 7274730"/>
              <a:gd name="connsiteY10" fmla="*/ 34323 h 543863"/>
              <a:gd name="connsiteX11" fmla="*/ 4544769 w 7274730"/>
              <a:gd name="connsiteY11" fmla="*/ 2573 h 543863"/>
              <a:gd name="connsiteX12" fmla="*/ 6102519 w 7274730"/>
              <a:gd name="connsiteY12" fmla="*/ 108389 h 543863"/>
              <a:gd name="connsiteX13" fmla="*/ 6843469 w 7274730"/>
              <a:gd name="connsiteY13" fmla="*/ 67554 h 543863"/>
              <a:gd name="connsiteX14" fmla="*/ 7214030 w 7274730"/>
              <a:gd name="connsiteY14" fmla="*/ 151001 h 543863"/>
              <a:gd name="connsiteX15" fmla="*/ 7274730 w 7274730"/>
              <a:gd name="connsiteY15" fmla="*/ 370873 h 543863"/>
              <a:gd name="connsiteX16" fmla="*/ 7271036 w 7274730"/>
              <a:gd name="connsiteY16" fmla="*/ 522322 h 543863"/>
              <a:gd name="connsiteX17" fmla="*/ 6843469 w 7274730"/>
              <a:gd name="connsiteY17" fmla="*/ 497873 h 543863"/>
              <a:gd name="connsiteX0" fmla="*/ 6843469 w 7274730"/>
              <a:gd name="connsiteY0" fmla="*/ 497873 h 543863"/>
              <a:gd name="connsiteX1" fmla="*/ 3141419 w 7274730"/>
              <a:gd name="connsiteY1" fmla="*/ 516923 h 543863"/>
              <a:gd name="connsiteX2" fmla="*/ 436319 w 7274730"/>
              <a:gd name="connsiteY2" fmla="*/ 535973 h 543863"/>
              <a:gd name="connsiteX3" fmla="*/ 5924 w 7274730"/>
              <a:gd name="connsiteY3" fmla="*/ 517592 h 543863"/>
              <a:gd name="connsiteX4" fmla="*/ 18831 w 7274730"/>
              <a:gd name="connsiteY4" fmla="*/ 237825 h 543863"/>
              <a:gd name="connsiteX5" fmla="*/ 106124 w 7274730"/>
              <a:gd name="connsiteY5" fmla="*/ 167182 h 543863"/>
              <a:gd name="connsiteX6" fmla="*/ 423619 w 7274730"/>
              <a:gd name="connsiteY6" fmla="*/ 116873 h 543863"/>
              <a:gd name="connsiteX7" fmla="*/ 950669 w 7274730"/>
              <a:gd name="connsiteY7" fmla="*/ 78773 h 543863"/>
              <a:gd name="connsiteX8" fmla="*/ 1338019 w 7274730"/>
              <a:gd name="connsiteY8" fmla="*/ 78773 h 543863"/>
              <a:gd name="connsiteX9" fmla="*/ 2468319 w 7274730"/>
              <a:gd name="connsiteY9" fmla="*/ 53373 h 543863"/>
              <a:gd name="connsiteX10" fmla="*/ 3128719 w 7274730"/>
              <a:gd name="connsiteY10" fmla="*/ 34323 h 543863"/>
              <a:gd name="connsiteX11" fmla="*/ 4544769 w 7274730"/>
              <a:gd name="connsiteY11" fmla="*/ 2573 h 543863"/>
              <a:gd name="connsiteX12" fmla="*/ 6102519 w 7274730"/>
              <a:gd name="connsiteY12" fmla="*/ 108389 h 543863"/>
              <a:gd name="connsiteX13" fmla="*/ 6843469 w 7274730"/>
              <a:gd name="connsiteY13" fmla="*/ 67554 h 543863"/>
              <a:gd name="connsiteX14" fmla="*/ 7214030 w 7274730"/>
              <a:gd name="connsiteY14" fmla="*/ 151001 h 543863"/>
              <a:gd name="connsiteX15" fmla="*/ 7274730 w 7274730"/>
              <a:gd name="connsiteY15" fmla="*/ 370873 h 543863"/>
              <a:gd name="connsiteX16" fmla="*/ 7271036 w 7274730"/>
              <a:gd name="connsiteY16" fmla="*/ 522322 h 543863"/>
              <a:gd name="connsiteX17" fmla="*/ 6843469 w 7274730"/>
              <a:gd name="connsiteY17" fmla="*/ 497873 h 543863"/>
              <a:gd name="connsiteX0" fmla="*/ 6862903 w 7294164"/>
              <a:gd name="connsiteY0" fmla="*/ 497873 h 543863"/>
              <a:gd name="connsiteX1" fmla="*/ 3160853 w 7294164"/>
              <a:gd name="connsiteY1" fmla="*/ 516923 h 543863"/>
              <a:gd name="connsiteX2" fmla="*/ 455753 w 7294164"/>
              <a:gd name="connsiteY2" fmla="*/ 535973 h 543863"/>
              <a:gd name="connsiteX3" fmla="*/ 25358 w 7294164"/>
              <a:gd name="connsiteY3" fmla="*/ 517592 h 543863"/>
              <a:gd name="connsiteX4" fmla="*/ 38265 w 7294164"/>
              <a:gd name="connsiteY4" fmla="*/ 237825 h 543863"/>
              <a:gd name="connsiteX5" fmla="*/ 443053 w 7294164"/>
              <a:gd name="connsiteY5" fmla="*/ 116873 h 543863"/>
              <a:gd name="connsiteX6" fmla="*/ 970103 w 7294164"/>
              <a:gd name="connsiteY6" fmla="*/ 78773 h 543863"/>
              <a:gd name="connsiteX7" fmla="*/ 1357453 w 7294164"/>
              <a:gd name="connsiteY7" fmla="*/ 78773 h 543863"/>
              <a:gd name="connsiteX8" fmla="*/ 2487753 w 7294164"/>
              <a:gd name="connsiteY8" fmla="*/ 53373 h 543863"/>
              <a:gd name="connsiteX9" fmla="*/ 3148153 w 7294164"/>
              <a:gd name="connsiteY9" fmla="*/ 34323 h 543863"/>
              <a:gd name="connsiteX10" fmla="*/ 4564203 w 7294164"/>
              <a:gd name="connsiteY10" fmla="*/ 2573 h 543863"/>
              <a:gd name="connsiteX11" fmla="*/ 6121953 w 7294164"/>
              <a:gd name="connsiteY11" fmla="*/ 108389 h 543863"/>
              <a:gd name="connsiteX12" fmla="*/ 6862903 w 7294164"/>
              <a:gd name="connsiteY12" fmla="*/ 67554 h 543863"/>
              <a:gd name="connsiteX13" fmla="*/ 7233464 w 7294164"/>
              <a:gd name="connsiteY13" fmla="*/ 151001 h 543863"/>
              <a:gd name="connsiteX14" fmla="*/ 7294164 w 7294164"/>
              <a:gd name="connsiteY14" fmla="*/ 370873 h 543863"/>
              <a:gd name="connsiteX15" fmla="*/ 7290470 w 7294164"/>
              <a:gd name="connsiteY15" fmla="*/ 522322 h 543863"/>
              <a:gd name="connsiteX16" fmla="*/ 6862903 w 7294164"/>
              <a:gd name="connsiteY16" fmla="*/ 497873 h 543863"/>
              <a:gd name="connsiteX0" fmla="*/ 6842580 w 7273841"/>
              <a:gd name="connsiteY0" fmla="*/ 497873 h 543863"/>
              <a:gd name="connsiteX1" fmla="*/ 3140530 w 7273841"/>
              <a:gd name="connsiteY1" fmla="*/ 516923 h 543863"/>
              <a:gd name="connsiteX2" fmla="*/ 435430 w 7273841"/>
              <a:gd name="connsiteY2" fmla="*/ 535973 h 543863"/>
              <a:gd name="connsiteX3" fmla="*/ 5035 w 7273841"/>
              <a:gd name="connsiteY3" fmla="*/ 517592 h 543863"/>
              <a:gd name="connsiteX4" fmla="*/ 17942 w 7273841"/>
              <a:gd name="connsiteY4" fmla="*/ 237825 h 543863"/>
              <a:gd name="connsiteX5" fmla="*/ 422730 w 7273841"/>
              <a:gd name="connsiteY5" fmla="*/ 116873 h 543863"/>
              <a:gd name="connsiteX6" fmla="*/ 949780 w 7273841"/>
              <a:gd name="connsiteY6" fmla="*/ 78773 h 543863"/>
              <a:gd name="connsiteX7" fmla="*/ 1337130 w 7273841"/>
              <a:gd name="connsiteY7" fmla="*/ 78773 h 543863"/>
              <a:gd name="connsiteX8" fmla="*/ 2467430 w 7273841"/>
              <a:gd name="connsiteY8" fmla="*/ 53373 h 543863"/>
              <a:gd name="connsiteX9" fmla="*/ 3127830 w 7273841"/>
              <a:gd name="connsiteY9" fmla="*/ 34323 h 543863"/>
              <a:gd name="connsiteX10" fmla="*/ 4543880 w 7273841"/>
              <a:gd name="connsiteY10" fmla="*/ 2573 h 543863"/>
              <a:gd name="connsiteX11" fmla="*/ 6101630 w 7273841"/>
              <a:gd name="connsiteY11" fmla="*/ 108389 h 543863"/>
              <a:gd name="connsiteX12" fmla="*/ 6842580 w 7273841"/>
              <a:gd name="connsiteY12" fmla="*/ 67554 h 543863"/>
              <a:gd name="connsiteX13" fmla="*/ 7213141 w 7273841"/>
              <a:gd name="connsiteY13" fmla="*/ 151001 h 543863"/>
              <a:gd name="connsiteX14" fmla="*/ 7273841 w 7273841"/>
              <a:gd name="connsiteY14" fmla="*/ 370873 h 543863"/>
              <a:gd name="connsiteX15" fmla="*/ 7270147 w 7273841"/>
              <a:gd name="connsiteY15" fmla="*/ 522322 h 543863"/>
              <a:gd name="connsiteX16" fmla="*/ 6842580 w 7273841"/>
              <a:gd name="connsiteY16" fmla="*/ 497873 h 543863"/>
              <a:gd name="connsiteX0" fmla="*/ 6842067 w 7273328"/>
              <a:gd name="connsiteY0" fmla="*/ 497873 h 543863"/>
              <a:gd name="connsiteX1" fmla="*/ 3140017 w 7273328"/>
              <a:gd name="connsiteY1" fmla="*/ 516923 h 543863"/>
              <a:gd name="connsiteX2" fmla="*/ 434917 w 7273328"/>
              <a:gd name="connsiteY2" fmla="*/ 535973 h 543863"/>
              <a:gd name="connsiteX3" fmla="*/ 4522 w 7273328"/>
              <a:gd name="connsiteY3" fmla="*/ 517592 h 543863"/>
              <a:gd name="connsiteX4" fmla="*/ 17429 w 7273328"/>
              <a:gd name="connsiteY4" fmla="*/ 237825 h 543863"/>
              <a:gd name="connsiteX5" fmla="*/ 422217 w 7273328"/>
              <a:gd name="connsiteY5" fmla="*/ 116873 h 543863"/>
              <a:gd name="connsiteX6" fmla="*/ 949267 w 7273328"/>
              <a:gd name="connsiteY6" fmla="*/ 78773 h 543863"/>
              <a:gd name="connsiteX7" fmla="*/ 1336617 w 7273328"/>
              <a:gd name="connsiteY7" fmla="*/ 78773 h 543863"/>
              <a:gd name="connsiteX8" fmla="*/ 2466917 w 7273328"/>
              <a:gd name="connsiteY8" fmla="*/ 53373 h 543863"/>
              <a:gd name="connsiteX9" fmla="*/ 3127317 w 7273328"/>
              <a:gd name="connsiteY9" fmla="*/ 34323 h 543863"/>
              <a:gd name="connsiteX10" fmla="*/ 4543367 w 7273328"/>
              <a:gd name="connsiteY10" fmla="*/ 2573 h 543863"/>
              <a:gd name="connsiteX11" fmla="*/ 6101117 w 7273328"/>
              <a:gd name="connsiteY11" fmla="*/ 108389 h 543863"/>
              <a:gd name="connsiteX12" fmla="*/ 6842067 w 7273328"/>
              <a:gd name="connsiteY12" fmla="*/ 67554 h 543863"/>
              <a:gd name="connsiteX13" fmla="*/ 7212628 w 7273328"/>
              <a:gd name="connsiteY13" fmla="*/ 151001 h 543863"/>
              <a:gd name="connsiteX14" fmla="*/ 7273328 w 7273328"/>
              <a:gd name="connsiteY14" fmla="*/ 370873 h 543863"/>
              <a:gd name="connsiteX15" fmla="*/ 7269634 w 7273328"/>
              <a:gd name="connsiteY15" fmla="*/ 522322 h 543863"/>
              <a:gd name="connsiteX16" fmla="*/ 6842067 w 7273328"/>
              <a:gd name="connsiteY16" fmla="*/ 497873 h 543863"/>
              <a:gd name="connsiteX0" fmla="*/ 6839866 w 7271127"/>
              <a:gd name="connsiteY0" fmla="*/ 497873 h 543863"/>
              <a:gd name="connsiteX1" fmla="*/ 3137816 w 7271127"/>
              <a:gd name="connsiteY1" fmla="*/ 516923 h 543863"/>
              <a:gd name="connsiteX2" fmla="*/ 432716 w 7271127"/>
              <a:gd name="connsiteY2" fmla="*/ 535973 h 543863"/>
              <a:gd name="connsiteX3" fmla="*/ 2321 w 7271127"/>
              <a:gd name="connsiteY3" fmla="*/ 517592 h 543863"/>
              <a:gd name="connsiteX4" fmla="*/ 40450 w 7271127"/>
              <a:gd name="connsiteY4" fmla="*/ 220258 h 543863"/>
              <a:gd name="connsiteX5" fmla="*/ 420016 w 7271127"/>
              <a:gd name="connsiteY5" fmla="*/ 116873 h 543863"/>
              <a:gd name="connsiteX6" fmla="*/ 947066 w 7271127"/>
              <a:gd name="connsiteY6" fmla="*/ 78773 h 543863"/>
              <a:gd name="connsiteX7" fmla="*/ 1334416 w 7271127"/>
              <a:gd name="connsiteY7" fmla="*/ 78773 h 543863"/>
              <a:gd name="connsiteX8" fmla="*/ 2464716 w 7271127"/>
              <a:gd name="connsiteY8" fmla="*/ 53373 h 543863"/>
              <a:gd name="connsiteX9" fmla="*/ 3125116 w 7271127"/>
              <a:gd name="connsiteY9" fmla="*/ 34323 h 543863"/>
              <a:gd name="connsiteX10" fmla="*/ 4541166 w 7271127"/>
              <a:gd name="connsiteY10" fmla="*/ 2573 h 543863"/>
              <a:gd name="connsiteX11" fmla="*/ 6098916 w 7271127"/>
              <a:gd name="connsiteY11" fmla="*/ 108389 h 543863"/>
              <a:gd name="connsiteX12" fmla="*/ 6839866 w 7271127"/>
              <a:gd name="connsiteY12" fmla="*/ 67554 h 543863"/>
              <a:gd name="connsiteX13" fmla="*/ 7210427 w 7271127"/>
              <a:gd name="connsiteY13" fmla="*/ 151001 h 543863"/>
              <a:gd name="connsiteX14" fmla="*/ 7271127 w 7271127"/>
              <a:gd name="connsiteY14" fmla="*/ 370873 h 543863"/>
              <a:gd name="connsiteX15" fmla="*/ 7267433 w 7271127"/>
              <a:gd name="connsiteY15" fmla="*/ 522322 h 543863"/>
              <a:gd name="connsiteX16" fmla="*/ 6839866 w 7271127"/>
              <a:gd name="connsiteY16" fmla="*/ 497873 h 543863"/>
              <a:gd name="connsiteX0" fmla="*/ 6841178 w 7272439"/>
              <a:gd name="connsiteY0" fmla="*/ 497873 h 543863"/>
              <a:gd name="connsiteX1" fmla="*/ 3139128 w 7272439"/>
              <a:gd name="connsiteY1" fmla="*/ 516923 h 543863"/>
              <a:gd name="connsiteX2" fmla="*/ 434028 w 7272439"/>
              <a:gd name="connsiteY2" fmla="*/ 535973 h 543863"/>
              <a:gd name="connsiteX3" fmla="*/ 3633 w 7272439"/>
              <a:gd name="connsiteY3" fmla="*/ 517592 h 543863"/>
              <a:gd name="connsiteX4" fmla="*/ 41762 w 7272439"/>
              <a:gd name="connsiteY4" fmla="*/ 220258 h 543863"/>
              <a:gd name="connsiteX5" fmla="*/ 421328 w 7272439"/>
              <a:gd name="connsiteY5" fmla="*/ 116873 h 543863"/>
              <a:gd name="connsiteX6" fmla="*/ 948378 w 7272439"/>
              <a:gd name="connsiteY6" fmla="*/ 78773 h 543863"/>
              <a:gd name="connsiteX7" fmla="*/ 1335728 w 7272439"/>
              <a:gd name="connsiteY7" fmla="*/ 78773 h 543863"/>
              <a:gd name="connsiteX8" fmla="*/ 2466028 w 7272439"/>
              <a:gd name="connsiteY8" fmla="*/ 53373 h 543863"/>
              <a:gd name="connsiteX9" fmla="*/ 3126428 w 7272439"/>
              <a:gd name="connsiteY9" fmla="*/ 34323 h 543863"/>
              <a:gd name="connsiteX10" fmla="*/ 4542478 w 7272439"/>
              <a:gd name="connsiteY10" fmla="*/ 2573 h 543863"/>
              <a:gd name="connsiteX11" fmla="*/ 6100228 w 7272439"/>
              <a:gd name="connsiteY11" fmla="*/ 108389 h 543863"/>
              <a:gd name="connsiteX12" fmla="*/ 6841178 w 7272439"/>
              <a:gd name="connsiteY12" fmla="*/ 67554 h 543863"/>
              <a:gd name="connsiteX13" fmla="*/ 7211739 w 7272439"/>
              <a:gd name="connsiteY13" fmla="*/ 151001 h 543863"/>
              <a:gd name="connsiteX14" fmla="*/ 7272439 w 7272439"/>
              <a:gd name="connsiteY14" fmla="*/ 370873 h 543863"/>
              <a:gd name="connsiteX15" fmla="*/ 7268745 w 7272439"/>
              <a:gd name="connsiteY15" fmla="*/ 522322 h 543863"/>
              <a:gd name="connsiteX16" fmla="*/ 6841178 w 7272439"/>
              <a:gd name="connsiteY16" fmla="*/ 497873 h 543863"/>
              <a:gd name="connsiteX0" fmla="*/ 6834770 w 7266031"/>
              <a:gd name="connsiteY0" fmla="*/ 497873 h 563114"/>
              <a:gd name="connsiteX1" fmla="*/ 3132720 w 7266031"/>
              <a:gd name="connsiteY1" fmla="*/ 516923 h 563114"/>
              <a:gd name="connsiteX2" fmla="*/ 427620 w 7266031"/>
              <a:gd name="connsiteY2" fmla="*/ 535973 h 563114"/>
              <a:gd name="connsiteX3" fmla="*/ 24969 w 7266031"/>
              <a:gd name="connsiteY3" fmla="*/ 545196 h 563114"/>
              <a:gd name="connsiteX4" fmla="*/ 35354 w 7266031"/>
              <a:gd name="connsiteY4" fmla="*/ 220258 h 563114"/>
              <a:gd name="connsiteX5" fmla="*/ 414920 w 7266031"/>
              <a:gd name="connsiteY5" fmla="*/ 116873 h 563114"/>
              <a:gd name="connsiteX6" fmla="*/ 941970 w 7266031"/>
              <a:gd name="connsiteY6" fmla="*/ 78773 h 563114"/>
              <a:gd name="connsiteX7" fmla="*/ 1329320 w 7266031"/>
              <a:gd name="connsiteY7" fmla="*/ 78773 h 563114"/>
              <a:gd name="connsiteX8" fmla="*/ 2459620 w 7266031"/>
              <a:gd name="connsiteY8" fmla="*/ 53373 h 563114"/>
              <a:gd name="connsiteX9" fmla="*/ 3120020 w 7266031"/>
              <a:gd name="connsiteY9" fmla="*/ 34323 h 563114"/>
              <a:gd name="connsiteX10" fmla="*/ 4536070 w 7266031"/>
              <a:gd name="connsiteY10" fmla="*/ 2573 h 563114"/>
              <a:gd name="connsiteX11" fmla="*/ 6093820 w 7266031"/>
              <a:gd name="connsiteY11" fmla="*/ 108389 h 563114"/>
              <a:gd name="connsiteX12" fmla="*/ 6834770 w 7266031"/>
              <a:gd name="connsiteY12" fmla="*/ 67554 h 563114"/>
              <a:gd name="connsiteX13" fmla="*/ 7205331 w 7266031"/>
              <a:gd name="connsiteY13" fmla="*/ 151001 h 563114"/>
              <a:gd name="connsiteX14" fmla="*/ 7266031 w 7266031"/>
              <a:gd name="connsiteY14" fmla="*/ 370873 h 563114"/>
              <a:gd name="connsiteX15" fmla="*/ 7262337 w 7266031"/>
              <a:gd name="connsiteY15" fmla="*/ 522322 h 563114"/>
              <a:gd name="connsiteX16" fmla="*/ 6834770 w 7266031"/>
              <a:gd name="connsiteY16" fmla="*/ 497873 h 563114"/>
              <a:gd name="connsiteX0" fmla="*/ 6814022 w 7245283"/>
              <a:gd name="connsiteY0" fmla="*/ 497873 h 563114"/>
              <a:gd name="connsiteX1" fmla="*/ 3111972 w 7245283"/>
              <a:gd name="connsiteY1" fmla="*/ 516923 h 563114"/>
              <a:gd name="connsiteX2" fmla="*/ 406872 w 7245283"/>
              <a:gd name="connsiteY2" fmla="*/ 535973 h 563114"/>
              <a:gd name="connsiteX3" fmla="*/ 4221 w 7245283"/>
              <a:gd name="connsiteY3" fmla="*/ 545196 h 563114"/>
              <a:gd name="connsiteX4" fmla="*/ 70095 w 7245283"/>
              <a:gd name="connsiteY4" fmla="*/ 200182 h 563114"/>
              <a:gd name="connsiteX5" fmla="*/ 394172 w 7245283"/>
              <a:gd name="connsiteY5" fmla="*/ 116873 h 563114"/>
              <a:gd name="connsiteX6" fmla="*/ 921222 w 7245283"/>
              <a:gd name="connsiteY6" fmla="*/ 78773 h 563114"/>
              <a:gd name="connsiteX7" fmla="*/ 1308572 w 7245283"/>
              <a:gd name="connsiteY7" fmla="*/ 78773 h 563114"/>
              <a:gd name="connsiteX8" fmla="*/ 2438872 w 7245283"/>
              <a:gd name="connsiteY8" fmla="*/ 53373 h 563114"/>
              <a:gd name="connsiteX9" fmla="*/ 3099272 w 7245283"/>
              <a:gd name="connsiteY9" fmla="*/ 34323 h 563114"/>
              <a:gd name="connsiteX10" fmla="*/ 4515322 w 7245283"/>
              <a:gd name="connsiteY10" fmla="*/ 2573 h 563114"/>
              <a:gd name="connsiteX11" fmla="*/ 6073072 w 7245283"/>
              <a:gd name="connsiteY11" fmla="*/ 108389 h 563114"/>
              <a:gd name="connsiteX12" fmla="*/ 6814022 w 7245283"/>
              <a:gd name="connsiteY12" fmla="*/ 67554 h 563114"/>
              <a:gd name="connsiteX13" fmla="*/ 7184583 w 7245283"/>
              <a:gd name="connsiteY13" fmla="*/ 151001 h 563114"/>
              <a:gd name="connsiteX14" fmla="*/ 7245283 w 7245283"/>
              <a:gd name="connsiteY14" fmla="*/ 370873 h 563114"/>
              <a:gd name="connsiteX15" fmla="*/ 7241589 w 7245283"/>
              <a:gd name="connsiteY15" fmla="*/ 522322 h 563114"/>
              <a:gd name="connsiteX16" fmla="*/ 6814022 w 7245283"/>
              <a:gd name="connsiteY16" fmla="*/ 497873 h 563114"/>
              <a:gd name="connsiteX0" fmla="*/ 6820522 w 7251783"/>
              <a:gd name="connsiteY0" fmla="*/ 497873 h 563114"/>
              <a:gd name="connsiteX1" fmla="*/ 3118472 w 7251783"/>
              <a:gd name="connsiteY1" fmla="*/ 516923 h 563114"/>
              <a:gd name="connsiteX2" fmla="*/ 413372 w 7251783"/>
              <a:gd name="connsiteY2" fmla="*/ 535973 h 563114"/>
              <a:gd name="connsiteX3" fmla="*/ 10721 w 7251783"/>
              <a:gd name="connsiteY3" fmla="*/ 545196 h 563114"/>
              <a:gd name="connsiteX4" fmla="*/ 48851 w 7251783"/>
              <a:gd name="connsiteY4" fmla="*/ 175086 h 563114"/>
              <a:gd name="connsiteX5" fmla="*/ 400672 w 7251783"/>
              <a:gd name="connsiteY5" fmla="*/ 116873 h 563114"/>
              <a:gd name="connsiteX6" fmla="*/ 927722 w 7251783"/>
              <a:gd name="connsiteY6" fmla="*/ 78773 h 563114"/>
              <a:gd name="connsiteX7" fmla="*/ 1315072 w 7251783"/>
              <a:gd name="connsiteY7" fmla="*/ 78773 h 563114"/>
              <a:gd name="connsiteX8" fmla="*/ 2445372 w 7251783"/>
              <a:gd name="connsiteY8" fmla="*/ 53373 h 563114"/>
              <a:gd name="connsiteX9" fmla="*/ 3105772 w 7251783"/>
              <a:gd name="connsiteY9" fmla="*/ 34323 h 563114"/>
              <a:gd name="connsiteX10" fmla="*/ 4521822 w 7251783"/>
              <a:gd name="connsiteY10" fmla="*/ 2573 h 563114"/>
              <a:gd name="connsiteX11" fmla="*/ 6079572 w 7251783"/>
              <a:gd name="connsiteY11" fmla="*/ 108389 h 563114"/>
              <a:gd name="connsiteX12" fmla="*/ 6820522 w 7251783"/>
              <a:gd name="connsiteY12" fmla="*/ 67554 h 563114"/>
              <a:gd name="connsiteX13" fmla="*/ 7191083 w 7251783"/>
              <a:gd name="connsiteY13" fmla="*/ 151001 h 563114"/>
              <a:gd name="connsiteX14" fmla="*/ 7251783 w 7251783"/>
              <a:gd name="connsiteY14" fmla="*/ 370873 h 563114"/>
              <a:gd name="connsiteX15" fmla="*/ 7248089 w 7251783"/>
              <a:gd name="connsiteY15" fmla="*/ 522322 h 563114"/>
              <a:gd name="connsiteX16" fmla="*/ 6820522 w 7251783"/>
              <a:gd name="connsiteY16" fmla="*/ 497873 h 563114"/>
              <a:gd name="connsiteX0" fmla="*/ 6814360 w 7245621"/>
              <a:gd name="connsiteY0" fmla="*/ 497873 h 563114"/>
              <a:gd name="connsiteX1" fmla="*/ 3112310 w 7245621"/>
              <a:gd name="connsiteY1" fmla="*/ 516923 h 563114"/>
              <a:gd name="connsiteX2" fmla="*/ 407210 w 7245621"/>
              <a:gd name="connsiteY2" fmla="*/ 535973 h 563114"/>
              <a:gd name="connsiteX3" fmla="*/ 4559 w 7245621"/>
              <a:gd name="connsiteY3" fmla="*/ 545196 h 563114"/>
              <a:gd name="connsiteX4" fmla="*/ 42689 w 7245621"/>
              <a:gd name="connsiteY4" fmla="*/ 175086 h 563114"/>
              <a:gd name="connsiteX5" fmla="*/ 394510 w 7245621"/>
              <a:gd name="connsiteY5" fmla="*/ 116873 h 563114"/>
              <a:gd name="connsiteX6" fmla="*/ 921560 w 7245621"/>
              <a:gd name="connsiteY6" fmla="*/ 78773 h 563114"/>
              <a:gd name="connsiteX7" fmla="*/ 1308910 w 7245621"/>
              <a:gd name="connsiteY7" fmla="*/ 78773 h 563114"/>
              <a:gd name="connsiteX8" fmla="*/ 2439210 w 7245621"/>
              <a:gd name="connsiteY8" fmla="*/ 53373 h 563114"/>
              <a:gd name="connsiteX9" fmla="*/ 3099610 w 7245621"/>
              <a:gd name="connsiteY9" fmla="*/ 34323 h 563114"/>
              <a:gd name="connsiteX10" fmla="*/ 4515660 w 7245621"/>
              <a:gd name="connsiteY10" fmla="*/ 2573 h 563114"/>
              <a:gd name="connsiteX11" fmla="*/ 6073410 w 7245621"/>
              <a:gd name="connsiteY11" fmla="*/ 108389 h 563114"/>
              <a:gd name="connsiteX12" fmla="*/ 6814360 w 7245621"/>
              <a:gd name="connsiteY12" fmla="*/ 67554 h 563114"/>
              <a:gd name="connsiteX13" fmla="*/ 7184921 w 7245621"/>
              <a:gd name="connsiteY13" fmla="*/ 151001 h 563114"/>
              <a:gd name="connsiteX14" fmla="*/ 7245621 w 7245621"/>
              <a:gd name="connsiteY14" fmla="*/ 370873 h 563114"/>
              <a:gd name="connsiteX15" fmla="*/ 7241927 w 7245621"/>
              <a:gd name="connsiteY15" fmla="*/ 522322 h 563114"/>
              <a:gd name="connsiteX16" fmla="*/ 6814360 w 7245621"/>
              <a:gd name="connsiteY16" fmla="*/ 497873 h 563114"/>
              <a:gd name="connsiteX0" fmla="*/ 6832734 w 7263995"/>
              <a:gd name="connsiteY0" fmla="*/ 497873 h 563114"/>
              <a:gd name="connsiteX1" fmla="*/ 3130684 w 7263995"/>
              <a:gd name="connsiteY1" fmla="*/ 516923 h 563114"/>
              <a:gd name="connsiteX2" fmla="*/ 425584 w 7263995"/>
              <a:gd name="connsiteY2" fmla="*/ 535973 h 563114"/>
              <a:gd name="connsiteX3" fmla="*/ 22933 w 7263995"/>
              <a:gd name="connsiteY3" fmla="*/ 545196 h 563114"/>
              <a:gd name="connsiteX4" fmla="*/ 18186 w 7263995"/>
              <a:gd name="connsiteY4" fmla="*/ 182614 h 563114"/>
              <a:gd name="connsiteX5" fmla="*/ 412884 w 7263995"/>
              <a:gd name="connsiteY5" fmla="*/ 116873 h 563114"/>
              <a:gd name="connsiteX6" fmla="*/ 939934 w 7263995"/>
              <a:gd name="connsiteY6" fmla="*/ 78773 h 563114"/>
              <a:gd name="connsiteX7" fmla="*/ 1327284 w 7263995"/>
              <a:gd name="connsiteY7" fmla="*/ 78773 h 563114"/>
              <a:gd name="connsiteX8" fmla="*/ 2457584 w 7263995"/>
              <a:gd name="connsiteY8" fmla="*/ 53373 h 563114"/>
              <a:gd name="connsiteX9" fmla="*/ 3117984 w 7263995"/>
              <a:gd name="connsiteY9" fmla="*/ 34323 h 563114"/>
              <a:gd name="connsiteX10" fmla="*/ 4534034 w 7263995"/>
              <a:gd name="connsiteY10" fmla="*/ 2573 h 563114"/>
              <a:gd name="connsiteX11" fmla="*/ 6091784 w 7263995"/>
              <a:gd name="connsiteY11" fmla="*/ 108389 h 563114"/>
              <a:gd name="connsiteX12" fmla="*/ 6832734 w 7263995"/>
              <a:gd name="connsiteY12" fmla="*/ 67554 h 563114"/>
              <a:gd name="connsiteX13" fmla="*/ 7203295 w 7263995"/>
              <a:gd name="connsiteY13" fmla="*/ 151001 h 563114"/>
              <a:gd name="connsiteX14" fmla="*/ 7263995 w 7263995"/>
              <a:gd name="connsiteY14" fmla="*/ 370873 h 563114"/>
              <a:gd name="connsiteX15" fmla="*/ 7260301 w 7263995"/>
              <a:gd name="connsiteY15" fmla="*/ 522322 h 563114"/>
              <a:gd name="connsiteX16" fmla="*/ 6832734 w 7263995"/>
              <a:gd name="connsiteY16" fmla="*/ 497873 h 563114"/>
              <a:gd name="connsiteX0" fmla="*/ 6826063 w 7257324"/>
              <a:gd name="connsiteY0" fmla="*/ 497873 h 563114"/>
              <a:gd name="connsiteX1" fmla="*/ 3124013 w 7257324"/>
              <a:gd name="connsiteY1" fmla="*/ 516923 h 563114"/>
              <a:gd name="connsiteX2" fmla="*/ 418913 w 7257324"/>
              <a:gd name="connsiteY2" fmla="*/ 535973 h 563114"/>
              <a:gd name="connsiteX3" fmla="*/ 16262 w 7257324"/>
              <a:gd name="connsiteY3" fmla="*/ 545196 h 563114"/>
              <a:gd name="connsiteX4" fmla="*/ 11515 w 7257324"/>
              <a:gd name="connsiteY4" fmla="*/ 182614 h 563114"/>
              <a:gd name="connsiteX5" fmla="*/ 406213 w 7257324"/>
              <a:gd name="connsiteY5" fmla="*/ 116873 h 563114"/>
              <a:gd name="connsiteX6" fmla="*/ 933263 w 7257324"/>
              <a:gd name="connsiteY6" fmla="*/ 78773 h 563114"/>
              <a:gd name="connsiteX7" fmla="*/ 1320613 w 7257324"/>
              <a:gd name="connsiteY7" fmla="*/ 78773 h 563114"/>
              <a:gd name="connsiteX8" fmla="*/ 2450913 w 7257324"/>
              <a:gd name="connsiteY8" fmla="*/ 53373 h 563114"/>
              <a:gd name="connsiteX9" fmla="*/ 3111313 w 7257324"/>
              <a:gd name="connsiteY9" fmla="*/ 34323 h 563114"/>
              <a:gd name="connsiteX10" fmla="*/ 4527363 w 7257324"/>
              <a:gd name="connsiteY10" fmla="*/ 2573 h 563114"/>
              <a:gd name="connsiteX11" fmla="*/ 6085113 w 7257324"/>
              <a:gd name="connsiteY11" fmla="*/ 108389 h 563114"/>
              <a:gd name="connsiteX12" fmla="*/ 6826063 w 7257324"/>
              <a:gd name="connsiteY12" fmla="*/ 67554 h 563114"/>
              <a:gd name="connsiteX13" fmla="*/ 7196624 w 7257324"/>
              <a:gd name="connsiteY13" fmla="*/ 151001 h 563114"/>
              <a:gd name="connsiteX14" fmla="*/ 7257324 w 7257324"/>
              <a:gd name="connsiteY14" fmla="*/ 370873 h 563114"/>
              <a:gd name="connsiteX15" fmla="*/ 7253630 w 7257324"/>
              <a:gd name="connsiteY15" fmla="*/ 522322 h 563114"/>
              <a:gd name="connsiteX16" fmla="*/ 6826063 w 7257324"/>
              <a:gd name="connsiteY16" fmla="*/ 497873 h 563114"/>
              <a:gd name="connsiteX0" fmla="*/ 6815983 w 7247244"/>
              <a:gd name="connsiteY0" fmla="*/ 497873 h 563114"/>
              <a:gd name="connsiteX1" fmla="*/ 3113933 w 7247244"/>
              <a:gd name="connsiteY1" fmla="*/ 516923 h 563114"/>
              <a:gd name="connsiteX2" fmla="*/ 408833 w 7247244"/>
              <a:gd name="connsiteY2" fmla="*/ 535973 h 563114"/>
              <a:gd name="connsiteX3" fmla="*/ 6182 w 7247244"/>
              <a:gd name="connsiteY3" fmla="*/ 545196 h 563114"/>
              <a:gd name="connsiteX4" fmla="*/ 1435 w 7247244"/>
              <a:gd name="connsiteY4" fmla="*/ 182614 h 563114"/>
              <a:gd name="connsiteX5" fmla="*/ 396133 w 7247244"/>
              <a:gd name="connsiteY5" fmla="*/ 116873 h 563114"/>
              <a:gd name="connsiteX6" fmla="*/ 923183 w 7247244"/>
              <a:gd name="connsiteY6" fmla="*/ 78773 h 563114"/>
              <a:gd name="connsiteX7" fmla="*/ 1310533 w 7247244"/>
              <a:gd name="connsiteY7" fmla="*/ 78773 h 563114"/>
              <a:gd name="connsiteX8" fmla="*/ 2440833 w 7247244"/>
              <a:gd name="connsiteY8" fmla="*/ 53373 h 563114"/>
              <a:gd name="connsiteX9" fmla="*/ 3101233 w 7247244"/>
              <a:gd name="connsiteY9" fmla="*/ 34323 h 563114"/>
              <a:gd name="connsiteX10" fmla="*/ 4517283 w 7247244"/>
              <a:gd name="connsiteY10" fmla="*/ 2573 h 563114"/>
              <a:gd name="connsiteX11" fmla="*/ 6075033 w 7247244"/>
              <a:gd name="connsiteY11" fmla="*/ 108389 h 563114"/>
              <a:gd name="connsiteX12" fmla="*/ 6815983 w 7247244"/>
              <a:gd name="connsiteY12" fmla="*/ 67554 h 563114"/>
              <a:gd name="connsiteX13" fmla="*/ 7186544 w 7247244"/>
              <a:gd name="connsiteY13" fmla="*/ 151001 h 563114"/>
              <a:gd name="connsiteX14" fmla="*/ 7247244 w 7247244"/>
              <a:gd name="connsiteY14" fmla="*/ 370873 h 563114"/>
              <a:gd name="connsiteX15" fmla="*/ 7243550 w 7247244"/>
              <a:gd name="connsiteY15" fmla="*/ 522322 h 563114"/>
              <a:gd name="connsiteX16" fmla="*/ 6815983 w 7247244"/>
              <a:gd name="connsiteY16" fmla="*/ 497873 h 563114"/>
              <a:gd name="connsiteX0" fmla="*/ 6829709 w 7260970"/>
              <a:gd name="connsiteY0" fmla="*/ 497873 h 563114"/>
              <a:gd name="connsiteX1" fmla="*/ 3127659 w 7260970"/>
              <a:gd name="connsiteY1" fmla="*/ 516923 h 563114"/>
              <a:gd name="connsiteX2" fmla="*/ 422559 w 7260970"/>
              <a:gd name="connsiteY2" fmla="*/ 535973 h 563114"/>
              <a:gd name="connsiteX3" fmla="*/ 19908 w 7260970"/>
              <a:gd name="connsiteY3" fmla="*/ 545196 h 563114"/>
              <a:gd name="connsiteX4" fmla="*/ 27 w 7260970"/>
              <a:gd name="connsiteY4" fmla="*/ 157519 h 563114"/>
              <a:gd name="connsiteX5" fmla="*/ 409859 w 7260970"/>
              <a:gd name="connsiteY5" fmla="*/ 116873 h 563114"/>
              <a:gd name="connsiteX6" fmla="*/ 936909 w 7260970"/>
              <a:gd name="connsiteY6" fmla="*/ 78773 h 563114"/>
              <a:gd name="connsiteX7" fmla="*/ 1324259 w 7260970"/>
              <a:gd name="connsiteY7" fmla="*/ 78773 h 563114"/>
              <a:gd name="connsiteX8" fmla="*/ 2454559 w 7260970"/>
              <a:gd name="connsiteY8" fmla="*/ 53373 h 563114"/>
              <a:gd name="connsiteX9" fmla="*/ 3114959 w 7260970"/>
              <a:gd name="connsiteY9" fmla="*/ 34323 h 563114"/>
              <a:gd name="connsiteX10" fmla="*/ 4531009 w 7260970"/>
              <a:gd name="connsiteY10" fmla="*/ 2573 h 563114"/>
              <a:gd name="connsiteX11" fmla="*/ 6088759 w 7260970"/>
              <a:gd name="connsiteY11" fmla="*/ 108389 h 563114"/>
              <a:gd name="connsiteX12" fmla="*/ 6829709 w 7260970"/>
              <a:gd name="connsiteY12" fmla="*/ 67554 h 563114"/>
              <a:gd name="connsiteX13" fmla="*/ 7200270 w 7260970"/>
              <a:gd name="connsiteY13" fmla="*/ 151001 h 563114"/>
              <a:gd name="connsiteX14" fmla="*/ 7260970 w 7260970"/>
              <a:gd name="connsiteY14" fmla="*/ 370873 h 563114"/>
              <a:gd name="connsiteX15" fmla="*/ 7257276 w 7260970"/>
              <a:gd name="connsiteY15" fmla="*/ 522322 h 563114"/>
              <a:gd name="connsiteX16" fmla="*/ 6829709 w 7260970"/>
              <a:gd name="connsiteY16" fmla="*/ 497873 h 563114"/>
              <a:gd name="connsiteX0" fmla="*/ 6827189 w 7258450"/>
              <a:gd name="connsiteY0" fmla="*/ 497873 h 563114"/>
              <a:gd name="connsiteX1" fmla="*/ 3125139 w 7258450"/>
              <a:gd name="connsiteY1" fmla="*/ 516923 h 563114"/>
              <a:gd name="connsiteX2" fmla="*/ 420039 w 7258450"/>
              <a:gd name="connsiteY2" fmla="*/ 535973 h 563114"/>
              <a:gd name="connsiteX3" fmla="*/ 17388 w 7258450"/>
              <a:gd name="connsiteY3" fmla="*/ 545196 h 563114"/>
              <a:gd name="connsiteX4" fmla="*/ 29 w 7258450"/>
              <a:gd name="connsiteY4" fmla="*/ 142462 h 563114"/>
              <a:gd name="connsiteX5" fmla="*/ 407339 w 7258450"/>
              <a:gd name="connsiteY5" fmla="*/ 116873 h 563114"/>
              <a:gd name="connsiteX6" fmla="*/ 934389 w 7258450"/>
              <a:gd name="connsiteY6" fmla="*/ 78773 h 563114"/>
              <a:gd name="connsiteX7" fmla="*/ 1321739 w 7258450"/>
              <a:gd name="connsiteY7" fmla="*/ 78773 h 563114"/>
              <a:gd name="connsiteX8" fmla="*/ 2452039 w 7258450"/>
              <a:gd name="connsiteY8" fmla="*/ 53373 h 563114"/>
              <a:gd name="connsiteX9" fmla="*/ 3112439 w 7258450"/>
              <a:gd name="connsiteY9" fmla="*/ 34323 h 563114"/>
              <a:gd name="connsiteX10" fmla="*/ 4528489 w 7258450"/>
              <a:gd name="connsiteY10" fmla="*/ 2573 h 563114"/>
              <a:gd name="connsiteX11" fmla="*/ 6086239 w 7258450"/>
              <a:gd name="connsiteY11" fmla="*/ 108389 h 563114"/>
              <a:gd name="connsiteX12" fmla="*/ 6827189 w 7258450"/>
              <a:gd name="connsiteY12" fmla="*/ 67554 h 563114"/>
              <a:gd name="connsiteX13" fmla="*/ 7197750 w 7258450"/>
              <a:gd name="connsiteY13" fmla="*/ 151001 h 563114"/>
              <a:gd name="connsiteX14" fmla="*/ 7258450 w 7258450"/>
              <a:gd name="connsiteY14" fmla="*/ 370873 h 563114"/>
              <a:gd name="connsiteX15" fmla="*/ 7254756 w 7258450"/>
              <a:gd name="connsiteY15" fmla="*/ 522322 h 563114"/>
              <a:gd name="connsiteX16" fmla="*/ 6827189 w 7258450"/>
              <a:gd name="connsiteY16" fmla="*/ 497873 h 563114"/>
              <a:gd name="connsiteX0" fmla="*/ 6836685 w 7267946"/>
              <a:gd name="connsiteY0" fmla="*/ 497873 h 563114"/>
              <a:gd name="connsiteX1" fmla="*/ 3134635 w 7267946"/>
              <a:gd name="connsiteY1" fmla="*/ 516923 h 563114"/>
              <a:gd name="connsiteX2" fmla="*/ 429535 w 7267946"/>
              <a:gd name="connsiteY2" fmla="*/ 535973 h 563114"/>
              <a:gd name="connsiteX3" fmla="*/ 26884 w 7267946"/>
              <a:gd name="connsiteY3" fmla="*/ 545196 h 563114"/>
              <a:gd name="connsiteX4" fmla="*/ 9525 w 7267946"/>
              <a:gd name="connsiteY4" fmla="*/ 142462 h 563114"/>
              <a:gd name="connsiteX5" fmla="*/ 416835 w 7267946"/>
              <a:gd name="connsiteY5" fmla="*/ 116873 h 563114"/>
              <a:gd name="connsiteX6" fmla="*/ 943885 w 7267946"/>
              <a:gd name="connsiteY6" fmla="*/ 78773 h 563114"/>
              <a:gd name="connsiteX7" fmla="*/ 1331235 w 7267946"/>
              <a:gd name="connsiteY7" fmla="*/ 78773 h 563114"/>
              <a:gd name="connsiteX8" fmla="*/ 2461535 w 7267946"/>
              <a:gd name="connsiteY8" fmla="*/ 53373 h 563114"/>
              <a:gd name="connsiteX9" fmla="*/ 3121935 w 7267946"/>
              <a:gd name="connsiteY9" fmla="*/ 34323 h 563114"/>
              <a:gd name="connsiteX10" fmla="*/ 4537985 w 7267946"/>
              <a:gd name="connsiteY10" fmla="*/ 2573 h 563114"/>
              <a:gd name="connsiteX11" fmla="*/ 6095735 w 7267946"/>
              <a:gd name="connsiteY11" fmla="*/ 108389 h 563114"/>
              <a:gd name="connsiteX12" fmla="*/ 6836685 w 7267946"/>
              <a:gd name="connsiteY12" fmla="*/ 67554 h 563114"/>
              <a:gd name="connsiteX13" fmla="*/ 7207246 w 7267946"/>
              <a:gd name="connsiteY13" fmla="*/ 151001 h 563114"/>
              <a:gd name="connsiteX14" fmla="*/ 7267946 w 7267946"/>
              <a:gd name="connsiteY14" fmla="*/ 370873 h 563114"/>
              <a:gd name="connsiteX15" fmla="*/ 7264252 w 7267946"/>
              <a:gd name="connsiteY15" fmla="*/ 522322 h 563114"/>
              <a:gd name="connsiteX16" fmla="*/ 6836685 w 7267946"/>
              <a:gd name="connsiteY16" fmla="*/ 497873 h 563114"/>
              <a:gd name="connsiteX0" fmla="*/ 6836685 w 7285077"/>
              <a:gd name="connsiteY0" fmla="*/ 497873 h 563114"/>
              <a:gd name="connsiteX1" fmla="*/ 3134635 w 7285077"/>
              <a:gd name="connsiteY1" fmla="*/ 516923 h 563114"/>
              <a:gd name="connsiteX2" fmla="*/ 429535 w 7285077"/>
              <a:gd name="connsiteY2" fmla="*/ 535973 h 563114"/>
              <a:gd name="connsiteX3" fmla="*/ 26884 w 7285077"/>
              <a:gd name="connsiteY3" fmla="*/ 545196 h 563114"/>
              <a:gd name="connsiteX4" fmla="*/ 9525 w 7285077"/>
              <a:gd name="connsiteY4" fmla="*/ 142462 h 563114"/>
              <a:gd name="connsiteX5" fmla="*/ 416835 w 7285077"/>
              <a:gd name="connsiteY5" fmla="*/ 116873 h 563114"/>
              <a:gd name="connsiteX6" fmla="*/ 943885 w 7285077"/>
              <a:gd name="connsiteY6" fmla="*/ 78773 h 563114"/>
              <a:gd name="connsiteX7" fmla="*/ 1331235 w 7285077"/>
              <a:gd name="connsiteY7" fmla="*/ 78773 h 563114"/>
              <a:gd name="connsiteX8" fmla="*/ 2461535 w 7285077"/>
              <a:gd name="connsiteY8" fmla="*/ 53373 h 563114"/>
              <a:gd name="connsiteX9" fmla="*/ 3121935 w 7285077"/>
              <a:gd name="connsiteY9" fmla="*/ 34323 h 563114"/>
              <a:gd name="connsiteX10" fmla="*/ 4537985 w 7285077"/>
              <a:gd name="connsiteY10" fmla="*/ 2573 h 563114"/>
              <a:gd name="connsiteX11" fmla="*/ 6095735 w 7285077"/>
              <a:gd name="connsiteY11" fmla="*/ 108389 h 563114"/>
              <a:gd name="connsiteX12" fmla="*/ 6836685 w 7285077"/>
              <a:gd name="connsiteY12" fmla="*/ 67554 h 563114"/>
              <a:gd name="connsiteX13" fmla="*/ 7247601 w 7285077"/>
              <a:gd name="connsiteY13" fmla="*/ 115868 h 563114"/>
              <a:gd name="connsiteX14" fmla="*/ 7267946 w 7285077"/>
              <a:gd name="connsiteY14" fmla="*/ 370873 h 563114"/>
              <a:gd name="connsiteX15" fmla="*/ 7264252 w 7285077"/>
              <a:gd name="connsiteY15" fmla="*/ 522322 h 563114"/>
              <a:gd name="connsiteX16" fmla="*/ 6836685 w 7285077"/>
              <a:gd name="connsiteY16" fmla="*/ 497873 h 563114"/>
              <a:gd name="connsiteX0" fmla="*/ 6836685 w 7273440"/>
              <a:gd name="connsiteY0" fmla="*/ 497873 h 563114"/>
              <a:gd name="connsiteX1" fmla="*/ 3134635 w 7273440"/>
              <a:gd name="connsiteY1" fmla="*/ 516923 h 563114"/>
              <a:gd name="connsiteX2" fmla="*/ 429535 w 7273440"/>
              <a:gd name="connsiteY2" fmla="*/ 535973 h 563114"/>
              <a:gd name="connsiteX3" fmla="*/ 26884 w 7273440"/>
              <a:gd name="connsiteY3" fmla="*/ 545196 h 563114"/>
              <a:gd name="connsiteX4" fmla="*/ 9525 w 7273440"/>
              <a:gd name="connsiteY4" fmla="*/ 142462 h 563114"/>
              <a:gd name="connsiteX5" fmla="*/ 416835 w 7273440"/>
              <a:gd name="connsiteY5" fmla="*/ 116873 h 563114"/>
              <a:gd name="connsiteX6" fmla="*/ 943885 w 7273440"/>
              <a:gd name="connsiteY6" fmla="*/ 78773 h 563114"/>
              <a:gd name="connsiteX7" fmla="*/ 1331235 w 7273440"/>
              <a:gd name="connsiteY7" fmla="*/ 78773 h 563114"/>
              <a:gd name="connsiteX8" fmla="*/ 2461535 w 7273440"/>
              <a:gd name="connsiteY8" fmla="*/ 53373 h 563114"/>
              <a:gd name="connsiteX9" fmla="*/ 3121935 w 7273440"/>
              <a:gd name="connsiteY9" fmla="*/ 34323 h 563114"/>
              <a:gd name="connsiteX10" fmla="*/ 4537985 w 7273440"/>
              <a:gd name="connsiteY10" fmla="*/ 2573 h 563114"/>
              <a:gd name="connsiteX11" fmla="*/ 6095735 w 7273440"/>
              <a:gd name="connsiteY11" fmla="*/ 108389 h 563114"/>
              <a:gd name="connsiteX12" fmla="*/ 6836685 w 7273440"/>
              <a:gd name="connsiteY12" fmla="*/ 67554 h 563114"/>
              <a:gd name="connsiteX13" fmla="*/ 7247601 w 7273440"/>
              <a:gd name="connsiteY13" fmla="*/ 115868 h 563114"/>
              <a:gd name="connsiteX14" fmla="*/ 7267946 w 7273440"/>
              <a:gd name="connsiteY14" fmla="*/ 370873 h 563114"/>
              <a:gd name="connsiteX15" fmla="*/ 7264252 w 7273440"/>
              <a:gd name="connsiteY15" fmla="*/ 522322 h 563114"/>
              <a:gd name="connsiteX16" fmla="*/ 6836685 w 7273440"/>
              <a:gd name="connsiteY16" fmla="*/ 497873 h 563114"/>
              <a:gd name="connsiteX0" fmla="*/ 6836685 w 7272104"/>
              <a:gd name="connsiteY0" fmla="*/ 497873 h 563114"/>
              <a:gd name="connsiteX1" fmla="*/ 3134635 w 7272104"/>
              <a:gd name="connsiteY1" fmla="*/ 516923 h 563114"/>
              <a:gd name="connsiteX2" fmla="*/ 429535 w 7272104"/>
              <a:gd name="connsiteY2" fmla="*/ 535973 h 563114"/>
              <a:gd name="connsiteX3" fmla="*/ 26884 w 7272104"/>
              <a:gd name="connsiteY3" fmla="*/ 545196 h 563114"/>
              <a:gd name="connsiteX4" fmla="*/ 9525 w 7272104"/>
              <a:gd name="connsiteY4" fmla="*/ 142462 h 563114"/>
              <a:gd name="connsiteX5" fmla="*/ 416835 w 7272104"/>
              <a:gd name="connsiteY5" fmla="*/ 116873 h 563114"/>
              <a:gd name="connsiteX6" fmla="*/ 943885 w 7272104"/>
              <a:gd name="connsiteY6" fmla="*/ 78773 h 563114"/>
              <a:gd name="connsiteX7" fmla="*/ 1331235 w 7272104"/>
              <a:gd name="connsiteY7" fmla="*/ 78773 h 563114"/>
              <a:gd name="connsiteX8" fmla="*/ 2461535 w 7272104"/>
              <a:gd name="connsiteY8" fmla="*/ 53373 h 563114"/>
              <a:gd name="connsiteX9" fmla="*/ 3121935 w 7272104"/>
              <a:gd name="connsiteY9" fmla="*/ 34323 h 563114"/>
              <a:gd name="connsiteX10" fmla="*/ 4537985 w 7272104"/>
              <a:gd name="connsiteY10" fmla="*/ 2573 h 563114"/>
              <a:gd name="connsiteX11" fmla="*/ 6095735 w 7272104"/>
              <a:gd name="connsiteY11" fmla="*/ 108389 h 563114"/>
              <a:gd name="connsiteX12" fmla="*/ 6836685 w 7272104"/>
              <a:gd name="connsiteY12" fmla="*/ 67554 h 563114"/>
              <a:gd name="connsiteX13" fmla="*/ 7245079 w 7272104"/>
              <a:gd name="connsiteY13" fmla="*/ 98302 h 563114"/>
              <a:gd name="connsiteX14" fmla="*/ 7267946 w 7272104"/>
              <a:gd name="connsiteY14" fmla="*/ 370873 h 563114"/>
              <a:gd name="connsiteX15" fmla="*/ 7264252 w 7272104"/>
              <a:gd name="connsiteY15" fmla="*/ 522322 h 563114"/>
              <a:gd name="connsiteX16" fmla="*/ 6836685 w 7272104"/>
              <a:gd name="connsiteY16" fmla="*/ 497873 h 563114"/>
              <a:gd name="connsiteX0" fmla="*/ 6836685 w 7267946"/>
              <a:gd name="connsiteY0" fmla="*/ 497873 h 563114"/>
              <a:gd name="connsiteX1" fmla="*/ 3134635 w 7267946"/>
              <a:gd name="connsiteY1" fmla="*/ 516923 h 563114"/>
              <a:gd name="connsiteX2" fmla="*/ 429535 w 7267946"/>
              <a:gd name="connsiteY2" fmla="*/ 535973 h 563114"/>
              <a:gd name="connsiteX3" fmla="*/ 26884 w 7267946"/>
              <a:gd name="connsiteY3" fmla="*/ 545196 h 563114"/>
              <a:gd name="connsiteX4" fmla="*/ 9525 w 7267946"/>
              <a:gd name="connsiteY4" fmla="*/ 142462 h 563114"/>
              <a:gd name="connsiteX5" fmla="*/ 416835 w 7267946"/>
              <a:gd name="connsiteY5" fmla="*/ 116873 h 563114"/>
              <a:gd name="connsiteX6" fmla="*/ 943885 w 7267946"/>
              <a:gd name="connsiteY6" fmla="*/ 78773 h 563114"/>
              <a:gd name="connsiteX7" fmla="*/ 1331235 w 7267946"/>
              <a:gd name="connsiteY7" fmla="*/ 78773 h 563114"/>
              <a:gd name="connsiteX8" fmla="*/ 2461535 w 7267946"/>
              <a:gd name="connsiteY8" fmla="*/ 53373 h 563114"/>
              <a:gd name="connsiteX9" fmla="*/ 3121935 w 7267946"/>
              <a:gd name="connsiteY9" fmla="*/ 34323 h 563114"/>
              <a:gd name="connsiteX10" fmla="*/ 4537985 w 7267946"/>
              <a:gd name="connsiteY10" fmla="*/ 2573 h 563114"/>
              <a:gd name="connsiteX11" fmla="*/ 6095735 w 7267946"/>
              <a:gd name="connsiteY11" fmla="*/ 108389 h 563114"/>
              <a:gd name="connsiteX12" fmla="*/ 6836685 w 7267946"/>
              <a:gd name="connsiteY12" fmla="*/ 67554 h 563114"/>
              <a:gd name="connsiteX13" fmla="*/ 7245079 w 7267946"/>
              <a:gd name="connsiteY13" fmla="*/ 98302 h 563114"/>
              <a:gd name="connsiteX14" fmla="*/ 7267946 w 7267946"/>
              <a:gd name="connsiteY14" fmla="*/ 370873 h 563114"/>
              <a:gd name="connsiteX15" fmla="*/ 7264252 w 7267946"/>
              <a:gd name="connsiteY15" fmla="*/ 522322 h 563114"/>
              <a:gd name="connsiteX16" fmla="*/ 6836685 w 7267946"/>
              <a:gd name="connsiteY16" fmla="*/ 497873 h 563114"/>
              <a:gd name="connsiteX0" fmla="*/ 6836685 w 7272867"/>
              <a:gd name="connsiteY0" fmla="*/ 497873 h 563114"/>
              <a:gd name="connsiteX1" fmla="*/ 3134635 w 7272867"/>
              <a:gd name="connsiteY1" fmla="*/ 516923 h 563114"/>
              <a:gd name="connsiteX2" fmla="*/ 429535 w 7272867"/>
              <a:gd name="connsiteY2" fmla="*/ 535973 h 563114"/>
              <a:gd name="connsiteX3" fmla="*/ 26884 w 7272867"/>
              <a:gd name="connsiteY3" fmla="*/ 545196 h 563114"/>
              <a:gd name="connsiteX4" fmla="*/ 9525 w 7272867"/>
              <a:gd name="connsiteY4" fmla="*/ 142462 h 563114"/>
              <a:gd name="connsiteX5" fmla="*/ 416835 w 7272867"/>
              <a:gd name="connsiteY5" fmla="*/ 116873 h 563114"/>
              <a:gd name="connsiteX6" fmla="*/ 943885 w 7272867"/>
              <a:gd name="connsiteY6" fmla="*/ 78773 h 563114"/>
              <a:gd name="connsiteX7" fmla="*/ 1331235 w 7272867"/>
              <a:gd name="connsiteY7" fmla="*/ 78773 h 563114"/>
              <a:gd name="connsiteX8" fmla="*/ 2461535 w 7272867"/>
              <a:gd name="connsiteY8" fmla="*/ 53373 h 563114"/>
              <a:gd name="connsiteX9" fmla="*/ 3121935 w 7272867"/>
              <a:gd name="connsiteY9" fmla="*/ 34323 h 563114"/>
              <a:gd name="connsiteX10" fmla="*/ 4537985 w 7272867"/>
              <a:gd name="connsiteY10" fmla="*/ 2573 h 563114"/>
              <a:gd name="connsiteX11" fmla="*/ 6095735 w 7272867"/>
              <a:gd name="connsiteY11" fmla="*/ 108389 h 563114"/>
              <a:gd name="connsiteX12" fmla="*/ 6836685 w 7272867"/>
              <a:gd name="connsiteY12" fmla="*/ 67554 h 563114"/>
              <a:gd name="connsiteX13" fmla="*/ 7272824 w 7272867"/>
              <a:gd name="connsiteY13" fmla="*/ 98302 h 563114"/>
              <a:gd name="connsiteX14" fmla="*/ 7267946 w 7272867"/>
              <a:gd name="connsiteY14" fmla="*/ 370873 h 563114"/>
              <a:gd name="connsiteX15" fmla="*/ 7264252 w 7272867"/>
              <a:gd name="connsiteY15" fmla="*/ 522322 h 563114"/>
              <a:gd name="connsiteX16" fmla="*/ 6836685 w 7272867"/>
              <a:gd name="connsiteY16" fmla="*/ 497873 h 563114"/>
              <a:gd name="connsiteX0" fmla="*/ 6827636 w 7263818"/>
              <a:gd name="connsiteY0" fmla="*/ 497873 h 563114"/>
              <a:gd name="connsiteX1" fmla="*/ 3125586 w 7263818"/>
              <a:gd name="connsiteY1" fmla="*/ 516923 h 563114"/>
              <a:gd name="connsiteX2" fmla="*/ 420486 w 7263818"/>
              <a:gd name="connsiteY2" fmla="*/ 535973 h 563114"/>
              <a:gd name="connsiteX3" fmla="*/ 17835 w 7263818"/>
              <a:gd name="connsiteY3" fmla="*/ 545196 h 563114"/>
              <a:gd name="connsiteX4" fmla="*/ 476 w 7263818"/>
              <a:gd name="connsiteY4" fmla="*/ 142462 h 563114"/>
              <a:gd name="connsiteX5" fmla="*/ 407786 w 7263818"/>
              <a:gd name="connsiteY5" fmla="*/ 116873 h 563114"/>
              <a:gd name="connsiteX6" fmla="*/ 934836 w 7263818"/>
              <a:gd name="connsiteY6" fmla="*/ 78773 h 563114"/>
              <a:gd name="connsiteX7" fmla="*/ 1322186 w 7263818"/>
              <a:gd name="connsiteY7" fmla="*/ 78773 h 563114"/>
              <a:gd name="connsiteX8" fmla="*/ 2452486 w 7263818"/>
              <a:gd name="connsiteY8" fmla="*/ 53373 h 563114"/>
              <a:gd name="connsiteX9" fmla="*/ 3112886 w 7263818"/>
              <a:gd name="connsiteY9" fmla="*/ 34323 h 563114"/>
              <a:gd name="connsiteX10" fmla="*/ 4528936 w 7263818"/>
              <a:gd name="connsiteY10" fmla="*/ 2573 h 563114"/>
              <a:gd name="connsiteX11" fmla="*/ 6086686 w 7263818"/>
              <a:gd name="connsiteY11" fmla="*/ 108389 h 563114"/>
              <a:gd name="connsiteX12" fmla="*/ 6827636 w 7263818"/>
              <a:gd name="connsiteY12" fmla="*/ 67554 h 563114"/>
              <a:gd name="connsiteX13" fmla="*/ 7263775 w 7263818"/>
              <a:gd name="connsiteY13" fmla="*/ 98302 h 563114"/>
              <a:gd name="connsiteX14" fmla="*/ 7258897 w 7263818"/>
              <a:gd name="connsiteY14" fmla="*/ 370873 h 563114"/>
              <a:gd name="connsiteX15" fmla="*/ 7255203 w 7263818"/>
              <a:gd name="connsiteY15" fmla="*/ 522322 h 563114"/>
              <a:gd name="connsiteX16" fmla="*/ 6827636 w 7263818"/>
              <a:gd name="connsiteY16" fmla="*/ 497873 h 563114"/>
              <a:gd name="connsiteX0" fmla="*/ 6827162 w 7263344"/>
              <a:gd name="connsiteY0" fmla="*/ 497873 h 563114"/>
              <a:gd name="connsiteX1" fmla="*/ 3125112 w 7263344"/>
              <a:gd name="connsiteY1" fmla="*/ 516923 h 563114"/>
              <a:gd name="connsiteX2" fmla="*/ 420012 w 7263344"/>
              <a:gd name="connsiteY2" fmla="*/ 535973 h 563114"/>
              <a:gd name="connsiteX3" fmla="*/ 17361 w 7263344"/>
              <a:gd name="connsiteY3" fmla="*/ 545196 h 563114"/>
              <a:gd name="connsiteX4" fmla="*/ 2 w 7263344"/>
              <a:gd name="connsiteY4" fmla="*/ 142462 h 563114"/>
              <a:gd name="connsiteX5" fmla="*/ 407312 w 7263344"/>
              <a:gd name="connsiteY5" fmla="*/ 116873 h 563114"/>
              <a:gd name="connsiteX6" fmla="*/ 934362 w 7263344"/>
              <a:gd name="connsiteY6" fmla="*/ 78773 h 563114"/>
              <a:gd name="connsiteX7" fmla="*/ 1321712 w 7263344"/>
              <a:gd name="connsiteY7" fmla="*/ 78773 h 563114"/>
              <a:gd name="connsiteX8" fmla="*/ 2452012 w 7263344"/>
              <a:gd name="connsiteY8" fmla="*/ 53373 h 563114"/>
              <a:gd name="connsiteX9" fmla="*/ 3112412 w 7263344"/>
              <a:gd name="connsiteY9" fmla="*/ 34323 h 563114"/>
              <a:gd name="connsiteX10" fmla="*/ 4528462 w 7263344"/>
              <a:gd name="connsiteY10" fmla="*/ 2573 h 563114"/>
              <a:gd name="connsiteX11" fmla="*/ 6086212 w 7263344"/>
              <a:gd name="connsiteY11" fmla="*/ 108389 h 563114"/>
              <a:gd name="connsiteX12" fmla="*/ 6827162 w 7263344"/>
              <a:gd name="connsiteY12" fmla="*/ 67554 h 563114"/>
              <a:gd name="connsiteX13" fmla="*/ 7263301 w 7263344"/>
              <a:gd name="connsiteY13" fmla="*/ 98302 h 563114"/>
              <a:gd name="connsiteX14" fmla="*/ 7258423 w 7263344"/>
              <a:gd name="connsiteY14" fmla="*/ 370873 h 563114"/>
              <a:gd name="connsiteX15" fmla="*/ 7254729 w 7263344"/>
              <a:gd name="connsiteY15" fmla="*/ 522322 h 563114"/>
              <a:gd name="connsiteX16" fmla="*/ 6827162 w 7263344"/>
              <a:gd name="connsiteY16" fmla="*/ 497873 h 563114"/>
              <a:gd name="connsiteX0" fmla="*/ 6837248 w 7273430"/>
              <a:gd name="connsiteY0" fmla="*/ 497873 h 563114"/>
              <a:gd name="connsiteX1" fmla="*/ 3135198 w 7273430"/>
              <a:gd name="connsiteY1" fmla="*/ 516923 h 563114"/>
              <a:gd name="connsiteX2" fmla="*/ 430098 w 7273430"/>
              <a:gd name="connsiteY2" fmla="*/ 535973 h 563114"/>
              <a:gd name="connsiteX3" fmla="*/ 27447 w 7273430"/>
              <a:gd name="connsiteY3" fmla="*/ 545196 h 563114"/>
              <a:gd name="connsiteX4" fmla="*/ 0 w 7273430"/>
              <a:gd name="connsiteY4" fmla="*/ 137443 h 563114"/>
              <a:gd name="connsiteX5" fmla="*/ 417398 w 7273430"/>
              <a:gd name="connsiteY5" fmla="*/ 116873 h 563114"/>
              <a:gd name="connsiteX6" fmla="*/ 944448 w 7273430"/>
              <a:gd name="connsiteY6" fmla="*/ 78773 h 563114"/>
              <a:gd name="connsiteX7" fmla="*/ 1331798 w 7273430"/>
              <a:gd name="connsiteY7" fmla="*/ 78773 h 563114"/>
              <a:gd name="connsiteX8" fmla="*/ 2462098 w 7273430"/>
              <a:gd name="connsiteY8" fmla="*/ 53373 h 563114"/>
              <a:gd name="connsiteX9" fmla="*/ 3122498 w 7273430"/>
              <a:gd name="connsiteY9" fmla="*/ 34323 h 563114"/>
              <a:gd name="connsiteX10" fmla="*/ 4538548 w 7273430"/>
              <a:gd name="connsiteY10" fmla="*/ 2573 h 563114"/>
              <a:gd name="connsiteX11" fmla="*/ 6096298 w 7273430"/>
              <a:gd name="connsiteY11" fmla="*/ 108389 h 563114"/>
              <a:gd name="connsiteX12" fmla="*/ 6837248 w 7273430"/>
              <a:gd name="connsiteY12" fmla="*/ 67554 h 563114"/>
              <a:gd name="connsiteX13" fmla="*/ 7273387 w 7273430"/>
              <a:gd name="connsiteY13" fmla="*/ 98302 h 563114"/>
              <a:gd name="connsiteX14" fmla="*/ 7268509 w 7273430"/>
              <a:gd name="connsiteY14" fmla="*/ 370873 h 563114"/>
              <a:gd name="connsiteX15" fmla="*/ 7264815 w 7273430"/>
              <a:gd name="connsiteY15" fmla="*/ 522322 h 563114"/>
              <a:gd name="connsiteX16" fmla="*/ 6837248 w 7273430"/>
              <a:gd name="connsiteY16" fmla="*/ 497873 h 563114"/>
              <a:gd name="connsiteX0" fmla="*/ 6834727 w 7270909"/>
              <a:gd name="connsiteY0" fmla="*/ 497873 h 563114"/>
              <a:gd name="connsiteX1" fmla="*/ 3132677 w 7270909"/>
              <a:gd name="connsiteY1" fmla="*/ 516923 h 563114"/>
              <a:gd name="connsiteX2" fmla="*/ 427577 w 7270909"/>
              <a:gd name="connsiteY2" fmla="*/ 535973 h 563114"/>
              <a:gd name="connsiteX3" fmla="*/ 24926 w 7270909"/>
              <a:gd name="connsiteY3" fmla="*/ 545196 h 563114"/>
              <a:gd name="connsiteX4" fmla="*/ 1 w 7270909"/>
              <a:gd name="connsiteY4" fmla="*/ 132424 h 563114"/>
              <a:gd name="connsiteX5" fmla="*/ 414877 w 7270909"/>
              <a:gd name="connsiteY5" fmla="*/ 116873 h 563114"/>
              <a:gd name="connsiteX6" fmla="*/ 941927 w 7270909"/>
              <a:gd name="connsiteY6" fmla="*/ 78773 h 563114"/>
              <a:gd name="connsiteX7" fmla="*/ 1329277 w 7270909"/>
              <a:gd name="connsiteY7" fmla="*/ 78773 h 563114"/>
              <a:gd name="connsiteX8" fmla="*/ 2459577 w 7270909"/>
              <a:gd name="connsiteY8" fmla="*/ 53373 h 563114"/>
              <a:gd name="connsiteX9" fmla="*/ 3119977 w 7270909"/>
              <a:gd name="connsiteY9" fmla="*/ 34323 h 563114"/>
              <a:gd name="connsiteX10" fmla="*/ 4536027 w 7270909"/>
              <a:gd name="connsiteY10" fmla="*/ 2573 h 563114"/>
              <a:gd name="connsiteX11" fmla="*/ 6093777 w 7270909"/>
              <a:gd name="connsiteY11" fmla="*/ 108389 h 563114"/>
              <a:gd name="connsiteX12" fmla="*/ 6834727 w 7270909"/>
              <a:gd name="connsiteY12" fmla="*/ 67554 h 563114"/>
              <a:gd name="connsiteX13" fmla="*/ 7270866 w 7270909"/>
              <a:gd name="connsiteY13" fmla="*/ 98302 h 563114"/>
              <a:gd name="connsiteX14" fmla="*/ 7265988 w 7270909"/>
              <a:gd name="connsiteY14" fmla="*/ 370873 h 563114"/>
              <a:gd name="connsiteX15" fmla="*/ 7262294 w 7270909"/>
              <a:gd name="connsiteY15" fmla="*/ 522322 h 563114"/>
              <a:gd name="connsiteX16" fmla="*/ 6834727 w 7270909"/>
              <a:gd name="connsiteY16" fmla="*/ 497873 h 563114"/>
              <a:gd name="connsiteX0" fmla="*/ 6834733 w 7270915"/>
              <a:gd name="connsiteY0" fmla="*/ 497873 h 563114"/>
              <a:gd name="connsiteX1" fmla="*/ 3132683 w 7270915"/>
              <a:gd name="connsiteY1" fmla="*/ 516923 h 563114"/>
              <a:gd name="connsiteX2" fmla="*/ 427583 w 7270915"/>
              <a:gd name="connsiteY2" fmla="*/ 535973 h 563114"/>
              <a:gd name="connsiteX3" fmla="*/ 24932 w 7270915"/>
              <a:gd name="connsiteY3" fmla="*/ 545196 h 563114"/>
              <a:gd name="connsiteX4" fmla="*/ 7 w 7270915"/>
              <a:gd name="connsiteY4" fmla="*/ 132424 h 563114"/>
              <a:gd name="connsiteX5" fmla="*/ 414883 w 7270915"/>
              <a:gd name="connsiteY5" fmla="*/ 116873 h 563114"/>
              <a:gd name="connsiteX6" fmla="*/ 941933 w 7270915"/>
              <a:gd name="connsiteY6" fmla="*/ 78773 h 563114"/>
              <a:gd name="connsiteX7" fmla="*/ 1329283 w 7270915"/>
              <a:gd name="connsiteY7" fmla="*/ 78773 h 563114"/>
              <a:gd name="connsiteX8" fmla="*/ 2459583 w 7270915"/>
              <a:gd name="connsiteY8" fmla="*/ 53373 h 563114"/>
              <a:gd name="connsiteX9" fmla="*/ 3119983 w 7270915"/>
              <a:gd name="connsiteY9" fmla="*/ 34323 h 563114"/>
              <a:gd name="connsiteX10" fmla="*/ 4536033 w 7270915"/>
              <a:gd name="connsiteY10" fmla="*/ 2573 h 563114"/>
              <a:gd name="connsiteX11" fmla="*/ 6093783 w 7270915"/>
              <a:gd name="connsiteY11" fmla="*/ 108389 h 563114"/>
              <a:gd name="connsiteX12" fmla="*/ 6834733 w 7270915"/>
              <a:gd name="connsiteY12" fmla="*/ 67554 h 563114"/>
              <a:gd name="connsiteX13" fmla="*/ 7270872 w 7270915"/>
              <a:gd name="connsiteY13" fmla="*/ 98302 h 563114"/>
              <a:gd name="connsiteX14" fmla="*/ 7265994 w 7270915"/>
              <a:gd name="connsiteY14" fmla="*/ 370873 h 563114"/>
              <a:gd name="connsiteX15" fmla="*/ 7262300 w 7270915"/>
              <a:gd name="connsiteY15" fmla="*/ 522322 h 563114"/>
              <a:gd name="connsiteX16" fmla="*/ 6834733 w 7270915"/>
              <a:gd name="connsiteY16" fmla="*/ 497873 h 563114"/>
              <a:gd name="connsiteX0" fmla="*/ 6834741 w 7270923"/>
              <a:gd name="connsiteY0" fmla="*/ 497873 h 563114"/>
              <a:gd name="connsiteX1" fmla="*/ 3132691 w 7270923"/>
              <a:gd name="connsiteY1" fmla="*/ 516923 h 563114"/>
              <a:gd name="connsiteX2" fmla="*/ 427591 w 7270923"/>
              <a:gd name="connsiteY2" fmla="*/ 535973 h 563114"/>
              <a:gd name="connsiteX3" fmla="*/ 24940 w 7270923"/>
              <a:gd name="connsiteY3" fmla="*/ 545196 h 563114"/>
              <a:gd name="connsiteX4" fmla="*/ 15 w 7270923"/>
              <a:gd name="connsiteY4" fmla="*/ 132424 h 563114"/>
              <a:gd name="connsiteX5" fmla="*/ 414891 w 7270923"/>
              <a:gd name="connsiteY5" fmla="*/ 116873 h 563114"/>
              <a:gd name="connsiteX6" fmla="*/ 941941 w 7270923"/>
              <a:gd name="connsiteY6" fmla="*/ 78773 h 563114"/>
              <a:gd name="connsiteX7" fmla="*/ 1329291 w 7270923"/>
              <a:gd name="connsiteY7" fmla="*/ 78773 h 563114"/>
              <a:gd name="connsiteX8" fmla="*/ 2459591 w 7270923"/>
              <a:gd name="connsiteY8" fmla="*/ 53373 h 563114"/>
              <a:gd name="connsiteX9" fmla="*/ 3119991 w 7270923"/>
              <a:gd name="connsiteY9" fmla="*/ 34323 h 563114"/>
              <a:gd name="connsiteX10" fmla="*/ 4536041 w 7270923"/>
              <a:gd name="connsiteY10" fmla="*/ 2573 h 563114"/>
              <a:gd name="connsiteX11" fmla="*/ 6093791 w 7270923"/>
              <a:gd name="connsiteY11" fmla="*/ 108389 h 563114"/>
              <a:gd name="connsiteX12" fmla="*/ 6834741 w 7270923"/>
              <a:gd name="connsiteY12" fmla="*/ 67554 h 563114"/>
              <a:gd name="connsiteX13" fmla="*/ 7270880 w 7270923"/>
              <a:gd name="connsiteY13" fmla="*/ 98302 h 563114"/>
              <a:gd name="connsiteX14" fmla="*/ 7266002 w 7270923"/>
              <a:gd name="connsiteY14" fmla="*/ 370873 h 563114"/>
              <a:gd name="connsiteX15" fmla="*/ 7262308 w 7270923"/>
              <a:gd name="connsiteY15" fmla="*/ 522322 h 563114"/>
              <a:gd name="connsiteX16" fmla="*/ 6834741 w 7270923"/>
              <a:gd name="connsiteY16" fmla="*/ 497873 h 563114"/>
              <a:gd name="connsiteX0" fmla="*/ 6834741 w 7270923"/>
              <a:gd name="connsiteY0" fmla="*/ 497873 h 563114"/>
              <a:gd name="connsiteX1" fmla="*/ 3132691 w 7270923"/>
              <a:gd name="connsiteY1" fmla="*/ 516923 h 563114"/>
              <a:gd name="connsiteX2" fmla="*/ 427591 w 7270923"/>
              <a:gd name="connsiteY2" fmla="*/ 535973 h 563114"/>
              <a:gd name="connsiteX3" fmla="*/ 24940 w 7270923"/>
              <a:gd name="connsiteY3" fmla="*/ 545196 h 563114"/>
              <a:gd name="connsiteX4" fmla="*/ 15 w 7270923"/>
              <a:gd name="connsiteY4" fmla="*/ 132424 h 563114"/>
              <a:gd name="connsiteX5" fmla="*/ 414891 w 7270923"/>
              <a:gd name="connsiteY5" fmla="*/ 116873 h 563114"/>
              <a:gd name="connsiteX6" fmla="*/ 941941 w 7270923"/>
              <a:gd name="connsiteY6" fmla="*/ 78773 h 563114"/>
              <a:gd name="connsiteX7" fmla="*/ 1329291 w 7270923"/>
              <a:gd name="connsiteY7" fmla="*/ 78773 h 563114"/>
              <a:gd name="connsiteX8" fmla="*/ 2459591 w 7270923"/>
              <a:gd name="connsiteY8" fmla="*/ 53373 h 563114"/>
              <a:gd name="connsiteX9" fmla="*/ 3119991 w 7270923"/>
              <a:gd name="connsiteY9" fmla="*/ 34323 h 563114"/>
              <a:gd name="connsiteX10" fmla="*/ 4536041 w 7270923"/>
              <a:gd name="connsiteY10" fmla="*/ 2573 h 563114"/>
              <a:gd name="connsiteX11" fmla="*/ 6093791 w 7270923"/>
              <a:gd name="connsiteY11" fmla="*/ 108389 h 563114"/>
              <a:gd name="connsiteX12" fmla="*/ 6834741 w 7270923"/>
              <a:gd name="connsiteY12" fmla="*/ 67554 h 563114"/>
              <a:gd name="connsiteX13" fmla="*/ 7270880 w 7270923"/>
              <a:gd name="connsiteY13" fmla="*/ 98302 h 563114"/>
              <a:gd name="connsiteX14" fmla="*/ 7266002 w 7270923"/>
              <a:gd name="connsiteY14" fmla="*/ 370873 h 563114"/>
              <a:gd name="connsiteX15" fmla="*/ 7262308 w 7270923"/>
              <a:gd name="connsiteY15" fmla="*/ 522322 h 563114"/>
              <a:gd name="connsiteX16" fmla="*/ 6834741 w 7270923"/>
              <a:gd name="connsiteY16" fmla="*/ 497873 h 563114"/>
              <a:gd name="connsiteX0" fmla="*/ 6834741 w 7270923"/>
              <a:gd name="connsiteY0" fmla="*/ 497873 h 563114"/>
              <a:gd name="connsiteX1" fmla="*/ 3132691 w 7270923"/>
              <a:gd name="connsiteY1" fmla="*/ 516923 h 563114"/>
              <a:gd name="connsiteX2" fmla="*/ 427591 w 7270923"/>
              <a:gd name="connsiteY2" fmla="*/ 535973 h 563114"/>
              <a:gd name="connsiteX3" fmla="*/ 24940 w 7270923"/>
              <a:gd name="connsiteY3" fmla="*/ 545196 h 563114"/>
              <a:gd name="connsiteX4" fmla="*/ 15 w 7270923"/>
              <a:gd name="connsiteY4" fmla="*/ 132424 h 563114"/>
              <a:gd name="connsiteX5" fmla="*/ 414891 w 7270923"/>
              <a:gd name="connsiteY5" fmla="*/ 116873 h 563114"/>
              <a:gd name="connsiteX6" fmla="*/ 941941 w 7270923"/>
              <a:gd name="connsiteY6" fmla="*/ 78773 h 563114"/>
              <a:gd name="connsiteX7" fmla="*/ 1412524 w 7270923"/>
              <a:gd name="connsiteY7" fmla="*/ 111397 h 563114"/>
              <a:gd name="connsiteX8" fmla="*/ 2459591 w 7270923"/>
              <a:gd name="connsiteY8" fmla="*/ 53373 h 563114"/>
              <a:gd name="connsiteX9" fmla="*/ 3119991 w 7270923"/>
              <a:gd name="connsiteY9" fmla="*/ 34323 h 563114"/>
              <a:gd name="connsiteX10" fmla="*/ 4536041 w 7270923"/>
              <a:gd name="connsiteY10" fmla="*/ 2573 h 563114"/>
              <a:gd name="connsiteX11" fmla="*/ 6093791 w 7270923"/>
              <a:gd name="connsiteY11" fmla="*/ 108389 h 563114"/>
              <a:gd name="connsiteX12" fmla="*/ 6834741 w 7270923"/>
              <a:gd name="connsiteY12" fmla="*/ 67554 h 563114"/>
              <a:gd name="connsiteX13" fmla="*/ 7270880 w 7270923"/>
              <a:gd name="connsiteY13" fmla="*/ 98302 h 563114"/>
              <a:gd name="connsiteX14" fmla="*/ 7266002 w 7270923"/>
              <a:gd name="connsiteY14" fmla="*/ 370873 h 563114"/>
              <a:gd name="connsiteX15" fmla="*/ 7262308 w 7270923"/>
              <a:gd name="connsiteY15" fmla="*/ 522322 h 563114"/>
              <a:gd name="connsiteX16" fmla="*/ 6834741 w 7270923"/>
              <a:gd name="connsiteY16" fmla="*/ 497873 h 563114"/>
              <a:gd name="connsiteX0" fmla="*/ 6834741 w 7270923"/>
              <a:gd name="connsiteY0" fmla="*/ 496423 h 561664"/>
              <a:gd name="connsiteX1" fmla="*/ 3132691 w 7270923"/>
              <a:gd name="connsiteY1" fmla="*/ 515473 h 561664"/>
              <a:gd name="connsiteX2" fmla="*/ 427591 w 7270923"/>
              <a:gd name="connsiteY2" fmla="*/ 534523 h 561664"/>
              <a:gd name="connsiteX3" fmla="*/ 24940 w 7270923"/>
              <a:gd name="connsiteY3" fmla="*/ 543746 h 561664"/>
              <a:gd name="connsiteX4" fmla="*/ 15 w 7270923"/>
              <a:gd name="connsiteY4" fmla="*/ 130974 h 561664"/>
              <a:gd name="connsiteX5" fmla="*/ 414891 w 7270923"/>
              <a:gd name="connsiteY5" fmla="*/ 115423 h 561664"/>
              <a:gd name="connsiteX6" fmla="*/ 941941 w 7270923"/>
              <a:gd name="connsiteY6" fmla="*/ 77323 h 561664"/>
              <a:gd name="connsiteX7" fmla="*/ 1412524 w 7270923"/>
              <a:gd name="connsiteY7" fmla="*/ 109947 h 561664"/>
              <a:gd name="connsiteX8" fmla="*/ 2459591 w 7270923"/>
              <a:gd name="connsiteY8" fmla="*/ 51923 h 561664"/>
              <a:gd name="connsiteX9" fmla="*/ 3140169 w 7270923"/>
              <a:gd name="connsiteY9" fmla="*/ 90592 h 561664"/>
              <a:gd name="connsiteX10" fmla="*/ 4536041 w 7270923"/>
              <a:gd name="connsiteY10" fmla="*/ 1123 h 561664"/>
              <a:gd name="connsiteX11" fmla="*/ 6093791 w 7270923"/>
              <a:gd name="connsiteY11" fmla="*/ 106939 h 561664"/>
              <a:gd name="connsiteX12" fmla="*/ 6834741 w 7270923"/>
              <a:gd name="connsiteY12" fmla="*/ 66104 h 561664"/>
              <a:gd name="connsiteX13" fmla="*/ 7270880 w 7270923"/>
              <a:gd name="connsiteY13" fmla="*/ 96852 h 561664"/>
              <a:gd name="connsiteX14" fmla="*/ 7266002 w 7270923"/>
              <a:gd name="connsiteY14" fmla="*/ 369423 h 561664"/>
              <a:gd name="connsiteX15" fmla="*/ 7262308 w 7270923"/>
              <a:gd name="connsiteY15" fmla="*/ 520872 h 561664"/>
              <a:gd name="connsiteX16" fmla="*/ 6834741 w 7270923"/>
              <a:gd name="connsiteY16" fmla="*/ 496423 h 561664"/>
              <a:gd name="connsiteX0" fmla="*/ 6834741 w 7270923"/>
              <a:gd name="connsiteY0" fmla="*/ 496423 h 561664"/>
              <a:gd name="connsiteX1" fmla="*/ 3132691 w 7270923"/>
              <a:gd name="connsiteY1" fmla="*/ 515473 h 561664"/>
              <a:gd name="connsiteX2" fmla="*/ 427591 w 7270923"/>
              <a:gd name="connsiteY2" fmla="*/ 534523 h 561664"/>
              <a:gd name="connsiteX3" fmla="*/ 24940 w 7270923"/>
              <a:gd name="connsiteY3" fmla="*/ 543746 h 561664"/>
              <a:gd name="connsiteX4" fmla="*/ 15 w 7270923"/>
              <a:gd name="connsiteY4" fmla="*/ 130974 h 561664"/>
              <a:gd name="connsiteX5" fmla="*/ 414891 w 7270923"/>
              <a:gd name="connsiteY5" fmla="*/ 115423 h 561664"/>
              <a:gd name="connsiteX6" fmla="*/ 941941 w 7270923"/>
              <a:gd name="connsiteY6" fmla="*/ 77323 h 561664"/>
              <a:gd name="connsiteX7" fmla="*/ 1412524 w 7270923"/>
              <a:gd name="connsiteY7" fmla="*/ 109947 h 561664"/>
              <a:gd name="connsiteX8" fmla="*/ 2459591 w 7270923"/>
              <a:gd name="connsiteY8" fmla="*/ 51923 h 561664"/>
              <a:gd name="connsiteX9" fmla="*/ 3140169 w 7270923"/>
              <a:gd name="connsiteY9" fmla="*/ 90592 h 561664"/>
              <a:gd name="connsiteX10" fmla="*/ 4536041 w 7270923"/>
              <a:gd name="connsiteY10" fmla="*/ 1123 h 561664"/>
              <a:gd name="connsiteX11" fmla="*/ 6093791 w 7270923"/>
              <a:gd name="connsiteY11" fmla="*/ 106939 h 561664"/>
              <a:gd name="connsiteX12" fmla="*/ 6834741 w 7270923"/>
              <a:gd name="connsiteY12" fmla="*/ 66104 h 561664"/>
              <a:gd name="connsiteX13" fmla="*/ 7270880 w 7270923"/>
              <a:gd name="connsiteY13" fmla="*/ 96852 h 561664"/>
              <a:gd name="connsiteX14" fmla="*/ 7266002 w 7270923"/>
              <a:gd name="connsiteY14" fmla="*/ 369423 h 561664"/>
              <a:gd name="connsiteX15" fmla="*/ 7262308 w 7270923"/>
              <a:gd name="connsiteY15" fmla="*/ 520872 h 561664"/>
              <a:gd name="connsiteX16" fmla="*/ 6834741 w 7270923"/>
              <a:gd name="connsiteY16" fmla="*/ 496423 h 561664"/>
              <a:gd name="connsiteX0" fmla="*/ 6837888 w 7274070"/>
              <a:gd name="connsiteY0" fmla="*/ 496423 h 561664"/>
              <a:gd name="connsiteX1" fmla="*/ 3135838 w 7274070"/>
              <a:gd name="connsiteY1" fmla="*/ 515473 h 561664"/>
              <a:gd name="connsiteX2" fmla="*/ 430738 w 7274070"/>
              <a:gd name="connsiteY2" fmla="*/ 534523 h 561664"/>
              <a:gd name="connsiteX3" fmla="*/ 28087 w 7274070"/>
              <a:gd name="connsiteY3" fmla="*/ 543746 h 561664"/>
              <a:gd name="connsiteX4" fmla="*/ 3162 w 7274070"/>
              <a:gd name="connsiteY4" fmla="*/ 130974 h 561664"/>
              <a:gd name="connsiteX5" fmla="*/ 418038 w 7274070"/>
              <a:gd name="connsiteY5" fmla="*/ 115423 h 561664"/>
              <a:gd name="connsiteX6" fmla="*/ 945088 w 7274070"/>
              <a:gd name="connsiteY6" fmla="*/ 77323 h 561664"/>
              <a:gd name="connsiteX7" fmla="*/ 1415671 w 7274070"/>
              <a:gd name="connsiteY7" fmla="*/ 109947 h 561664"/>
              <a:gd name="connsiteX8" fmla="*/ 2462738 w 7274070"/>
              <a:gd name="connsiteY8" fmla="*/ 51923 h 561664"/>
              <a:gd name="connsiteX9" fmla="*/ 3143316 w 7274070"/>
              <a:gd name="connsiteY9" fmla="*/ 90592 h 561664"/>
              <a:gd name="connsiteX10" fmla="*/ 4539188 w 7274070"/>
              <a:gd name="connsiteY10" fmla="*/ 1123 h 561664"/>
              <a:gd name="connsiteX11" fmla="*/ 6096938 w 7274070"/>
              <a:gd name="connsiteY11" fmla="*/ 106939 h 561664"/>
              <a:gd name="connsiteX12" fmla="*/ 6837888 w 7274070"/>
              <a:gd name="connsiteY12" fmla="*/ 66104 h 561664"/>
              <a:gd name="connsiteX13" fmla="*/ 7274027 w 7274070"/>
              <a:gd name="connsiteY13" fmla="*/ 96852 h 561664"/>
              <a:gd name="connsiteX14" fmla="*/ 7269149 w 7274070"/>
              <a:gd name="connsiteY14" fmla="*/ 369423 h 561664"/>
              <a:gd name="connsiteX15" fmla="*/ 7265455 w 7274070"/>
              <a:gd name="connsiteY15" fmla="*/ 520872 h 561664"/>
              <a:gd name="connsiteX16" fmla="*/ 6837888 w 7274070"/>
              <a:gd name="connsiteY16" fmla="*/ 496423 h 561664"/>
              <a:gd name="connsiteX0" fmla="*/ 6834742 w 7270924"/>
              <a:gd name="connsiteY0" fmla="*/ 496423 h 561664"/>
              <a:gd name="connsiteX1" fmla="*/ 3132692 w 7270924"/>
              <a:gd name="connsiteY1" fmla="*/ 515473 h 561664"/>
              <a:gd name="connsiteX2" fmla="*/ 427592 w 7270924"/>
              <a:gd name="connsiteY2" fmla="*/ 534523 h 561664"/>
              <a:gd name="connsiteX3" fmla="*/ 24941 w 7270924"/>
              <a:gd name="connsiteY3" fmla="*/ 543746 h 561664"/>
              <a:gd name="connsiteX4" fmla="*/ 16 w 7270924"/>
              <a:gd name="connsiteY4" fmla="*/ 130974 h 561664"/>
              <a:gd name="connsiteX5" fmla="*/ 414892 w 7270924"/>
              <a:gd name="connsiteY5" fmla="*/ 115423 h 561664"/>
              <a:gd name="connsiteX6" fmla="*/ 941942 w 7270924"/>
              <a:gd name="connsiteY6" fmla="*/ 77323 h 561664"/>
              <a:gd name="connsiteX7" fmla="*/ 1412525 w 7270924"/>
              <a:gd name="connsiteY7" fmla="*/ 109947 h 561664"/>
              <a:gd name="connsiteX8" fmla="*/ 2459592 w 7270924"/>
              <a:gd name="connsiteY8" fmla="*/ 51923 h 561664"/>
              <a:gd name="connsiteX9" fmla="*/ 3140170 w 7270924"/>
              <a:gd name="connsiteY9" fmla="*/ 90592 h 561664"/>
              <a:gd name="connsiteX10" fmla="*/ 4536042 w 7270924"/>
              <a:gd name="connsiteY10" fmla="*/ 1123 h 561664"/>
              <a:gd name="connsiteX11" fmla="*/ 6093792 w 7270924"/>
              <a:gd name="connsiteY11" fmla="*/ 106939 h 561664"/>
              <a:gd name="connsiteX12" fmla="*/ 6834742 w 7270924"/>
              <a:gd name="connsiteY12" fmla="*/ 66104 h 561664"/>
              <a:gd name="connsiteX13" fmla="*/ 7270881 w 7270924"/>
              <a:gd name="connsiteY13" fmla="*/ 96852 h 561664"/>
              <a:gd name="connsiteX14" fmla="*/ 7266003 w 7270924"/>
              <a:gd name="connsiteY14" fmla="*/ 369423 h 561664"/>
              <a:gd name="connsiteX15" fmla="*/ 7262309 w 7270924"/>
              <a:gd name="connsiteY15" fmla="*/ 520872 h 561664"/>
              <a:gd name="connsiteX16" fmla="*/ 6834742 w 7270924"/>
              <a:gd name="connsiteY16" fmla="*/ 496423 h 561664"/>
              <a:gd name="connsiteX0" fmla="*/ 6834902 w 7271084"/>
              <a:gd name="connsiteY0" fmla="*/ 496423 h 561664"/>
              <a:gd name="connsiteX1" fmla="*/ 3132852 w 7271084"/>
              <a:gd name="connsiteY1" fmla="*/ 515473 h 561664"/>
              <a:gd name="connsiteX2" fmla="*/ 427752 w 7271084"/>
              <a:gd name="connsiteY2" fmla="*/ 534523 h 561664"/>
              <a:gd name="connsiteX3" fmla="*/ 25101 w 7271084"/>
              <a:gd name="connsiteY3" fmla="*/ 543746 h 561664"/>
              <a:gd name="connsiteX4" fmla="*/ 176 w 7271084"/>
              <a:gd name="connsiteY4" fmla="*/ 130974 h 561664"/>
              <a:gd name="connsiteX5" fmla="*/ 415052 w 7271084"/>
              <a:gd name="connsiteY5" fmla="*/ 115423 h 561664"/>
              <a:gd name="connsiteX6" fmla="*/ 942102 w 7271084"/>
              <a:gd name="connsiteY6" fmla="*/ 77323 h 561664"/>
              <a:gd name="connsiteX7" fmla="*/ 1412685 w 7271084"/>
              <a:gd name="connsiteY7" fmla="*/ 109947 h 561664"/>
              <a:gd name="connsiteX8" fmla="*/ 2459752 w 7271084"/>
              <a:gd name="connsiteY8" fmla="*/ 51923 h 561664"/>
              <a:gd name="connsiteX9" fmla="*/ 3140330 w 7271084"/>
              <a:gd name="connsiteY9" fmla="*/ 90592 h 561664"/>
              <a:gd name="connsiteX10" fmla="*/ 4536202 w 7271084"/>
              <a:gd name="connsiteY10" fmla="*/ 1123 h 561664"/>
              <a:gd name="connsiteX11" fmla="*/ 6093952 w 7271084"/>
              <a:gd name="connsiteY11" fmla="*/ 106939 h 561664"/>
              <a:gd name="connsiteX12" fmla="*/ 6834902 w 7271084"/>
              <a:gd name="connsiteY12" fmla="*/ 66104 h 561664"/>
              <a:gd name="connsiteX13" fmla="*/ 7271041 w 7271084"/>
              <a:gd name="connsiteY13" fmla="*/ 96852 h 561664"/>
              <a:gd name="connsiteX14" fmla="*/ 7266163 w 7271084"/>
              <a:gd name="connsiteY14" fmla="*/ 369423 h 561664"/>
              <a:gd name="connsiteX15" fmla="*/ 7262469 w 7271084"/>
              <a:gd name="connsiteY15" fmla="*/ 520872 h 561664"/>
              <a:gd name="connsiteX16" fmla="*/ 6834902 w 7271084"/>
              <a:gd name="connsiteY16" fmla="*/ 496423 h 561664"/>
              <a:gd name="connsiteX0" fmla="*/ 6835953 w 7272135"/>
              <a:gd name="connsiteY0" fmla="*/ 496423 h 561664"/>
              <a:gd name="connsiteX1" fmla="*/ 3133903 w 7272135"/>
              <a:gd name="connsiteY1" fmla="*/ 515473 h 561664"/>
              <a:gd name="connsiteX2" fmla="*/ 428803 w 7272135"/>
              <a:gd name="connsiteY2" fmla="*/ 534523 h 561664"/>
              <a:gd name="connsiteX3" fmla="*/ 26152 w 7272135"/>
              <a:gd name="connsiteY3" fmla="*/ 543746 h 561664"/>
              <a:gd name="connsiteX4" fmla="*/ 1227 w 7272135"/>
              <a:gd name="connsiteY4" fmla="*/ 130974 h 561664"/>
              <a:gd name="connsiteX5" fmla="*/ 416103 w 7272135"/>
              <a:gd name="connsiteY5" fmla="*/ 115423 h 561664"/>
              <a:gd name="connsiteX6" fmla="*/ 943153 w 7272135"/>
              <a:gd name="connsiteY6" fmla="*/ 77323 h 561664"/>
              <a:gd name="connsiteX7" fmla="*/ 1413736 w 7272135"/>
              <a:gd name="connsiteY7" fmla="*/ 109947 h 561664"/>
              <a:gd name="connsiteX8" fmla="*/ 2460803 w 7272135"/>
              <a:gd name="connsiteY8" fmla="*/ 51923 h 561664"/>
              <a:gd name="connsiteX9" fmla="*/ 3141381 w 7272135"/>
              <a:gd name="connsiteY9" fmla="*/ 90592 h 561664"/>
              <a:gd name="connsiteX10" fmla="*/ 4537253 w 7272135"/>
              <a:gd name="connsiteY10" fmla="*/ 1123 h 561664"/>
              <a:gd name="connsiteX11" fmla="*/ 6095003 w 7272135"/>
              <a:gd name="connsiteY11" fmla="*/ 106939 h 561664"/>
              <a:gd name="connsiteX12" fmla="*/ 6835953 w 7272135"/>
              <a:gd name="connsiteY12" fmla="*/ 66104 h 561664"/>
              <a:gd name="connsiteX13" fmla="*/ 7272092 w 7272135"/>
              <a:gd name="connsiteY13" fmla="*/ 96852 h 561664"/>
              <a:gd name="connsiteX14" fmla="*/ 7267214 w 7272135"/>
              <a:gd name="connsiteY14" fmla="*/ 369423 h 561664"/>
              <a:gd name="connsiteX15" fmla="*/ 7263520 w 7272135"/>
              <a:gd name="connsiteY15" fmla="*/ 520872 h 561664"/>
              <a:gd name="connsiteX16" fmla="*/ 6835953 w 7272135"/>
              <a:gd name="connsiteY16" fmla="*/ 496423 h 561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72135" h="561664">
                <a:moveTo>
                  <a:pt x="6835953" y="496423"/>
                </a:moveTo>
                <a:cubicBezTo>
                  <a:pt x="6157561" y="509123"/>
                  <a:pt x="3133903" y="515473"/>
                  <a:pt x="3133903" y="515473"/>
                </a:cubicBezTo>
                <a:lnTo>
                  <a:pt x="428803" y="534523"/>
                </a:lnTo>
                <a:cubicBezTo>
                  <a:pt x="-89923" y="534635"/>
                  <a:pt x="94190" y="588833"/>
                  <a:pt x="26152" y="543746"/>
                </a:cubicBezTo>
                <a:cubicBezTo>
                  <a:pt x="13648" y="378944"/>
                  <a:pt x="9380" y="320308"/>
                  <a:pt x="1227" y="130974"/>
                </a:cubicBezTo>
                <a:cubicBezTo>
                  <a:pt x="-6926" y="-58360"/>
                  <a:pt x="14459" y="89232"/>
                  <a:pt x="416103" y="115423"/>
                </a:cubicBezTo>
                <a:cubicBezTo>
                  <a:pt x="817747" y="141614"/>
                  <a:pt x="790753" y="83673"/>
                  <a:pt x="943153" y="77323"/>
                </a:cubicBezTo>
                <a:cubicBezTo>
                  <a:pt x="1052161" y="69915"/>
                  <a:pt x="1160794" y="114180"/>
                  <a:pt x="1413736" y="109947"/>
                </a:cubicBezTo>
                <a:cubicBezTo>
                  <a:pt x="1737536" y="41252"/>
                  <a:pt x="2137002" y="-14895"/>
                  <a:pt x="2460803" y="51923"/>
                </a:cubicBezTo>
                <a:lnTo>
                  <a:pt x="3141381" y="90592"/>
                </a:lnTo>
                <a:cubicBezTo>
                  <a:pt x="3487456" y="82125"/>
                  <a:pt x="4041620" y="-11221"/>
                  <a:pt x="4537253" y="1123"/>
                </a:cubicBezTo>
                <a:cubicBezTo>
                  <a:pt x="4939753" y="-9816"/>
                  <a:pt x="5763228" y="85734"/>
                  <a:pt x="6095003" y="106939"/>
                </a:cubicBezTo>
                <a:cubicBezTo>
                  <a:pt x="6478120" y="117769"/>
                  <a:pt x="6639772" y="67785"/>
                  <a:pt x="6835953" y="66104"/>
                </a:cubicBezTo>
                <a:cubicBezTo>
                  <a:pt x="7032134" y="64423"/>
                  <a:pt x="7275881" y="31242"/>
                  <a:pt x="7272092" y="96852"/>
                </a:cubicBezTo>
                <a:cubicBezTo>
                  <a:pt x="7268303" y="162462"/>
                  <a:pt x="7264655" y="312908"/>
                  <a:pt x="7267214" y="369423"/>
                </a:cubicBezTo>
                <a:cubicBezTo>
                  <a:pt x="7265983" y="416836"/>
                  <a:pt x="7264751" y="473459"/>
                  <a:pt x="7263520" y="520872"/>
                </a:cubicBezTo>
                <a:lnTo>
                  <a:pt x="6835953" y="496423"/>
                </a:lnTo>
                <a:close/>
              </a:path>
            </a:pathLst>
          </a:custGeom>
          <a:solidFill>
            <a:srgbClr val="E0DE8F">
              <a:alpha val="9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 48"/>
          <p:cNvSpPr/>
          <p:nvPr userDrawn="1"/>
        </p:nvSpPr>
        <p:spPr>
          <a:xfrm>
            <a:off x="-4118" y="2407176"/>
            <a:ext cx="9161053" cy="562778"/>
          </a:xfrm>
          <a:custGeom>
            <a:avLst/>
            <a:gdLst>
              <a:gd name="connsiteX0" fmla="*/ 128058 w 7162800"/>
              <a:gd name="connsiteY0" fmla="*/ 370417 h 551392"/>
              <a:gd name="connsiteX1" fmla="*/ 128058 w 7162800"/>
              <a:gd name="connsiteY1" fmla="*/ 160867 h 551392"/>
              <a:gd name="connsiteX2" fmla="*/ 293158 w 7162800"/>
              <a:gd name="connsiteY2" fmla="*/ 103717 h 551392"/>
              <a:gd name="connsiteX3" fmla="*/ 490008 w 7162800"/>
              <a:gd name="connsiteY3" fmla="*/ 160867 h 551392"/>
              <a:gd name="connsiteX4" fmla="*/ 921808 w 7162800"/>
              <a:gd name="connsiteY4" fmla="*/ 122767 h 551392"/>
              <a:gd name="connsiteX5" fmla="*/ 1156758 w 7162800"/>
              <a:gd name="connsiteY5" fmla="*/ 78317 h 551392"/>
              <a:gd name="connsiteX6" fmla="*/ 1626658 w 7162800"/>
              <a:gd name="connsiteY6" fmla="*/ 110067 h 551392"/>
              <a:gd name="connsiteX7" fmla="*/ 2033058 w 7162800"/>
              <a:gd name="connsiteY7" fmla="*/ 148167 h 551392"/>
              <a:gd name="connsiteX8" fmla="*/ 2522008 w 7162800"/>
              <a:gd name="connsiteY8" fmla="*/ 65617 h 551392"/>
              <a:gd name="connsiteX9" fmla="*/ 3093508 w 7162800"/>
              <a:gd name="connsiteY9" fmla="*/ 40217 h 551392"/>
              <a:gd name="connsiteX10" fmla="*/ 3639608 w 7162800"/>
              <a:gd name="connsiteY10" fmla="*/ 84667 h 551392"/>
              <a:gd name="connsiteX11" fmla="*/ 4115858 w 7162800"/>
              <a:gd name="connsiteY11" fmla="*/ 97367 h 551392"/>
              <a:gd name="connsiteX12" fmla="*/ 4554008 w 7162800"/>
              <a:gd name="connsiteY12" fmla="*/ 14817 h 551392"/>
              <a:gd name="connsiteX13" fmla="*/ 5341408 w 7162800"/>
              <a:gd name="connsiteY13" fmla="*/ 21167 h 551392"/>
              <a:gd name="connsiteX14" fmla="*/ 5798608 w 7162800"/>
              <a:gd name="connsiteY14" fmla="*/ 129117 h 551392"/>
              <a:gd name="connsiteX15" fmla="*/ 6319308 w 7162800"/>
              <a:gd name="connsiteY15" fmla="*/ 122767 h 551392"/>
              <a:gd name="connsiteX16" fmla="*/ 6592358 w 7162800"/>
              <a:gd name="connsiteY16" fmla="*/ 8467 h 551392"/>
              <a:gd name="connsiteX17" fmla="*/ 6795558 w 7162800"/>
              <a:gd name="connsiteY17" fmla="*/ 71967 h 551392"/>
              <a:gd name="connsiteX18" fmla="*/ 6859058 w 7162800"/>
              <a:gd name="connsiteY18" fmla="*/ 306917 h 551392"/>
              <a:gd name="connsiteX19" fmla="*/ 6859058 w 7162800"/>
              <a:gd name="connsiteY19" fmla="*/ 452967 h 551392"/>
              <a:gd name="connsiteX20" fmla="*/ 5036608 w 7162800"/>
              <a:gd name="connsiteY20" fmla="*/ 516467 h 551392"/>
              <a:gd name="connsiteX21" fmla="*/ 1156758 w 7162800"/>
              <a:gd name="connsiteY21" fmla="*/ 529167 h 551392"/>
              <a:gd name="connsiteX22" fmla="*/ 172508 w 7162800"/>
              <a:gd name="connsiteY22" fmla="*/ 491067 h 551392"/>
              <a:gd name="connsiteX23" fmla="*/ 121708 w 7162800"/>
              <a:gd name="connsiteY23" fmla="*/ 167217 h 551392"/>
              <a:gd name="connsiteX0" fmla="*/ 128058 w 7162800"/>
              <a:gd name="connsiteY0" fmla="*/ 370417 h 551392"/>
              <a:gd name="connsiteX1" fmla="*/ 128058 w 7162800"/>
              <a:gd name="connsiteY1" fmla="*/ 160867 h 551392"/>
              <a:gd name="connsiteX2" fmla="*/ 293158 w 7162800"/>
              <a:gd name="connsiteY2" fmla="*/ 103717 h 551392"/>
              <a:gd name="connsiteX3" fmla="*/ 490008 w 7162800"/>
              <a:gd name="connsiteY3" fmla="*/ 160867 h 551392"/>
              <a:gd name="connsiteX4" fmla="*/ 921808 w 7162800"/>
              <a:gd name="connsiteY4" fmla="*/ 122767 h 551392"/>
              <a:gd name="connsiteX5" fmla="*/ 1156758 w 7162800"/>
              <a:gd name="connsiteY5" fmla="*/ 78317 h 551392"/>
              <a:gd name="connsiteX6" fmla="*/ 1626658 w 7162800"/>
              <a:gd name="connsiteY6" fmla="*/ 110067 h 551392"/>
              <a:gd name="connsiteX7" fmla="*/ 2033058 w 7162800"/>
              <a:gd name="connsiteY7" fmla="*/ 148167 h 551392"/>
              <a:gd name="connsiteX8" fmla="*/ 2522008 w 7162800"/>
              <a:gd name="connsiteY8" fmla="*/ 65617 h 551392"/>
              <a:gd name="connsiteX9" fmla="*/ 3093508 w 7162800"/>
              <a:gd name="connsiteY9" fmla="*/ 40217 h 551392"/>
              <a:gd name="connsiteX10" fmla="*/ 3639608 w 7162800"/>
              <a:gd name="connsiteY10" fmla="*/ 84667 h 551392"/>
              <a:gd name="connsiteX11" fmla="*/ 4115858 w 7162800"/>
              <a:gd name="connsiteY11" fmla="*/ 97367 h 551392"/>
              <a:gd name="connsiteX12" fmla="*/ 4554008 w 7162800"/>
              <a:gd name="connsiteY12" fmla="*/ 14817 h 551392"/>
              <a:gd name="connsiteX13" fmla="*/ 5341408 w 7162800"/>
              <a:gd name="connsiteY13" fmla="*/ 21167 h 551392"/>
              <a:gd name="connsiteX14" fmla="*/ 5798608 w 7162800"/>
              <a:gd name="connsiteY14" fmla="*/ 129117 h 551392"/>
              <a:gd name="connsiteX15" fmla="*/ 6319308 w 7162800"/>
              <a:gd name="connsiteY15" fmla="*/ 122767 h 551392"/>
              <a:gd name="connsiteX16" fmla="*/ 6592358 w 7162800"/>
              <a:gd name="connsiteY16" fmla="*/ 8467 h 551392"/>
              <a:gd name="connsiteX17" fmla="*/ 6795558 w 7162800"/>
              <a:gd name="connsiteY17" fmla="*/ 71967 h 551392"/>
              <a:gd name="connsiteX18" fmla="*/ 6859058 w 7162800"/>
              <a:gd name="connsiteY18" fmla="*/ 306917 h 551392"/>
              <a:gd name="connsiteX19" fmla="*/ 6859058 w 7162800"/>
              <a:gd name="connsiteY19" fmla="*/ 452967 h 551392"/>
              <a:gd name="connsiteX20" fmla="*/ 5036608 w 7162800"/>
              <a:gd name="connsiteY20" fmla="*/ 516467 h 551392"/>
              <a:gd name="connsiteX21" fmla="*/ 1156758 w 7162800"/>
              <a:gd name="connsiteY21" fmla="*/ 529167 h 551392"/>
              <a:gd name="connsiteX22" fmla="*/ 172508 w 7162800"/>
              <a:gd name="connsiteY22" fmla="*/ 491067 h 551392"/>
              <a:gd name="connsiteX23" fmla="*/ 121708 w 7162800"/>
              <a:gd name="connsiteY23" fmla="*/ 167217 h 551392"/>
              <a:gd name="connsiteX24" fmla="*/ 128058 w 7162800"/>
              <a:gd name="connsiteY24" fmla="*/ 370417 h 551392"/>
              <a:gd name="connsiteX0" fmla="*/ 128058 w 7152216"/>
              <a:gd name="connsiteY0" fmla="*/ 372533 h 553508"/>
              <a:gd name="connsiteX1" fmla="*/ 128058 w 7152216"/>
              <a:gd name="connsiteY1" fmla="*/ 162983 h 553508"/>
              <a:gd name="connsiteX2" fmla="*/ 293158 w 7152216"/>
              <a:gd name="connsiteY2" fmla="*/ 105833 h 553508"/>
              <a:gd name="connsiteX3" fmla="*/ 490008 w 7152216"/>
              <a:gd name="connsiteY3" fmla="*/ 162983 h 553508"/>
              <a:gd name="connsiteX4" fmla="*/ 921808 w 7152216"/>
              <a:gd name="connsiteY4" fmla="*/ 124883 h 553508"/>
              <a:gd name="connsiteX5" fmla="*/ 1156758 w 7152216"/>
              <a:gd name="connsiteY5" fmla="*/ 80433 h 553508"/>
              <a:gd name="connsiteX6" fmla="*/ 1626658 w 7152216"/>
              <a:gd name="connsiteY6" fmla="*/ 112183 h 553508"/>
              <a:gd name="connsiteX7" fmla="*/ 2033058 w 7152216"/>
              <a:gd name="connsiteY7" fmla="*/ 150283 h 553508"/>
              <a:gd name="connsiteX8" fmla="*/ 2522008 w 7152216"/>
              <a:gd name="connsiteY8" fmla="*/ 67733 h 553508"/>
              <a:gd name="connsiteX9" fmla="*/ 3093508 w 7152216"/>
              <a:gd name="connsiteY9" fmla="*/ 42333 h 553508"/>
              <a:gd name="connsiteX10" fmla="*/ 3639608 w 7152216"/>
              <a:gd name="connsiteY10" fmla="*/ 86783 h 553508"/>
              <a:gd name="connsiteX11" fmla="*/ 4115858 w 7152216"/>
              <a:gd name="connsiteY11" fmla="*/ 99483 h 553508"/>
              <a:gd name="connsiteX12" fmla="*/ 4554008 w 7152216"/>
              <a:gd name="connsiteY12" fmla="*/ 16933 h 553508"/>
              <a:gd name="connsiteX13" fmla="*/ 5341408 w 7152216"/>
              <a:gd name="connsiteY13" fmla="*/ 23283 h 553508"/>
              <a:gd name="connsiteX14" fmla="*/ 5798608 w 7152216"/>
              <a:gd name="connsiteY14" fmla="*/ 131233 h 553508"/>
              <a:gd name="connsiteX15" fmla="*/ 6319308 w 7152216"/>
              <a:gd name="connsiteY15" fmla="*/ 124883 h 553508"/>
              <a:gd name="connsiteX16" fmla="*/ 6592358 w 7152216"/>
              <a:gd name="connsiteY16" fmla="*/ 10583 h 553508"/>
              <a:gd name="connsiteX17" fmla="*/ 6795558 w 7152216"/>
              <a:gd name="connsiteY17" fmla="*/ 74083 h 553508"/>
              <a:gd name="connsiteX18" fmla="*/ 6859058 w 7152216"/>
              <a:gd name="connsiteY18" fmla="*/ 455083 h 553508"/>
              <a:gd name="connsiteX19" fmla="*/ 5036608 w 7152216"/>
              <a:gd name="connsiteY19" fmla="*/ 518583 h 553508"/>
              <a:gd name="connsiteX20" fmla="*/ 1156758 w 7152216"/>
              <a:gd name="connsiteY20" fmla="*/ 531283 h 553508"/>
              <a:gd name="connsiteX21" fmla="*/ 172508 w 7152216"/>
              <a:gd name="connsiteY21" fmla="*/ 493183 h 553508"/>
              <a:gd name="connsiteX22" fmla="*/ 121708 w 7152216"/>
              <a:gd name="connsiteY22" fmla="*/ 169333 h 553508"/>
              <a:gd name="connsiteX23" fmla="*/ 128058 w 7152216"/>
              <a:gd name="connsiteY23" fmla="*/ 372533 h 553508"/>
              <a:gd name="connsiteX0" fmla="*/ 128058 w 7120466"/>
              <a:gd name="connsiteY0" fmla="*/ 372533 h 577850"/>
              <a:gd name="connsiteX1" fmla="*/ 128058 w 7120466"/>
              <a:gd name="connsiteY1" fmla="*/ 162983 h 577850"/>
              <a:gd name="connsiteX2" fmla="*/ 293158 w 7120466"/>
              <a:gd name="connsiteY2" fmla="*/ 105833 h 577850"/>
              <a:gd name="connsiteX3" fmla="*/ 490008 w 7120466"/>
              <a:gd name="connsiteY3" fmla="*/ 162983 h 577850"/>
              <a:gd name="connsiteX4" fmla="*/ 921808 w 7120466"/>
              <a:gd name="connsiteY4" fmla="*/ 124883 h 577850"/>
              <a:gd name="connsiteX5" fmla="*/ 1156758 w 7120466"/>
              <a:gd name="connsiteY5" fmla="*/ 80433 h 577850"/>
              <a:gd name="connsiteX6" fmla="*/ 1626658 w 7120466"/>
              <a:gd name="connsiteY6" fmla="*/ 112183 h 577850"/>
              <a:gd name="connsiteX7" fmla="*/ 2033058 w 7120466"/>
              <a:gd name="connsiteY7" fmla="*/ 150283 h 577850"/>
              <a:gd name="connsiteX8" fmla="*/ 2522008 w 7120466"/>
              <a:gd name="connsiteY8" fmla="*/ 67733 h 577850"/>
              <a:gd name="connsiteX9" fmla="*/ 3093508 w 7120466"/>
              <a:gd name="connsiteY9" fmla="*/ 42333 h 577850"/>
              <a:gd name="connsiteX10" fmla="*/ 3639608 w 7120466"/>
              <a:gd name="connsiteY10" fmla="*/ 86783 h 577850"/>
              <a:gd name="connsiteX11" fmla="*/ 4115858 w 7120466"/>
              <a:gd name="connsiteY11" fmla="*/ 99483 h 577850"/>
              <a:gd name="connsiteX12" fmla="*/ 4554008 w 7120466"/>
              <a:gd name="connsiteY12" fmla="*/ 16933 h 577850"/>
              <a:gd name="connsiteX13" fmla="*/ 5341408 w 7120466"/>
              <a:gd name="connsiteY13" fmla="*/ 23283 h 577850"/>
              <a:gd name="connsiteX14" fmla="*/ 5798608 w 7120466"/>
              <a:gd name="connsiteY14" fmla="*/ 131233 h 577850"/>
              <a:gd name="connsiteX15" fmla="*/ 6319308 w 7120466"/>
              <a:gd name="connsiteY15" fmla="*/ 124883 h 577850"/>
              <a:gd name="connsiteX16" fmla="*/ 6592358 w 7120466"/>
              <a:gd name="connsiteY16" fmla="*/ 10583 h 577850"/>
              <a:gd name="connsiteX17" fmla="*/ 6795558 w 7120466"/>
              <a:gd name="connsiteY17" fmla="*/ 74083 h 577850"/>
              <a:gd name="connsiteX18" fmla="*/ 6859058 w 7120466"/>
              <a:gd name="connsiteY18" fmla="*/ 455083 h 577850"/>
              <a:gd name="connsiteX19" fmla="*/ 5036608 w 7120466"/>
              <a:gd name="connsiteY19" fmla="*/ 518583 h 577850"/>
              <a:gd name="connsiteX20" fmla="*/ 1156758 w 7120466"/>
              <a:gd name="connsiteY20" fmla="*/ 531283 h 577850"/>
              <a:gd name="connsiteX21" fmla="*/ 172508 w 7120466"/>
              <a:gd name="connsiteY21" fmla="*/ 493183 h 577850"/>
              <a:gd name="connsiteX22" fmla="*/ 121708 w 7120466"/>
              <a:gd name="connsiteY22" fmla="*/ 169333 h 577850"/>
              <a:gd name="connsiteX23" fmla="*/ 128058 w 7120466"/>
              <a:gd name="connsiteY23" fmla="*/ 372533 h 577850"/>
              <a:gd name="connsiteX0" fmla="*/ 128058 w 6910916"/>
              <a:gd name="connsiteY0" fmla="*/ 372533 h 558800"/>
              <a:gd name="connsiteX1" fmla="*/ 128058 w 6910916"/>
              <a:gd name="connsiteY1" fmla="*/ 162983 h 558800"/>
              <a:gd name="connsiteX2" fmla="*/ 293158 w 6910916"/>
              <a:gd name="connsiteY2" fmla="*/ 105833 h 558800"/>
              <a:gd name="connsiteX3" fmla="*/ 490008 w 6910916"/>
              <a:gd name="connsiteY3" fmla="*/ 162983 h 558800"/>
              <a:gd name="connsiteX4" fmla="*/ 921808 w 6910916"/>
              <a:gd name="connsiteY4" fmla="*/ 124883 h 558800"/>
              <a:gd name="connsiteX5" fmla="*/ 1156758 w 6910916"/>
              <a:gd name="connsiteY5" fmla="*/ 80433 h 558800"/>
              <a:gd name="connsiteX6" fmla="*/ 1626658 w 6910916"/>
              <a:gd name="connsiteY6" fmla="*/ 112183 h 558800"/>
              <a:gd name="connsiteX7" fmla="*/ 2033058 w 6910916"/>
              <a:gd name="connsiteY7" fmla="*/ 150283 h 558800"/>
              <a:gd name="connsiteX8" fmla="*/ 2522008 w 6910916"/>
              <a:gd name="connsiteY8" fmla="*/ 67733 h 558800"/>
              <a:gd name="connsiteX9" fmla="*/ 3093508 w 6910916"/>
              <a:gd name="connsiteY9" fmla="*/ 42333 h 558800"/>
              <a:gd name="connsiteX10" fmla="*/ 3639608 w 6910916"/>
              <a:gd name="connsiteY10" fmla="*/ 86783 h 558800"/>
              <a:gd name="connsiteX11" fmla="*/ 4115858 w 6910916"/>
              <a:gd name="connsiteY11" fmla="*/ 99483 h 558800"/>
              <a:gd name="connsiteX12" fmla="*/ 4554008 w 6910916"/>
              <a:gd name="connsiteY12" fmla="*/ 16933 h 558800"/>
              <a:gd name="connsiteX13" fmla="*/ 5341408 w 6910916"/>
              <a:gd name="connsiteY13" fmla="*/ 23283 h 558800"/>
              <a:gd name="connsiteX14" fmla="*/ 5798608 w 6910916"/>
              <a:gd name="connsiteY14" fmla="*/ 131233 h 558800"/>
              <a:gd name="connsiteX15" fmla="*/ 6319308 w 6910916"/>
              <a:gd name="connsiteY15" fmla="*/ 124883 h 558800"/>
              <a:gd name="connsiteX16" fmla="*/ 6592358 w 6910916"/>
              <a:gd name="connsiteY16" fmla="*/ 10583 h 558800"/>
              <a:gd name="connsiteX17" fmla="*/ 6795558 w 6910916"/>
              <a:gd name="connsiteY17" fmla="*/ 74083 h 558800"/>
              <a:gd name="connsiteX18" fmla="*/ 6859058 w 6910916"/>
              <a:gd name="connsiteY18" fmla="*/ 455083 h 558800"/>
              <a:gd name="connsiteX19" fmla="*/ 5036608 w 6910916"/>
              <a:gd name="connsiteY19" fmla="*/ 518583 h 558800"/>
              <a:gd name="connsiteX20" fmla="*/ 1156758 w 6910916"/>
              <a:gd name="connsiteY20" fmla="*/ 531283 h 558800"/>
              <a:gd name="connsiteX21" fmla="*/ 172508 w 6910916"/>
              <a:gd name="connsiteY21" fmla="*/ 493183 h 558800"/>
              <a:gd name="connsiteX22" fmla="*/ 121708 w 6910916"/>
              <a:gd name="connsiteY22" fmla="*/ 169333 h 558800"/>
              <a:gd name="connsiteX23" fmla="*/ 128058 w 6910916"/>
              <a:gd name="connsiteY23" fmla="*/ 372533 h 558800"/>
              <a:gd name="connsiteX0" fmla="*/ 128058 w 6993466"/>
              <a:gd name="connsiteY0" fmla="*/ 3725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5341408 w 6993466"/>
              <a:gd name="connsiteY13" fmla="*/ 23283 h 553508"/>
              <a:gd name="connsiteX14" fmla="*/ 5798608 w 6993466"/>
              <a:gd name="connsiteY14" fmla="*/ 131233 h 553508"/>
              <a:gd name="connsiteX15" fmla="*/ 6319308 w 6993466"/>
              <a:gd name="connsiteY15" fmla="*/ 124883 h 553508"/>
              <a:gd name="connsiteX16" fmla="*/ 6592358 w 6993466"/>
              <a:gd name="connsiteY16" fmla="*/ 10583 h 553508"/>
              <a:gd name="connsiteX17" fmla="*/ 6795558 w 6993466"/>
              <a:gd name="connsiteY17" fmla="*/ 74083 h 553508"/>
              <a:gd name="connsiteX18" fmla="*/ 6859058 w 6993466"/>
              <a:gd name="connsiteY18" fmla="*/ 455083 h 553508"/>
              <a:gd name="connsiteX19" fmla="*/ 5036608 w 6993466"/>
              <a:gd name="connsiteY19" fmla="*/ 518583 h 553508"/>
              <a:gd name="connsiteX20" fmla="*/ 1156758 w 6993466"/>
              <a:gd name="connsiteY20" fmla="*/ 531283 h 553508"/>
              <a:gd name="connsiteX21" fmla="*/ 172508 w 6993466"/>
              <a:gd name="connsiteY21" fmla="*/ 493183 h 553508"/>
              <a:gd name="connsiteX22" fmla="*/ 121708 w 6993466"/>
              <a:gd name="connsiteY22" fmla="*/ 169333 h 553508"/>
              <a:gd name="connsiteX23" fmla="*/ 128058 w 6993466"/>
              <a:gd name="connsiteY23" fmla="*/ 3725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5341408 w 6993466"/>
              <a:gd name="connsiteY13" fmla="*/ 23283 h 553508"/>
              <a:gd name="connsiteX14" fmla="*/ 5798608 w 6993466"/>
              <a:gd name="connsiteY14" fmla="*/ 131233 h 553508"/>
              <a:gd name="connsiteX15" fmla="*/ 6319308 w 6993466"/>
              <a:gd name="connsiteY15" fmla="*/ 124883 h 553508"/>
              <a:gd name="connsiteX16" fmla="*/ 6592358 w 6993466"/>
              <a:gd name="connsiteY16" fmla="*/ 10583 h 553508"/>
              <a:gd name="connsiteX17" fmla="*/ 6795558 w 6993466"/>
              <a:gd name="connsiteY17" fmla="*/ 74083 h 553508"/>
              <a:gd name="connsiteX18" fmla="*/ 6859058 w 6993466"/>
              <a:gd name="connsiteY18" fmla="*/ 455083 h 553508"/>
              <a:gd name="connsiteX19" fmla="*/ 5036608 w 6993466"/>
              <a:gd name="connsiteY19" fmla="*/ 518583 h 553508"/>
              <a:gd name="connsiteX20" fmla="*/ 1156758 w 6993466"/>
              <a:gd name="connsiteY20" fmla="*/ 531283 h 553508"/>
              <a:gd name="connsiteX21" fmla="*/ 172508 w 6993466"/>
              <a:gd name="connsiteY21" fmla="*/ 493183 h 553508"/>
              <a:gd name="connsiteX22" fmla="*/ 121708 w 6993466"/>
              <a:gd name="connsiteY22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3093508 w 6993466"/>
              <a:gd name="connsiteY9" fmla="*/ 42333 h 553508"/>
              <a:gd name="connsiteX10" fmla="*/ 3639608 w 6993466"/>
              <a:gd name="connsiteY10" fmla="*/ 86783 h 553508"/>
              <a:gd name="connsiteX11" fmla="*/ 4115858 w 6993466"/>
              <a:gd name="connsiteY11" fmla="*/ 99483 h 553508"/>
              <a:gd name="connsiteX12" fmla="*/ 4554008 w 6993466"/>
              <a:gd name="connsiteY12" fmla="*/ 16933 h 553508"/>
              <a:gd name="connsiteX13" fmla="*/ 4848794 w 6993466"/>
              <a:gd name="connsiteY13" fmla="*/ 88019 h 553508"/>
              <a:gd name="connsiteX14" fmla="*/ 5341408 w 6993466"/>
              <a:gd name="connsiteY14" fmla="*/ 23283 h 553508"/>
              <a:gd name="connsiteX15" fmla="*/ 5798608 w 6993466"/>
              <a:gd name="connsiteY15" fmla="*/ 131233 h 553508"/>
              <a:gd name="connsiteX16" fmla="*/ 6319308 w 6993466"/>
              <a:gd name="connsiteY16" fmla="*/ 124883 h 553508"/>
              <a:gd name="connsiteX17" fmla="*/ 6592358 w 6993466"/>
              <a:gd name="connsiteY17" fmla="*/ 10583 h 553508"/>
              <a:gd name="connsiteX18" fmla="*/ 6795558 w 6993466"/>
              <a:gd name="connsiteY18" fmla="*/ 74083 h 553508"/>
              <a:gd name="connsiteX19" fmla="*/ 6859058 w 6993466"/>
              <a:gd name="connsiteY19" fmla="*/ 455083 h 553508"/>
              <a:gd name="connsiteX20" fmla="*/ 5036608 w 6993466"/>
              <a:gd name="connsiteY20" fmla="*/ 518583 h 553508"/>
              <a:gd name="connsiteX21" fmla="*/ 1156758 w 6993466"/>
              <a:gd name="connsiteY21" fmla="*/ 531283 h 553508"/>
              <a:gd name="connsiteX22" fmla="*/ 172508 w 6993466"/>
              <a:gd name="connsiteY22" fmla="*/ 493183 h 553508"/>
              <a:gd name="connsiteX23" fmla="*/ 121708 w 6993466"/>
              <a:gd name="connsiteY23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47394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128643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69333 h 553508"/>
              <a:gd name="connsiteX1" fmla="*/ 128058 w 6993466"/>
              <a:gd name="connsiteY1" fmla="*/ 162983 h 553508"/>
              <a:gd name="connsiteX2" fmla="*/ 293158 w 6993466"/>
              <a:gd name="connsiteY2" fmla="*/ 105833 h 553508"/>
              <a:gd name="connsiteX3" fmla="*/ 490008 w 6993466"/>
              <a:gd name="connsiteY3" fmla="*/ 162983 h 553508"/>
              <a:gd name="connsiteX4" fmla="*/ 921808 w 6993466"/>
              <a:gd name="connsiteY4" fmla="*/ 124883 h 553508"/>
              <a:gd name="connsiteX5" fmla="*/ 1156758 w 6993466"/>
              <a:gd name="connsiteY5" fmla="*/ 80433 h 553508"/>
              <a:gd name="connsiteX6" fmla="*/ 1626658 w 6993466"/>
              <a:gd name="connsiteY6" fmla="*/ 112183 h 553508"/>
              <a:gd name="connsiteX7" fmla="*/ 2033058 w 6993466"/>
              <a:gd name="connsiteY7" fmla="*/ 150283 h 553508"/>
              <a:gd name="connsiteX8" fmla="*/ 2522008 w 6993466"/>
              <a:gd name="connsiteY8" fmla="*/ 67733 h 553508"/>
              <a:gd name="connsiteX9" fmla="*/ 2824087 w 6993466"/>
              <a:gd name="connsiteY9" fmla="*/ 128643 h 553508"/>
              <a:gd name="connsiteX10" fmla="*/ 3093508 w 6993466"/>
              <a:gd name="connsiteY10" fmla="*/ 42333 h 553508"/>
              <a:gd name="connsiteX11" fmla="*/ 3639608 w 6993466"/>
              <a:gd name="connsiteY11" fmla="*/ 86783 h 553508"/>
              <a:gd name="connsiteX12" fmla="*/ 4115858 w 6993466"/>
              <a:gd name="connsiteY12" fmla="*/ 99483 h 553508"/>
              <a:gd name="connsiteX13" fmla="*/ 4554008 w 6993466"/>
              <a:gd name="connsiteY13" fmla="*/ 16933 h 553508"/>
              <a:gd name="connsiteX14" fmla="*/ 4848794 w 6993466"/>
              <a:gd name="connsiteY14" fmla="*/ 88019 h 553508"/>
              <a:gd name="connsiteX15" fmla="*/ 5341408 w 6993466"/>
              <a:gd name="connsiteY15" fmla="*/ 23283 h 553508"/>
              <a:gd name="connsiteX16" fmla="*/ 5798608 w 6993466"/>
              <a:gd name="connsiteY16" fmla="*/ 131233 h 553508"/>
              <a:gd name="connsiteX17" fmla="*/ 6319308 w 6993466"/>
              <a:gd name="connsiteY17" fmla="*/ 124883 h 553508"/>
              <a:gd name="connsiteX18" fmla="*/ 6592358 w 6993466"/>
              <a:gd name="connsiteY18" fmla="*/ 10583 h 553508"/>
              <a:gd name="connsiteX19" fmla="*/ 6795558 w 6993466"/>
              <a:gd name="connsiteY19" fmla="*/ 74083 h 553508"/>
              <a:gd name="connsiteX20" fmla="*/ 6859058 w 6993466"/>
              <a:gd name="connsiteY20" fmla="*/ 455083 h 553508"/>
              <a:gd name="connsiteX21" fmla="*/ 5036608 w 6993466"/>
              <a:gd name="connsiteY21" fmla="*/ 518583 h 553508"/>
              <a:gd name="connsiteX22" fmla="*/ 1156758 w 6993466"/>
              <a:gd name="connsiteY22" fmla="*/ 531283 h 553508"/>
              <a:gd name="connsiteX23" fmla="*/ 172508 w 6993466"/>
              <a:gd name="connsiteY23" fmla="*/ 493183 h 553508"/>
              <a:gd name="connsiteX24" fmla="*/ 121708 w 6993466"/>
              <a:gd name="connsiteY24" fmla="*/ 169333 h 553508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626658 w 6993466"/>
              <a:gd name="connsiteY6" fmla="*/ 98642 h 539967"/>
              <a:gd name="connsiteX7" fmla="*/ 2033058 w 6993466"/>
              <a:gd name="connsiteY7" fmla="*/ 136742 h 539967"/>
              <a:gd name="connsiteX8" fmla="*/ 2522008 w 6993466"/>
              <a:gd name="connsiteY8" fmla="*/ 54192 h 539967"/>
              <a:gd name="connsiteX9" fmla="*/ 2824087 w 6993466"/>
              <a:gd name="connsiteY9" fmla="*/ 115102 h 539967"/>
              <a:gd name="connsiteX10" fmla="*/ 3093508 w 6993466"/>
              <a:gd name="connsiteY10" fmla="*/ 28792 h 539967"/>
              <a:gd name="connsiteX11" fmla="*/ 3639608 w 6993466"/>
              <a:gd name="connsiteY11" fmla="*/ 73242 h 539967"/>
              <a:gd name="connsiteX12" fmla="*/ 4115858 w 6993466"/>
              <a:gd name="connsiteY12" fmla="*/ 85942 h 539967"/>
              <a:gd name="connsiteX13" fmla="*/ 4554008 w 6993466"/>
              <a:gd name="connsiteY13" fmla="*/ 3392 h 539967"/>
              <a:gd name="connsiteX14" fmla="*/ 4848794 w 6993466"/>
              <a:gd name="connsiteY14" fmla="*/ 74478 h 539967"/>
              <a:gd name="connsiteX15" fmla="*/ 5341408 w 6993466"/>
              <a:gd name="connsiteY15" fmla="*/ 9742 h 539967"/>
              <a:gd name="connsiteX16" fmla="*/ 5798608 w 6993466"/>
              <a:gd name="connsiteY16" fmla="*/ 117692 h 539967"/>
              <a:gd name="connsiteX17" fmla="*/ 6319308 w 6993466"/>
              <a:gd name="connsiteY17" fmla="*/ 111342 h 539967"/>
              <a:gd name="connsiteX18" fmla="*/ 6592358 w 6993466"/>
              <a:gd name="connsiteY18" fmla="*/ 78291 h 539967"/>
              <a:gd name="connsiteX19" fmla="*/ 6795558 w 6993466"/>
              <a:gd name="connsiteY19" fmla="*/ 60542 h 539967"/>
              <a:gd name="connsiteX20" fmla="*/ 6859058 w 6993466"/>
              <a:gd name="connsiteY20" fmla="*/ 441542 h 539967"/>
              <a:gd name="connsiteX21" fmla="*/ 5036608 w 6993466"/>
              <a:gd name="connsiteY21" fmla="*/ 505042 h 539967"/>
              <a:gd name="connsiteX22" fmla="*/ 1156758 w 6993466"/>
              <a:gd name="connsiteY22" fmla="*/ 517742 h 539967"/>
              <a:gd name="connsiteX23" fmla="*/ 172508 w 6993466"/>
              <a:gd name="connsiteY23" fmla="*/ 479642 h 539967"/>
              <a:gd name="connsiteX24" fmla="*/ 121708 w 6993466"/>
              <a:gd name="connsiteY24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626658 w 6993466"/>
              <a:gd name="connsiteY6" fmla="*/ 98642 h 539967"/>
              <a:gd name="connsiteX7" fmla="*/ 2033058 w 6993466"/>
              <a:gd name="connsiteY7" fmla="*/ 136742 h 539967"/>
              <a:gd name="connsiteX8" fmla="*/ 2522008 w 6993466"/>
              <a:gd name="connsiteY8" fmla="*/ 54192 h 539967"/>
              <a:gd name="connsiteX9" fmla="*/ 2824087 w 6993466"/>
              <a:gd name="connsiteY9" fmla="*/ 115102 h 539967"/>
              <a:gd name="connsiteX10" fmla="*/ 3093508 w 6993466"/>
              <a:gd name="connsiteY10" fmla="*/ 28792 h 539967"/>
              <a:gd name="connsiteX11" fmla="*/ 3639608 w 6993466"/>
              <a:gd name="connsiteY11" fmla="*/ 73242 h 539967"/>
              <a:gd name="connsiteX12" fmla="*/ 4115858 w 6993466"/>
              <a:gd name="connsiteY12" fmla="*/ 85942 h 539967"/>
              <a:gd name="connsiteX13" fmla="*/ 4554008 w 6993466"/>
              <a:gd name="connsiteY13" fmla="*/ 3392 h 539967"/>
              <a:gd name="connsiteX14" fmla="*/ 4848794 w 6993466"/>
              <a:gd name="connsiteY14" fmla="*/ 74478 h 539967"/>
              <a:gd name="connsiteX15" fmla="*/ 5341408 w 6993466"/>
              <a:gd name="connsiteY15" fmla="*/ 9742 h 539967"/>
              <a:gd name="connsiteX16" fmla="*/ 5798608 w 6993466"/>
              <a:gd name="connsiteY16" fmla="*/ 117692 h 539967"/>
              <a:gd name="connsiteX17" fmla="*/ 6319308 w 6993466"/>
              <a:gd name="connsiteY17" fmla="*/ 111342 h 539967"/>
              <a:gd name="connsiteX18" fmla="*/ 6592358 w 6993466"/>
              <a:gd name="connsiteY18" fmla="*/ 78291 h 539967"/>
              <a:gd name="connsiteX19" fmla="*/ 6795558 w 6993466"/>
              <a:gd name="connsiteY19" fmla="*/ 60542 h 539967"/>
              <a:gd name="connsiteX20" fmla="*/ 6859058 w 6993466"/>
              <a:gd name="connsiteY20" fmla="*/ 441542 h 539967"/>
              <a:gd name="connsiteX21" fmla="*/ 5036608 w 6993466"/>
              <a:gd name="connsiteY21" fmla="*/ 505042 h 539967"/>
              <a:gd name="connsiteX22" fmla="*/ 1156758 w 6993466"/>
              <a:gd name="connsiteY22" fmla="*/ 517742 h 539967"/>
              <a:gd name="connsiteX23" fmla="*/ 172508 w 6993466"/>
              <a:gd name="connsiteY23" fmla="*/ 479642 h 539967"/>
              <a:gd name="connsiteX24" fmla="*/ 121708 w 6993466"/>
              <a:gd name="connsiteY24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4115858 w 6993466"/>
              <a:gd name="connsiteY13" fmla="*/ 85942 h 539967"/>
              <a:gd name="connsiteX14" fmla="*/ 4554008 w 6993466"/>
              <a:gd name="connsiteY14" fmla="*/ 3392 h 539967"/>
              <a:gd name="connsiteX15" fmla="*/ 4848794 w 6993466"/>
              <a:gd name="connsiteY15" fmla="*/ 74478 h 539967"/>
              <a:gd name="connsiteX16" fmla="*/ 5341408 w 6993466"/>
              <a:gd name="connsiteY16" fmla="*/ 9742 h 539967"/>
              <a:gd name="connsiteX17" fmla="*/ 5798608 w 6993466"/>
              <a:gd name="connsiteY17" fmla="*/ 117692 h 539967"/>
              <a:gd name="connsiteX18" fmla="*/ 6319308 w 6993466"/>
              <a:gd name="connsiteY18" fmla="*/ 111342 h 539967"/>
              <a:gd name="connsiteX19" fmla="*/ 6592358 w 6993466"/>
              <a:gd name="connsiteY19" fmla="*/ 78291 h 539967"/>
              <a:gd name="connsiteX20" fmla="*/ 6795558 w 6993466"/>
              <a:gd name="connsiteY20" fmla="*/ 60542 h 539967"/>
              <a:gd name="connsiteX21" fmla="*/ 6859058 w 6993466"/>
              <a:gd name="connsiteY21" fmla="*/ 441542 h 539967"/>
              <a:gd name="connsiteX22" fmla="*/ 5036608 w 6993466"/>
              <a:gd name="connsiteY22" fmla="*/ 505042 h 539967"/>
              <a:gd name="connsiteX23" fmla="*/ 1156758 w 6993466"/>
              <a:gd name="connsiteY23" fmla="*/ 517742 h 539967"/>
              <a:gd name="connsiteX24" fmla="*/ 172508 w 6993466"/>
              <a:gd name="connsiteY24" fmla="*/ 479642 h 539967"/>
              <a:gd name="connsiteX25" fmla="*/ 121708 w 6993466"/>
              <a:gd name="connsiteY25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3821854 w 6993466"/>
              <a:gd name="connsiteY13" fmla="*/ 162497 h 539967"/>
              <a:gd name="connsiteX14" fmla="*/ 4115858 w 6993466"/>
              <a:gd name="connsiteY14" fmla="*/ 85942 h 539967"/>
              <a:gd name="connsiteX15" fmla="*/ 4554008 w 6993466"/>
              <a:gd name="connsiteY15" fmla="*/ 3392 h 539967"/>
              <a:gd name="connsiteX16" fmla="*/ 4848794 w 6993466"/>
              <a:gd name="connsiteY16" fmla="*/ 74478 h 539967"/>
              <a:gd name="connsiteX17" fmla="*/ 5341408 w 6993466"/>
              <a:gd name="connsiteY17" fmla="*/ 9742 h 539967"/>
              <a:gd name="connsiteX18" fmla="*/ 5798608 w 6993466"/>
              <a:gd name="connsiteY18" fmla="*/ 117692 h 539967"/>
              <a:gd name="connsiteX19" fmla="*/ 6319308 w 6993466"/>
              <a:gd name="connsiteY19" fmla="*/ 111342 h 539967"/>
              <a:gd name="connsiteX20" fmla="*/ 6592358 w 6993466"/>
              <a:gd name="connsiteY20" fmla="*/ 78291 h 539967"/>
              <a:gd name="connsiteX21" fmla="*/ 6795558 w 6993466"/>
              <a:gd name="connsiteY21" fmla="*/ 60542 h 539967"/>
              <a:gd name="connsiteX22" fmla="*/ 6859058 w 6993466"/>
              <a:gd name="connsiteY22" fmla="*/ 441542 h 539967"/>
              <a:gd name="connsiteX23" fmla="*/ 5036608 w 6993466"/>
              <a:gd name="connsiteY23" fmla="*/ 505042 h 539967"/>
              <a:gd name="connsiteX24" fmla="*/ 1156758 w 6993466"/>
              <a:gd name="connsiteY24" fmla="*/ 517742 h 539967"/>
              <a:gd name="connsiteX25" fmla="*/ 172508 w 6993466"/>
              <a:gd name="connsiteY25" fmla="*/ 479642 h 539967"/>
              <a:gd name="connsiteX26" fmla="*/ 121708 w 6993466"/>
              <a:gd name="connsiteY26" fmla="*/ 155792 h 539967"/>
              <a:gd name="connsiteX0" fmla="*/ 121708 w 6993466"/>
              <a:gd name="connsiteY0" fmla="*/ 155792 h 539967"/>
              <a:gd name="connsiteX1" fmla="*/ 128058 w 6993466"/>
              <a:gd name="connsiteY1" fmla="*/ 149442 h 539967"/>
              <a:gd name="connsiteX2" fmla="*/ 293158 w 6993466"/>
              <a:gd name="connsiteY2" fmla="*/ 92292 h 539967"/>
              <a:gd name="connsiteX3" fmla="*/ 490008 w 6993466"/>
              <a:gd name="connsiteY3" fmla="*/ 149442 h 539967"/>
              <a:gd name="connsiteX4" fmla="*/ 921808 w 6993466"/>
              <a:gd name="connsiteY4" fmla="*/ 111342 h 539967"/>
              <a:gd name="connsiteX5" fmla="*/ 1156758 w 6993466"/>
              <a:gd name="connsiteY5" fmla="*/ 66892 h 539967"/>
              <a:gd name="connsiteX6" fmla="*/ 1388704 w 6993466"/>
              <a:gd name="connsiteY6" fmla="*/ 148955 h 539967"/>
              <a:gd name="connsiteX7" fmla="*/ 1626658 w 6993466"/>
              <a:gd name="connsiteY7" fmla="*/ 98642 h 539967"/>
              <a:gd name="connsiteX8" fmla="*/ 2033058 w 6993466"/>
              <a:gd name="connsiteY8" fmla="*/ 136742 h 539967"/>
              <a:gd name="connsiteX9" fmla="*/ 2522008 w 6993466"/>
              <a:gd name="connsiteY9" fmla="*/ 54192 h 539967"/>
              <a:gd name="connsiteX10" fmla="*/ 2824087 w 6993466"/>
              <a:gd name="connsiteY10" fmla="*/ 115102 h 539967"/>
              <a:gd name="connsiteX11" fmla="*/ 3093508 w 6993466"/>
              <a:gd name="connsiteY11" fmla="*/ 28792 h 539967"/>
              <a:gd name="connsiteX12" fmla="*/ 3639608 w 6993466"/>
              <a:gd name="connsiteY12" fmla="*/ 73242 h 539967"/>
              <a:gd name="connsiteX13" fmla="*/ 3821854 w 6993466"/>
              <a:gd name="connsiteY13" fmla="*/ 162497 h 539967"/>
              <a:gd name="connsiteX14" fmla="*/ 4115858 w 6993466"/>
              <a:gd name="connsiteY14" fmla="*/ 85942 h 539967"/>
              <a:gd name="connsiteX15" fmla="*/ 4554008 w 6993466"/>
              <a:gd name="connsiteY15" fmla="*/ 3392 h 539967"/>
              <a:gd name="connsiteX16" fmla="*/ 4848794 w 6993466"/>
              <a:gd name="connsiteY16" fmla="*/ 74478 h 539967"/>
              <a:gd name="connsiteX17" fmla="*/ 5341408 w 6993466"/>
              <a:gd name="connsiteY17" fmla="*/ 9742 h 539967"/>
              <a:gd name="connsiteX18" fmla="*/ 5798608 w 6993466"/>
              <a:gd name="connsiteY18" fmla="*/ 117692 h 539967"/>
              <a:gd name="connsiteX19" fmla="*/ 6319308 w 6993466"/>
              <a:gd name="connsiteY19" fmla="*/ 111342 h 539967"/>
              <a:gd name="connsiteX20" fmla="*/ 6592358 w 6993466"/>
              <a:gd name="connsiteY20" fmla="*/ 78291 h 539967"/>
              <a:gd name="connsiteX21" fmla="*/ 6867776 w 6993466"/>
              <a:gd name="connsiteY21" fmla="*/ 60542 h 539967"/>
              <a:gd name="connsiteX22" fmla="*/ 6859058 w 6993466"/>
              <a:gd name="connsiteY22" fmla="*/ 441542 h 539967"/>
              <a:gd name="connsiteX23" fmla="*/ 5036608 w 6993466"/>
              <a:gd name="connsiteY23" fmla="*/ 505042 h 539967"/>
              <a:gd name="connsiteX24" fmla="*/ 1156758 w 6993466"/>
              <a:gd name="connsiteY24" fmla="*/ 517742 h 539967"/>
              <a:gd name="connsiteX25" fmla="*/ 172508 w 6993466"/>
              <a:gd name="connsiteY25" fmla="*/ 479642 h 539967"/>
              <a:gd name="connsiteX26" fmla="*/ 121708 w 6993466"/>
              <a:gd name="connsiteY26" fmla="*/ 155792 h 539967"/>
              <a:gd name="connsiteX0" fmla="*/ 121708 w 6921250"/>
              <a:gd name="connsiteY0" fmla="*/ 155792 h 539967"/>
              <a:gd name="connsiteX1" fmla="*/ 128058 w 6921250"/>
              <a:gd name="connsiteY1" fmla="*/ 149442 h 539967"/>
              <a:gd name="connsiteX2" fmla="*/ 293158 w 6921250"/>
              <a:gd name="connsiteY2" fmla="*/ 92292 h 539967"/>
              <a:gd name="connsiteX3" fmla="*/ 490008 w 6921250"/>
              <a:gd name="connsiteY3" fmla="*/ 149442 h 539967"/>
              <a:gd name="connsiteX4" fmla="*/ 921808 w 6921250"/>
              <a:gd name="connsiteY4" fmla="*/ 111342 h 539967"/>
              <a:gd name="connsiteX5" fmla="*/ 1156758 w 6921250"/>
              <a:gd name="connsiteY5" fmla="*/ 66892 h 539967"/>
              <a:gd name="connsiteX6" fmla="*/ 1388704 w 6921250"/>
              <a:gd name="connsiteY6" fmla="*/ 148955 h 539967"/>
              <a:gd name="connsiteX7" fmla="*/ 1626658 w 6921250"/>
              <a:gd name="connsiteY7" fmla="*/ 98642 h 539967"/>
              <a:gd name="connsiteX8" fmla="*/ 2033058 w 6921250"/>
              <a:gd name="connsiteY8" fmla="*/ 136742 h 539967"/>
              <a:gd name="connsiteX9" fmla="*/ 2522008 w 6921250"/>
              <a:gd name="connsiteY9" fmla="*/ 54192 h 539967"/>
              <a:gd name="connsiteX10" fmla="*/ 2824087 w 6921250"/>
              <a:gd name="connsiteY10" fmla="*/ 115102 h 539967"/>
              <a:gd name="connsiteX11" fmla="*/ 3093508 w 6921250"/>
              <a:gd name="connsiteY11" fmla="*/ 28792 h 539967"/>
              <a:gd name="connsiteX12" fmla="*/ 3639608 w 6921250"/>
              <a:gd name="connsiteY12" fmla="*/ 73242 h 539967"/>
              <a:gd name="connsiteX13" fmla="*/ 3821854 w 6921250"/>
              <a:gd name="connsiteY13" fmla="*/ 162497 h 539967"/>
              <a:gd name="connsiteX14" fmla="*/ 4115858 w 6921250"/>
              <a:gd name="connsiteY14" fmla="*/ 85942 h 539967"/>
              <a:gd name="connsiteX15" fmla="*/ 4554008 w 6921250"/>
              <a:gd name="connsiteY15" fmla="*/ 3392 h 539967"/>
              <a:gd name="connsiteX16" fmla="*/ 4848794 w 6921250"/>
              <a:gd name="connsiteY16" fmla="*/ 74478 h 539967"/>
              <a:gd name="connsiteX17" fmla="*/ 5341408 w 6921250"/>
              <a:gd name="connsiteY17" fmla="*/ 9742 h 539967"/>
              <a:gd name="connsiteX18" fmla="*/ 5798608 w 6921250"/>
              <a:gd name="connsiteY18" fmla="*/ 117692 h 539967"/>
              <a:gd name="connsiteX19" fmla="*/ 6319308 w 6921250"/>
              <a:gd name="connsiteY19" fmla="*/ 111342 h 539967"/>
              <a:gd name="connsiteX20" fmla="*/ 6592358 w 6921250"/>
              <a:gd name="connsiteY20" fmla="*/ 78291 h 539967"/>
              <a:gd name="connsiteX21" fmla="*/ 6867776 w 6921250"/>
              <a:gd name="connsiteY21" fmla="*/ 60542 h 539967"/>
              <a:gd name="connsiteX22" fmla="*/ 6786842 w 6921250"/>
              <a:gd name="connsiteY22" fmla="*/ 441543 h 539967"/>
              <a:gd name="connsiteX23" fmla="*/ 5036608 w 6921250"/>
              <a:gd name="connsiteY23" fmla="*/ 505042 h 539967"/>
              <a:gd name="connsiteX24" fmla="*/ 1156758 w 6921250"/>
              <a:gd name="connsiteY24" fmla="*/ 517742 h 539967"/>
              <a:gd name="connsiteX25" fmla="*/ 172508 w 6921250"/>
              <a:gd name="connsiteY25" fmla="*/ 479642 h 539967"/>
              <a:gd name="connsiteX26" fmla="*/ 121708 w 6921250"/>
              <a:gd name="connsiteY26" fmla="*/ 155792 h 539967"/>
              <a:gd name="connsiteX0" fmla="*/ 41686 w 6809799"/>
              <a:gd name="connsiteY0" fmla="*/ 152438 h 516618"/>
              <a:gd name="connsiteX1" fmla="*/ 48036 w 6809799"/>
              <a:gd name="connsiteY1" fmla="*/ 146088 h 516618"/>
              <a:gd name="connsiteX2" fmla="*/ 213136 w 6809799"/>
              <a:gd name="connsiteY2" fmla="*/ 88938 h 516618"/>
              <a:gd name="connsiteX3" fmla="*/ 409986 w 6809799"/>
              <a:gd name="connsiteY3" fmla="*/ 146088 h 516618"/>
              <a:gd name="connsiteX4" fmla="*/ 841786 w 6809799"/>
              <a:gd name="connsiteY4" fmla="*/ 107988 h 516618"/>
              <a:gd name="connsiteX5" fmla="*/ 1076736 w 6809799"/>
              <a:gd name="connsiteY5" fmla="*/ 63538 h 516618"/>
              <a:gd name="connsiteX6" fmla="*/ 1308682 w 6809799"/>
              <a:gd name="connsiteY6" fmla="*/ 145601 h 516618"/>
              <a:gd name="connsiteX7" fmla="*/ 1546636 w 6809799"/>
              <a:gd name="connsiteY7" fmla="*/ 95288 h 516618"/>
              <a:gd name="connsiteX8" fmla="*/ 1953036 w 6809799"/>
              <a:gd name="connsiteY8" fmla="*/ 133388 h 516618"/>
              <a:gd name="connsiteX9" fmla="*/ 2441986 w 6809799"/>
              <a:gd name="connsiteY9" fmla="*/ 50838 h 516618"/>
              <a:gd name="connsiteX10" fmla="*/ 2744065 w 6809799"/>
              <a:gd name="connsiteY10" fmla="*/ 111748 h 516618"/>
              <a:gd name="connsiteX11" fmla="*/ 3013486 w 6809799"/>
              <a:gd name="connsiteY11" fmla="*/ 25438 h 516618"/>
              <a:gd name="connsiteX12" fmla="*/ 3559586 w 6809799"/>
              <a:gd name="connsiteY12" fmla="*/ 69888 h 516618"/>
              <a:gd name="connsiteX13" fmla="*/ 3741832 w 6809799"/>
              <a:gd name="connsiteY13" fmla="*/ 159143 h 516618"/>
              <a:gd name="connsiteX14" fmla="*/ 4035836 w 6809799"/>
              <a:gd name="connsiteY14" fmla="*/ 82588 h 516618"/>
              <a:gd name="connsiteX15" fmla="*/ 4473986 w 6809799"/>
              <a:gd name="connsiteY15" fmla="*/ 38 h 516618"/>
              <a:gd name="connsiteX16" fmla="*/ 4768772 w 6809799"/>
              <a:gd name="connsiteY16" fmla="*/ 71124 h 516618"/>
              <a:gd name="connsiteX17" fmla="*/ 5261386 w 6809799"/>
              <a:gd name="connsiteY17" fmla="*/ 6388 h 516618"/>
              <a:gd name="connsiteX18" fmla="*/ 5718586 w 6809799"/>
              <a:gd name="connsiteY18" fmla="*/ 114338 h 516618"/>
              <a:gd name="connsiteX19" fmla="*/ 6239286 w 6809799"/>
              <a:gd name="connsiteY19" fmla="*/ 107988 h 516618"/>
              <a:gd name="connsiteX20" fmla="*/ 6542711 w 6809799"/>
              <a:gd name="connsiteY20" fmla="*/ 63026 h 516618"/>
              <a:gd name="connsiteX21" fmla="*/ 6787754 w 6809799"/>
              <a:gd name="connsiteY21" fmla="*/ 57188 h 516618"/>
              <a:gd name="connsiteX22" fmla="*/ 6706820 w 6809799"/>
              <a:gd name="connsiteY22" fmla="*/ 438189 h 516618"/>
              <a:gd name="connsiteX23" fmla="*/ 4956586 w 6809799"/>
              <a:gd name="connsiteY23" fmla="*/ 501688 h 516618"/>
              <a:gd name="connsiteX24" fmla="*/ 1076736 w 6809799"/>
              <a:gd name="connsiteY24" fmla="*/ 514388 h 516618"/>
              <a:gd name="connsiteX25" fmla="*/ 92486 w 6809799"/>
              <a:gd name="connsiteY25" fmla="*/ 476288 h 516618"/>
              <a:gd name="connsiteX26" fmla="*/ 41686 w 6809799"/>
              <a:gd name="connsiteY26" fmla="*/ 152438 h 516618"/>
              <a:gd name="connsiteX0" fmla="*/ 41686 w 6802416"/>
              <a:gd name="connsiteY0" fmla="*/ 152438 h 516618"/>
              <a:gd name="connsiteX1" fmla="*/ 48036 w 6802416"/>
              <a:gd name="connsiteY1" fmla="*/ 146088 h 516618"/>
              <a:gd name="connsiteX2" fmla="*/ 213136 w 6802416"/>
              <a:gd name="connsiteY2" fmla="*/ 88938 h 516618"/>
              <a:gd name="connsiteX3" fmla="*/ 409986 w 6802416"/>
              <a:gd name="connsiteY3" fmla="*/ 146088 h 516618"/>
              <a:gd name="connsiteX4" fmla="*/ 841786 w 6802416"/>
              <a:gd name="connsiteY4" fmla="*/ 107988 h 516618"/>
              <a:gd name="connsiteX5" fmla="*/ 1076736 w 6802416"/>
              <a:gd name="connsiteY5" fmla="*/ 63538 h 516618"/>
              <a:gd name="connsiteX6" fmla="*/ 1308682 w 6802416"/>
              <a:gd name="connsiteY6" fmla="*/ 145601 h 516618"/>
              <a:gd name="connsiteX7" fmla="*/ 1546636 w 6802416"/>
              <a:gd name="connsiteY7" fmla="*/ 95288 h 516618"/>
              <a:gd name="connsiteX8" fmla="*/ 1953036 w 6802416"/>
              <a:gd name="connsiteY8" fmla="*/ 133388 h 516618"/>
              <a:gd name="connsiteX9" fmla="*/ 2441986 w 6802416"/>
              <a:gd name="connsiteY9" fmla="*/ 50838 h 516618"/>
              <a:gd name="connsiteX10" fmla="*/ 2744065 w 6802416"/>
              <a:gd name="connsiteY10" fmla="*/ 111748 h 516618"/>
              <a:gd name="connsiteX11" fmla="*/ 3013486 w 6802416"/>
              <a:gd name="connsiteY11" fmla="*/ 25438 h 516618"/>
              <a:gd name="connsiteX12" fmla="*/ 3559586 w 6802416"/>
              <a:gd name="connsiteY12" fmla="*/ 69888 h 516618"/>
              <a:gd name="connsiteX13" fmla="*/ 3741832 w 6802416"/>
              <a:gd name="connsiteY13" fmla="*/ 159143 h 516618"/>
              <a:gd name="connsiteX14" fmla="*/ 4035836 w 6802416"/>
              <a:gd name="connsiteY14" fmla="*/ 82588 h 516618"/>
              <a:gd name="connsiteX15" fmla="*/ 4473986 w 6802416"/>
              <a:gd name="connsiteY15" fmla="*/ 38 h 516618"/>
              <a:gd name="connsiteX16" fmla="*/ 4768772 w 6802416"/>
              <a:gd name="connsiteY16" fmla="*/ 71124 h 516618"/>
              <a:gd name="connsiteX17" fmla="*/ 5261386 w 6802416"/>
              <a:gd name="connsiteY17" fmla="*/ 6388 h 516618"/>
              <a:gd name="connsiteX18" fmla="*/ 5718586 w 6802416"/>
              <a:gd name="connsiteY18" fmla="*/ 114338 h 516618"/>
              <a:gd name="connsiteX19" fmla="*/ 6239286 w 6802416"/>
              <a:gd name="connsiteY19" fmla="*/ 107988 h 516618"/>
              <a:gd name="connsiteX20" fmla="*/ 6542711 w 6802416"/>
              <a:gd name="connsiteY20" fmla="*/ 63026 h 516618"/>
              <a:gd name="connsiteX21" fmla="*/ 6787754 w 6802416"/>
              <a:gd name="connsiteY21" fmla="*/ 57188 h 516618"/>
              <a:gd name="connsiteX22" fmla="*/ 6706820 w 6802416"/>
              <a:gd name="connsiteY22" fmla="*/ 438189 h 516618"/>
              <a:gd name="connsiteX23" fmla="*/ 4956586 w 6802416"/>
              <a:gd name="connsiteY23" fmla="*/ 501688 h 516618"/>
              <a:gd name="connsiteX24" fmla="*/ 1076736 w 6802416"/>
              <a:gd name="connsiteY24" fmla="*/ 514388 h 516618"/>
              <a:gd name="connsiteX25" fmla="*/ 92486 w 6802416"/>
              <a:gd name="connsiteY25" fmla="*/ 476288 h 516618"/>
              <a:gd name="connsiteX26" fmla="*/ 41686 w 6802416"/>
              <a:gd name="connsiteY26" fmla="*/ 152438 h 516618"/>
              <a:gd name="connsiteX0" fmla="*/ 41686 w 6803635"/>
              <a:gd name="connsiteY0" fmla="*/ 152438 h 516618"/>
              <a:gd name="connsiteX1" fmla="*/ 48036 w 6803635"/>
              <a:gd name="connsiteY1" fmla="*/ 146088 h 516618"/>
              <a:gd name="connsiteX2" fmla="*/ 213136 w 6803635"/>
              <a:gd name="connsiteY2" fmla="*/ 88938 h 516618"/>
              <a:gd name="connsiteX3" fmla="*/ 409986 w 6803635"/>
              <a:gd name="connsiteY3" fmla="*/ 146088 h 516618"/>
              <a:gd name="connsiteX4" fmla="*/ 841786 w 6803635"/>
              <a:gd name="connsiteY4" fmla="*/ 107988 h 516618"/>
              <a:gd name="connsiteX5" fmla="*/ 1076736 w 6803635"/>
              <a:gd name="connsiteY5" fmla="*/ 63538 h 516618"/>
              <a:gd name="connsiteX6" fmla="*/ 1308682 w 6803635"/>
              <a:gd name="connsiteY6" fmla="*/ 145601 h 516618"/>
              <a:gd name="connsiteX7" fmla="*/ 1546636 w 6803635"/>
              <a:gd name="connsiteY7" fmla="*/ 95288 h 516618"/>
              <a:gd name="connsiteX8" fmla="*/ 1953036 w 6803635"/>
              <a:gd name="connsiteY8" fmla="*/ 133388 h 516618"/>
              <a:gd name="connsiteX9" fmla="*/ 2441986 w 6803635"/>
              <a:gd name="connsiteY9" fmla="*/ 50838 h 516618"/>
              <a:gd name="connsiteX10" fmla="*/ 2744065 w 6803635"/>
              <a:gd name="connsiteY10" fmla="*/ 111748 h 516618"/>
              <a:gd name="connsiteX11" fmla="*/ 3013486 w 6803635"/>
              <a:gd name="connsiteY11" fmla="*/ 25438 h 516618"/>
              <a:gd name="connsiteX12" fmla="*/ 3559586 w 6803635"/>
              <a:gd name="connsiteY12" fmla="*/ 69888 h 516618"/>
              <a:gd name="connsiteX13" fmla="*/ 3741832 w 6803635"/>
              <a:gd name="connsiteY13" fmla="*/ 159143 h 516618"/>
              <a:gd name="connsiteX14" fmla="*/ 4035836 w 6803635"/>
              <a:gd name="connsiteY14" fmla="*/ 82588 h 516618"/>
              <a:gd name="connsiteX15" fmla="*/ 4473986 w 6803635"/>
              <a:gd name="connsiteY15" fmla="*/ 38 h 516618"/>
              <a:gd name="connsiteX16" fmla="*/ 4768772 w 6803635"/>
              <a:gd name="connsiteY16" fmla="*/ 71124 h 516618"/>
              <a:gd name="connsiteX17" fmla="*/ 5261386 w 6803635"/>
              <a:gd name="connsiteY17" fmla="*/ 6388 h 516618"/>
              <a:gd name="connsiteX18" fmla="*/ 5718586 w 6803635"/>
              <a:gd name="connsiteY18" fmla="*/ 114338 h 516618"/>
              <a:gd name="connsiteX19" fmla="*/ 6239286 w 6803635"/>
              <a:gd name="connsiteY19" fmla="*/ 107988 h 516618"/>
              <a:gd name="connsiteX20" fmla="*/ 6629498 w 6803635"/>
              <a:gd name="connsiteY20" fmla="*/ 57071 h 516618"/>
              <a:gd name="connsiteX21" fmla="*/ 6787754 w 6803635"/>
              <a:gd name="connsiteY21" fmla="*/ 57188 h 516618"/>
              <a:gd name="connsiteX22" fmla="*/ 6706820 w 6803635"/>
              <a:gd name="connsiteY22" fmla="*/ 438189 h 516618"/>
              <a:gd name="connsiteX23" fmla="*/ 4956586 w 6803635"/>
              <a:gd name="connsiteY23" fmla="*/ 501688 h 516618"/>
              <a:gd name="connsiteX24" fmla="*/ 1076736 w 6803635"/>
              <a:gd name="connsiteY24" fmla="*/ 514388 h 516618"/>
              <a:gd name="connsiteX25" fmla="*/ 92486 w 6803635"/>
              <a:gd name="connsiteY25" fmla="*/ 476288 h 516618"/>
              <a:gd name="connsiteX26" fmla="*/ 41686 w 6803635"/>
              <a:gd name="connsiteY26" fmla="*/ 152438 h 516618"/>
              <a:gd name="connsiteX0" fmla="*/ 41686 w 6799878"/>
              <a:gd name="connsiteY0" fmla="*/ 152438 h 516618"/>
              <a:gd name="connsiteX1" fmla="*/ 48036 w 6799878"/>
              <a:gd name="connsiteY1" fmla="*/ 146088 h 516618"/>
              <a:gd name="connsiteX2" fmla="*/ 213136 w 6799878"/>
              <a:gd name="connsiteY2" fmla="*/ 88938 h 516618"/>
              <a:gd name="connsiteX3" fmla="*/ 409986 w 6799878"/>
              <a:gd name="connsiteY3" fmla="*/ 146088 h 516618"/>
              <a:gd name="connsiteX4" fmla="*/ 841786 w 6799878"/>
              <a:gd name="connsiteY4" fmla="*/ 107988 h 516618"/>
              <a:gd name="connsiteX5" fmla="*/ 1076736 w 6799878"/>
              <a:gd name="connsiteY5" fmla="*/ 63538 h 516618"/>
              <a:gd name="connsiteX6" fmla="*/ 1308682 w 6799878"/>
              <a:gd name="connsiteY6" fmla="*/ 145601 h 516618"/>
              <a:gd name="connsiteX7" fmla="*/ 1546636 w 6799878"/>
              <a:gd name="connsiteY7" fmla="*/ 95288 h 516618"/>
              <a:gd name="connsiteX8" fmla="*/ 1953036 w 6799878"/>
              <a:gd name="connsiteY8" fmla="*/ 133388 h 516618"/>
              <a:gd name="connsiteX9" fmla="*/ 2441986 w 6799878"/>
              <a:gd name="connsiteY9" fmla="*/ 50838 h 516618"/>
              <a:gd name="connsiteX10" fmla="*/ 2744065 w 6799878"/>
              <a:gd name="connsiteY10" fmla="*/ 111748 h 516618"/>
              <a:gd name="connsiteX11" fmla="*/ 3013486 w 6799878"/>
              <a:gd name="connsiteY11" fmla="*/ 25438 h 516618"/>
              <a:gd name="connsiteX12" fmla="*/ 3559586 w 6799878"/>
              <a:gd name="connsiteY12" fmla="*/ 69888 h 516618"/>
              <a:gd name="connsiteX13" fmla="*/ 3741832 w 6799878"/>
              <a:gd name="connsiteY13" fmla="*/ 159143 h 516618"/>
              <a:gd name="connsiteX14" fmla="*/ 4035836 w 6799878"/>
              <a:gd name="connsiteY14" fmla="*/ 82588 h 516618"/>
              <a:gd name="connsiteX15" fmla="*/ 4473986 w 6799878"/>
              <a:gd name="connsiteY15" fmla="*/ 38 h 516618"/>
              <a:gd name="connsiteX16" fmla="*/ 4768772 w 6799878"/>
              <a:gd name="connsiteY16" fmla="*/ 71124 h 516618"/>
              <a:gd name="connsiteX17" fmla="*/ 5261386 w 6799878"/>
              <a:gd name="connsiteY17" fmla="*/ 6388 h 516618"/>
              <a:gd name="connsiteX18" fmla="*/ 5718586 w 6799878"/>
              <a:gd name="connsiteY18" fmla="*/ 114338 h 516618"/>
              <a:gd name="connsiteX19" fmla="*/ 6239286 w 6799878"/>
              <a:gd name="connsiteY19" fmla="*/ 107988 h 516618"/>
              <a:gd name="connsiteX20" fmla="*/ 6629498 w 6799878"/>
              <a:gd name="connsiteY20" fmla="*/ 57071 h 516618"/>
              <a:gd name="connsiteX21" fmla="*/ 6787754 w 6799878"/>
              <a:gd name="connsiteY21" fmla="*/ 57188 h 516618"/>
              <a:gd name="connsiteX22" fmla="*/ 6706820 w 6799878"/>
              <a:gd name="connsiteY22" fmla="*/ 438189 h 516618"/>
              <a:gd name="connsiteX23" fmla="*/ 4956586 w 6799878"/>
              <a:gd name="connsiteY23" fmla="*/ 501688 h 516618"/>
              <a:gd name="connsiteX24" fmla="*/ 1076736 w 6799878"/>
              <a:gd name="connsiteY24" fmla="*/ 514388 h 516618"/>
              <a:gd name="connsiteX25" fmla="*/ 92486 w 6799878"/>
              <a:gd name="connsiteY25" fmla="*/ 476288 h 516618"/>
              <a:gd name="connsiteX26" fmla="*/ 41686 w 6799878"/>
              <a:gd name="connsiteY26" fmla="*/ 152438 h 516618"/>
              <a:gd name="connsiteX0" fmla="*/ 41686 w 6874978"/>
              <a:gd name="connsiteY0" fmla="*/ 152438 h 516618"/>
              <a:gd name="connsiteX1" fmla="*/ 48036 w 6874978"/>
              <a:gd name="connsiteY1" fmla="*/ 146088 h 516618"/>
              <a:gd name="connsiteX2" fmla="*/ 213136 w 6874978"/>
              <a:gd name="connsiteY2" fmla="*/ 88938 h 516618"/>
              <a:gd name="connsiteX3" fmla="*/ 409986 w 6874978"/>
              <a:gd name="connsiteY3" fmla="*/ 146088 h 516618"/>
              <a:gd name="connsiteX4" fmla="*/ 841786 w 6874978"/>
              <a:gd name="connsiteY4" fmla="*/ 107988 h 516618"/>
              <a:gd name="connsiteX5" fmla="*/ 1076736 w 6874978"/>
              <a:gd name="connsiteY5" fmla="*/ 63538 h 516618"/>
              <a:gd name="connsiteX6" fmla="*/ 1308682 w 6874978"/>
              <a:gd name="connsiteY6" fmla="*/ 145601 h 516618"/>
              <a:gd name="connsiteX7" fmla="*/ 1546636 w 6874978"/>
              <a:gd name="connsiteY7" fmla="*/ 95288 h 516618"/>
              <a:gd name="connsiteX8" fmla="*/ 1953036 w 6874978"/>
              <a:gd name="connsiteY8" fmla="*/ 133388 h 516618"/>
              <a:gd name="connsiteX9" fmla="*/ 2441986 w 6874978"/>
              <a:gd name="connsiteY9" fmla="*/ 50838 h 516618"/>
              <a:gd name="connsiteX10" fmla="*/ 2744065 w 6874978"/>
              <a:gd name="connsiteY10" fmla="*/ 111748 h 516618"/>
              <a:gd name="connsiteX11" fmla="*/ 3013486 w 6874978"/>
              <a:gd name="connsiteY11" fmla="*/ 25438 h 516618"/>
              <a:gd name="connsiteX12" fmla="*/ 3559586 w 6874978"/>
              <a:gd name="connsiteY12" fmla="*/ 69888 h 516618"/>
              <a:gd name="connsiteX13" fmla="*/ 3741832 w 6874978"/>
              <a:gd name="connsiteY13" fmla="*/ 159143 h 516618"/>
              <a:gd name="connsiteX14" fmla="*/ 4035836 w 6874978"/>
              <a:gd name="connsiteY14" fmla="*/ 82588 h 516618"/>
              <a:gd name="connsiteX15" fmla="*/ 4473986 w 6874978"/>
              <a:gd name="connsiteY15" fmla="*/ 38 h 516618"/>
              <a:gd name="connsiteX16" fmla="*/ 4768772 w 6874978"/>
              <a:gd name="connsiteY16" fmla="*/ 71124 h 516618"/>
              <a:gd name="connsiteX17" fmla="*/ 5261386 w 6874978"/>
              <a:gd name="connsiteY17" fmla="*/ 6388 h 516618"/>
              <a:gd name="connsiteX18" fmla="*/ 5718586 w 6874978"/>
              <a:gd name="connsiteY18" fmla="*/ 114338 h 516618"/>
              <a:gd name="connsiteX19" fmla="*/ 6239286 w 6874978"/>
              <a:gd name="connsiteY19" fmla="*/ 107988 h 516618"/>
              <a:gd name="connsiteX20" fmla="*/ 6629498 w 6874978"/>
              <a:gd name="connsiteY20" fmla="*/ 57071 h 516618"/>
              <a:gd name="connsiteX21" fmla="*/ 6802692 w 6874978"/>
              <a:gd name="connsiteY21" fmla="*/ 57188 h 516618"/>
              <a:gd name="connsiteX22" fmla="*/ 6706820 w 6874978"/>
              <a:gd name="connsiteY22" fmla="*/ 438189 h 516618"/>
              <a:gd name="connsiteX23" fmla="*/ 4956586 w 6874978"/>
              <a:gd name="connsiteY23" fmla="*/ 501688 h 516618"/>
              <a:gd name="connsiteX24" fmla="*/ 1076736 w 6874978"/>
              <a:gd name="connsiteY24" fmla="*/ 514388 h 516618"/>
              <a:gd name="connsiteX25" fmla="*/ 92486 w 6874978"/>
              <a:gd name="connsiteY25" fmla="*/ 476288 h 516618"/>
              <a:gd name="connsiteX26" fmla="*/ 41686 w 6874978"/>
              <a:gd name="connsiteY26" fmla="*/ 152438 h 516618"/>
              <a:gd name="connsiteX0" fmla="*/ 41686 w 6804182"/>
              <a:gd name="connsiteY0" fmla="*/ 152438 h 517385"/>
              <a:gd name="connsiteX1" fmla="*/ 48036 w 6804182"/>
              <a:gd name="connsiteY1" fmla="*/ 146088 h 517385"/>
              <a:gd name="connsiteX2" fmla="*/ 213136 w 6804182"/>
              <a:gd name="connsiteY2" fmla="*/ 88938 h 517385"/>
              <a:gd name="connsiteX3" fmla="*/ 409986 w 6804182"/>
              <a:gd name="connsiteY3" fmla="*/ 146088 h 517385"/>
              <a:gd name="connsiteX4" fmla="*/ 841786 w 6804182"/>
              <a:gd name="connsiteY4" fmla="*/ 107988 h 517385"/>
              <a:gd name="connsiteX5" fmla="*/ 1076736 w 6804182"/>
              <a:gd name="connsiteY5" fmla="*/ 63538 h 517385"/>
              <a:gd name="connsiteX6" fmla="*/ 1308682 w 6804182"/>
              <a:gd name="connsiteY6" fmla="*/ 145601 h 517385"/>
              <a:gd name="connsiteX7" fmla="*/ 1546636 w 6804182"/>
              <a:gd name="connsiteY7" fmla="*/ 95288 h 517385"/>
              <a:gd name="connsiteX8" fmla="*/ 1953036 w 6804182"/>
              <a:gd name="connsiteY8" fmla="*/ 133388 h 517385"/>
              <a:gd name="connsiteX9" fmla="*/ 2441986 w 6804182"/>
              <a:gd name="connsiteY9" fmla="*/ 50838 h 517385"/>
              <a:gd name="connsiteX10" fmla="*/ 2744065 w 6804182"/>
              <a:gd name="connsiteY10" fmla="*/ 111748 h 517385"/>
              <a:gd name="connsiteX11" fmla="*/ 3013486 w 6804182"/>
              <a:gd name="connsiteY11" fmla="*/ 25438 h 517385"/>
              <a:gd name="connsiteX12" fmla="*/ 3559586 w 6804182"/>
              <a:gd name="connsiteY12" fmla="*/ 69888 h 517385"/>
              <a:gd name="connsiteX13" fmla="*/ 3741832 w 6804182"/>
              <a:gd name="connsiteY13" fmla="*/ 159143 h 517385"/>
              <a:gd name="connsiteX14" fmla="*/ 4035836 w 6804182"/>
              <a:gd name="connsiteY14" fmla="*/ 82588 h 517385"/>
              <a:gd name="connsiteX15" fmla="*/ 4473986 w 6804182"/>
              <a:gd name="connsiteY15" fmla="*/ 38 h 517385"/>
              <a:gd name="connsiteX16" fmla="*/ 4768772 w 6804182"/>
              <a:gd name="connsiteY16" fmla="*/ 71124 h 517385"/>
              <a:gd name="connsiteX17" fmla="*/ 5261386 w 6804182"/>
              <a:gd name="connsiteY17" fmla="*/ 6388 h 517385"/>
              <a:gd name="connsiteX18" fmla="*/ 5718586 w 6804182"/>
              <a:gd name="connsiteY18" fmla="*/ 114338 h 517385"/>
              <a:gd name="connsiteX19" fmla="*/ 6239286 w 6804182"/>
              <a:gd name="connsiteY19" fmla="*/ 107988 h 517385"/>
              <a:gd name="connsiteX20" fmla="*/ 6629498 w 6804182"/>
              <a:gd name="connsiteY20" fmla="*/ 57071 h 517385"/>
              <a:gd name="connsiteX21" fmla="*/ 6802692 w 6804182"/>
              <a:gd name="connsiteY21" fmla="*/ 57188 h 517385"/>
              <a:gd name="connsiteX22" fmla="*/ 6542503 w 6804182"/>
              <a:gd name="connsiteY22" fmla="*/ 397101 h 517385"/>
              <a:gd name="connsiteX23" fmla="*/ 4956586 w 6804182"/>
              <a:gd name="connsiteY23" fmla="*/ 501688 h 517385"/>
              <a:gd name="connsiteX24" fmla="*/ 1076736 w 6804182"/>
              <a:gd name="connsiteY24" fmla="*/ 514388 h 517385"/>
              <a:gd name="connsiteX25" fmla="*/ 92486 w 6804182"/>
              <a:gd name="connsiteY25" fmla="*/ 476288 h 517385"/>
              <a:gd name="connsiteX26" fmla="*/ 41686 w 6804182"/>
              <a:gd name="connsiteY26" fmla="*/ 152438 h 517385"/>
              <a:gd name="connsiteX0" fmla="*/ 41686 w 6805796"/>
              <a:gd name="connsiteY0" fmla="*/ 152438 h 517385"/>
              <a:gd name="connsiteX1" fmla="*/ 48036 w 6805796"/>
              <a:gd name="connsiteY1" fmla="*/ 146088 h 517385"/>
              <a:gd name="connsiteX2" fmla="*/ 213136 w 6805796"/>
              <a:gd name="connsiteY2" fmla="*/ 88938 h 517385"/>
              <a:gd name="connsiteX3" fmla="*/ 409986 w 6805796"/>
              <a:gd name="connsiteY3" fmla="*/ 146088 h 517385"/>
              <a:gd name="connsiteX4" fmla="*/ 841786 w 6805796"/>
              <a:gd name="connsiteY4" fmla="*/ 107988 h 517385"/>
              <a:gd name="connsiteX5" fmla="*/ 1076736 w 6805796"/>
              <a:gd name="connsiteY5" fmla="*/ 63538 h 517385"/>
              <a:gd name="connsiteX6" fmla="*/ 1308682 w 6805796"/>
              <a:gd name="connsiteY6" fmla="*/ 145601 h 517385"/>
              <a:gd name="connsiteX7" fmla="*/ 1546636 w 6805796"/>
              <a:gd name="connsiteY7" fmla="*/ 95288 h 517385"/>
              <a:gd name="connsiteX8" fmla="*/ 1953036 w 6805796"/>
              <a:gd name="connsiteY8" fmla="*/ 133388 h 517385"/>
              <a:gd name="connsiteX9" fmla="*/ 2441986 w 6805796"/>
              <a:gd name="connsiteY9" fmla="*/ 50838 h 517385"/>
              <a:gd name="connsiteX10" fmla="*/ 2744065 w 6805796"/>
              <a:gd name="connsiteY10" fmla="*/ 111748 h 517385"/>
              <a:gd name="connsiteX11" fmla="*/ 3013486 w 6805796"/>
              <a:gd name="connsiteY11" fmla="*/ 25438 h 517385"/>
              <a:gd name="connsiteX12" fmla="*/ 3559586 w 6805796"/>
              <a:gd name="connsiteY12" fmla="*/ 69888 h 517385"/>
              <a:gd name="connsiteX13" fmla="*/ 3741832 w 6805796"/>
              <a:gd name="connsiteY13" fmla="*/ 159143 h 517385"/>
              <a:gd name="connsiteX14" fmla="*/ 4035836 w 6805796"/>
              <a:gd name="connsiteY14" fmla="*/ 82588 h 517385"/>
              <a:gd name="connsiteX15" fmla="*/ 4473986 w 6805796"/>
              <a:gd name="connsiteY15" fmla="*/ 38 h 517385"/>
              <a:gd name="connsiteX16" fmla="*/ 4768772 w 6805796"/>
              <a:gd name="connsiteY16" fmla="*/ 71124 h 517385"/>
              <a:gd name="connsiteX17" fmla="*/ 5261386 w 6805796"/>
              <a:gd name="connsiteY17" fmla="*/ 6388 h 517385"/>
              <a:gd name="connsiteX18" fmla="*/ 5718586 w 6805796"/>
              <a:gd name="connsiteY18" fmla="*/ 114338 h 517385"/>
              <a:gd name="connsiteX19" fmla="*/ 6239286 w 6805796"/>
              <a:gd name="connsiteY19" fmla="*/ 107988 h 517385"/>
              <a:gd name="connsiteX20" fmla="*/ 6629498 w 6805796"/>
              <a:gd name="connsiteY20" fmla="*/ 57071 h 517385"/>
              <a:gd name="connsiteX21" fmla="*/ 6802692 w 6805796"/>
              <a:gd name="connsiteY21" fmla="*/ 57188 h 517385"/>
              <a:gd name="connsiteX22" fmla="*/ 6542503 w 6805796"/>
              <a:gd name="connsiteY22" fmla="*/ 397101 h 517385"/>
              <a:gd name="connsiteX23" fmla="*/ 4956586 w 6805796"/>
              <a:gd name="connsiteY23" fmla="*/ 501688 h 517385"/>
              <a:gd name="connsiteX24" fmla="*/ 1076736 w 6805796"/>
              <a:gd name="connsiteY24" fmla="*/ 514388 h 517385"/>
              <a:gd name="connsiteX25" fmla="*/ 92486 w 6805796"/>
              <a:gd name="connsiteY25" fmla="*/ 476288 h 517385"/>
              <a:gd name="connsiteX26" fmla="*/ 41686 w 6805796"/>
              <a:gd name="connsiteY26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810586"/>
              <a:gd name="connsiteY0" fmla="*/ 152438 h 517385"/>
              <a:gd name="connsiteX1" fmla="*/ 48036 w 6810586"/>
              <a:gd name="connsiteY1" fmla="*/ 146088 h 517385"/>
              <a:gd name="connsiteX2" fmla="*/ 213136 w 6810586"/>
              <a:gd name="connsiteY2" fmla="*/ 88938 h 517385"/>
              <a:gd name="connsiteX3" fmla="*/ 409986 w 6810586"/>
              <a:gd name="connsiteY3" fmla="*/ 146088 h 517385"/>
              <a:gd name="connsiteX4" fmla="*/ 841786 w 6810586"/>
              <a:gd name="connsiteY4" fmla="*/ 107988 h 517385"/>
              <a:gd name="connsiteX5" fmla="*/ 1076736 w 6810586"/>
              <a:gd name="connsiteY5" fmla="*/ 63538 h 517385"/>
              <a:gd name="connsiteX6" fmla="*/ 1308682 w 6810586"/>
              <a:gd name="connsiteY6" fmla="*/ 145601 h 517385"/>
              <a:gd name="connsiteX7" fmla="*/ 1546636 w 6810586"/>
              <a:gd name="connsiteY7" fmla="*/ 95288 h 517385"/>
              <a:gd name="connsiteX8" fmla="*/ 1953036 w 6810586"/>
              <a:gd name="connsiteY8" fmla="*/ 133388 h 517385"/>
              <a:gd name="connsiteX9" fmla="*/ 2441986 w 6810586"/>
              <a:gd name="connsiteY9" fmla="*/ 50838 h 517385"/>
              <a:gd name="connsiteX10" fmla="*/ 2744065 w 6810586"/>
              <a:gd name="connsiteY10" fmla="*/ 111748 h 517385"/>
              <a:gd name="connsiteX11" fmla="*/ 3013486 w 6810586"/>
              <a:gd name="connsiteY11" fmla="*/ 25438 h 517385"/>
              <a:gd name="connsiteX12" fmla="*/ 3559586 w 6810586"/>
              <a:gd name="connsiteY12" fmla="*/ 69888 h 517385"/>
              <a:gd name="connsiteX13" fmla="*/ 3741832 w 6810586"/>
              <a:gd name="connsiteY13" fmla="*/ 159143 h 517385"/>
              <a:gd name="connsiteX14" fmla="*/ 4035836 w 6810586"/>
              <a:gd name="connsiteY14" fmla="*/ 82588 h 517385"/>
              <a:gd name="connsiteX15" fmla="*/ 4473986 w 6810586"/>
              <a:gd name="connsiteY15" fmla="*/ 38 h 517385"/>
              <a:gd name="connsiteX16" fmla="*/ 4768772 w 6810586"/>
              <a:gd name="connsiteY16" fmla="*/ 71124 h 517385"/>
              <a:gd name="connsiteX17" fmla="*/ 5261386 w 6810586"/>
              <a:gd name="connsiteY17" fmla="*/ 6388 h 517385"/>
              <a:gd name="connsiteX18" fmla="*/ 5718586 w 6810586"/>
              <a:gd name="connsiteY18" fmla="*/ 114338 h 517385"/>
              <a:gd name="connsiteX19" fmla="*/ 6239286 w 6810586"/>
              <a:gd name="connsiteY19" fmla="*/ 107988 h 517385"/>
              <a:gd name="connsiteX20" fmla="*/ 6629498 w 6810586"/>
              <a:gd name="connsiteY20" fmla="*/ 57071 h 517385"/>
              <a:gd name="connsiteX21" fmla="*/ 6802692 w 6810586"/>
              <a:gd name="connsiteY21" fmla="*/ 57188 h 517385"/>
              <a:gd name="connsiteX22" fmla="*/ 6774529 w 6810586"/>
              <a:gd name="connsiteY22" fmla="*/ 370879 h 517385"/>
              <a:gd name="connsiteX23" fmla="*/ 6542503 w 6810586"/>
              <a:gd name="connsiteY23" fmla="*/ 397101 h 517385"/>
              <a:gd name="connsiteX24" fmla="*/ 4956586 w 6810586"/>
              <a:gd name="connsiteY24" fmla="*/ 501688 h 517385"/>
              <a:gd name="connsiteX25" fmla="*/ 1076736 w 6810586"/>
              <a:gd name="connsiteY25" fmla="*/ 514388 h 517385"/>
              <a:gd name="connsiteX26" fmla="*/ 92486 w 6810586"/>
              <a:gd name="connsiteY26" fmla="*/ 476288 h 517385"/>
              <a:gd name="connsiteX27" fmla="*/ 41686 w 6810586"/>
              <a:gd name="connsiteY27" fmla="*/ 152438 h 517385"/>
              <a:gd name="connsiteX0" fmla="*/ 41686 w 6815985"/>
              <a:gd name="connsiteY0" fmla="*/ 152438 h 517385"/>
              <a:gd name="connsiteX1" fmla="*/ 48036 w 6815985"/>
              <a:gd name="connsiteY1" fmla="*/ 146088 h 517385"/>
              <a:gd name="connsiteX2" fmla="*/ 213136 w 6815985"/>
              <a:gd name="connsiteY2" fmla="*/ 88938 h 517385"/>
              <a:gd name="connsiteX3" fmla="*/ 409986 w 6815985"/>
              <a:gd name="connsiteY3" fmla="*/ 146088 h 517385"/>
              <a:gd name="connsiteX4" fmla="*/ 841786 w 6815985"/>
              <a:gd name="connsiteY4" fmla="*/ 107988 h 517385"/>
              <a:gd name="connsiteX5" fmla="*/ 1076736 w 6815985"/>
              <a:gd name="connsiteY5" fmla="*/ 63538 h 517385"/>
              <a:gd name="connsiteX6" fmla="*/ 1308682 w 6815985"/>
              <a:gd name="connsiteY6" fmla="*/ 145601 h 517385"/>
              <a:gd name="connsiteX7" fmla="*/ 1546636 w 6815985"/>
              <a:gd name="connsiteY7" fmla="*/ 95288 h 517385"/>
              <a:gd name="connsiteX8" fmla="*/ 1953036 w 6815985"/>
              <a:gd name="connsiteY8" fmla="*/ 133388 h 517385"/>
              <a:gd name="connsiteX9" fmla="*/ 2441986 w 6815985"/>
              <a:gd name="connsiteY9" fmla="*/ 50838 h 517385"/>
              <a:gd name="connsiteX10" fmla="*/ 2744065 w 6815985"/>
              <a:gd name="connsiteY10" fmla="*/ 111748 h 517385"/>
              <a:gd name="connsiteX11" fmla="*/ 3013486 w 6815985"/>
              <a:gd name="connsiteY11" fmla="*/ 25438 h 517385"/>
              <a:gd name="connsiteX12" fmla="*/ 3559586 w 6815985"/>
              <a:gd name="connsiteY12" fmla="*/ 69888 h 517385"/>
              <a:gd name="connsiteX13" fmla="*/ 3741832 w 6815985"/>
              <a:gd name="connsiteY13" fmla="*/ 159143 h 517385"/>
              <a:gd name="connsiteX14" fmla="*/ 4035836 w 6815985"/>
              <a:gd name="connsiteY14" fmla="*/ 82588 h 517385"/>
              <a:gd name="connsiteX15" fmla="*/ 4473986 w 6815985"/>
              <a:gd name="connsiteY15" fmla="*/ 38 h 517385"/>
              <a:gd name="connsiteX16" fmla="*/ 4768772 w 6815985"/>
              <a:gd name="connsiteY16" fmla="*/ 71124 h 517385"/>
              <a:gd name="connsiteX17" fmla="*/ 5261386 w 6815985"/>
              <a:gd name="connsiteY17" fmla="*/ 6388 h 517385"/>
              <a:gd name="connsiteX18" fmla="*/ 5718586 w 6815985"/>
              <a:gd name="connsiteY18" fmla="*/ 114338 h 517385"/>
              <a:gd name="connsiteX19" fmla="*/ 6239286 w 6815985"/>
              <a:gd name="connsiteY19" fmla="*/ 107988 h 517385"/>
              <a:gd name="connsiteX20" fmla="*/ 6629498 w 6815985"/>
              <a:gd name="connsiteY20" fmla="*/ 57071 h 517385"/>
              <a:gd name="connsiteX21" fmla="*/ 6802692 w 6815985"/>
              <a:gd name="connsiteY21" fmla="*/ 57188 h 517385"/>
              <a:gd name="connsiteX22" fmla="*/ 6800910 w 6815985"/>
              <a:gd name="connsiteY22" fmla="*/ 80389 h 517385"/>
              <a:gd name="connsiteX23" fmla="*/ 6774529 w 6815985"/>
              <a:gd name="connsiteY23" fmla="*/ 370879 h 517385"/>
              <a:gd name="connsiteX24" fmla="*/ 6542503 w 6815985"/>
              <a:gd name="connsiteY24" fmla="*/ 397101 h 517385"/>
              <a:gd name="connsiteX25" fmla="*/ 4956586 w 6815985"/>
              <a:gd name="connsiteY25" fmla="*/ 501688 h 517385"/>
              <a:gd name="connsiteX26" fmla="*/ 1076736 w 6815985"/>
              <a:gd name="connsiteY26" fmla="*/ 514388 h 517385"/>
              <a:gd name="connsiteX27" fmla="*/ 92486 w 6815985"/>
              <a:gd name="connsiteY27" fmla="*/ 476288 h 517385"/>
              <a:gd name="connsiteX28" fmla="*/ 41686 w 6815985"/>
              <a:gd name="connsiteY28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815854"/>
              <a:gd name="connsiteY0" fmla="*/ 152438 h 517385"/>
              <a:gd name="connsiteX1" fmla="*/ 48036 w 6815854"/>
              <a:gd name="connsiteY1" fmla="*/ 146088 h 517385"/>
              <a:gd name="connsiteX2" fmla="*/ 213136 w 6815854"/>
              <a:gd name="connsiteY2" fmla="*/ 88938 h 517385"/>
              <a:gd name="connsiteX3" fmla="*/ 409986 w 6815854"/>
              <a:gd name="connsiteY3" fmla="*/ 146088 h 517385"/>
              <a:gd name="connsiteX4" fmla="*/ 841786 w 6815854"/>
              <a:gd name="connsiteY4" fmla="*/ 107988 h 517385"/>
              <a:gd name="connsiteX5" fmla="*/ 1076736 w 6815854"/>
              <a:gd name="connsiteY5" fmla="*/ 63538 h 517385"/>
              <a:gd name="connsiteX6" fmla="*/ 1308682 w 6815854"/>
              <a:gd name="connsiteY6" fmla="*/ 145601 h 517385"/>
              <a:gd name="connsiteX7" fmla="*/ 1546636 w 6815854"/>
              <a:gd name="connsiteY7" fmla="*/ 95288 h 517385"/>
              <a:gd name="connsiteX8" fmla="*/ 1953036 w 6815854"/>
              <a:gd name="connsiteY8" fmla="*/ 133388 h 517385"/>
              <a:gd name="connsiteX9" fmla="*/ 2441986 w 6815854"/>
              <a:gd name="connsiteY9" fmla="*/ 50838 h 517385"/>
              <a:gd name="connsiteX10" fmla="*/ 2744065 w 6815854"/>
              <a:gd name="connsiteY10" fmla="*/ 111748 h 517385"/>
              <a:gd name="connsiteX11" fmla="*/ 3013486 w 6815854"/>
              <a:gd name="connsiteY11" fmla="*/ 25438 h 517385"/>
              <a:gd name="connsiteX12" fmla="*/ 3559586 w 6815854"/>
              <a:gd name="connsiteY12" fmla="*/ 69888 h 517385"/>
              <a:gd name="connsiteX13" fmla="*/ 3741832 w 6815854"/>
              <a:gd name="connsiteY13" fmla="*/ 159143 h 517385"/>
              <a:gd name="connsiteX14" fmla="*/ 4035836 w 6815854"/>
              <a:gd name="connsiteY14" fmla="*/ 82588 h 517385"/>
              <a:gd name="connsiteX15" fmla="*/ 4473986 w 6815854"/>
              <a:gd name="connsiteY15" fmla="*/ 38 h 517385"/>
              <a:gd name="connsiteX16" fmla="*/ 4768772 w 6815854"/>
              <a:gd name="connsiteY16" fmla="*/ 71124 h 517385"/>
              <a:gd name="connsiteX17" fmla="*/ 5261386 w 6815854"/>
              <a:gd name="connsiteY17" fmla="*/ 6388 h 517385"/>
              <a:gd name="connsiteX18" fmla="*/ 5718586 w 6815854"/>
              <a:gd name="connsiteY18" fmla="*/ 114338 h 517385"/>
              <a:gd name="connsiteX19" fmla="*/ 6239286 w 6815854"/>
              <a:gd name="connsiteY19" fmla="*/ 107988 h 517385"/>
              <a:gd name="connsiteX20" fmla="*/ 6629498 w 6815854"/>
              <a:gd name="connsiteY20" fmla="*/ 57071 h 517385"/>
              <a:gd name="connsiteX21" fmla="*/ 6802692 w 6815854"/>
              <a:gd name="connsiteY21" fmla="*/ 57188 h 517385"/>
              <a:gd name="connsiteX22" fmla="*/ 6774529 w 6815854"/>
              <a:gd name="connsiteY22" fmla="*/ 370879 h 517385"/>
              <a:gd name="connsiteX23" fmla="*/ 6542503 w 6815854"/>
              <a:gd name="connsiteY23" fmla="*/ 397101 h 517385"/>
              <a:gd name="connsiteX24" fmla="*/ 4956586 w 6815854"/>
              <a:gd name="connsiteY24" fmla="*/ 501688 h 517385"/>
              <a:gd name="connsiteX25" fmla="*/ 1076736 w 6815854"/>
              <a:gd name="connsiteY25" fmla="*/ 514388 h 517385"/>
              <a:gd name="connsiteX26" fmla="*/ 92486 w 6815854"/>
              <a:gd name="connsiteY26" fmla="*/ 476288 h 517385"/>
              <a:gd name="connsiteX27" fmla="*/ 41686 w 6815854"/>
              <a:gd name="connsiteY27" fmla="*/ 152438 h 517385"/>
              <a:gd name="connsiteX0" fmla="*/ 41686 w 6798507"/>
              <a:gd name="connsiteY0" fmla="*/ 152438 h 517385"/>
              <a:gd name="connsiteX1" fmla="*/ 48036 w 6798507"/>
              <a:gd name="connsiteY1" fmla="*/ 146088 h 517385"/>
              <a:gd name="connsiteX2" fmla="*/ 213136 w 6798507"/>
              <a:gd name="connsiteY2" fmla="*/ 88938 h 517385"/>
              <a:gd name="connsiteX3" fmla="*/ 409986 w 6798507"/>
              <a:gd name="connsiteY3" fmla="*/ 146088 h 517385"/>
              <a:gd name="connsiteX4" fmla="*/ 841786 w 6798507"/>
              <a:gd name="connsiteY4" fmla="*/ 107988 h 517385"/>
              <a:gd name="connsiteX5" fmla="*/ 1076736 w 6798507"/>
              <a:gd name="connsiteY5" fmla="*/ 63538 h 517385"/>
              <a:gd name="connsiteX6" fmla="*/ 1308682 w 6798507"/>
              <a:gd name="connsiteY6" fmla="*/ 145601 h 517385"/>
              <a:gd name="connsiteX7" fmla="*/ 1546636 w 6798507"/>
              <a:gd name="connsiteY7" fmla="*/ 95288 h 517385"/>
              <a:gd name="connsiteX8" fmla="*/ 1953036 w 6798507"/>
              <a:gd name="connsiteY8" fmla="*/ 133388 h 517385"/>
              <a:gd name="connsiteX9" fmla="*/ 2441986 w 6798507"/>
              <a:gd name="connsiteY9" fmla="*/ 50838 h 517385"/>
              <a:gd name="connsiteX10" fmla="*/ 2744065 w 6798507"/>
              <a:gd name="connsiteY10" fmla="*/ 111748 h 517385"/>
              <a:gd name="connsiteX11" fmla="*/ 3013486 w 6798507"/>
              <a:gd name="connsiteY11" fmla="*/ 25438 h 517385"/>
              <a:gd name="connsiteX12" fmla="*/ 3559586 w 6798507"/>
              <a:gd name="connsiteY12" fmla="*/ 69888 h 517385"/>
              <a:gd name="connsiteX13" fmla="*/ 3741832 w 6798507"/>
              <a:gd name="connsiteY13" fmla="*/ 159143 h 517385"/>
              <a:gd name="connsiteX14" fmla="*/ 4035836 w 6798507"/>
              <a:gd name="connsiteY14" fmla="*/ 82588 h 517385"/>
              <a:gd name="connsiteX15" fmla="*/ 4473986 w 6798507"/>
              <a:gd name="connsiteY15" fmla="*/ 38 h 517385"/>
              <a:gd name="connsiteX16" fmla="*/ 4768772 w 6798507"/>
              <a:gd name="connsiteY16" fmla="*/ 71124 h 517385"/>
              <a:gd name="connsiteX17" fmla="*/ 5261386 w 6798507"/>
              <a:gd name="connsiteY17" fmla="*/ 6388 h 517385"/>
              <a:gd name="connsiteX18" fmla="*/ 5718586 w 6798507"/>
              <a:gd name="connsiteY18" fmla="*/ 114338 h 517385"/>
              <a:gd name="connsiteX19" fmla="*/ 6239286 w 6798507"/>
              <a:gd name="connsiteY19" fmla="*/ 107988 h 517385"/>
              <a:gd name="connsiteX20" fmla="*/ 6629498 w 6798507"/>
              <a:gd name="connsiteY20" fmla="*/ 57071 h 517385"/>
              <a:gd name="connsiteX21" fmla="*/ 6769649 w 6798507"/>
              <a:gd name="connsiteY21" fmla="*/ 115615 h 517385"/>
              <a:gd name="connsiteX22" fmla="*/ 6774529 w 6798507"/>
              <a:gd name="connsiteY22" fmla="*/ 370879 h 517385"/>
              <a:gd name="connsiteX23" fmla="*/ 6542503 w 6798507"/>
              <a:gd name="connsiteY23" fmla="*/ 397101 h 517385"/>
              <a:gd name="connsiteX24" fmla="*/ 4956586 w 6798507"/>
              <a:gd name="connsiteY24" fmla="*/ 501688 h 517385"/>
              <a:gd name="connsiteX25" fmla="*/ 1076736 w 6798507"/>
              <a:gd name="connsiteY25" fmla="*/ 514388 h 517385"/>
              <a:gd name="connsiteX26" fmla="*/ 92486 w 6798507"/>
              <a:gd name="connsiteY26" fmla="*/ 476288 h 517385"/>
              <a:gd name="connsiteX27" fmla="*/ 41686 w 6798507"/>
              <a:gd name="connsiteY27" fmla="*/ 152438 h 517385"/>
              <a:gd name="connsiteX0" fmla="*/ 37818 w 6801720"/>
              <a:gd name="connsiteY0" fmla="*/ 87519 h 520430"/>
              <a:gd name="connsiteX1" fmla="*/ 51249 w 6801720"/>
              <a:gd name="connsiteY1" fmla="*/ 146088 h 520430"/>
              <a:gd name="connsiteX2" fmla="*/ 216349 w 6801720"/>
              <a:gd name="connsiteY2" fmla="*/ 88938 h 520430"/>
              <a:gd name="connsiteX3" fmla="*/ 413199 w 6801720"/>
              <a:gd name="connsiteY3" fmla="*/ 146088 h 520430"/>
              <a:gd name="connsiteX4" fmla="*/ 844999 w 6801720"/>
              <a:gd name="connsiteY4" fmla="*/ 107988 h 520430"/>
              <a:gd name="connsiteX5" fmla="*/ 1079949 w 6801720"/>
              <a:gd name="connsiteY5" fmla="*/ 63538 h 520430"/>
              <a:gd name="connsiteX6" fmla="*/ 1311895 w 6801720"/>
              <a:gd name="connsiteY6" fmla="*/ 145601 h 520430"/>
              <a:gd name="connsiteX7" fmla="*/ 1549849 w 6801720"/>
              <a:gd name="connsiteY7" fmla="*/ 95288 h 520430"/>
              <a:gd name="connsiteX8" fmla="*/ 1956249 w 6801720"/>
              <a:gd name="connsiteY8" fmla="*/ 133388 h 520430"/>
              <a:gd name="connsiteX9" fmla="*/ 2445199 w 6801720"/>
              <a:gd name="connsiteY9" fmla="*/ 50838 h 520430"/>
              <a:gd name="connsiteX10" fmla="*/ 2747278 w 6801720"/>
              <a:gd name="connsiteY10" fmla="*/ 111748 h 520430"/>
              <a:gd name="connsiteX11" fmla="*/ 3016699 w 6801720"/>
              <a:gd name="connsiteY11" fmla="*/ 25438 h 520430"/>
              <a:gd name="connsiteX12" fmla="*/ 3562799 w 6801720"/>
              <a:gd name="connsiteY12" fmla="*/ 69888 h 520430"/>
              <a:gd name="connsiteX13" fmla="*/ 3745045 w 6801720"/>
              <a:gd name="connsiteY13" fmla="*/ 159143 h 520430"/>
              <a:gd name="connsiteX14" fmla="*/ 4039049 w 6801720"/>
              <a:gd name="connsiteY14" fmla="*/ 82588 h 520430"/>
              <a:gd name="connsiteX15" fmla="*/ 4477199 w 6801720"/>
              <a:gd name="connsiteY15" fmla="*/ 38 h 520430"/>
              <a:gd name="connsiteX16" fmla="*/ 4771985 w 6801720"/>
              <a:gd name="connsiteY16" fmla="*/ 71124 h 520430"/>
              <a:gd name="connsiteX17" fmla="*/ 5264599 w 6801720"/>
              <a:gd name="connsiteY17" fmla="*/ 6388 h 520430"/>
              <a:gd name="connsiteX18" fmla="*/ 5721799 w 6801720"/>
              <a:gd name="connsiteY18" fmla="*/ 114338 h 520430"/>
              <a:gd name="connsiteX19" fmla="*/ 6242499 w 6801720"/>
              <a:gd name="connsiteY19" fmla="*/ 107988 h 520430"/>
              <a:gd name="connsiteX20" fmla="*/ 6632711 w 6801720"/>
              <a:gd name="connsiteY20" fmla="*/ 57071 h 520430"/>
              <a:gd name="connsiteX21" fmla="*/ 6772862 w 6801720"/>
              <a:gd name="connsiteY21" fmla="*/ 115615 h 520430"/>
              <a:gd name="connsiteX22" fmla="*/ 6777742 w 6801720"/>
              <a:gd name="connsiteY22" fmla="*/ 370879 h 520430"/>
              <a:gd name="connsiteX23" fmla="*/ 6545716 w 6801720"/>
              <a:gd name="connsiteY23" fmla="*/ 397101 h 520430"/>
              <a:gd name="connsiteX24" fmla="*/ 4959799 w 6801720"/>
              <a:gd name="connsiteY24" fmla="*/ 501688 h 520430"/>
              <a:gd name="connsiteX25" fmla="*/ 1079949 w 6801720"/>
              <a:gd name="connsiteY25" fmla="*/ 514388 h 520430"/>
              <a:gd name="connsiteX26" fmla="*/ 95699 w 6801720"/>
              <a:gd name="connsiteY26" fmla="*/ 476288 h 520430"/>
              <a:gd name="connsiteX27" fmla="*/ 37818 w 6801720"/>
              <a:gd name="connsiteY27" fmla="*/ 87519 h 520430"/>
              <a:gd name="connsiteX0" fmla="*/ 37818 w 6801720"/>
              <a:gd name="connsiteY0" fmla="*/ 87519 h 520430"/>
              <a:gd name="connsiteX1" fmla="*/ 44381 w 6801720"/>
              <a:gd name="connsiteY1" fmla="*/ 119340 h 520430"/>
              <a:gd name="connsiteX2" fmla="*/ 51249 w 6801720"/>
              <a:gd name="connsiteY2" fmla="*/ 146088 h 520430"/>
              <a:gd name="connsiteX3" fmla="*/ 216349 w 6801720"/>
              <a:gd name="connsiteY3" fmla="*/ 88938 h 520430"/>
              <a:gd name="connsiteX4" fmla="*/ 413199 w 6801720"/>
              <a:gd name="connsiteY4" fmla="*/ 146088 h 520430"/>
              <a:gd name="connsiteX5" fmla="*/ 844999 w 6801720"/>
              <a:gd name="connsiteY5" fmla="*/ 107988 h 520430"/>
              <a:gd name="connsiteX6" fmla="*/ 1079949 w 6801720"/>
              <a:gd name="connsiteY6" fmla="*/ 63538 h 520430"/>
              <a:gd name="connsiteX7" fmla="*/ 1311895 w 6801720"/>
              <a:gd name="connsiteY7" fmla="*/ 145601 h 520430"/>
              <a:gd name="connsiteX8" fmla="*/ 1549849 w 6801720"/>
              <a:gd name="connsiteY8" fmla="*/ 95288 h 520430"/>
              <a:gd name="connsiteX9" fmla="*/ 1956249 w 6801720"/>
              <a:gd name="connsiteY9" fmla="*/ 133388 h 520430"/>
              <a:gd name="connsiteX10" fmla="*/ 2445199 w 6801720"/>
              <a:gd name="connsiteY10" fmla="*/ 50838 h 520430"/>
              <a:gd name="connsiteX11" fmla="*/ 2747278 w 6801720"/>
              <a:gd name="connsiteY11" fmla="*/ 111748 h 520430"/>
              <a:gd name="connsiteX12" fmla="*/ 3016699 w 6801720"/>
              <a:gd name="connsiteY12" fmla="*/ 25438 h 520430"/>
              <a:gd name="connsiteX13" fmla="*/ 3562799 w 6801720"/>
              <a:gd name="connsiteY13" fmla="*/ 69888 h 520430"/>
              <a:gd name="connsiteX14" fmla="*/ 3745045 w 6801720"/>
              <a:gd name="connsiteY14" fmla="*/ 159143 h 520430"/>
              <a:gd name="connsiteX15" fmla="*/ 4039049 w 6801720"/>
              <a:gd name="connsiteY15" fmla="*/ 82588 h 520430"/>
              <a:gd name="connsiteX16" fmla="*/ 4477199 w 6801720"/>
              <a:gd name="connsiteY16" fmla="*/ 38 h 520430"/>
              <a:gd name="connsiteX17" fmla="*/ 4771985 w 6801720"/>
              <a:gd name="connsiteY17" fmla="*/ 71124 h 520430"/>
              <a:gd name="connsiteX18" fmla="*/ 5264599 w 6801720"/>
              <a:gd name="connsiteY18" fmla="*/ 6388 h 520430"/>
              <a:gd name="connsiteX19" fmla="*/ 5721799 w 6801720"/>
              <a:gd name="connsiteY19" fmla="*/ 114338 h 520430"/>
              <a:gd name="connsiteX20" fmla="*/ 6242499 w 6801720"/>
              <a:gd name="connsiteY20" fmla="*/ 107988 h 520430"/>
              <a:gd name="connsiteX21" fmla="*/ 6632711 w 6801720"/>
              <a:gd name="connsiteY21" fmla="*/ 57071 h 520430"/>
              <a:gd name="connsiteX22" fmla="*/ 6772862 w 6801720"/>
              <a:gd name="connsiteY22" fmla="*/ 115615 h 520430"/>
              <a:gd name="connsiteX23" fmla="*/ 6777742 w 6801720"/>
              <a:gd name="connsiteY23" fmla="*/ 370879 h 520430"/>
              <a:gd name="connsiteX24" fmla="*/ 6545716 w 6801720"/>
              <a:gd name="connsiteY24" fmla="*/ 397101 h 520430"/>
              <a:gd name="connsiteX25" fmla="*/ 4959799 w 6801720"/>
              <a:gd name="connsiteY25" fmla="*/ 501688 h 520430"/>
              <a:gd name="connsiteX26" fmla="*/ 1079949 w 6801720"/>
              <a:gd name="connsiteY26" fmla="*/ 514388 h 520430"/>
              <a:gd name="connsiteX27" fmla="*/ 95699 w 6801720"/>
              <a:gd name="connsiteY27" fmla="*/ 476288 h 520430"/>
              <a:gd name="connsiteX28" fmla="*/ 37818 w 6801720"/>
              <a:gd name="connsiteY28" fmla="*/ 87519 h 520430"/>
              <a:gd name="connsiteX0" fmla="*/ 37818 w 6801720"/>
              <a:gd name="connsiteY0" fmla="*/ 87519 h 520430"/>
              <a:gd name="connsiteX1" fmla="*/ 44381 w 6801720"/>
              <a:gd name="connsiteY1" fmla="*/ 119340 h 520430"/>
              <a:gd name="connsiteX2" fmla="*/ 216349 w 6801720"/>
              <a:gd name="connsiteY2" fmla="*/ 88938 h 520430"/>
              <a:gd name="connsiteX3" fmla="*/ 413199 w 6801720"/>
              <a:gd name="connsiteY3" fmla="*/ 146088 h 520430"/>
              <a:gd name="connsiteX4" fmla="*/ 844999 w 6801720"/>
              <a:gd name="connsiteY4" fmla="*/ 107988 h 520430"/>
              <a:gd name="connsiteX5" fmla="*/ 1079949 w 6801720"/>
              <a:gd name="connsiteY5" fmla="*/ 63538 h 520430"/>
              <a:gd name="connsiteX6" fmla="*/ 1311895 w 6801720"/>
              <a:gd name="connsiteY6" fmla="*/ 145601 h 520430"/>
              <a:gd name="connsiteX7" fmla="*/ 1549849 w 6801720"/>
              <a:gd name="connsiteY7" fmla="*/ 95288 h 520430"/>
              <a:gd name="connsiteX8" fmla="*/ 1956249 w 6801720"/>
              <a:gd name="connsiteY8" fmla="*/ 133388 h 520430"/>
              <a:gd name="connsiteX9" fmla="*/ 2445199 w 6801720"/>
              <a:gd name="connsiteY9" fmla="*/ 50838 h 520430"/>
              <a:gd name="connsiteX10" fmla="*/ 2747278 w 6801720"/>
              <a:gd name="connsiteY10" fmla="*/ 111748 h 520430"/>
              <a:gd name="connsiteX11" fmla="*/ 3016699 w 6801720"/>
              <a:gd name="connsiteY11" fmla="*/ 25438 h 520430"/>
              <a:gd name="connsiteX12" fmla="*/ 3562799 w 6801720"/>
              <a:gd name="connsiteY12" fmla="*/ 69888 h 520430"/>
              <a:gd name="connsiteX13" fmla="*/ 3745045 w 6801720"/>
              <a:gd name="connsiteY13" fmla="*/ 159143 h 520430"/>
              <a:gd name="connsiteX14" fmla="*/ 4039049 w 6801720"/>
              <a:gd name="connsiteY14" fmla="*/ 82588 h 520430"/>
              <a:gd name="connsiteX15" fmla="*/ 4477199 w 6801720"/>
              <a:gd name="connsiteY15" fmla="*/ 38 h 520430"/>
              <a:gd name="connsiteX16" fmla="*/ 4771985 w 6801720"/>
              <a:gd name="connsiteY16" fmla="*/ 71124 h 520430"/>
              <a:gd name="connsiteX17" fmla="*/ 5264599 w 6801720"/>
              <a:gd name="connsiteY17" fmla="*/ 6388 h 520430"/>
              <a:gd name="connsiteX18" fmla="*/ 5721799 w 6801720"/>
              <a:gd name="connsiteY18" fmla="*/ 114338 h 520430"/>
              <a:gd name="connsiteX19" fmla="*/ 6242499 w 6801720"/>
              <a:gd name="connsiteY19" fmla="*/ 107988 h 520430"/>
              <a:gd name="connsiteX20" fmla="*/ 6632711 w 6801720"/>
              <a:gd name="connsiteY20" fmla="*/ 57071 h 520430"/>
              <a:gd name="connsiteX21" fmla="*/ 6772862 w 6801720"/>
              <a:gd name="connsiteY21" fmla="*/ 115615 h 520430"/>
              <a:gd name="connsiteX22" fmla="*/ 6777742 w 6801720"/>
              <a:gd name="connsiteY22" fmla="*/ 370879 h 520430"/>
              <a:gd name="connsiteX23" fmla="*/ 6545716 w 6801720"/>
              <a:gd name="connsiteY23" fmla="*/ 397101 h 520430"/>
              <a:gd name="connsiteX24" fmla="*/ 4959799 w 6801720"/>
              <a:gd name="connsiteY24" fmla="*/ 501688 h 520430"/>
              <a:gd name="connsiteX25" fmla="*/ 1079949 w 6801720"/>
              <a:gd name="connsiteY25" fmla="*/ 514388 h 520430"/>
              <a:gd name="connsiteX26" fmla="*/ 95699 w 6801720"/>
              <a:gd name="connsiteY26" fmla="*/ 476288 h 520430"/>
              <a:gd name="connsiteX27" fmla="*/ 37818 w 6801720"/>
              <a:gd name="connsiteY27" fmla="*/ 87519 h 520430"/>
              <a:gd name="connsiteX0" fmla="*/ 24889 w 6814754"/>
              <a:gd name="connsiteY0" fmla="*/ 25847 h 524388"/>
              <a:gd name="connsiteX1" fmla="*/ 57415 w 6814754"/>
              <a:gd name="connsiteY1" fmla="*/ 119340 h 524388"/>
              <a:gd name="connsiteX2" fmla="*/ 229383 w 6814754"/>
              <a:gd name="connsiteY2" fmla="*/ 88938 h 524388"/>
              <a:gd name="connsiteX3" fmla="*/ 426233 w 6814754"/>
              <a:gd name="connsiteY3" fmla="*/ 146088 h 524388"/>
              <a:gd name="connsiteX4" fmla="*/ 858033 w 6814754"/>
              <a:gd name="connsiteY4" fmla="*/ 107988 h 524388"/>
              <a:gd name="connsiteX5" fmla="*/ 1092983 w 6814754"/>
              <a:gd name="connsiteY5" fmla="*/ 63538 h 524388"/>
              <a:gd name="connsiteX6" fmla="*/ 1324929 w 6814754"/>
              <a:gd name="connsiteY6" fmla="*/ 145601 h 524388"/>
              <a:gd name="connsiteX7" fmla="*/ 1562883 w 6814754"/>
              <a:gd name="connsiteY7" fmla="*/ 95288 h 524388"/>
              <a:gd name="connsiteX8" fmla="*/ 1969283 w 6814754"/>
              <a:gd name="connsiteY8" fmla="*/ 133388 h 524388"/>
              <a:gd name="connsiteX9" fmla="*/ 2458233 w 6814754"/>
              <a:gd name="connsiteY9" fmla="*/ 50838 h 524388"/>
              <a:gd name="connsiteX10" fmla="*/ 2760312 w 6814754"/>
              <a:gd name="connsiteY10" fmla="*/ 111748 h 524388"/>
              <a:gd name="connsiteX11" fmla="*/ 3029733 w 6814754"/>
              <a:gd name="connsiteY11" fmla="*/ 25438 h 524388"/>
              <a:gd name="connsiteX12" fmla="*/ 3575833 w 6814754"/>
              <a:gd name="connsiteY12" fmla="*/ 69888 h 524388"/>
              <a:gd name="connsiteX13" fmla="*/ 3758079 w 6814754"/>
              <a:gd name="connsiteY13" fmla="*/ 159143 h 524388"/>
              <a:gd name="connsiteX14" fmla="*/ 4052083 w 6814754"/>
              <a:gd name="connsiteY14" fmla="*/ 82588 h 524388"/>
              <a:gd name="connsiteX15" fmla="*/ 4490233 w 6814754"/>
              <a:gd name="connsiteY15" fmla="*/ 38 h 524388"/>
              <a:gd name="connsiteX16" fmla="*/ 4785019 w 6814754"/>
              <a:gd name="connsiteY16" fmla="*/ 71124 h 524388"/>
              <a:gd name="connsiteX17" fmla="*/ 5277633 w 6814754"/>
              <a:gd name="connsiteY17" fmla="*/ 6388 h 524388"/>
              <a:gd name="connsiteX18" fmla="*/ 5734833 w 6814754"/>
              <a:gd name="connsiteY18" fmla="*/ 114338 h 524388"/>
              <a:gd name="connsiteX19" fmla="*/ 6255533 w 6814754"/>
              <a:gd name="connsiteY19" fmla="*/ 107988 h 524388"/>
              <a:gd name="connsiteX20" fmla="*/ 6645745 w 6814754"/>
              <a:gd name="connsiteY20" fmla="*/ 57071 h 524388"/>
              <a:gd name="connsiteX21" fmla="*/ 6785896 w 6814754"/>
              <a:gd name="connsiteY21" fmla="*/ 115615 h 524388"/>
              <a:gd name="connsiteX22" fmla="*/ 6790776 w 6814754"/>
              <a:gd name="connsiteY22" fmla="*/ 370879 h 524388"/>
              <a:gd name="connsiteX23" fmla="*/ 6558750 w 6814754"/>
              <a:gd name="connsiteY23" fmla="*/ 397101 h 524388"/>
              <a:gd name="connsiteX24" fmla="*/ 4972833 w 6814754"/>
              <a:gd name="connsiteY24" fmla="*/ 501688 h 524388"/>
              <a:gd name="connsiteX25" fmla="*/ 1092983 w 6814754"/>
              <a:gd name="connsiteY25" fmla="*/ 514388 h 524388"/>
              <a:gd name="connsiteX26" fmla="*/ 108733 w 6814754"/>
              <a:gd name="connsiteY26" fmla="*/ 476288 h 524388"/>
              <a:gd name="connsiteX27" fmla="*/ 24889 w 6814754"/>
              <a:gd name="connsiteY27" fmla="*/ 25847 h 524388"/>
              <a:gd name="connsiteX0" fmla="*/ 24889 w 6814754"/>
              <a:gd name="connsiteY0" fmla="*/ 25847 h 524388"/>
              <a:gd name="connsiteX1" fmla="*/ 95179 w 6814754"/>
              <a:gd name="connsiteY1" fmla="*/ 73898 h 524388"/>
              <a:gd name="connsiteX2" fmla="*/ 229383 w 6814754"/>
              <a:gd name="connsiteY2" fmla="*/ 88938 h 524388"/>
              <a:gd name="connsiteX3" fmla="*/ 426233 w 6814754"/>
              <a:gd name="connsiteY3" fmla="*/ 146088 h 524388"/>
              <a:gd name="connsiteX4" fmla="*/ 858033 w 6814754"/>
              <a:gd name="connsiteY4" fmla="*/ 107988 h 524388"/>
              <a:gd name="connsiteX5" fmla="*/ 1092983 w 6814754"/>
              <a:gd name="connsiteY5" fmla="*/ 63538 h 524388"/>
              <a:gd name="connsiteX6" fmla="*/ 1324929 w 6814754"/>
              <a:gd name="connsiteY6" fmla="*/ 145601 h 524388"/>
              <a:gd name="connsiteX7" fmla="*/ 1562883 w 6814754"/>
              <a:gd name="connsiteY7" fmla="*/ 95288 h 524388"/>
              <a:gd name="connsiteX8" fmla="*/ 1969283 w 6814754"/>
              <a:gd name="connsiteY8" fmla="*/ 133388 h 524388"/>
              <a:gd name="connsiteX9" fmla="*/ 2458233 w 6814754"/>
              <a:gd name="connsiteY9" fmla="*/ 50838 h 524388"/>
              <a:gd name="connsiteX10" fmla="*/ 2760312 w 6814754"/>
              <a:gd name="connsiteY10" fmla="*/ 111748 h 524388"/>
              <a:gd name="connsiteX11" fmla="*/ 3029733 w 6814754"/>
              <a:gd name="connsiteY11" fmla="*/ 25438 h 524388"/>
              <a:gd name="connsiteX12" fmla="*/ 3575833 w 6814754"/>
              <a:gd name="connsiteY12" fmla="*/ 69888 h 524388"/>
              <a:gd name="connsiteX13" fmla="*/ 3758079 w 6814754"/>
              <a:gd name="connsiteY13" fmla="*/ 159143 h 524388"/>
              <a:gd name="connsiteX14" fmla="*/ 4052083 w 6814754"/>
              <a:gd name="connsiteY14" fmla="*/ 82588 h 524388"/>
              <a:gd name="connsiteX15" fmla="*/ 4490233 w 6814754"/>
              <a:gd name="connsiteY15" fmla="*/ 38 h 524388"/>
              <a:gd name="connsiteX16" fmla="*/ 4785019 w 6814754"/>
              <a:gd name="connsiteY16" fmla="*/ 71124 h 524388"/>
              <a:gd name="connsiteX17" fmla="*/ 5277633 w 6814754"/>
              <a:gd name="connsiteY17" fmla="*/ 6388 h 524388"/>
              <a:gd name="connsiteX18" fmla="*/ 5734833 w 6814754"/>
              <a:gd name="connsiteY18" fmla="*/ 114338 h 524388"/>
              <a:gd name="connsiteX19" fmla="*/ 6255533 w 6814754"/>
              <a:gd name="connsiteY19" fmla="*/ 107988 h 524388"/>
              <a:gd name="connsiteX20" fmla="*/ 6645745 w 6814754"/>
              <a:gd name="connsiteY20" fmla="*/ 57071 h 524388"/>
              <a:gd name="connsiteX21" fmla="*/ 6785896 w 6814754"/>
              <a:gd name="connsiteY21" fmla="*/ 115615 h 524388"/>
              <a:gd name="connsiteX22" fmla="*/ 6790776 w 6814754"/>
              <a:gd name="connsiteY22" fmla="*/ 370879 h 524388"/>
              <a:gd name="connsiteX23" fmla="*/ 6558750 w 6814754"/>
              <a:gd name="connsiteY23" fmla="*/ 397101 h 524388"/>
              <a:gd name="connsiteX24" fmla="*/ 4972833 w 6814754"/>
              <a:gd name="connsiteY24" fmla="*/ 501688 h 524388"/>
              <a:gd name="connsiteX25" fmla="*/ 1092983 w 6814754"/>
              <a:gd name="connsiteY25" fmla="*/ 514388 h 524388"/>
              <a:gd name="connsiteX26" fmla="*/ 108733 w 6814754"/>
              <a:gd name="connsiteY26" fmla="*/ 476288 h 524388"/>
              <a:gd name="connsiteX27" fmla="*/ 24889 w 6814754"/>
              <a:gd name="connsiteY27" fmla="*/ 25847 h 524388"/>
              <a:gd name="connsiteX0" fmla="*/ 21740 w 6818685"/>
              <a:gd name="connsiteY0" fmla="*/ 0 h 529697"/>
              <a:gd name="connsiteX1" fmla="*/ 99110 w 6818685"/>
              <a:gd name="connsiteY1" fmla="*/ 77265 h 529697"/>
              <a:gd name="connsiteX2" fmla="*/ 233314 w 6818685"/>
              <a:gd name="connsiteY2" fmla="*/ 92305 h 529697"/>
              <a:gd name="connsiteX3" fmla="*/ 430164 w 6818685"/>
              <a:gd name="connsiteY3" fmla="*/ 149455 h 529697"/>
              <a:gd name="connsiteX4" fmla="*/ 861964 w 6818685"/>
              <a:gd name="connsiteY4" fmla="*/ 111355 h 529697"/>
              <a:gd name="connsiteX5" fmla="*/ 1096914 w 6818685"/>
              <a:gd name="connsiteY5" fmla="*/ 66905 h 529697"/>
              <a:gd name="connsiteX6" fmla="*/ 1328860 w 6818685"/>
              <a:gd name="connsiteY6" fmla="*/ 148968 h 529697"/>
              <a:gd name="connsiteX7" fmla="*/ 1566814 w 6818685"/>
              <a:gd name="connsiteY7" fmla="*/ 98655 h 529697"/>
              <a:gd name="connsiteX8" fmla="*/ 1973214 w 6818685"/>
              <a:gd name="connsiteY8" fmla="*/ 136755 h 529697"/>
              <a:gd name="connsiteX9" fmla="*/ 2462164 w 6818685"/>
              <a:gd name="connsiteY9" fmla="*/ 54205 h 529697"/>
              <a:gd name="connsiteX10" fmla="*/ 2764243 w 6818685"/>
              <a:gd name="connsiteY10" fmla="*/ 115115 h 529697"/>
              <a:gd name="connsiteX11" fmla="*/ 3033664 w 6818685"/>
              <a:gd name="connsiteY11" fmla="*/ 28805 h 529697"/>
              <a:gd name="connsiteX12" fmla="*/ 3579764 w 6818685"/>
              <a:gd name="connsiteY12" fmla="*/ 73255 h 529697"/>
              <a:gd name="connsiteX13" fmla="*/ 3762010 w 6818685"/>
              <a:gd name="connsiteY13" fmla="*/ 162510 h 529697"/>
              <a:gd name="connsiteX14" fmla="*/ 4056014 w 6818685"/>
              <a:gd name="connsiteY14" fmla="*/ 85955 h 529697"/>
              <a:gd name="connsiteX15" fmla="*/ 4494164 w 6818685"/>
              <a:gd name="connsiteY15" fmla="*/ 3405 h 529697"/>
              <a:gd name="connsiteX16" fmla="*/ 4788950 w 6818685"/>
              <a:gd name="connsiteY16" fmla="*/ 74491 h 529697"/>
              <a:gd name="connsiteX17" fmla="*/ 5281564 w 6818685"/>
              <a:gd name="connsiteY17" fmla="*/ 9755 h 529697"/>
              <a:gd name="connsiteX18" fmla="*/ 5738764 w 6818685"/>
              <a:gd name="connsiteY18" fmla="*/ 117705 h 529697"/>
              <a:gd name="connsiteX19" fmla="*/ 6259464 w 6818685"/>
              <a:gd name="connsiteY19" fmla="*/ 111355 h 529697"/>
              <a:gd name="connsiteX20" fmla="*/ 6649676 w 6818685"/>
              <a:gd name="connsiteY20" fmla="*/ 60438 h 529697"/>
              <a:gd name="connsiteX21" fmla="*/ 6789827 w 6818685"/>
              <a:gd name="connsiteY21" fmla="*/ 118982 h 529697"/>
              <a:gd name="connsiteX22" fmla="*/ 6794707 w 6818685"/>
              <a:gd name="connsiteY22" fmla="*/ 374246 h 529697"/>
              <a:gd name="connsiteX23" fmla="*/ 6562681 w 6818685"/>
              <a:gd name="connsiteY23" fmla="*/ 400468 h 529697"/>
              <a:gd name="connsiteX24" fmla="*/ 4976764 w 6818685"/>
              <a:gd name="connsiteY24" fmla="*/ 505055 h 529697"/>
              <a:gd name="connsiteX25" fmla="*/ 1096914 w 6818685"/>
              <a:gd name="connsiteY25" fmla="*/ 517755 h 529697"/>
              <a:gd name="connsiteX26" fmla="*/ 112664 w 6818685"/>
              <a:gd name="connsiteY26" fmla="*/ 479655 h 529697"/>
              <a:gd name="connsiteX27" fmla="*/ 21740 w 6818685"/>
              <a:gd name="connsiteY27" fmla="*/ 0 h 529697"/>
              <a:gd name="connsiteX0" fmla="*/ 21740 w 6818685"/>
              <a:gd name="connsiteY0" fmla="*/ 0 h 529697"/>
              <a:gd name="connsiteX1" fmla="*/ 233314 w 6818685"/>
              <a:gd name="connsiteY1" fmla="*/ 92305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21740 w 6818685"/>
              <a:gd name="connsiteY0" fmla="*/ 0 h 529697"/>
              <a:gd name="connsiteX1" fmla="*/ 216792 w 6818685"/>
              <a:gd name="connsiteY1" fmla="*/ 105288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21740 w 6818685"/>
              <a:gd name="connsiteY0" fmla="*/ 0 h 529697"/>
              <a:gd name="connsiteX1" fmla="*/ 216792 w 6818685"/>
              <a:gd name="connsiteY1" fmla="*/ 105288 h 529697"/>
              <a:gd name="connsiteX2" fmla="*/ 430164 w 6818685"/>
              <a:gd name="connsiteY2" fmla="*/ 149455 h 529697"/>
              <a:gd name="connsiteX3" fmla="*/ 861964 w 6818685"/>
              <a:gd name="connsiteY3" fmla="*/ 111355 h 529697"/>
              <a:gd name="connsiteX4" fmla="*/ 1096914 w 6818685"/>
              <a:gd name="connsiteY4" fmla="*/ 66905 h 529697"/>
              <a:gd name="connsiteX5" fmla="*/ 1328860 w 6818685"/>
              <a:gd name="connsiteY5" fmla="*/ 148968 h 529697"/>
              <a:gd name="connsiteX6" fmla="*/ 1566814 w 6818685"/>
              <a:gd name="connsiteY6" fmla="*/ 98655 h 529697"/>
              <a:gd name="connsiteX7" fmla="*/ 1973214 w 6818685"/>
              <a:gd name="connsiteY7" fmla="*/ 136755 h 529697"/>
              <a:gd name="connsiteX8" fmla="*/ 2462164 w 6818685"/>
              <a:gd name="connsiteY8" fmla="*/ 54205 h 529697"/>
              <a:gd name="connsiteX9" fmla="*/ 2764243 w 6818685"/>
              <a:gd name="connsiteY9" fmla="*/ 115115 h 529697"/>
              <a:gd name="connsiteX10" fmla="*/ 3033664 w 6818685"/>
              <a:gd name="connsiteY10" fmla="*/ 28805 h 529697"/>
              <a:gd name="connsiteX11" fmla="*/ 3579764 w 6818685"/>
              <a:gd name="connsiteY11" fmla="*/ 73255 h 529697"/>
              <a:gd name="connsiteX12" fmla="*/ 3762010 w 6818685"/>
              <a:gd name="connsiteY12" fmla="*/ 162510 h 529697"/>
              <a:gd name="connsiteX13" fmla="*/ 4056014 w 6818685"/>
              <a:gd name="connsiteY13" fmla="*/ 85955 h 529697"/>
              <a:gd name="connsiteX14" fmla="*/ 4494164 w 6818685"/>
              <a:gd name="connsiteY14" fmla="*/ 3405 h 529697"/>
              <a:gd name="connsiteX15" fmla="*/ 4788950 w 6818685"/>
              <a:gd name="connsiteY15" fmla="*/ 74491 h 529697"/>
              <a:gd name="connsiteX16" fmla="*/ 5281564 w 6818685"/>
              <a:gd name="connsiteY16" fmla="*/ 9755 h 529697"/>
              <a:gd name="connsiteX17" fmla="*/ 5738764 w 6818685"/>
              <a:gd name="connsiteY17" fmla="*/ 117705 h 529697"/>
              <a:gd name="connsiteX18" fmla="*/ 6259464 w 6818685"/>
              <a:gd name="connsiteY18" fmla="*/ 111355 h 529697"/>
              <a:gd name="connsiteX19" fmla="*/ 6649676 w 6818685"/>
              <a:gd name="connsiteY19" fmla="*/ 60438 h 529697"/>
              <a:gd name="connsiteX20" fmla="*/ 6789827 w 6818685"/>
              <a:gd name="connsiteY20" fmla="*/ 118982 h 529697"/>
              <a:gd name="connsiteX21" fmla="*/ 6794707 w 6818685"/>
              <a:gd name="connsiteY21" fmla="*/ 374246 h 529697"/>
              <a:gd name="connsiteX22" fmla="*/ 6562681 w 6818685"/>
              <a:gd name="connsiteY22" fmla="*/ 400468 h 529697"/>
              <a:gd name="connsiteX23" fmla="*/ 4976764 w 6818685"/>
              <a:gd name="connsiteY23" fmla="*/ 505055 h 529697"/>
              <a:gd name="connsiteX24" fmla="*/ 1096914 w 6818685"/>
              <a:gd name="connsiteY24" fmla="*/ 517755 h 529697"/>
              <a:gd name="connsiteX25" fmla="*/ 112664 w 6818685"/>
              <a:gd name="connsiteY25" fmla="*/ 479655 h 529697"/>
              <a:gd name="connsiteX26" fmla="*/ 21740 w 6818685"/>
              <a:gd name="connsiteY26" fmla="*/ 0 h 529697"/>
              <a:gd name="connsiteX0" fmla="*/ 10484 w 6807429"/>
              <a:gd name="connsiteY0" fmla="*/ 0 h 573683"/>
              <a:gd name="connsiteX1" fmla="*/ 205536 w 6807429"/>
              <a:gd name="connsiteY1" fmla="*/ 105288 h 573683"/>
              <a:gd name="connsiteX2" fmla="*/ 418908 w 6807429"/>
              <a:gd name="connsiteY2" fmla="*/ 149455 h 573683"/>
              <a:gd name="connsiteX3" fmla="*/ 850708 w 6807429"/>
              <a:gd name="connsiteY3" fmla="*/ 111355 h 573683"/>
              <a:gd name="connsiteX4" fmla="*/ 1085658 w 6807429"/>
              <a:gd name="connsiteY4" fmla="*/ 66905 h 573683"/>
              <a:gd name="connsiteX5" fmla="*/ 1317604 w 6807429"/>
              <a:gd name="connsiteY5" fmla="*/ 148968 h 573683"/>
              <a:gd name="connsiteX6" fmla="*/ 1555558 w 6807429"/>
              <a:gd name="connsiteY6" fmla="*/ 98655 h 573683"/>
              <a:gd name="connsiteX7" fmla="*/ 1961958 w 6807429"/>
              <a:gd name="connsiteY7" fmla="*/ 136755 h 573683"/>
              <a:gd name="connsiteX8" fmla="*/ 2450908 w 6807429"/>
              <a:gd name="connsiteY8" fmla="*/ 54205 h 573683"/>
              <a:gd name="connsiteX9" fmla="*/ 2752987 w 6807429"/>
              <a:gd name="connsiteY9" fmla="*/ 115115 h 573683"/>
              <a:gd name="connsiteX10" fmla="*/ 3022408 w 6807429"/>
              <a:gd name="connsiteY10" fmla="*/ 28805 h 573683"/>
              <a:gd name="connsiteX11" fmla="*/ 3568508 w 6807429"/>
              <a:gd name="connsiteY11" fmla="*/ 73255 h 573683"/>
              <a:gd name="connsiteX12" fmla="*/ 3750754 w 6807429"/>
              <a:gd name="connsiteY12" fmla="*/ 162510 h 573683"/>
              <a:gd name="connsiteX13" fmla="*/ 4044758 w 6807429"/>
              <a:gd name="connsiteY13" fmla="*/ 85955 h 573683"/>
              <a:gd name="connsiteX14" fmla="*/ 4482908 w 6807429"/>
              <a:gd name="connsiteY14" fmla="*/ 3405 h 573683"/>
              <a:gd name="connsiteX15" fmla="*/ 4777694 w 6807429"/>
              <a:gd name="connsiteY15" fmla="*/ 74491 h 573683"/>
              <a:gd name="connsiteX16" fmla="*/ 5270308 w 6807429"/>
              <a:gd name="connsiteY16" fmla="*/ 9755 h 573683"/>
              <a:gd name="connsiteX17" fmla="*/ 5727508 w 6807429"/>
              <a:gd name="connsiteY17" fmla="*/ 117705 h 573683"/>
              <a:gd name="connsiteX18" fmla="*/ 6248208 w 6807429"/>
              <a:gd name="connsiteY18" fmla="*/ 111355 h 573683"/>
              <a:gd name="connsiteX19" fmla="*/ 6638420 w 6807429"/>
              <a:gd name="connsiteY19" fmla="*/ 60438 h 573683"/>
              <a:gd name="connsiteX20" fmla="*/ 6778571 w 6807429"/>
              <a:gd name="connsiteY20" fmla="*/ 118982 h 573683"/>
              <a:gd name="connsiteX21" fmla="*/ 6783451 w 6807429"/>
              <a:gd name="connsiteY21" fmla="*/ 374246 h 573683"/>
              <a:gd name="connsiteX22" fmla="*/ 6551425 w 6807429"/>
              <a:gd name="connsiteY22" fmla="*/ 400468 h 573683"/>
              <a:gd name="connsiteX23" fmla="*/ 4965508 w 6807429"/>
              <a:gd name="connsiteY23" fmla="*/ 505055 h 573683"/>
              <a:gd name="connsiteX24" fmla="*/ 1085658 w 6807429"/>
              <a:gd name="connsiteY24" fmla="*/ 517755 h 573683"/>
              <a:gd name="connsiteX25" fmla="*/ 127371 w 6807429"/>
              <a:gd name="connsiteY25" fmla="*/ 541327 h 573683"/>
              <a:gd name="connsiteX26" fmla="*/ 10484 w 6807429"/>
              <a:gd name="connsiteY26" fmla="*/ 0 h 573683"/>
              <a:gd name="connsiteX0" fmla="*/ 5941 w 6802886"/>
              <a:gd name="connsiteY0" fmla="*/ 0 h 559019"/>
              <a:gd name="connsiteX1" fmla="*/ 200993 w 6802886"/>
              <a:gd name="connsiteY1" fmla="*/ 105288 h 559019"/>
              <a:gd name="connsiteX2" fmla="*/ 414365 w 6802886"/>
              <a:gd name="connsiteY2" fmla="*/ 149455 h 559019"/>
              <a:gd name="connsiteX3" fmla="*/ 846165 w 6802886"/>
              <a:gd name="connsiteY3" fmla="*/ 111355 h 559019"/>
              <a:gd name="connsiteX4" fmla="*/ 1081115 w 6802886"/>
              <a:gd name="connsiteY4" fmla="*/ 66905 h 559019"/>
              <a:gd name="connsiteX5" fmla="*/ 1313061 w 6802886"/>
              <a:gd name="connsiteY5" fmla="*/ 148968 h 559019"/>
              <a:gd name="connsiteX6" fmla="*/ 1551015 w 6802886"/>
              <a:gd name="connsiteY6" fmla="*/ 98655 h 559019"/>
              <a:gd name="connsiteX7" fmla="*/ 1957415 w 6802886"/>
              <a:gd name="connsiteY7" fmla="*/ 136755 h 559019"/>
              <a:gd name="connsiteX8" fmla="*/ 2446365 w 6802886"/>
              <a:gd name="connsiteY8" fmla="*/ 54205 h 559019"/>
              <a:gd name="connsiteX9" fmla="*/ 2748444 w 6802886"/>
              <a:gd name="connsiteY9" fmla="*/ 115115 h 559019"/>
              <a:gd name="connsiteX10" fmla="*/ 3017865 w 6802886"/>
              <a:gd name="connsiteY10" fmla="*/ 28805 h 559019"/>
              <a:gd name="connsiteX11" fmla="*/ 3563965 w 6802886"/>
              <a:gd name="connsiteY11" fmla="*/ 73255 h 559019"/>
              <a:gd name="connsiteX12" fmla="*/ 3746211 w 6802886"/>
              <a:gd name="connsiteY12" fmla="*/ 162510 h 559019"/>
              <a:gd name="connsiteX13" fmla="*/ 4040215 w 6802886"/>
              <a:gd name="connsiteY13" fmla="*/ 85955 h 559019"/>
              <a:gd name="connsiteX14" fmla="*/ 4478365 w 6802886"/>
              <a:gd name="connsiteY14" fmla="*/ 3405 h 559019"/>
              <a:gd name="connsiteX15" fmla="*/ 4773151 w 6802886"/>
              <a:gd name="connsiteY15" fmla="*/ 74491 h 559019"/>
              <a:gd name="connsiteX16" fmla="*/ 5265765 w 6802886"/>
              <a:gd name="connsiteY16" fmla="*/ 9755 h 559019"/>
              <a:gd name="connsiteX17" fmla="*/ 5722965 w 6802886"/>
              <a:gd name="connsiteY17" fmla="*/ 117705 h 559019"/>
              <a:gd name="connsiteX18" fmla="*/ 6243665 w 6802886"/>
              <a:gd name="connsiteY18" fmla="*/ 111355 h 559019"/>
              <a:gd name="connsiteX19" fmla="*/ 6633877 w 6802886"/>
              <a:gd name="connsiteY19" fmla="*/ 60438 h 559019"/>
              <a:gd name="connsiteX20" fmla="*/ 6774028 w 6802886"/>
              <a:gd name="connsiteY20" fmla="*/ 118982 h 559019"/>
              <a:gd name="connsiteX21" fmla="*/ 6778908 w 6802886"/>
              <a:gd name="connsiteY21" fmla="*/ 374246 h 559019"/>
              <a:gd name="connsiteX22" fmla="*/ 6546882 w 6802886"/>
              <a:gd name="connsiteY22" fmla="*/ 400468 h 559019"/>
              <a:gd name="connsiteX23" fmla="*/ 4960965 w 6802886"/>
              <a:gd name="connsiteY23" fmla="*/ 505055 h 559019"/>
              <a:gd name="connsiteX24" fmla="*/ 1081115 w 6802886"/>
              <a:gd name="connsiteY24" fmla="*/ 517755 h 559019"/>
              <a:gd name="connsiteX25" fmla="*/ 122828 w 6802886"/>
              <a:gd name="connsiteY25" fmla="*/ 541327 h 559019"/>
              <a:gd name="connsiteX26" fmla="*/ 5941 w 6802886"/>
              <a:gd name="connsiteY26" fmla="*/ 0 h 559019"/>
              <a:gd name="connsiteX0" fmla="*/ 5941 w 6802886"/>
              <a:gd name="connsiteY0" fmla="*/ 0 h 559019"/>
              <a:gd name="connsiteX1" fmla="*/ 200993 w 6802886"/>
              <a:gd name="connsiteY1" fmla="*/ 92305 h 559019"/>
              <a:gd name="connsiteX2" fmla="*/ 414365 w 6802886"/>
              <a:gd name="connsiteY2" fmla="*/ 149455 h 559019"/>
              <a:gd name="connsiteX3" fmla="*/ 846165 w 6802886"/>
              <a:gd name="connsiteY3" fmla="*/ 111355 h 559019"/>
              <a:gd name="connsiteX4" fmla="*/ 1081115 w 6802886"/>
              <a:gd name="connsiteY4" fmla="*/ 66905 h 559019"/>
              <a:gd name="connsiteX5" fmla="*/ 1313061 w 6802886"/>
              <a:gd name="connsiteY5" fmla="*/ 148968 h 559019"/>
              <a:gd name="connsiteX6" fmla="*/ 1551015 w 6802886"/>
              <a:gd name="connsiteY6" fmla="*/ 98655 h 559019"/>
              <a:gd name="connsiteX7" fmla="*/ 1957415 w 6802886"/>
              <a:gd name="connsiteY7" fmla="*/ 136755 h 559019"/>
              <a:gd name="connsiteX8" fmla="*/ 2446365 w 6802886"/>
              <a:gd name="connsiteY8" fmla="*/ 54205 h 559019"/>
              <a:gd name="connsiteX9" fmla="*/ 2748444 w 6802886"/>
              <a:gd name="connsiteY9" fmla="*/ 115115 h 559019"/>
              <a:gd name="connsiteX10" fmla="*/ 3017865 w 6802886"/>
              <a:gd name="connsiteY10" fmla="*/ 28805 h 559019"/>
              <a:gd name="connsiteX11" fmla="*/ 3563965 w 6802886"/>
              <a:gd name="connsiteY11" fmla="*/ 73255 h 559019"/>
              <a:gd name="connsiteX12" fmla="*/ 3746211 w 6802886"/>
              <a:gd name="connsiteY12" fmla="*/ 162510 h 559019"/>
              <a:gd name="connsiteX13" fmla="*/ 4040215 w 6802886"/>
              <a:gd name="connsiteY13" fmla="*/ 85955 h 559019"/>
              <a:gd name="connsiteX14" fmla="*/ 4478365 w 6802886"/>
              <a:gd name="connsiteY14" fmla="*/ 3405 h 559019"/>
              <a:gd name="connsiteX15" fmla="*/ 4773151 w 6802886"/>
              <a:gd name="connsiteY15" fmla="*/ 74491 h 559019"/>
              <a:gd name="connsiteX16" fmla="*/ 5265765 w 6802886"/>
              <a:gd name="connsiteY16" fmla="*/ 9755 h 559019"/>
              <a:gd name="connsiteX17" fmla="*/ 5722965 w 6802886"/>
              <a:gd name="connsiteY17" fmla="*/ 117705 h 559019"/>
              <a:gd name="connsiteX18" fmla="*/ 6243665 w 6802886"/>
              <a:gd name="connsiteY18" fmla="*/ 111355 h 559019"/>
              <a:gd name="connsiteX19" fmla="*/ 6633877 w 6802886"/>
              <a:gd name="connsiteY19" fmla="*/ 60438 h 559019"/>
              <a:gd name="connsiteX20" fmla="*/ 6774028 w 6802886"/>
              <a:gd name="connsiteY20" fmla="*/ 118982 h 559019"/>
              <a:gd name="connsiteX21" fmla="*/ 6778908 w 6802886"/>
              <a:gd name="connsiteY21" fmla="*/ 374246 h 559019"/>
              <a:gd name="connsiteX22" fmla="*/ 6546882 w 6802886"/>
              <a:gd name="connsiteY22" fmla="*/ 400468 h 559019"/>
              <a:gd name="connsiteX23" fmla="*/ 4960965 w 6802886"/>
              <a:gd name="connsiteY23" fmla="*/ 505055 h 559019"/>
              <a:gd name="connsiteX24" fmla="*/ 1081115 w 6802886"/>
              <a:gd name="connsiteY24" fmla="*/ 517755 h 559019"/>
              <a:gd name="connsiteX25" fmla="*/ 122828 w 6802886"/>
              <a:gd name="connsiteY25" fmla="*/ 541327 h 559019"/>
              <a:gd name="connsiteX26" fmla="*/ 5941 w 6802886"/>
              <a:gd name="connsiteY26" fmla="*/ 0 h 559019"/>
              <a:gd name="connsiteX0" fmla="*/ 5941 w 6802886"/>
              <a:gd name="connsiteY0" fmla="*/ 14000 h 573019"/>
              <a:gd name="connsiteX1" fmla="*/ 200993 w 6802886"/>
              <a:gd name="connsiteY1" fmla="*/ 106305 h 573019"/>
              <a:gd name="connsiteX2" fmla="*/ 414365 w 6802886"/>
              <a:gd name="connsiteY2" fmla="*/ 163455 h 573019"/>
              <a:gd name="connsiteX3" fmla="*/ 846165 w 6802886"/>
              <a:gd name="connsiteY3" fmla="*/ 125355 h 573019"/>
              <a:gd name="connsiteX4" fmla="*/ 1081115 w 6802886"/>
              <a:gd name="connsiteY4" fmla="*/ 80905 h 573019"/>
              <a:gd name="connsiteX5" fmla="*/ 1313061 w 6802886"/>
              <a:gd name="connsiteY5" fmla="*/ 162968 h 573019"/>
              <a:gd name="connsiteX6" fmla="*/ 1551015 w 6802886"/>
              <a:gd name="connsiteY6" fmla="*/ 112655 h 573019"/>
              <a:gd name="connsiteX7" fmla="*/ 1957415 w 6802886"/>
              <a:gd name="connsiteY7" fmla="*/ 150755 h 573019"/>
              <a:gd name="connsiteX8" fmla="*/ 2446365 w 6802886"/>
              <a:gd name="connsiteY8" fmla="*/ 68205 h 573019"/>
              <a:gd name="connsiteX9" fmla="*/ 2748444 w 6802886"/>
              <a:gd name="connsiteY9" fmla="*/ 129115 h 573019"/>
              <a:gd name="connsiteX10" fmla="*/ 3017865 w 6802886"/>
              <a:gd name="connsiteY10" fmla="*/ 42805 h 573019"/>
              <a:gd name="connsiteX11" fmla="*/ 3563965 w 6802886"/>
              <a:gd name="connsiteY11" fmla="*/ 87255 h 573019"/>
              <a:gd name="connsiteX12" fmla="*/ 3746211 w 6802886"/>
              <a:gd name="connsiteY12" fmla="*/ 176510 h 573019"/>
              <a:gd name="connsiteX13" fmla="*/ 4040215 w 6802886"/>
              <a:gd name="connsiteY13" fmla="*/ 99955 h 573019"/>
              <a:gd name="connsiteX14" fmla="*/ 4478365 w 6802886"/>
              <a:gd name="connsiteY14" fmla="*/ 17405 h 573019"/>
              <a:gd name="connsiteX15" fmla="*/ 4773151 w 6802886"/>
              <a:gd name="connsiteY15" fmla="*/ 88491 h 573019"/>
              <a:gd name="connsiteX16" fmla="*/ 5265765 w 6802886"/>
              <a:gd name="connsiteY16" fmla="*/ 23755 h 573019"/>
              <a:gd name="connsiteX17" fmla="*/ 5722965 w 6802886"/>
              <a:gd name="connsiteY17" fmla="*/ 131705 h 573019"/>
              <a:gd name="connsiteX18" fmla="*/ 6243665 w 6802886"/>
              <a:gd name="connsiteY18" fmla="*/ 125355 h 573019"/>
              <a:gd name="connsiteX19" fmla="*/ 6633877 w 6802886"/>
              <a:gd name="connsiteY19" fmla="*/ 74438 h 573019"/>
              <a:gd name="connsiteX20" fmla="*/ 6774028 w 6802886"/>
              <a:gd name="connsiteY20" fmla="*/ 132982 h 573019"/>
              <a:gd name="connsiteX21" fmla="*/ 6778908 w 6802886"/>
              <a:gd name="connsiteY21" fmla="*/ 388246 h 573019"/>
              <a:gd name="connsiteX22" fmla="*/ 6546882 w 6802886"/>
              <a:gd name="connsiteY22" fmla="*/ 414468 h 573019"/>
              <a:gd name="connsiteX23" fmla="*/ 4960965 w 6802886"/>
              <a:gd name="connsiteY23" fmla="*/ 519055 h 573019"/>
              <a:gd name="connsiteX24" fmla="*/ 1081115 w 6802886"/>
              <a:gd name="connsiteY24" fmla="*/ 531755 h 573019"/>
              <a:gd name="connsiteX25" fmla="*/ 122828 w 6802886"/>
              <a:gd name="connsiteY25" fmla="*/ 555327 h 573019"/>
              <a:gd name="connsiteX26" fmla="*/ 5941 w 6802886"/>
              <a:gd name="connsiteY26" fmla="*/ 14000 h 573019"/>
              <a:gd name="connsiteX0" fmla="*/ 5941 w 6802886"/>
              <a:gd name="connsiteY0" fmla="*/ 14000 h 573019"/>
              <a:gd name="connsiteX1" fmla="*/ 200993 w 6802886"/>
              <a:gd name="connsiteY1" fmla="*/ 106305 h 573019"/>
              <a:gd name="connsiteX2" fmla="*/ 414365 w 6802886"/>
              <a:gd name="connsiteY2" fmla="*/ 163455 h 573019"/>
              <a:gd name="connsiteX3" fmla="*/ 846165 w 6802886"/>
              <a:gd name="connsiteY3" fmla="*/ 125355 h 573019"/>
              <a:gd name="connsiteX4" fmla="*/ 1081115 w 6802886"/>
              <a:gd name="connsiteY4" fmla="*/ 80905 h 573019"/>
              <a:gd name="connsiteX5" fmla="*/ 1313061 w 6802886"/>
              <a:gd name="connsiteY5" fmla="*/ 162968 h 573019"/>
              <a:gd name="connsiteX6" fmla="*/ 1551015 w 6802886"/>
              <a:gd name="connsiteY6" fmla="*/ 112655 h 573019"/>
              <a:gd name="connsiteX7" fmla="*/ 1957415 w 6802886"/>
              <a:gd name="connsiteY7" fmla="*/ 150755 h 573019"/>
              <a:gd name="connsiteX8" fmla="*/ 2446365 w 6802886"/>
              <a:gd name="connsiteY8" fmla="*/ 68205 h 573019"/>
              <a:gd name="connsiteX9" fmla="*/ 2748444 w 6802886"/>
              <a:gd name="connsiteY9" fmla="*/ 129115 h 573019"/>
              <a:gd name="connsiteX10" fmla="*/ 3017865 w 6802886"/>
              <a:gd name="connsiteY10" fmla="*/ 42805 h 573019"/>
              <a:gd name="connsiteX11" fmla="*/ 3563965 w 6802886"/>
              <a:gd name="connsiteY11" fmla="*/ 87255 h 573019"/>
              <a:gd name="connsiteX12" fmla="*/ 3746211 w 6802886"/>
              <a:gd name="connsiteY12" fmla="*/ 176510 h 573019"/>
              <a:gd name="connsiteX13" fmla="*/ 4040215 w 6802886"/>
              <a:gd name="connsiteY13" fmla="*/ 99955 h 573019"/>
              <a:gd name="connsiteX14" fmla="*/ 4478365 w 6802886"/>
              <a:gd name="connsiteY14" fmla="*/ 17405 h 573019"/>
              <a:gd name="connsiteX15" fmla="*/ 4773151 w 6802886"/>
              <a:gd name="connsiteY15" fmla="*/ 88491 h 573019"/>
              <a:gd name="connsiteX16" fmla="*/ 5265765 w 6802886"/>
              <a:gd name="connsiteY16" fmla="*/ 23755 h 573019"/>
              <a:gd name="connsiteX17" fmla="*/ 5722965 w 6802886"/>
              <a:gd name="connsiteY17" fmla="*/ 131705 h 573019"/>
              <a:gd name="connsiteX18" fmla="*/ 6243665 w 6802886"/>
              <a:gd name="connsiteY18" fmla="*/ 125355 h 573019"/>
              <a:gd name="connsiteX19" fmla="*/ 6633877 w 6802886"/>
              <a:gd name="connsiteY19" fmla="*/ 74438 h 573019"/>
              <a:gd name="connsiteX20" fmla="*/ 6774028 w 6802886"/>
              <a:gd name="connsiteY20" fmla="*/ 132982 h 573019"/>
              <a:gd name="connsiteX21" fmla="*/ 6778908 w 6802886"/>
              <a:gd name="connsiteY21" fmla="*/ 388246 h 573019"/>
              <a:gd name="connsiteX22" fmla="*/ 6546882 w 6802886"/>
              <a:gd name="connsiteY22" fmla="*/ 414468 h 573019"/>
              <a:gd name="connsiteX23" fmla="*/ 4960965 w 6802886"/>
              <a:gd name="connsiteY23" fmla="*/ 519055 h 573019"/>
              <a:gd name="connsiteX24" fmla="*/ 1081115 w 6802886"/>
              <a:gd name="connsiteY24" fmla="*/ 531755 h 573019"/>
              <a:gd name="connsiteX25" fmla="*/ 122828 w 6802886"/>
              <a:gd name="connsiteY25" fmla="*/ 555327 h 573019"/>
              <a:gd name="connsiteX26" fmla="*/ 5941 w 6802886"/>
              <a:gd name="connsiteY26" fmla="*/ 14000 h 573019"/>
              <a:gd name="connsiteX0" fmla="*/ 5941 w 6814064"/>
              <a:gd name="connsiteY0" fmla="*/ 14000 h 573019"/>
              <a:gd name="connsiteX1" fmla="*/ 200993 w 6814064"/>
              <a:gd name="connsiteY1" fmla="*/ 106305 h 573019"/>
              <a:gd name="connsiteX2" fmla="*/ 414365 w 6814064"/>
              <a:gd name="connsiteY2" fmla="*/ 163455 h 573019"/>
              <a:gd name="connsiteX3" fmla="*/ 846165 w 6814064"/>
              <a:gd name="connsiteY3" fmla="*/ 125355 h 573019"/>
              <a:gd name="connsiteX4" fmla="*/ 1081115 w 6814064"/>
              <a:gd name="connsiteY4" fmla="*/ 80905 h 573019"/>
              <a:gd name="connsiteX5" fmla="*/ 1313061 w 6814064"/>
              <a:gd name="connsiteY5" fmla="*/ 162968 h 573019"/>
              <a:gd name="connsiteX6" fmla="*/ 1551015 w 6814064"/>
              <a:gd name="connsiteY6" fmla="*/ 112655 h 573019"/>
              <a:gd name="connsiteX7" fmla="*/ 1957415 w 6814064"/>
              <a:gd name="connsiteY7" fmla="*/ 150755 h 573019"/>
              <a:gd name="connsiteX8" fmla="*/ 2446365 w 6814064"/>
              <a:gd name="connsiteY8" fmla="*/ 68205 h 573019"/>
              <a:gd name="connsiteX9" fmla="*/ 2748444 w 6814064"/>
              <a:gd name="connsiteY9" fmla="*/ 129115 h 573019"/>
              <a:gd name="connsiteX10" fmla="*/ 3017865 w 6814064"/>
              <a:gd name="connsiteY10" fmla="*/ 42805 h 573019"/>
              <a:gd name="connsiteX11" fmla="*/ 3563965 w 6814064"/>
              <a:gd name="connsiteY11" fmla="*/ 87255 h 573019"/>
              <a:gd name="connsiteX12" fmla="*/ 3746211 w 6814064"/>
              <a:gd name="connsiteY12" fmla="*/ 176510 h 573019"/>
              <a:gd name="connsiteX13" fmla="*/ 4040215 w 6814064"/>
              <a:gd name="connsiteY13" fmla="*/ 99955 h 573019"/>
              <a:gd name="connsiteX14" fmla="*/ 4478365 w 6814064"/>
              <a:gd name="connsiteY14" fmla="*/ 17405 h 573019"/>
              <a:gd name="connsiteX15" fmla="*/ 4773151 w 6814064"/>
              <a:gd name="connsiteY15" fmla="*/ 88491 h 573019"/>
              <a:gd name="connsiteX16" fmla="*/ 5265765 w 6814064"/>
              <a:gd name="connsiteY16" fmla="*/ 23755 h 573019"/>
              <a:gd name="connsiteX17" fmla="*/ 5722965 w 6814064"/>
              <a:gd name="connsiteY17" fmla="*/ 131705 h 573019"/>
              <a:gd name="connsiteX18" fmla="*/ 6243665 w 6814064"/>
              <a:gd name="connsiteY18" fmla="*/ 125355 h 573019"/>
              <a:gd name="connsiteX19" fmla="*/ 6633877 w 6814064"/>
              <a:gd name="connsiteY19" fmla="*/ 74438 h 573019"/>
              <a:gd name="connsiteX20" fmla="*/ 6797630 w 6814064"/>
              <a:gd name="connsiteY20" fmla="*/ 123244 h 573019"/>
              <a:gd name="connsiteX21" fmla="*/ 6778908 w 6814064"/>
              <a:gd name="connsiteY21" fmla="*/ 388246 h 573019"/>
              <a:gd name="connsiteX22" fmla="*/ 6546882 w 6814064"/>
              <a:gd name="connsiteY22" fmla="*/ 414468 h 573019"/>
              <a:gd name="connsiteX23" fmla="*/ 4960965 w 6814064"/>
              <a:gd name="connsiteY23" fmla="*/ 519055 h 573019"/>
              <a:gd name="connsiteX24" fmla="*/ 1081115 w 6814064"/>
              <a:gd name="connsiteY24" fmla="*/ 531755 h 573019"/>
              <a:gd name="connsiteX25" fmla="*/ 122828 w 6814064"/>
              <a:gd name="connsiteY25" fmla="*/ 555327 h 573019"/>
              <a:gd name="connsiteX26" fmla="*/ 5941 w 6814064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09241"/>
              <a:gd name="connsiteY0" fmla="*/ 14000 h 573019"/>
              <a:gd name="connsiteX1" fmla="*/ 200993 w 6809241"/>
              <a:gd name="connsiteY1" fmla="*/ 106305 h 573019"/>
              <a:gd name="connsiteX2" fmla="*/ 414365 w 6809241"/>
              <a:gd name="connsiteY2" fmla="*/ 163455 h 573019"/>
              <a:gd name="connsiteX3" fmla="*/ 846165 w 6809241"/>
              <a:gd name="connsiteY3" fmla="*/ 125355 h 573019"/>
              <a:gd name="connsiteX4" fmla="*/ 1081115 w 6809241"/>
              <a:gd name="connsiteY4" fmla="*/ 80905 h 573019"/>
              <a:gd name="connsiteX5" fmla="*/ 1313061 w 6809241"/>
              <a:gd name="connsiteY5" fmla="*/ 162968 h 573019"/>
              <a:gd name="connsiteX6" fmla="*/ 1551015 w 6809241"/>
              <a:gd name="connsiteY6" fmla="*/ 112655 h 573019"/>
              <a:gd name="connsiteX7" fmla="*/ 1957415 w 6809241"/>
              <a:gd name="connsiteY7" fmla="*/ 150755 h 573019"/>
              <a:gd name="connsiteX8" fmla="*/ 2446365 w 6809241"/>
              <a:gd name="connsiteY8" fmla="*/ 68205 h 573019"/>
              <a:gd name="connsiteX9" fmla="*/ 2748444 w 6809241"/>
              <a:gd name="connsiteY9" fmla="*/ 129115 h 573019"/>
              <a:gd name="connsiteX10" fmla="*/ 3017865 w 6809241"/>
              <a:gd name="connsiteY10" fmla="*/ 42805 h 573019"/>
              <a:gd name="connsiteX11" fmla="*/ 3563965 w 6809241"/>
              <a:gd name="connsiteY11" fmla="*/ 87255 h 573019"/>
              <a:gd name="connsiteX12" fmla="*/ 3746211 w 6809241"/>
              <a:gd name="connsiteY12" fmla="*/ 176510 h 573019"/>
              <a:gd name="connsiteX13" fmla="*/ 4040215 w 6809241"/>
              <a:gd name="connsiteY13" fmla="*/ 99955 h 573019"/>
              <a:gd name="connsiteX14" fmla="*/ 4478365 w 6809241"/>
              <a:gd name="connsiteY14" fmla="*/ 17405 h 573019"/>
              <a:gd name="connsiteX15" fmla="*/ 4773151 w 6809241"/>
              <a:gd name="connsiteY15" fmla="*/ 88491 h 573019"/>
              <a:gd name="connsiteX16" fmla="*/ 5265765 w 6809241"/>
              <a:gd name="connsiteY16" fmla="*/ 23755 h 573019"/>
              <a:gd name="connsiteX17" fmla="*/ 5722965 w 6809241"/>
              <a:gd name="connsiteY17" fmla="*/ 131705 h 573019"/>
              <a:gd name="connsiteX18" fmla="*/ 6243665 w 6809241"/>
              <a:gd name="connsiteY18" fmla="*/ 125355 h 573019"/>
              <a:gd name="connsiteX19" fmla="*/ 6633877 w 6809241"/>
              <a:gd name="connsiteY19" fmla="*/ 74438 h 573019"/>
              <a:gd name="connsiteX20" fmla="*/ 6797630 w 6809241"/>
              <a:gd name="connsiteY20" fmla="*/ 123244 h 573019"/>
              <a:gd name="connsiteX21" fmla="*/ 6778908 w 6809241"/>
              <a:gd name="connsiteY21" fmla="*/ 388246 h 573019"/>
              <a:gd name="connsiteX22" fmla="*/ 6546882 w 6809241"/>
              <a:gd name="connsiteY22" fmla="*/ 414468 h 573019"/>
              <a:gd name="connsiteX23" fmla="*/ 4960965 w 6809241"/>
              <a:gd name="connsiteY23" fmla="*/ 519055 h 573019"/>
              <a:gd name="connsiteX24" fmla="*/ 1081115 w 6809241"/>
              <a:gd name="connsiteY24" fmla="*/ 531755 h 573019"/>
              <a:gd name="connsiteX25" fmla="*/ 122828 w 6809241"/>
              <a:gd name="connsiteY25" fmla="*/ 555327 h 573019"/>
              <a:gd name="connsiteX26" fmla="*/ 5941 w 6809241"/>
              <a:gd name="connsiteY26" fmla="*/ 14000 h 573019"/>
              <a:gd name="connsiteX0" fmla="*/ 5941 w 6810183"/>
              <a:gd name="connsiteY0" fmla="*/ 14000 h 573019"/>
              <a:gd name="connsiteX1" fmla="*/ 200993 w 6810183"/>
              <a:gd name="connsiteY1" fmla="*/ 106305 h 573019"/>
              <a:gd name="connsiteX2" fmla="*/ 414365 w 6810183"/>
              <a:gd name="connsiteY2" fmla="*/ 163455 h 573019"/>
              <a:gd name="connsiteX3" fmla="*/ 846165 w 6810183"/>
              <a:gd name="connsiteY3" fmla="*/ 125355 h 573019"/>
              <a:gd name="connsiteX4" fmla="*/ 1081115 w 6810183"/>
              <a:gd name="connsiteY4" fmla="*/ 80905 h 573019"/>
              <a:gd name="connsiteX5" fmla="*/ 1313061 w 6810183"/>
              <a:gd name="connsiteY5" fmla="*/ 162968 h 573019"/>
              <a:gd name="connsiteX6" fmla="*/ 1551015 w 6810183"/>
              <a:gd name="connsiteY6" fmla="*/ 112655 h 573019"/>
              <a:gd name="connsiteX7" fmla="*/ 1957415 w 6810183"/>
              <a:gd name="connsiteY7" fmla="*/ 150755 h 573019"/>
              <a:gd name="connsiteX8" fmla="*/ 2446365 w 6810183"/>
              <a:gd name="connsiteY8" fmla="*/ 68205 h 573019"/>
              <a:gd name="connsiteX9" fmla="*/ 2748444 w 6810183"/>
              <a:gd name="connsiteY9" fmla="*/ 129115 h 573019"/>
              <a:gd name="connsiteX10" fmla="*/ 3017865 w 6810183"/>
              <a:gd name="connsiteY10" fmla="*/ 42805 h 573019"/>
              <a:gd name="connsiteX11" fmla="*/ 3563965 w 6810183"/>
              <a:gd name="connsiteY11" fmla="*/ 87255 h 573019"/>
              <a:gd name="connsiteX12" fmla="*/ 3746211 w 6810183"/>
              <a:gd name="connsiteY12" fmla="*/ 176510 h 573019"/>
              <a:gd name="connsiteX13" fmla="*/ 4040215 w 6810183"/>
              <a:gd name="connsiteY13" fmla="*/ 99955 h 573019"/>
              <a:gd name="connsiteX14" fmla="*/ 4478365 w 6810183"/>
              <a:gd name="connsiteY14" fmla="*/ 17405 h 573019"/>
              <a:gd name="connsiteX15" fmla="*/ 4773151 w 6810183"/>
              <a:gd name="connsiteY15" fmla="*/ 88491 h 573019"/>
              <a:gd name="connsiteX16" fmla="*/ 5265765 w 6810183"/>
              <a:gd name="connsiteY16" fmla="*/ 23755 h 573019"/>
              <a:gd name="connsiteX17" fmla="*/ 5722965 w 6810183"/>
              <a:gd name="connsiteY17" fmla="*/ 131705 h 573019"/>
              <a:gd name="connsiteX18" fmla="*/ 6243665 w 6810183"/>
              <a:gd name="connsiteY18" fmla="*/ 125355 h 573019"/>
              <a:gd name="connsiteX19" fmla="*/ 6633877 w 6810183"/>
              <a:gd name="connsiteY19" fmla="*/ 74438 h 573019"/>
              <a:gd name="connsiteX20" fmla="*/ 6797630 w 6810183"/>
              <a:gd name="connsiteY20" fmla="*/ 123244 h 573019"/>
              <a:gd name="connsiteX21" fmla="*/ 6778908 w 6810183"/>
              <a:gd name="connsiteY21" fmla="*/ 388246 h 573019"/>
              <a:gd name="connsiteX22" fmla="*/ 6546882 w 6810183"/>
              <a:gd name="connsiteY22" fmla="*/ 414468 h 573019"/>
              <a:gd name="connsiteX23" fmla="*/ 4960965 w 6810183"/>
              <a:gd name="connsiteY23" fmla="*/ 519055 h 573019"/>
              <a:gd name="connsiteX24" fmla="*/ 1081115 w 6810183"/>
              <a:gd name="connsiteY24" fmla="*/ 531755 h 573019"/>
              <a:gd name="connsiteX25" fmla="*/ 122828 w 6810183"/>
              <a:gd name="connsiteY25" fmla="*/ 555327 h 573019"/>
              <a:gd name="connsiteX26" fmla="*/ 5941 w 6810183"/>
              <a:gd name="connsiteY26" fmla="*/ 14000 h 573019"/>
              <a:gd name="connsiteX0" fmla="*/ 5941 w 6810183"/>
              <a:gd name="connsiteY0" fmla="*/ 16330 h 575349"/>
              <a:gd name="connsiteX1" fmla="*/ 200993 w 6810183"/>
              <a:gd name="connsiteY1" fmla="*/ 108635 h 575349"/>
              <a:gd name="connsiteX2" fmla="*/ 414365 w 6810183"/>
              <a:gd name="connsiteY2" fmla="*/ 165785 h 575349"/>
              <a:gd name="connsiteX3" fmla="*/ 846165 w 6810183"/>
              <a:gd name="connsiteY3" fmla="*/ 127685 h 575349"/>
              <a:gd name="connsiteX4" fmla="*/ 1081115 w 6810183"/>
              <a:gd name="connsiteY4" fmla="*/ 83235 h 575349"/>
              <a:gd name="connsiteX5" fmla="*/ 1313061 w 6810183"/>
              <a:gd name="connsiteY5" fmla="*/ 165298 h 575349"/>
              <a:gd name="connsiteX6" fmla="*/ 1551015 w 6810183"/>
              <a:gd name="connsiteY6" fmla="*/ 114985 h 575349"/>
              <a:gd name="connsiteX7" fmla="*/ 1957415 w 6810183"/>
              <a:gd name="connsiteY7" fmla="*/ 153085 h 575349"/>
              <a:gd name="connsiteX8" fmla="*/ 2446365 w 6810183"/>
              <a:gd name="connsiteY8" fmla="*/ 70535 h 575349"/>
              <a:gd name="connsiteX9" fmla="*/ 2748444 w 6810183"/>
              <a:gd name="connsiteY9" fmla="*/ 131445 h 575349"/>
              <a:gd name="connsiteX10" fmla="*/ 3017865 w 6810183"/>
              <a:gd name="connsiteY10" fmla="*/ 45135 h 575349"/>
              <a:gd name="connsiteX11" fmla="*/ 3563965 w 6810183"/>
              <a:gd name="connsiteY11" fmla="*/ 89585 h 575349"/>
              <a:gd name="connsiteX12" fmla="*/ 3746211 w 6810183"/>
              <a:gd name="connsiteY12" fmla="*/ 178840 h 575349"/>
              <a:gd name="connsiteX13" fmla="*/ 4040215 w 6810183"/>
              <a:gd name="connsiteY13" fmla="*/ 102285 h 575349"/>
              <a:gd name="connsiteX14" fmla="*/ 4478365 w 6810183"/>
              <a:gd name="connsiteY14" fmla="*/ 19735 h 575349"/>
              <a:gd name="connsiteX15" fmla="*/ 4773151 w 6810183"/>
              <a:gd name="connsiteY15" fmla="*/ 90821 h 575349"/>
              <a:gd name="connsiteX16" fmla="*/ 5265765 w 6810183"/>
              <a:gd name="connsiteY16" fmla="*/ 26085 h 575349"/>
              <a:gd name="connsiteX17" fmla="*/ 5722965 w 6810183"/>
              <a:gd name="connsiteY17" fmla="*/ 134035 h 575349"/>
              <a:gd name="connsiteX18" fmla="*/ 6243665 w 6810183"/>
              <a:gd name="connsiteY18" fmla="*/ 127685 h 575349"/>
              <a:gd name="connsiteX19" fmla="*/ 6633877 w 6810183"/>
              <a:gd name="connsiteY19" fmla="*/ 76768 h 575349"/>
              <a:gd name="connsiteX20" fmla="*/ 6797630 w 6810183"/>
              <a:gd name="connsiteY20" fmla="*/ 125574 h 575349"/>
              <a:gd name="connsiteX21" fmla="*/ 6778908 w 6810183"/>
              <a:gd name="connsiteY21" fmla="*/ 390576 h 575349"/>
              <a:gd name="connsiteX22" fmla="*/ 6546882 w 6810183"/>
              <a:gd name="connsiteY22" fmla="*/ 416798 h 575349"/>
              <a:gd name="connsiteX23" fmla="*/ 4960965 w 6810183"/>
              <a:gd name="connsiteY23" fmla="*/ 521385 h 575349"/>
              <a:gd name="connsiteX24" fmla="*/ 1081115 w 6810183"/>
              <a:gd name="connsiteY24" fmla="*/ 534085 h 575349"/>
              <a:gd name="connsiteX25" fmla="*/ 122828 w 6810183"/>
              <a:gd name="connsiteY25" fmla="*/ 557657 h 575349"/>
              <a:gd name="connsiteX26" fmla="*/ 5941 w 6810183"/>
              <a:gd name="connsiteY26" fmla="*/ 16330 h 575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10183" h="575349">
                <a:moveTo>
                  <a:pt x="5941" y="16330"/>
                </a:moveTo>
                <a:cubicBezTo>
                  <a:pt x="28474" y="-36214"/>
                  <a:pt x="135976" y="73539"/>
                  <a:pt x="200993" y="108635"/>
                </a:cubicBezTo>
                <a:cubicBezTo>
                  <a:pt x="256169" y="120667"/>
                  <a:pt x="306836" y="162610"/>
                  <a:pt x="414365" y="165785"/>
                </a:cubicBezTo>
                <a:cubicBezTo>
                  <a:pt x="521894" y="168960"/>
                  <a:pt x="735040" y="141443"/>
                  <a:pt x="846165" y="127685"/>
                </a:cubicBezTo>
                <a:cubicBezTo>
                  <a:pt x="957290" y="113927"/>
                  <a:pt x="1003299" y="76966"/>
                  <a:pt x="1081115" y="83235"/>
                </a:cubicBezTo>
                <a:cubicBezTo>
                  <a:pt x="1158931" y="89504"/>
                  <a:pt x="1234744" y="160006"/>
                  <a:pt x="1313061" y="165298"/>
                </a:cubicBezTo>
                <a:cubicBezTo>
                  <a:pt x="1391378" y="170590"/>
                  <a:pt x="1443623" y="117020"/>
                  <a:pt x="1551015" y="114985"/>
                </a:cubicBezTo>
                <a:cubicBezTo>
                  <a:pt x="1658407" y="112950"/>
                  <a:pt x="1808190" y="160493"/>
                  <a:pt x="1957415" y="153085"/>
                </a:cubicBezTo>
                <a:cubicBezTo>
                  <a:pt x="2106640" y="145677"/>
                  <a:pt x="2314527" y="74142"/>
                  <a:pt x="2446365" y="70535"/>
                </a:cubicBezTo>
                <a:cubicBezTo>
                  <a:pt x="2578203" y="66928"/>
                  <a:pt x="2653194" y="135678"/>
                  <a:pt x="2748444" y="131445"/>
                </a:cubicBezTo>
                <a:cubicBezTo>
                  <a:pt x="2843694" y="127212"/>
                  <a:pt x="2881945" y="52112"/>
                  <a:pt x="3017865" y="45135"/>
                </a:cubicBezTo>
                <a:cubicBezTo>
                  <a:pt x="3153785" y="38158"/>
                  <a:pt x="3442574" y="67301"/>
                  <a:pt x="3563965" y="89585"/>
                </a:cubicBezTo>
                <a:cubicBezTo>
                  <a:pt x="3685356" y="111869"/>
                  <a:pt x="3666836" y="176723"/>
                  <a:pt x="3746211" y="178840"/>
                </a:cubicBezTo>
                <a:cubicBezTo>
                  <a:pt x="3825586" y="180957"/>
                  <a:pt x="3918189" y="128803"/>
                  <a:pt x="4040215" y="102285"/>
                </a:cubicBezTo>
                <a:cubicBezTo>
                  <a:pt x="4162241" y="75767"/>
                  <a:pt x="4356209" y="21646"/>
                  <a:pt x="4478365" y="19735"/>
                </a:cubicBezTo>
                <a:cubicBezTo>
                  <a:pt x="4600521" y="17824"/>
                  <a:pt x="4641918" y="89763"/>
                  <a:pt x="4773151" y="90821"/>
                </a:cubicBezTo>
                <a:cubicBezTo>
                  <a:pt x="4904384" y="91879"/>
                  <a:pt x="5107463" y="18883"/>
                  <a:pt x="5265765" y="26085"/>
                </a:cubicBezTo>
                <a:cubicBezTo>
                  <a:pt x="5424067" y="33287"/>
                  <a:pt x="5559982" y="117102"/>
                  <a:pt x="5722965" y="134035"/>
                </a:cubicBezTo>
                <a:cubicBezTo>
                  <a:pt x="5885948" y="150968"/>
                  <a:pt x="6091846" y="137230"/>
                  <a:pt x="6243665" y="127685"/>
                </a:cubicBezTo>
                <a:cubicBezTo>
                  <a:pt x="6395484" y="118141"/>
                  <a:pt x="6541550" y="77120"/>
                  <a:pt x="6633877" y="76768"/>
                </a:cubicBezTo>
                <a:cubicBezTo>
                  <a:pt x="6726204" y="76416"/>
                  <a:pt x="6837183" y="-124728"/>
                  <a:pt x="6797630" y="125574"/>
                </a:cubicBezTo>
                <a:cubicBezTo>
                  <a:pt x="6812361" y="431056"/>
                  <a:pt x="6822273" y="333924"/>
                  <a:pt x="6778908" y="390576"/>
                </a:cubicBezTo>
                <a:cubicBezTo>
                  <a:pt x="6735543" y="447228"/>
                  <a:pt x="6849873" y="394997"/>
                  <a:pt x="6546882" y="416798"/>
                </a:cubicBezTo>
                <a:cubicBezTo>
                  <a:pt x="6243892" y="438600"/>
                  <a:pt x="5871926" y="501837"/>
                  <a:pt x="4960965" y="521385"/>
                </a:cubicBezTo>
                <a:cubicBezTo>
                  <a:pt x="4050004" y="540933"/>
                  <a:pt x="1891798" y="538318"/>
                  <a:pt x="1081115" y="534085"/>
                </a:cubicBezTo>
                <a:cubicBezTo>
                  <a:pt x="270432" y="529852"/>
                  <a:pt x="285503" y="423227"/>
                  <a:pt x="122828" y="557657"/>
                </a:cubicBezTo>
                <a:cubicBezTo>
                  <a:pt x="-39847" y="692087"/>
                  <a:pt x="5941" y="16330"/>
                  <a:pt x="5941" y="1633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-6794" y="3015591"/>
            <a:ext cx="9156889" cy="3845449"/>
          </a:xfrm>
          <a:prstGeom prst="rect">
            <a:avLst/>
          </a:prstGeom>
          <a:gradFill flip="none" rotWithShape="1">
            <a:gsLst>
              <a:gs pos="81000">
                <a:srgbClr val="787171"/>
              </a:gs>
              <a:gs pos="0">
                <a:schemeClr val="bg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-2895" y="2727810"/>
            <a:ext cx="9161540" cy="397370"/>
            <a:chOff x="-11536" y="2971649"/>
            <a:chExt cx="9225550" cy="397370"/>
          </a:xfrm>
        </p:grpSpPr>
        <p:sp>
          <p:nvSpPr>
            <p:cNvPr id="16" name="Rounded Rectangle 15"/>
            <p:cNvSpPr/>
            <p:nvPr/>
          </p:nvSpPr>
          <p:spPr>
            <a:xfrm>
              <a:off x="-11536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9819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6648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37835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14190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31325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71991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89127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229274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464100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87076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04211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44618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61753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02419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19555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0253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773889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180550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535190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575597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92732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33398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50534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906814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078170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7484831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56186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8060252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8231607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8638268" y="2971649"/>
              <a:ext cx="575746" cy="397370"/>
            </a:xfrm>
            <a:prstGeom prst="roundRect">
              <a:avLst/>
            </a:prstGeom>
            <a:gradFill flip="none" rotWithShape="1">
              <a:gsLst>
                <a:gs pos="52000">
                  <a:srgbClr val="C4B5B2"/>
                </a:gs>
                <a:gs pos="7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6350" cap="flat" cmpd="sng" algn="ctr">
              <a:solidFill>
                <a:srgbClr val="514447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8809623" y="3110729"/>
              <a:ext cx="207265" cy="120798"/>
            </a:xfrm>
            <a:prstGeom prst="ellipse">
              <a:avLst/>
            </a:prstGeom>
            <a:solidFill>
              <a:srgbClr val="A19494"/>
            </a:solidFill>
            <a:ln>
              <a:solidFill>
                <a:srgbClr val="51444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345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Graph/Table/Image: click to add title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5438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60267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ackground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76200"/>
            <a:ext cx="9162289" cy="69342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grpSp>
        <p:nvGrpSpPr>
          <p:cNvPr id="5" name="Group 4"/>
          <p:cNvGrpSpPr>
            <a:grpSpLocks noChangeAspect="1"/>
          </p:cNvGrpSpPr>
          <p:nvPr userDrawn="1"/>
        </p:nvGrpSpPr>
        <p:grpSpPr>
          <a:xfrm flipH="1">
            <a:off x="8186849" y="6407575"/>
            <a:ext cx="851425" cy="405383"/>
            <a:chOff x="7860612" y="6485995"/>
            <a:chExt cx="640175" cy="304800"/>
          </a:xfrm>
        </p:grpSpPr>
        <p:sp>
          <p:nvSpPr>
            <p:cNvPr id="6" name="Rectangle 5"/>
            <p:cNvSpPr/>
            <p:nvPr userDrawn="1"/>
          </p:nvSpPr>
          <p:spPr>
            <a:xfrm>
              <a:off x="7984687" y="6485995"/>
              <a:ext cx="516100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endParaRPr lang="en-US" sz="16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8" name="Group 7"/>
            <p:cNvGrpSpPr>
              <a:grpSpLocks noChangeAspect="1"/>
            </p:cNvGrpSpPr>
            <p:nvPr userDrawn="1"/>
          </p:nvGrpSpPr>
          <p:grpSpPr>
            <a:xfrm>
              <a:off x="7860612" y="6553840"/>
              <a:ext cx="194506" cy="200345"/>
              <a:chOff x="7752933" y="6426246"/>
              <a:chExt cx="354457" cy="350649"/>
            </a:xfrm>
          </p:grpSpPr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5367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 baseline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447800"/>
            <a:ext cx="8515350" cy="4648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buClr>
                <a:schemeClr val="tx2"/>
              </a:buClr>
              <a:buFont typeface="Arial" pitchFamily="34" charset="0"/>
              <a:buChar char="-"/>
              <a:defRPr sz="20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0" y="6477000"/>
            <a:ext cx="71628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564800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71602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71600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40760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 baseline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447800"/>
            <a:ext cx="8515350" cy="4648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buClr>
                <a:schemeClr val="tx2"/>
              </a:buClr>
              <a:buFont typeface="Arial" pitchFamily="34" charset="0"/>
              <a:buChar char="-"/>
              <a:defRPr sz="20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0" y="6477000"/>
            <a:ext cx="71628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3751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" y="0"/>
            <a:ext cx="9144001" cy="2133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12800" y="342902"/>
            <a:ext cx="754380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457200">
              <a:spcAft>
                <a:spcPts val="300"/>
              </a:spcAft>
            </a:pPr>
            <a:r>
              <a:rPr lang="en-US" sz="2400" cap="small" dirty="0" smtClean="0">
                <a:solidFill>
                  <a:schemeClr val="bg1"/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Northwest Aids Education and Training Center</a:t>
            </a:r>
          </a:p>
        </p:txBody>
      </p:sp>
      <p:pic>
        <p:nvPicPr>
          <p:cNvPr id="14" name="Picture 13" descr="alaska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49145" y="983575"/>
            <a:ext cx="940406" cy="1150027"/>
          </a:xfrm>
          <a:prstGeom prst="rect">
            <a:avLst/>
          </a:prstGeom>
        </p:spPr>
      </p:pic>
      <p:pic>
        <p:nvPicPr>
          <p:cNvPr id="15" name="Picture 14" descr="washington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5677"/>
          <a:stretch>
            <a:fillRect/>
          </a:stretch>
        </p:blipFill>
        <p:spPr>
          <a:xfrm>
            <a:off x="7042550" y="1120653"/>
            <a:ext cx="958450" cy="1012949"/>
          </a:xfrm>
          <a:prstGeom prst="rect">
            <a:avLst/>
          </a:prstGeom>
        </p:spPr>
      </p:pic>
      <p:pic>
        <p:nvPicPr>
          <p:cNvPr id="16" name="Picture 15" descr="idaho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08788" y="900403"/>
            <a:ext cx="523628" cy="1233199"/>
          </a:xfrm>
          <a:prstGeom prst="rect">
            <a:avLst/>
          </a:prstGeom>
        </p:spPr>
      </p:pic>
      <p:pic>
        <p:nvPicPr>
          <p:cNvPr id="17" name="Picture 16" descr="montana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7102"/>
          <a:stretch>
            <a:fillRect/>
          </a:stretch>
        </p:blipFill>
        <p:spPr>
          <a:xfrm>
            <a:off x="3851656" y="1186166"/>
            <a:ext cx="1045167" cy="947434"/>
          </a:xfrm>
          <a:prstGeom prst="rect">
            <a:avLst/>
          </a:prstGeom>
        </p:spPr>
      </p:pic>
      <p:pic>
        <p:nvPicPr>
          <p:cNvPr id="18" name="Picture 17" descr="oregon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16062" y="1066800"/>
            <a:ext cx="907251" cy="1066800"/>
          </a:xfrm>
          <a:prstGeom prst="rect">
            <a:avLst/>
          </a:prstGeom>
        </p:spPr>
      </p:pic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524250"/>
            <a:ext cx="8305800" cy="1333500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003A7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</a:t>
            </a:r>
          </a:p>
          <a:p>
            <a:r>
              <a:rPr lang="en-US" dirty="0" smtClean="0"/>
              <a:t>Presenter title 1</a:t>
            </a:r>
          </a:p>
          <a:p>
            <a:r>
              <a:rPr lang="en-US" dirty="0" smtClean="0"/>
              <a:t>Presenter title 2</a:t>
            </a:r>
            <a:endParaRPr lang="en-US" dirty="0"/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607484" y="6019800"/>
            <a:ext cx="2821516" cy="609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>
                <a:solidFill>
                  <a:srgbClr val="003A78"/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sp>
        <p:nvSpPr>
          <p:cNvPr id="24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2362200"/>
            <a:ext cx="8286750" cy="10287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000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5029199"/>
            <a:ext cx="9162289" cy="1832458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62289" cy="1832458"/>
          </a:xfrm>
          <a:prstGeom prst="rect">
            <a:avLst/>
          </a:prstGeom>
        </p:spPr>
      </p:pic>
      <p:pic>
        <p:nvPicPr>
          <p:cNvPr id="9" name="Picture 7" descr="NWAETC_logo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4238" y="6294703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5029199"/>
            <a:ext cx="9162289" cy="1832458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62289" cy="1832458"/>
          </a:xfrm>
          <a:prstGeom prst="rect">
            <a:avLst/>
          </a:prstGeom>
        </p:spPr>
      </p:pic>
      <p:pic>
        <p:nvPicPr>
          <p:cNvPr id="9" name="Picture 7" descr="NWAETC_logo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4238" y="6294703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1" y="1827212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81AE28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81AE28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5029199"/>
            <a:ext cx="9162289" cy="1832458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62289" cy="1832458"/>
          </a:xfrm>
          <a:prstGeom prst="rect">
            <a:avLst/>
          </a:prstGeom>
        </p:spPr>
      </p:pic>
      <p:pic>
        <p:nvPicPr>
          <p:cNvPr id="9" name="Picture 7" descr="NWAETC_logo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4238" y="6294703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0" y="1828800"/>
            <a:ext cx="9169400" cy="3200400"/>
          </a:xfrm>
          <a:prstGeom prst="rect">
            <a:avLst/>
          </a:prstGeom>
          <a:solidFill>
            <a:srgbClr val="81AE28">
              <a:alpha val="61000"/>
            </a:srgbClr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" y="1827212"/>
            <a:ext cx="9158733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1D4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1D4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</p:spTree>
    <p:extLst>
      <p:ext uri="{BB962C8B-B14F-4D97-AF65-F5344CB8AC3E}">
        <p14:creationId xmlns:p14="http://schemas.microsoft.com/office/powerpoint/2010/main" val="178339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B6D661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 flipH="1">
            <a:off x="-1" y="5029199"/>
            <a:ext cx="9162289" cy="1832458"/>
          </a:xfrm>
          <a:prstGeom prst="rect">
            <a:avLst/>
          </a:prstGeom>
        </p:spPr>
      </p:pic>
      <p:pic>
        <p:nvPicPr>
          <p:cNvPr id="8" name="Picture 7" descr="background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-1"/>
            <a:ext cx="9162289" cy="1832458"/>
          </a:xfrm>
          <a:prstGeom prst="rect">
            <a:avLst/>
          </a:prstGeom>
        </p:spPr>
      </p:pic>
      <p:pic>
        <p:nvPicPr>
          <p:cNvPr id="9" name="Picture 7" descr="NWAETC_logo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4238" y="6294703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 baseline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4478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buClr>
                <a:schemeClr val="tx2"/>
              </a:buClr>
              <a:buFont typeface="Arial" pitchFamily="34" charset="0"/>
              <a:buChar char="-"/>
              <a:defRPr sz="20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003A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003A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.jpg"/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-1" y="0"/>
            <a:ext cx="9162288" cy="1277112"/>
          </a:xfrm>
          <a:prstGeom prst="rect">
            <a:avLst/>
          </a:prstGeom>
        </p:spPr>
      </p:pic>
      <p:sp>
        <p:nvSpPr>
          <p:cNvPr id="11" name="Text Placeholder 19"/>
          <p:cNvSpPr>
            <a:spLocks/>
          </p:cNvSpPr>
          <p:nvPr/>
        </p:nvSpPr>
        <p:spPr bwMode="invGray">
          <a:xfrm>
            <a:off x="-1" y="-12701"/>
            <a:ext cx="9162288" cy="316990"/>
          </a:xfrm>
          <a:prstGeom prst="rect">
            <a:avLst/>
          </a:prstGeom>
          <a:solidFill>
            <a:srgbClr val="001D48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81AE2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850" y="-9525"/>
            <a:ext cx="8515350" cy="304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200" b="0">
                <a:solidFill>
                  <a:srgbClr val="81AE2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772400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003A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NWAETC_logo3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380588" y="6299202"/>
            <a:ext cx="680863" cy="474399"/>
          </a:xfrm>
          <a:prstGeom prst="rect">
            <a:avLst/>
          </a:prstGeom>
          <a:noFill/>
          <a:ln w="9525">
            <a:solidFill>
              <a:srgbClr val="81AE28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88" r:id="rId5"/>
    <p:sldLayoutId id="2147483686" r:id="rId6"/>
    <p:sldLayoutId id="2147483665" r:id="rId7"/>
    <p:sldLayoutId id="2147483666" r:id="rId8"/>
    <p:sldLayoutId id="2147483667" r:id="rId9"/>
    <p:sldLayoutId id="2147483668" r:id="rId10"/>
    <p:sldLayoutId id="2147483687" r:id="rId11"/>
    <p:sldLayoutId id="2147483689" r:id="rId12"/>
    <p:sldLayoutId id="2147483690" r:id="rId13"/>
    <p:sldLayoutId id="2147483691" r:id="rId14"/>
    <p:sldLayoutId id="2147483692" r:id="rId15"/>
    <p:sldLayoutId id="2147483694" r:id="rId16"/>
    <p:sldLayoutId id="2147483695" r:id="rId17"/>
    <p:sldLayoutId id="2147483697" r:id="rId18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Title 19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Pre-exposure Prophylaxis for HIV Prevention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Efficacy and the importance of adherence</a:t>
            </a:r>
          </a:p>
          <a:p>
            <a:endParaRPr lang="en-US" dirty="0"/>
          </a:p>
          <a:p>
            <a:r>
              <a:rPr lang="en-US" dirty="0" smtClean="0"/>
              <a:t>Joanne </a:t>
            </a:r>
            <a:r>
              <a:rPr lang="en-US" dirty="0" err="1" smtClean="0"/>
              <a:t>Stekler</a:t>
            </a:r>
            <a:r>
              <a:rPr lang="en-US" dirty="0" smtClean="0"/>
              <a:t>, MD MPH</a:t>
            </a:r>
          </a:p>
          <a:p>
            <a:r>
              <a:rPr lang="en-US" dirty="0" smtClean="0"/>
              <a:t>August 20, 2015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92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relationship between adherence and efficacy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5288" y="1233488"/>
          <a:ext cx="8443911" cy="4330699"/>
        </p:xfrm>
        <a:graphic>
          <a:graphicData uri="http://schemas.openxmlformats.org/drawingml/2006/table">
            <a:tbl>
              <a:tblPr/>
              <a:tblGrid>
                <a:gridCol w="2209799"/>
                <a:gridCol w="3471462"/>
                <a:gridCol w="2762650"/>
              </a:tblGrid>
              <a:tr h="14335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ヒラギノ角ゴ Pro W3"/>
                          <a:cs typeface="Times New Roman"/>
                        </a:rPr>
                        <a:t>Efficacy in randomized comparison</a:t>
                      </a:r>
                      <a:endParaRPr lang="en-US" sz="2200" b="1" kern="1200" dirty="0" smtClean="0">
                        <a:solidFill>
                          <a:srgbClr val="000000"/>
                        </a:solidFill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% of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 blood samples 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with </a:t>
                      </a:r>
                      <a:r>
                        <a:rPr lang="en-US" sz="2200" b="1" dirty="0" err="1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tenofovir</a:t>
                      </a: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 detected</a:t>
                      </a:r>
                      <a:endParaRPr lang="en-US" sz="2200" dirty="0" smtClean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Partners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PrEP</a:t>
                      </a:r>
                      <a:endParaRPr lang="en-US" sz="1800" b="1" baseline="0" dirty="0" smtClean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75%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81%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TDF2</a:t>
                      </a:r>
                      <a:endParaRPr lang="en-US" sz="2200" b="1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62%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79%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iPrEx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44%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51%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FEM-PrEP</a:t>
                      </a:r>
                      <a:endParaRPr lang="en-US" sz="2200" b="1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6%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26%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VOICE</a:t>
                      </a:r>
                      <a:endParaRPr lang="en-US" sz="2200" b="1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-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000000"/>
                          </a:solidFill>
                          <a:latin typeface="+mj-lt"/>
                          <a:ea typeface="ヒラギノ角ゴ Pro W3"/>
                          <a:cs typeface="Times New Roman"/>
                        </a:rPr>
                        <a:t>29%</a:t>
                      </a:r>
                      <a:endParaRPr lang="en-US" sz="2200" dirty="0">
                        <a:solidFill>
                          <a:srgbClr val="000000"/>
                        </a:solidFill>
                        <a:latin typeface="+mj-lt"/>
                        <a:ea typeface="ヒラギノ角ゴ Pro W3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324600" y="5715000"/>
            <a:ext cx="2708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Baeten et al N Engl J Med 2012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Grant et al N Engl J Med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Van Damme et al N Engl J Med 2012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Thigpen et al N Engl J Med 2012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Marrazzo et al CROI 2013 #26LB</a:t>
            </a:r>
          </a:p>
        </p:txBody>
      </p:sp>
    </p:spTree>
    <p:extLst>
      <p:ext uri="{BB962C8B-B14F-4D97-AF65-F5344CB8AC3E}">
        <p14:creationId xmlns:p14="http://schemas.microsoft.com/office/powerpoint/2010/main" val="350486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Intermittent or “On-Demand”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Preexposure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Prophylaxis</a:t>
            </a:r>
            <a:b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dirty="0" smtClean="0"/>
              <a:t>Event-Driven Strategy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43255" y="2868708"/>
            <a:ext cx="1" cy="1197864"/>
          </a:xfrm>
          <a:prstGeom prst="straightConnector1">
            <a:avLst/>
          </a:prstGeom>
          <a:ln w="38100" cmpd="sng">
            <a:solidFill>
              <a:schemeClr val="bg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34883" y="2074918"/>
            <a:ext cx="1806" cy="1991654"/>
          </a:xfrm>
          <a:prstGeom prst="straightConnector1">
            <a:avLst/>
          </a:prstGeom>
          <a:ln w="38100" cmpd="sng"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0" y="3725361"/>
            <a:ext cx="928363" cy="4231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3620" tIns="47604" rIns="93620" bIns="47604" anchor="ctr">
            <a:prstTxWarp prst="textNoShape">
              <a:avLst/>
            </a:prstTxWarp>
          </a:bodyPr>
          <a:lstStyle/>
          <a:p>
            <a:pPr algn="ctr" defTabSz="933450"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>
                <a:latin typeface="Arial" pitchFamily="31" charset="0"/>
              </a:rPr>
              <a:t>Time</a:t>
            </a:r>
            <a:endParaRPr lang="en-US" sz="2000" dirty="0">
              <a:latin typeface="Arial" pitchFamily="31" charset="0"/>
            </a:endParaRPr>
          </a:p>
        </p:txBody>
      </p:sp>
      <p:pic>
        <p:nvPicPr>
          <p:cNvPr id="15" name="Picture 14" descr="virion1.png"/>
          <p:cNvPicPr>
            <a:picLocks noChangeAspect="1"/>
          </p:cNvPicPr>
          <p:nvPr/>
        </p:nvPicPr>
        <p:blipFill>
          <a:blip r:embed="rId3" cstate="print">
            <a:duotone>
              <a:srgbClr val="1812DA"/>
              <a:srgbClr val="FFF1C1"/>
            </a:duotone>
            <a:lum bright="-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2533053" y="1988308"/>
            <a:ext cx="606630" cy="610590"/>
          </a:xfrm>
          <a:prstGeom prst="rect">
            <a:avLst/>
          </a:prstGeom>
          <a:effectLst>
            <a:outerShdw blurRad="50800" dist="50800" dir="2700000">
              <a:srgbClr val="000000">
                <a:alpha val="50000"/>
              </a:srgbClr>
            </a:outerShdw>
          </a:effectLst>
        </p:spPr>
      </p:pic>
      <p:cxnSp>
        <p:nvCxnSpPr>
          <p:cNvPr id="17" name="Straight Connector 16"/>
          <p:cNvCxnSpPr/>
          <p:nvPr/>
        </p:nvCxnSpPr>
        <p:spPr>
          <a:xfrm flipV="1">
            <a:off x="-21524" y="4089800"/>
            <a:ext cx="9132631" cy="28022"/>
          </a:xfrm>
          <a:prstGeom prst="line">
            <a:avLst/>
          </a:prstGeom>
          <a:ln w="76200" cmpd="sng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tenofovir+emtricitabin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85" y="2489757"/>
            <a:ext cx="901115" cy="482043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4333657" y="2868708"/>
            <a:ext cx="1" cy="1197864"/>
          </a:xfrm>
          <a:prstGeom prst="straightConnector1">
            <a:avLst/>
          </a:prstGeom>
          <a:ln w="38100" cmpd="sng">
            <a:solidFill>
              <a:schemeClr val="bg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tenofovir+emtricitabin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754634"/>
            <a:ext cx="901115" cy="482043"/>
          </a:xfrm>
          <a:prstGeom prst="rect">
            <a:avLst/>
          </a:prstGeom>
        </p:spPr>
      </p:pic>
      <p:cxnSp>
        <p:nvCxnSpPr>
          <p:cNvPr id="24" name="Straight Arrow Connector 23"/>
          <p:cNvCxnSpPr/>
          <p:nvPr/>
        </p:nvCxnSpPr>
        <p:spPr>
          <a:xfrm>
            <a:off x="6114844" y="2868708"/>
            <a:ext cx="1" cy="1197864"/>
          </a:xfrm>
          <a:prstGeom prst="straightConnector1">
            <a:avLst/>
          </a:prstGeom>
          <a:ln w="38100" cmpd="sng">
            <a:solidFill>
              <a:schemeClr val="bg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tenofovir+emtricitabin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1790" y="2754634"/>
            <a:ext cx="901115" cy="482043"/>
          </a:xfrm>
          <a:prstGeom prst="rect">
            <a:avLst/>
          </a:prstGeom>
        </p:spPr>
      </p:pic>
      <p:pic>
        <p:nvPicPr>
          <p:cNvPr id="27" name="Picture 26" descr="tenofovir+emtricitabin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85" y="2946957"/>
            <a:ext cx="901115" cy="482043"/>
          </a:xfrm>
          <a:prstGeom prst="rect">
            <a:avLst/>
          </a:prstGeom>
        </p:spPr>
      </p:pic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1464236" y="1447800"/>
            <a:ext cx="2743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3620" tIns="47604" rIns="93620" bIns="47604" anchor="ctr">
            <a:prstTxWarp prst="textNoShape">
              <a:avLst/>
            </a:prstTxWarp>
          </a:bodyPr>
          <a:lstStyle/>
          <a:p>
            <a:pPr algn="ctr" defTabSz="933450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 smtClean="0">
                <a:solidFill>
                  <a:schemeClr val="accent6"/>
                </a:solidFill>
                <a:latin typeface="Arial" pitchFamily="31" charset="0"/>
              </a:rPr>
              <a:t>HIV Exposure Event</a:t>
            </a:r>
            <a:endParaRPr lang="en-US" sz="2000" b="1" dirty="0">
              <a:solidFill>
                <a:schemeClr val="accent6"/>
              </a:solidFill>
              <a:latin typeface="Arial" pitchFamily="31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200" y="4274403"/>
            <a:ext cx="2971800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  <a:latin typeface="+mn-lt"/>
              </a:rPr>
              <a:t>2 tabs 2-24 hours before sex (or 1 pill if most recent dose taken between 1-6 days prior)</a:t>
            </a:r>
            <a:endParaRPr lang="en-US" sz="16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71346" y="4274403"/>
            <a:ext cx="1941509" cy="830997"/>
          </a:xfrm>
          <a:prstGeom prst="rect">
            <a:avLst/>
          </a:prstGeom>
          <a:solidFill>
            <a:srgbClr val="326496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  <a:latin typeface="+mn-lt"/>
              </a:rPr>
              <a:t>1 tab 24 and 48 </a:t>
            </a:r>
            <a:br>
              <a:rPr lang="en-US" sz="1600" dirty="0" smtClean="0">
                <a:solidFill>
                  <a:srgbClr val="FFFFFF"/>
                </a:solidFill>
                <a:latin typeface="+mn-lt"/>
              </a:rPr>
            </a:br>
            <a:r>
              <a:rPr lang="en-US" sz="1600" dirty="0" smtClean="0">
                <a:solidFill>
                  <a:srgbClr val="FFFFFF"/>
                </a:solidFill>
                <a:latin typeface="+mn-lt"/>
              </a:rPr>
              <a:t>hours after the last pre-sex dose</a:t>
            </a:r>
          </a:p>
        </p:txBody>
      </p:sp>
    </p:spTree>
    <p:extLst>
      <p:ext uri="{BB962C8B-B14F-4D97-AF65-F5344CB8AC3E}">
        <p14:creationId xmlns:p14="http://schemas.microsoft.com/office/powerpoint/2010/main" val="2417349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Intermittent or “On-Demand”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PrEP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for High-Risk MSM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IPERGAY: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Molina </a:t>
            </a:r>
            <a:r>
              <a:rPr lang="en-US" dirty="0" smtClean="0">
                <a:ea typeface="ＭＳ Ｐゴシック" pitchFamily="-105" charset="-128"/>
                <a:cs typeface="ＭＳ Ｐゴシック" pitchFamily="-105" charset="-128"/>
              </a:rPr>
              <a:t>JM</a:t>
            </a:r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, et al. CROI. 2015; Abstract 23LB.</a:t>
            </a:r>
          </a:p>
        </p:txBody>
      </p:sp>
      <p:graphicFrame>
        <p:nvGraphicFramePr>
          <p:cNvPr id="11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286402"/>
              </p:ext>
            </p:extLst>
          </p:nvPr>
        </p:nvGraphicFramePr>
        <p:xfrm>
          <a:off x="457200" y="1752600"/>
          <a:ext cx="8305800" cy="355404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tblPr>
              <a:tblGrid>
                <a:gridCol w="8305800"/>
              </a:tblGrid>
              <a:tr h="404446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-108" charset="0"/>
                          <a:ea typeface="ＭＳ Ｐゴシック" pitchFamily="-108" charset="-128"/>
                          <a:cs typeface="ＭＳ Ｐゴシック" pitchFamily="-108" charset="-128"/>
                        </a:rPr>
                        <a:t>Study Features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3100754">
                <a:tc>
                  <a:txBody>
                    <a:bodyPr/>
                    <a:lstStyle/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N = 400 high-risk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men-who-have-sex-with-men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 (MSM)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Setting: France and Canada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baseline="0" dirty="0" err="1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Condomless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 anal sex with ≥2 partners in prior 6 months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baseline="0" dirty="0" err="1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eGFR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 &gt;60 mL/min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All received risk-reduction counseling, condoms, and HAV and HBV vaccines if needed, as well as information about PEP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Randomized to one of two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 arms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-108" charset="0"/>
                        <a:ea typeface="Arial" pitchFamily="-108" charset="0"/>
                        <a:cs typeface="Arial" pitchFamily="-108" charset="0"/>
                      </a:endParaRPr>
                    </a:p>
                  </a:txBody>
                  <a:tcPr marT="137160" marB="9144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527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Intermittent or “On-Demand”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PrEP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for High-Risk MSM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IPERGAY: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Molina </a:t>
            </a:r>
            <a:r>
              <a:rPr lang="en-US" dirty="0" smtClean="0">
                <a:ea typeface="ＭＳ Ｐゴシック" pitchFamily="-105" charset="-128"/>
                <a:cs typeface="ＭＳ Ｐゴシック" pitchFamily="-105" charset="-128"/>
              </a:rPr>
              <a:t>JM</a:t>
            </a:r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, et al. CROI. 2015; Abstract 23LB.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299975"/>
              </p:ext>
            </p:extLst>
          </p:nvPr>
        </p:nvGraphicFramePr>
        <p:xfrm>
          <a:off x="685800" y="1371600"/>
          <a:ext cx="7772400" cy="4343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5879068"/>
            <a:ext cx="914400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Due to high effectiveness of </a:t>
            </a:r>
            <a:r>
              <a:rPr lang="en-US" sz="1600" dirty="0" err="1" smtClean="0">
                <a:latin typeface="+mn-lt"/>
              </a:rPr>
              <a:t>PrEP</a:t>
            </a:r>
            <a:r>
              <a:rPr lang="en-US" sz="1600" dirty="0" smtClean="0">
                <a:latin typeface="+mn-lt"/>
              </a:rPr>
              <a:t>, participants </a:t>
            </a:r>
            <a:r>
              <a:rPr lang="en-US" sz="1600" dirty="0" err="1" smtClean="0">
                <a:latin typeface="+mn-lt"/>
              </a:rPr>
              <a:t>unrandomized</a:t>
            </a:r>
            <a:r>
              <a:rPr lang="en-US" sz="1600" dirty="0" smtClean="0">
                <a:latin typeface="+mn-lt"/>
              </a:rPr>
              <a:t> and all offered </a:t>
            </a:r>
            <a:r>
              <a:rPr lang="en-US" sz="1600" dirty="0" err="1" smtClean="0">
                <a:latin typeface="+mn-lt"/>
              </a:rPr>
              <a:t>PrEP</a:t>
            </a:r>
            <a:endParaRPr lang="en-US" sz="1600" dirty="0">
              <a:latin typeface="+mn-lt"/>
            </a:endParaRPr>
          </a:p>
        </p:txBody>
      </p:sp>
      <p:sp>
        <p:nvSpPr>
          <p:cNvPr id="13" name="Rounded Rectangle 12"/>
          <p:cNvSpPr>
            <a:spLocks/>
          </p:cNvSpPr>
          <p:nvPr/>
        </p:nvSpPr>
        <p:spPr>
          <a:xfrm>
            <a:off x="6056542" y="2642625"/>
            <a:ext cx="1182458" cy="405375"/>
          </a:xfrm>
          <a:prstGeom prst="roundRect">
            <a:avLst/>
          </a:prstGeom>
          <a:solidFill>
            <a:srgbClr val="800000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3763"/>
            <a:r>
              <a:rPr lang="en-US" sz="2000" dirty="0" smtClean="0">
                <a:solidFill>
                  <a:srgbClr val="FFFFFF"/>
                </a:solidFill>
                <a:latin typeface="Arial" pitchFamily="31" charset="0"/>
              </a:rPr>
              <a:t>⇓ 86%</a:t>
            </a:r>
            <a:endParaRPr lang="en-US" sz="2000" b="1" dirty="0">
              <a:solidFill>
                <a:srgbClr val="FFFFFF"/>
              </a:solidFill>
              <a:latin typeface="Arial" pitchFamily="31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251199" y="2139109"/>
            <a:ext cx="3401566" cy="375494"/>
            <a:chOff x="3251199" y="1651377"/>
            <a:chExt cx="3401566" cy="1390522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2848768" y="2627555"/>
              <a:ext cx="816543" cy="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646334" y="2219283"/>
              <a:ext cx="0" cy="822616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251199" y="2219287"/>
              <a:ext cx="3401566" cy="0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ed Rectangle 24"/>
            <p:cNvSpPr>
              <a:spLocks/>
            </p:cNvSpPr>
            <p:nvPr/>
          </p:nvSpPr>
          <p:spPr>
            <a:xfrm>
              <a:off x="4362329" y="1651377"/>
              <a:ext cx="1184694" cy="117504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>
                <a:lnSpc>
                  <a:spcPts val="1600"/>
                </a:lnSpc>
              </a:pPr>
              <a:r>
                <a:rPr lang="en-US" sz="1600" dirty="0" smtClean="0">
                  <a:solidFill>
                    <a:srgbClr val="000000"/>
                  </a:solidFill>
                  <a:latin typeface="Arial" pitchFamily="31" charset="0"/>
                </a:rPr>
                <a:t>P = 0.002</a:t>
              </a:r>
              <a:endParaRPr lang="en-US" sz="1600" b="1" dirty="0">
                <a:solidFill>
                  <a:srgbClr val="000000"/>
                </a:solidFill>
                <a:latin typeface="Arial" pitchFamily="3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38343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HIV Prevention Efficacy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4480239"/>
              </p:ext>
            </p:extLst>
          </p:nvPr>
        </p:nvGraphicFramePr>
        <p:xfrm>
          <a:off x="176580" y="1457729"/>
          <a:ext cx="8767917" cy="5004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r>
              <a:rPr lang="en-US" dirty="0"/>
              <a:t>: </a:t>
            </a:r>
            <a:r>
              <a:rPr lang="en-US" dirty="0" err="1" smtClean="0"/>
              <a:t>Karim</a:t>
            </a:r>
            <a:r>
              <a:rPr lang="en-US" dirty="0" smtClean="0"/>
              <a:t> SS, </a:t>
            </a:r>
            <a:r>
              <a:rPr lang="en-US" dirty="0" err="1"/>
              <a:t>Abdool</a:t>
            </a:r>
            <a:r>
              <a:rPr lang="en-US" dirty="0"/>
              <a:t> </a:t>
            </a:r>
            <a:r>
              <a:rPr lang="en-US" dirty="0" smtClean="0"/>
              <a:t>QA Lancet</a:t>
            </a:r>
            <a:r>
              <a:rPr lang="en-US" dirty="0"/>
              <a:t>. 2011;378:e23</a:t>
            </a:r>
            <a:r>
              <a:rPr lang="en-US" dirty="0" smtClean="0"/>
              <a:t>-5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3783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Conclusion: “</a:t>
            </a:r>
            <a:r>
              <a:rPr lang="en-US" dirty="0"/>
              <a:t>Highly active HIV prevention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6" t="10066" r="18028" b="10239"/>
          <a:stretch>
            <a:fillRect/>
          </a:stretch>
        </p:blipFill>
        <p:spPr bwMode="auto">
          <a:xfrm rot="872317">
            <a:off x="565150" y="1577974"/>
            <a:ext cx="8229600" cy="555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87825" y="2509838"/>
            <a:ext cx="161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Condoms</a:t>
            </a: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 rot="21383299">
            <a:off x="4595813" y="3916363"/>
            <a:ext cx="17049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Treatment</a:t>
            </a: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5867400" y="2209800"/>
            <a:ext cx="17827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  </a:t>
            </a:r>
            <a:r>
              <a:rPr lang="en-US" altLang="en-US" sz="2400" dirty="0">
                <a:latin typeface="Arial"/>
                <a:ea typeface="Arial"/>
                <a:cs typeface="Arial"/>
              </a:rPr>
              <a:t>Needle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Arial"/>
              <a:ea typeface="Arial"/>
              <a:cs typeface="Arial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 Exchange</a:t>
            </a: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2133600" y="1981200"/>
            <a:ext cx="19589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HIV Testing</a:t>
            </a: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/>
                <a:ea typeface="Arial"/>
                <a:cs typeface="Arial"/>
              </a:rPr>
              <a:t>Serosorting</a:t>
            </a:r>
            <a:r>
              <a:rPr lang="en-US" altLang="en-US" sz="2400" dirty="0">
                <a:latin typeface="Arial"/>
                <a:ea typeface="Arial"/>
                <a:cs typeface="Arial"/>
              </a:rPr>
              <a:t>?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 rot="1494359">
            <a:off x="999678" y="4798252"/>
            <a:ext cx="31906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latin typeface="Arial"/>
                <a:ea typeface="Arial"/>
                <a:cs typeface="Arial"/>
              </a:rPr>
              <a:t>PEP &amp; </a:t>
            </a:r>
            <a:r>
              <a:rPr lang="en-US" altLang="en-US" sz="4000" dirty="0" err="1">
                <a:latin typeface="Arial"/>
                <a:ea typeface="Arial"/>
                <a:cs typeface="Arial"/>
              </a:rPr>
              <a:t>PrEP</a:t>
            </a:r>
            <a:endParaRPr lang="en-US" altLang="en-US" sz="4000" dirty="0">
              <a:latin typeface="Arial"/>
              <a:ea typeface="Arial"/>
              <a:cs typeface="Arial"/>
            </a:endParaRPr>
          </a:p>
        </p:txBody>
      </p:sp>
      <p:sp>
        <p:nvSpPr>
          <p:cNvPr id="11" name="TextBox 13"/>
          <p:cNvSpPr txBox="1">
            <a:spLocks noChangeArrowheads="1"/>
          </p:cNvSpPr>
          <p:nvPr/>
        </p:nvSpPr>
        <p:spPr bwMode="auto">
          <a:xfrm>
            <a:off x="6530975" y="3838575"/>
            <a:ext cx="161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Vaccines</a:t>
            </a: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 rot="21383299">
            <a:off x="4520530" y="3405627"/>
            <a:ext cx="17033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/>
                <a:ea typeface="Arial"/>
                <a:cs typeface="Arial"/>
              </a:rPr>
              <a:t>HIV and STI</a:t>
            </a:r>
          </a:p>
        </p:txBody>
      </p:sp>
    </p:spTree>
    <p:extLst>
      <p:ext uri="{BB962C8B-B14F-4D97-AF65-F5344CB8AC3E}">
        <p14:creationId xmlns:p14="http://schemas.microsoft.com/office/powerpoint/2010/main" val="334336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724542"/>
              </p:ext>
            </p:extLst>
          </p:nvPr>
        </p:nvGraphicFramePr>
        <p:xfrm>
          <a:off x="125520" y="228600"/>
          <a:ext cx="8915399" cy="6369518"/>
        </p:xfrm>
        <a:graphic>
          <a:graphicData uri="http://schemas.openxmlformats.org/drawingml/2006/table">
            <a:tbl>
              <a:tblPr>
                <a:effectLst>
                  <a:outerShdw blurRad="63500" dist="635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2057399"/>
                <a:gridCol w="2057400"/>
                <a:gridCol w="2667000"/>
                <a:gridCol w="2133600"/>
              </a:tblGrid>
              <a:tr h="533400">
                <a:tc gridSpan="4"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Key HIV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PrEP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 Trials Using Oral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Tenofovir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 (TDF) or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Tenofovir-Emtricitabine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 (TDF-FTC)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</a:tr>
              <a:tr h="4138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Study</a:t>
                      </a:r>
                    </a:p>
                  </a:txBody>
                  <a:tcPr marR="65762" marT="82296" marB="82296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Study Population</a:t>
                      </a:r>
                    </a:p>
                  </a:txBody>
                  <a:tcPr marR="65762" marT="82296" marB="82296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Study Randomization</a:t>
                      </a:r>
                    </a:p>
                  </a:txBody>
                  <a:tcPr marR="65762" marT="82296" marB="82296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HIV Incidence Impact</a:t>
                      </a:r>
                    </a:p>
                  </a:txBody>
                  <a:tcPr marR="65762" marT="82296" marB="82296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5AA0"/>
                    </a:solidFill>
                  </a:tcPr>
                </a:tc>
              </a:tr>
              <a:tr h="785940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400"/>
                        </a:lnSpc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IPrEx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b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dirty="0" smtClean="0">
                          <a:solidFill>
                            <a:srgbClr val="326496"/>
                          </a:solidFill>
                          <a:latin typeface="Arial"/>
                          <a:ea typeface="+mn-ea"/>
                          <a:cs typeface="Arial"/>
                        </a:rPr>
                        <a:t>(Brazil, Ecuador, South Africa, Thailand, US)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500"/>
                        </a:lnSpc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2499 MSM and transgender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women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Daily oral TDF-FTC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500"/>
                        </a:lnSpc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TDF-FTC: 44%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8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120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Partners PrEP Study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/>
                      </a:r>
                      <a:b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rgbClr val="326496"/>
                          </a:solidFill>
                          <a:latin typeface="Arial"/>
                          <a:ea typeface="+mn-ea"/>
                          <a:cs typeface="Arial"/>
                        </a:rPr>
                        <a:t>(Kenya, Uganda)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4147 heterosexual HIV discordant couples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Daily oral TDF, TDF-FTC,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TDF: 67%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b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</a:b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TDF-FTC: 75%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3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TDF2 Study</a:t>
                      </a:r>
                      <a:b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rgbClr val="326496"/>
                          </a:solidFill>
                          <a:latin typeface="Arial"/>
                          <a:ea typeface="+mn-ea"/>
                          <a:cs typeface="Arial"/>
                        </a:rPr>
                        <a:t>(Botswana)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1219 heterosexual men and women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Daily oral TDF-FTC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TDF-FTC: 63%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57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FEM-PrEP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rgbClr val="326496"/>
                          </a:solidFill>
                          <a:latin typeface="Arial"/>
                          <a:ea typeface="+mn-ea"/>
                          <a:cs typeface="Arial"/>
                        </a:rPr>
                        <a:t>(Kenya, South Africa, Tanzania)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2120 women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Daily oral TDF-FTC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TDF-FTC: no protection</a:t>
                      </a:r>
                      <a:endParaRPr lang="en-US" sz="1400" kern="120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78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VOICE</a:t>
                      </a:r>
                      <a:b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(South Africa, Uganda, Zimbabwe)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5029 women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Randomized to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daily oral TDF, TDF-FTC, oral placebo, TDF vaginal gel, or gel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TDF: no protection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/>
                      </a:r>
                      <a:br>
                        <a:rPr lang="en-US" sz="140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TDF-FTC: no protection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Arial"/>
                        </a:rPr>
                        <a:t/>
                      </a:r>
                      <a:br>
                        <a:rPr lang="en-US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Arial"/>
                        </a:rPr>
                      </a:b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gel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: no protection</a:t>
                      </a:r>
                      <a:endParaRPr lang="en-US" sz="1400" kern="120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3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Bangkok TDF Study</a:t>
                      </a:r>
                      <a:b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(Thailand)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2413 injection drug users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Randomized to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daily oral TDF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TDF: 49%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3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IPERGAY</a:t>
                      </a:r>
                      <a:b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(France, Quebec)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400 MSM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Randomized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to “on-demand” TDF-FTC or placebo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TDF-FTC: 86%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3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PROUD</a:t>
                      </a:r>
                      <a:br>
                        <a:rPr lang="en-US" sz="1400" b="1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US" sz="1200" b="1" kern="1200" baseline="0" dirty="0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(United </a:t>
                      </a:r>
                      <a:r>
                        <a:rPr lang="en-US" sz="1200" b="1" kern="1200" baseline="0" dirty="0" err="1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Kingdon</a:t>
                      </a:r>
                      <a:r>
                        <a:rPr lang="en-US" sz="1200" b="1" kern="1200" baseline="0" dirty="0" smtClean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)</a:t>
                      </a:r>
                    </a:p>
                  </a:txBody>
                  <a:tcPr marR="65762" marT="32871" marB="328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545 MSM and transgender women</a:t>
                      </a: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Randomized to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 daily oral TDF-FTC immediately or delayed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Immediate TDF-FTC: 86% </a:t>
                      </a:r>
                      <a:r>
                        <a:rPr lang="en-US" sz="1400" kern="1200" dirty="0" smtClean="0">
                          <a:solidFill>
                            <a:srgbClr val="008000"/>
                          </a:solidFill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</a:t>
                      </a:r>
                      <a:endParaRPr lang="en-US" sz="1400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R="65762" marT="32871" marB="32871" anchor="ctr" horzOverflow="overflow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93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Preexposure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Prophylaxis (</a:t>
            </a:r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PrEP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) for HIV Prevention in MSM </a:t>
            </a:r>
            <a:b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dirty="0" err="1" smtClean="0"/>
              <a:t>iPrEx</a:t>
            </a:r>
            <a:r>
              <a:rPr lang="en-US" sz="2400" dirty="0" smtClean="0"/>
              <a:t> Trial: Methods</a:t>
            </a:r>
            <a:endParaRPr lang="en-US" sz="2400" dirty="0"/>
          </a:p>
        </p:txBody>
      </p:sp>
      <p:sp>
        <p:nvSpPr>
          <p:cNvPr id="9" name="Content Placeholder 5"/>
          <p:cNvSpPr>
            <a:spLocks noGrp="1"/>
          </p:cNvSpPr>
          <p:nvPr>
            <p:ph sz="half" idx="2"/>
          </p:nvPr>
        </p:nvSpPr>
        <p:spPr>
          <a:solidFill>
            <a:srgbClr val="FFFFFF"/>
          </a:solidFill>
        </p:spPr>
        <p:txBody>
          <a:bodyPr/>
          <a:lstStyle/>
          <a:p>
            <a:pPr>
              <a:spcBef>
                <a:spcPts val="1400"/>
              </a:spcBef>
            </a:pPr>
            <a:r>
              <a:rPr lang="en-US" b="1" dirty="0" smtClean="0"/>
              <a:t>Study Design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N = 2499 HIV-</a:t>
            </a:r>
            <a:r>
              <a:rPr lang="en-US" dirty="0" err="1" smtClean="0"/>
              <a:t>seronegative</a:t>
            </a:r>
            <a:r>
              <a:rPr lang="en-US" dirty="0" smtClean="0"/>
              <a:t> men (or transgender women)</a:t>
            </a:r>
            <a:br>
              <a:rPr lang="en-US" dirty="0" smtClean="0"/>
            </a:br>
            <a:r>
              <a:rPr lang="en-US" dirty="0" smtClean="0"/>
              <a:t>- Sexual orientation: sex with men </a:t>
            </a:r>
            <a:br>
              <a:rPr lang="en-US" dirty="0" smtClean="0"/>
            </a:br>
            <a:r>
              <a:rPr lang="en-US" dirty="0" smtClean="0"/>
              <a:t>- All received risk reduction counseling, condoms, &amp; STI Rx</a:t>
            </a:r>
          </a:p>
          <a:p>
            <a:pPr>
              <a:spcBef>
                <a:spcPts val="1400"/>
              </a:spcBef>
            </a:pPr>
            <a:r>
              <a:rPr lang="en-US" b="1" dirty="0" smtClean="0"/>
              <a:t>Regimens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Tenofovir-Emtricitabine</a:t>
            </a:r>
            <a:r>
              <a:rPr lang="en-US" dirty="0" smtClean="0"/>
              <a:t> (</a:t>
            </a:r>
            <a:r>
              <a:rPr lang="en-US" i="1" dirty="0" err="1" smtClean="0"/>
              <a:t>Truvada</a:t>
            </a:r>
            <a:r>
              <a:rPr lang="en-US" dirty="0" smtClean="0"/>
              <a:t>): 1 pill PO daily</a:t>
            </a:r>
            <a:br>
              <a:rPr lang="en-US" dirty="0" smtClean="0"/>
            </a:br>
            <a:r>
              <a:rPr lang="en-US" dirty="0" smtClean="0"/>
              <a:t>- Placebo: 1 pill PO daily</a:t>
            </a:r>
          </a:p>
          <a:p>
            <a:pPr>
              <a:spcBef>
                <a:spcPts val="1400"/>
              </a:spcBef>
            </a:pPr>
            <a:r>
              <a:rPr lang="en-US" b="1" dirty="0" smtClean="0"/>
              <a:t>Baseline HIV Infection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- 10 subjects HIV-infected at time of enrollment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Grant RM, et al.  N </a:t>
            </a:r>
            <a:r>
              <a:rPr lang="en-US" dirty="0" err="1"/>
              <a:t>Engl</a:t>
            </a:r>
            <a:r>
              <a:rPr lang="en-US" dirty="0"/>
              <a:t> J Med. 2010;363:2587-99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Preexposure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Prophylaxis (</a:t>
            </a:r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PrEP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) for HIV Prevention in MSM </a:t>
            </a:r>
            <a:b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dirty="0" err="1" smtClean="0"/>
              <a:t>iPrEx</a:t>
            </a:r>
            <a:r>
              <a:rPr lang="en-US" dirty="0" smtClean="0"/>
              <a:t> Trial: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003A78"/>
                </a:solidFill>
              </a:rPr>
              <a:t>Source: Grant RM, et al.  N </a:t>
            </a:r>
            <a:r>
              <a:rPr lang="en-US" dirty="0" err="1">
                <a:solidFill>
                  <a:srgbClr val="003A78"/>
                </a:solidFill>
              </a:rPr>
              <a:t>Engl</a:t>
            </a:r>
            <a:r>
              <a:rPr lang="en-US" dirty="0">
                <a:solidFill>
                  <a:srgbClr val="003A78"/>
                </a:solidFill>
              </a:rPr>
              <a:t> J Med. 2010;363:2587-99</a:t>
            </a:r>
            <a:r>
              <a:rPr lang="en-US" dirty="0" smtClean="0">
                <a:solidFill>
                  <a:srgbClr val="003A78"/>
                </a:solidFill>
              </a:rPr>
              <a:t>.</a:t>
            </a:r>
            <a:endParaRPr lang="en-US" dirty="0">
              <a:solidFill>
                <a:srgbClr val="003A78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0383994"/>
              </p:ext>
            </p:extLst>
          </p:nvPr>
        </p:nvGraphicFramePr>
        <p:xfrm>
          <a:off x="685800" y="15240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oup 22"/>
          <p:cNvGrpSpPr/>
          <p:nvPr/>
        </p:nvGrpSpPr>
        <p:grpSpPr>
          <a:xfrm>
            <a:off x="3242237" y="2175106"/>
            <a:ext cx="3392690" cy="339494"/>
            <a:chOff x="6700920" y="2578912"/>
            <a:chExt cx="1267968" cy="339494"/>
          </a:xfrm>
        </p:grpSpPr>
        <p:grpSp>
          <p:nvGrpSpPr>
            <p:cNvPr id="9" name="Group 21"/>
            <p:cNvGrpSpPr/>
            <p:nvPr/>
          </p:nvGrpSpPr>
          <p:grpSpPr>
            <a:xfrm>
              <a:off x="6700920" y="2735530"/>
              <a:ext cx="1267968" cy="182876"/>
              <a:chOff x="6700920" y="2735530"/>
              <a:chExt cx="1267968" cy="182876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6700920" y="2735530"/>
                <a:ext cx="1267968" cy="0"/>
              </a:xfrm>
              <a:prstGeom prst="line">
                <a:avLst/>
              </a:prstGeom>
              <a:ln w="1270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6610779" y="2826968"/>
                <a:ext cx="182875" cy="0"/>
              </a:xfrm>
              <a:prstGeom prst="line">
                <a:avLst/>
              </a:prstGeom>
              <a:ln w="1270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7875481" y="2826968"/>
                <a:ext cx="182876" cy="0"/>
              </a:xfrm>
              <a:prstGeom prst="line">
                <a:avLst/>
              </a:prstGeom>
              <a:ln w="12700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ounded Rectangle 9"/>
            <p:cNvSpPr/>
            <p:nvPr/>
          </p:nvSpPr>
          <p:spPr>
            <a:xfrm>
              <a:off x="7120086" y="2578912"/>
              <a:ext cx="426120" cy="313943"/>
            </a:xfrm>
            <a:prstGeom prst="roundRect">
              <a:avLst/>
            </a:prstGeom>
            <a:solidFill>
              <a:srgbClr val="F2F2F2"/>
            </a:solidFill>
            <a:ln w="952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400" dirty="0" smtClean="0">
                  <a:solidFill>
                    <a:schemeClr val="tx1"/>
                  </a:solidFill>
                  <a:latin typeface="Arial" pitchFamily="31" charset="0"/>
                </a:rPr>
                <a:t>P = 0.005</a:t>
              </a:r>
              <a:endParaRPr lang="en-US" sz="1400" b="1" dirty="0">
                <a:solidFill>
                  <a:schemeClr val="tx1"/>
                </a:solidFill>
                <a:latin typeface="Arial" pitchFamily="31" charset="0"/>
              </a:endParaRPr>
            </a:p>
          </p:txBody>
        </p:sp>
      </p:grpSp>
      <p:sp>
        <p:nvSpPr>
          <p:cNvPr id="15" name="Rounded Rectangle 14"/>
          <p:cNvSpPr>
            <a:spLocks/>
          </p:cNvSpPr>
          <p:nvPr/>
        </p:nvSpPr>
        <p:spPr>
          <a:xfrm>
            <a:off x="6056790" y="2590800"/>
            <a:ext cx="1136738" cy="359655"/>
          </a:xfrm>
          <a:prstGeom prst="roundRect">
            <a:avLst/>
          </a:prstGeom>
          <a:solidFill>
            <a:srgbClr val="800000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3763"/>
            <a:r>
              <a:rPr lang="en-US" sz="2000" dirty="0" smtClean="0">
                <a:solidFill>
                  <a:srgbClr val="FFFFFF"/>
                </a:solidFill>
                <a:latin typeface="Arial" pitchFamily="31" charset="0"/>
              </a:rPr>
              <a:t>⇓ 44%</a:t>
            </a:r>
            <a:endParaRPr lang="en-US" sz="2000" b="1" dirty="0">
              <a:solidFill>
                <a:srgbClr val="FFFFFF"/>
              </a:solidFill>
              <a:latin typeface="Arial" pitchFamily="3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366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Preexposure</a:t>
            </a:r>
            <a:r>
              <a:rPr lang="en-US" sz="27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Prophylaxis (</a:t>
            </a:r>
            <a:r>
              <a:rPr lang="en-US" sz="27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PrEP</a:t>
            </a:r>
            <a:r>
              <a:rPr lang="en-US" sz="27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) for HIV Prevention in MSM </a:t>
            </a:r>
            <a:br>
              <a:rPr lang="en-US" sz="27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3100" dirty="0" err="1"/>
              <a:t>iPrEx</a:t>
            </a:r>
            <a:r>
              <a:rPr lang="en-US" sz="3100" dirty="0"/>
              <a:t> Trial: Results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Detectable Drug Levels in Patients on </a:t>
            </a:r>
            <a:r>
              <a:rPr lang="en-US" dirty="0" err="1"/>
              <a:t>Tenofovir-</a:t>
            </a:r>
            <a:r>
              <a:rPr lang="en-US" dirty="0" err="1" smtClean="0"/>
              <a:t>Emtricitabine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Grant RM, et al.  N </a:t>
            </a:r>
            <a:r>
              <a:rPr lang="en-US" dirty="0" err="1"/>
              <a:t>Engl</a:t>
            </a:r>
            <a:r>
              <a:rPr lang="en-US" dirty="0"/>
              <a:t> J Med. 2010;363:2587-99.</a:t>
            </a:r>
          </a:p>
        </p:txBody>
      </p:sp>
      <p:grpSp>
        <p:nvGrpSpPr>
          <p:cNvPr id="2" name="Group 27"/>
          <p:cNvGrpSpPr/>
          <p:nvPr/>
        </p:nvGrpSpPr>
        <p:grpSpPr>
          <a:xfrm>
            <a:off x="381000" y="2100809"/>
            <a:ext cx="8382000" cy="3766591"/>
            <a:chOff x="342900" y="2286000"/>
            <a:chExt cx="8382000" cy="3766591"/>
          </a:xfrm>
        </p:grpSpPr>
        <p:grpSp>
          <p:nvGrpSpPr>
            <p:cNvPr id="3" name="Group 20"/>
            <p:cNvGrpSpPr/>
            <p:nvPr/>
          </p:nvGrpSpPr>
          <p:grpSpPr>
            <a:xfrm>
              <a:off x="342900" y="2286000"/>
              <a:ext cx="8382000" cy="3766591"/>
              <a:chOff x="342900" y="1886938"/>
              <a:chExt cx="8382000" cy="3766591"/>
            </a:xfrm>
          </p:grpSpPr>
          <p:pic>
            <p:nvPicPr>
              <p:cNvPr id="16" name="Picture 15" descr="Screen shot 2010-12-01 at 9.10.12 PM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42900" y="1886938"/>
                <a:ext cx="8382000" cy="3751862"/>
              </a:xfrm>
              <a:prstGeom prst="rect">
                <a:avLst/>
              </a:prstGeom>
              <a:ln w="412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</p:pic>
          <p:cxnSp>
            <p:nvCxnSpPr>
              <p:cNvPr id="20" name="Straight Connector 19"/>
              <p:cNvCxnSpPr/>
              <p:nvPr/>
            </p:nvCxnSpPr>
            <p:spPr>
              <a:xfrm rot="5400000">
                <a:off x="2679481" y="3772122"/>
                <a:ext cx="3761226" cy="1588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ounded Rectangle 21"/>
            <p:cNvSpPr>
              <a:spLocks/>
            </p:cNvSpPr>
            <p:nvPr/>
          </p:nvSpPr>
          <p:spPr>
            <a:xfrm>
              <a:off x="1600200" y="2761262"/>
              <a:ext cx="685800" cy="359659"/>
            </a:xfrm>
            <a:prstGeom prst="roundRect">
              <a:avLst/>
            </a:prstGeom>
            <a:solidFill>
              <a:srgbClr val="800000">
                <a:alpha val="6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600" dirty="0" smtClean="0">
                  <a:solidFill>
                    <a:srgbClr val="FFFFFF"/>
                  </a:solidFill>
                  <a:latin typeface="Arial" pitchFamily="31" charset="0"/>
                </a:rPr>
                <a:t>9%</a:t>
              </a:r>
              <a:endParaRPr lang="en-US" sz="1600" b="1" dirty="0">
                <a:solidFill>
                  <a:srgbClr val="FFFFFF"/>
                </a:solidFill>
                <a:latin typeface="Arial" pitchFamily="31" charset="0"/>
              </a:endParaRPr>
            </a:p>
          </p:txBody>
        </p:sp>
        <p:sp>
          <p:nvSpPr>
            <p:cNvPr id="23" name="Rounded Rectangle 22"/>
            <p:cNvSpPr>
              <a:spLocks/>
            </p:cNvSpPr>
            <p:nvPr/>
          </p:nvSpPr>
          <p:spPr>
            <a:xfrm>
              <a:off x="3200400" y="2761262"/>
              <a:ext cx="685800" cy="359659"/>
            </a:xfrm>
            <a:prstGeom prst="roundRect">
              <a:avLst/>
            </a:prstGeom>
            <a:solidFill>
              <a:schemeClr val="bg2">
                <a:alpha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600" dirty="0" smtClean="0">
                  <a:solidFill>
                    <a:srgbClr val="FFFFFF"/>
                  </a:solidFill>
                  <a:latin typeface="Arial" pitchFamily="31" charset="0"/>
                </a:rPr>
                <a:t>52%</a:t>
              </a:r>
              <a:endParaRPr lang="en-US" sz="1600" b="1" dirty="0">
                <a:solidFill>
                  <a:srgbClr val="FFFFFF"/>
                </a:solidFill>
                <a:latin typeface="Arial" pitchFamily="31" charset="0"/>
              </a:endParaRPr>
            </a:p>
          </p:txBody>
        </p:sp>
        <p:sp>
          <p:nvSpPr>
            <p:cNvPr id="24" name="Rounded Rectangle 23"/>
            <p:cNvSpPr>
              <a:spLocks/>
            </p:cNvSpPr>
            <p:nvPr/>
          </p:nvSpPr>
          <p:spPr>
            <a:xfrm>
              <a:off x="5867400" y="2761262"/>
              <a:ext cx="685800" cy="359659"/>
            </a:xfrm>
            <a:prstGeom prst="roundRect">
              <a:avLst/>
            </a:prstGeom>
            <a:solidFill>
              <a:srgbClr val="800000">
                <a:alpha val="6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600" dirty="0" smtClean="0">
                  <a:solidFill>
                    <a:srgbClr val="FFFFFF"/>
                  </a:solidFill>
                  <a:latin typeface="Arial" pitchFamily="31" charset="0"/>
                </a:rPr>
                <a:t>6%</a:t>
              </a:r>
              <a:endParaRPr lang="en-US" sz="1600" b="1" dirty="0">
                <a:solidFill>
                  <a:srgbClr val="FFFFFF"/>
                </a:solidFill>
                <a:latin typeface="Arial" pitchFamily="31" charset="0"/>
              </a:endParaRPr>
            </a:p>
          </p:txBody>
        </p:sp>
        <p:sp>
          <p:nvSpPr>
            <p:cNvPr id="25" name="Rounded Rectangle 24"/>
            <p:cNvSpPr>
              <a:spLocks/>
            </p:cNvSpPr>
            <p:nvPr/>
          </p:nvSpPr>
          <p:spPr>
            <a:xfrm>
              <a:off x="7467600" y="2761262"/>
              <a:ext cx="685800" cy="359659"/>
            </a:xfrm>
            <a:prstGeom prst="roundRect">
              <a:avLst/>
            </a:prstGeom>
            <a:solidFill>
              <a:schemeClr val="bg2">
                <a:alpha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600" dirty="0" smtClean="0">
                  <a:solidFill>
                    <a:srgbClr val="FFFFFF"/>
                  </a:solidFill>
                  <a:latin typeface="Arial" pitchFamily="31" charset="0"/>
                </a:rPr>
                <a:t>50%</a:t>
              </a:r>
              <a:endParaRPr lang="en-US" sz="1600" b="1" dirty="0">
                <a:solidFill>
                  <a:srgbClr val="FFFFFF"/>
                </a:solidFill>
                <a:latin typeface="Arial" pitchFamily="31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345726" y="1752600"/>
            <a:ext cx="4163562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A. Intracellular </a:t>
            </a:r>
            <a:r>
              <a:rPr lang="en-US" sz="1600" b="1" dirty="0" err="1" smtClean="0">
                <a:solidFill>
                  <a:schemeClr val="tx1"/>
                </a:solidFill>
              </a:rPr>
              <a:t>Emtricitabine</a:t>
            </a:r>
            <a:r>
              <a:rPr lang="en-US" sz="1600" b="1" dirty="0" smtClean="0">
                <a:solidFill>
                  <a:schemeClr val="tx1"/>
                </a:solidFill>
              </a:rPr>
              <a:t> Levels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8" y="2344791"/>
            <a:ext cx="4035537" cy="225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/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4648200" y="2344791"/>
            <a:ext cx="4035537" cy="225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/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4648209" y="1752600"/>
            <a:ext cx="4099542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B</a:t>
            </a:r>
            <a:r>
              <a:rPr lang="en-US" sz="1600" b="1" dirty="0" smtClean="0">
                <a:solidFill>
                  <a:schemeClr val="tx1"/>
                </a:solidFill>
              </a:rPr>
              <a:t>. Intracellular </a:t>
            </a:r>
            <a:r>
              <a:rPr lang="en-US" sz="1600" b="1" dirty="0" err="1" smtClean="0">
                <a:solidFill>
                  <a:schemeClr val="tx1"/>
                </a:solidFill>
              </a:rPr>
              <a:t>Tenofovir</a:t>
            </a:r>
            <a:r>
              <a:rPr lang="en-US" sz="1600" b="1" dirty="0" smtClean="0">
                <a:solidFill>
                  <a:schemeClr val="tx1"/>
                </a:solidFill>
              </a:rPr>
              <a:t>-DF Levels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0" y="5919908"/>
            <a:ext cx="6588474" cy="4808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Adjusted RR reduction (any detectable level) = 95%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Vaginal and Oral Interventions to Control the Epidemic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VOICE Trial: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 smtClean="0"/>
              <a:t>Marrazzo</a:t>
            </a:r>
            <a:r>
              <a:rPr lang="en-US" dirty="0" smtClean="0"/>
              <a:t> JM, et al. </a:t>
            </a:r>
            <a:r>
              <a:rPr lang="en-US" dirty="0"/>
              <a:t>N </a:t>
            </a:r>
            <a:r>
              <a:rPr lang="en-US" dirty="0" err="1"/>
              <a:t>Engl</a:t>
            </a:r>
            <a:r>
              <a:rPr lang="en-US" dirty="0"/>
              <a:t> J Med. </a:t>
            </a:r>
            <a:r>
              <a:rPr lang="en-US" dirty="0" smtClean="0"/>
              <a:t>2015;372:</a:t>
            </a:r>
            <a:r>
              <a:rPr lang="en-US" dirty="0"/>
              <a:t>509-18.</a:t>
            </a:r>
          </a:p>
        </p:txBody>
      </p:sp>
      <p:graphicFrame>
        <p:nvGraphicFramePr>
          <p:cNvPr id="7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997824"/>
              </p:ext>
            </p:extLst>
          </p:nvPr>
        </p:nvGraphicFramePr>
        <p:xfrm>
          <a:off x="457200" y="1524000"/>
          <a:ext cx="8191500" cy="463296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tblPr>
              <a:tblGrid>
                <a:gridCol w="8191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-108" charset="0"/>
                          <a:ea typeface="ＭＳ Ｐゴシック" pitchFamily="-108" charset="-128"/>
                          <a:cs typeface="ＭＳ Ｐゴシック" pitchFamily="-108" charset="-128"/>
                        </a:rPr>
                        <a:t>VOICE Trial: Study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-108" charset="0"/>
                          <a:ea typeface="ＭＳ Ｐゴシック" pitchFamily="-108" charset="-128"/>
                          <a:cs typeface="ＭＳ Ｐゴシック" pitchFamily="-108" charset="-128"/>
                        </a:rPr>
                        <a:t>Features</a:t>
                      </a:r>
                    </a:p>
                  </a:txBody>
                  <a:tcPr marT="91440" marB="9144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4112785">
                <a:tc>
                  <a:txBody>
                    <a:bodyPr/>
                    <a:lstStyle/>
                    <a:p>
                      <a:pPr marL="256032" marR="0" lvl="0" indent="-164592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26" charset="0"/>
                        </a:rPr>
                        <a:t>N = 5029 women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/>
                        <a:t>Age 18-45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/>
                        <a:t>Setting: 14 sites in South Africa, Uganda, and Zimbabwe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/>
                        <a:t>Eligibility: 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Women</a:t>
                      </a:r>
                      <a:r>
                        <a:rPr lang="en-US" sz="2000" baseline="0" dirty="0" smtClean="0"/>
                        <a:t> who r</a:t>
                      </a:r>
                      <a:r>
                        <a:rPr lang="en-US" sz="2000" dirty="0" smtClean="0"/>
                        <a:t>eported vaginal sex in previous 3 months 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Not pregnant or breastfeeding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Willing to use effective contraception</a:t>
                      </a:r>
                    </a:p>
                    <a:p>
                      <a:pPr marL="256032" marR="0" lvl="0" indent="-164592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Arial"/>
                        <a:buChar char="•"/>
                        <a:tabLst/>
                      </a:pPr>
                      <a:r>
                        <a:rPr lang="en-US" sz="2000" dirty="0" smtClean="0"/>
                        <a:t>Regimens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Tenofovir 1% gel daily (TFV gel)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Tenofovir 300 mg </a:t>
                      </a:r>
                      <a:r>
                        <a:rPr lang="en-US" sz="2000" dirty="0" err="1" smtClean="0"/>
                        <a:t>po</a:t>
                      </a:r>
                      <a:r>
                        <a:rPr lang="en-US" sz="2000" dirty="0" smtClean="0"/>
                        <a:t> daily (TFV tablet)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- Tenofovir 300 mg-emtricitabine 200 mg </a:t>
                      </a:r>
                      <a:r>
                        <a:rPr lang="en-US" sz="2000" dirty="0" err="1" smtClean="0"/>
                        <a:t>po</a:t>
                      </a:r>
                      <a:r>
                        <a:rPr lang="en-US" sz="2000" dirty="0" smtClean="0"/>
                        <a:t> daily (TDF-FTC tablet)</a:t>
                      </a:r>
                    </a:p>
                  </a:txBody>
                  <a:tcPr marT="91440" marB="9144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515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Vaginal and Oral Interventions to Control the Epidemic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dirty="0" smtClean="0"/>
              <a:t>VOICE </a:t>
            </a:r>
            <a:r>
              <a:rPr lang="en-US" dirty="0"/>
              <a:t>Trial: </a:t>
            </a:r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Marrazzo</a:t>
            </a:r>
            <a:r>
              <a:rPr lang="en-US" dirty="0"/>
              <a:t> </a:t>
            </a:r>
            <a:r>
              <a:rPr lang="en-US" dirty="0" smtClean="0"/>
              <a:t>JM, </a:t>
            </a:r>
            <a:r>
              <a:rPr lang="en-US" dirty="0"/>
              <a:t>et al. N </a:t>
            </a:r>
            <a:r>
              <a:rPr lang="en-US" dirty="0" err="1"/>
              <a:t>Engl</a:t>
            </a:r>
            <a:r>
              <a:rPr lang="en-US" dirty="0"/>
              <a:t> J Med. </a:t>
            </a:r>
            <a:r>
              <a:rPr lang="en-US" dirty="0" smtClean="0"/>
              <a:t>2015;372:</a:t>
            </a:r>
            <a:r>
              <a:rPr lang="en-US" dirty="0"/>
              <a:t>509-18.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53531895"/>
              </p:ext>
            </p:extLst>
          </p:nvPr>
        </p:nvGraphicFramePr>
        <p:xfrm>
          <a:off x="457200" y="1524000"/>
          <a:ext cx="8382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96913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346289937"/>
              </p:ext>
            </p:extLst>
          </p:nvPr>
        </p:nvGraphicFramePr>
        <p:xfrm>
          <a:off x="414867" y="1524000"/>
          <a:ext cx="8305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Vaginal and Oral Interventions to Control the Epidemic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dirty="0"/>
              <a:t>VOICE Trial: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Marrazzo</a:t>
            </a:r>
            <a:r>
              <a:rPr lang="en-US" dirty="0"/>
              <a:t> JM, et al. N </a:t>
            </a:r>
            <a:r>
              <a:rPr lang="en-US" dirty="0" err="1"/>
              <a:t>Engl</a:t>
            </a:r>
            <a:r>
              <a:rPr lang="en-US" dirty="0"/>
              <a:t> J Med. 2015;372:509-18.</a:t>
            </a:r>
          </a:p>
        </p:txBody>
      </p:sp>
      <p:grpSp>
        <p:nvGrpSpPr>
          <p:cNvPr id="6" name="Group 22"/>
          <p:cNvGrpSpPr/>
          <p:nvPr/>
        </p:nvGrpSpPr>
        <p:grpSpPr>
          <a:xfrm>
            <a:off x="2015067" y="2514600"/>
            <a:ext cx="1231392" cy="331845"/>
            <a:chOff x="6700920" y="2586561"/>
            <a:chExt cx="1267968" cy="331845"/>
          </a:xfrm>
        </p:grpSpPr>
        <p:grpSp>
          <p:nvGrpSpPr>
            <p:cNvPr id="7" name="Group 21"/>
            <p:cNvGrpSpPr/>
            <p:nvPr/>
          </p:nvGrpSpPr>
          <p:grpSpPr>
            <a:xfrm>
              <a:off x="6700920" y="2735530"/>
              <a:ext cx="1267968" cy="182876"/>
              <a:chOff x="6700920" y="2735530"/>
              <a:chExt cx="1267968" cy="182876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6700920" y="2735530"/>
                <a:ext cx="1267968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61461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787439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Rounded Rectangle 10"/>
            <p:cNvSpPr/>
            <p:nvPr/>
          </p:nvSpPr>
          <p:spPr>
            <a:xfrm>
              <a:off x="6924679" y="2586561"/>
              <a:ext cx="820449" cy="313944"/>
            </a:xfrm>
            <a:prstGeom prst="roundRect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400" dirty="0" smtClean="0">
                  <a:solidFill>
                    <a:schemeClr val="tx1"/>
                  </a:solidFill>
                  <a:latin typeface="Arial" pitchFamily="31" charset="0"/>
                </a:rPr>
                <a:t>P=0.07</a:t>
              </a:r>
              <a:endParaRPr lang="en-US" sz="1400" b="1" dirty="0">
                <a:solidFill>
                  <a:schemeClr val="tx1"/>
                </a:solidFill>
                <a:latin typeface="Arial" pitchFamily="31" charset="0"/>
              </a:endParaRPr>
            </a:p>
          </p:txBody>
        </p:sp>
      </p:grpSp>
      <p:grpSp>
        <p:nvGrpSpPr>
          <p:cNvPr id="27" name="Group 22"/>
          <p:cNvGrpSpPr/>
          <p:nvPr/>
        </p:nvGrpSpPr>
        <p:grpSpPr>
          <a:xfrm>
            <a:off x="4405489" y="2258955"/>
            <a:ext cx="1231392" cy="331845"/>
            <a:chOff x="6700920" y="2586561"/>
            <a:chExt cx="1267968" cy="331845"/>
          </a:xfrm>
        </p:grpSpPr>
        <p:grpSp>
          <p:nvGrpSpPr>
            <p:cNvPr id="28" name="Group 21"/>
            <p:cNvGrpSpPr/>
            <p:nvPr/>
          </p:nvGrpSpPr>
          <p:grpSpPr>
            <a:xfrm>
              <a:off x="6700920" y="2735530"/>
              <a:ext cx="1267968" cy="182876"/>
              <a:chOff x="6700920" y="2735530"/>
              <a:chExt cx="1267968" cy="182876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6700920" y="2735530"/>
                <a:ext cx="1267968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661461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787439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Rounded Rectangle 28"/>
            <p:cNvSpPr/>
            <p:nvPr/>
          </p:nvSpPr>
          <p:spPr>
            <a:xfrm>
              <a:off x="6924679" y="2586561"/>
              <a:ext cx="820449" cy="313944"/>
            </a:xfrm>
            <a:prstGeom prst="roundRect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400" dirty="0" smtClean="0">
                  <a:solidFill>
                    <a:schemeClr val="tx1"/>
                  </a:solidFill>
                  <a:latin typeface="Arial" pitchFamily="31" charset="0"/>
                </a:rPr>
                <a:t>P=0.81</a:t>
              </a:r>
              <a:endParaRPr lang="en-US" sz="1400" b="1" dirty="0">
                <a:solidFill>
                  <a:schemeClr val="tx1"/>
                </a:solidFill>
                <a:latin typeface="Arial" pitchFamily="31" charset="0"/>
              </a:endParaRPr>
            </a:p>
          </p:txBody>
        </p:sp>
      </p:grpSp>
      <p:grpSp>
        <p:nvGrpSpPr>
          <p:cNvPr id="33" name="Group 22"/>
          <p:cNvGrpSpPr/>
          <p:nvPr/>
        </p:nvGrpSpPr>
        <p:grpSpPr>
          <a:xfrm>
            <a:off x="6705600" y="2030355"/>
            <a:ext cx="1231392" cy="331845"/>
            <a:chOff x="6700920" y="2586561"/>
            <a:chExt cx="1267968" cy="331845"/>
          </a:xfrm>
        </p:grpSpPr>
        <p:grpSp>
          <p:nvGrpSpPr>
            <p:cNvPr id="34" name="Group 21"/>
            <p:cNvGrpSpPr/>
            <p:nvPr/>
          </p:nvGrpSpPr>
          <p:grpSpPr>
            <a:xfrm>
              <a:off x="6700920" y="2735530"/>
              <a:ext cx="1267968" cy="182876"/>
              <a:chOff x="6700920" y="2735530"/>
              <a:chExt cx="1267968" cy="182876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6700920" y="2735530"/>
                <a:ext cx="1267968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661461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7874398" y="2826174"/>
                <a:ext cx="182876" cy="1588"/>
              </a:xfrm>
              <a:prstGeom prst="line">
                <a:avLst/>
              </a:prstGeom>
              <a:ln w="19050" cmpd="sng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Rounded Rectangle 34"/>
            <p:cNvSpPr/>
            <p:nvPr/>
          </p:nvSpPr>
          <p:spPr>
            <a:xfrm>
              <a:off x="6924679" y="2586561"/>
              <a:ext cx="820449" cy="313944"/>
            </a:xfrm>
            <a:prstGeom prst="roundRect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3763"/>
              <a:r>
                <a:rPr lang="en-US" sz="1400" dirty="0" smtClean="0">
                  <a:solidFill>
                    <a:schemeClr val="tx1"/>
                  </a:solidFill>
                  <a:latin typeface="Arial" pitchFamily="31" charset="0"/>
                </a:rPr>
                <a:t>P=0.37</a:t>
              </a:r>
              <a:endParaRPr lang="en-US" sz="1400" b="1" dirty="0">
                <a:solidFill>
                  <a:schemeClr val="tx1"/>
                </a:solidFill>
                <a:latin typeface="Arial" pitchFamily="31" charset="0"/>
              </a:endParaRPr>
            </a:p>
          </p:txBody>
        </p:sp>
      </p:grp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-5104" y="5867412"/>
            <a:ext cx="9162288" cy="365748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274320" tIns="45431" rIns="92486" bIns="45431" anchor="ctr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400" dirty="0">
                <a:latin typeface="Arial"/>
                <a:cs typeface="Arial"/>
              </a:rPr>
              <a:t>*Data censored at time that oral TDF arm stopped</a:t>
            </a:r>
          </a:p>
        </p:txBody>
      </p:sp>
    </p:spTree>
    <p:extLst>
      <p:ext uri="{BB962C8B-B14F-4D97-AF65-F5344CB8AC3E}">
        <p14:creationId xmlns:p14="http://schemas.microsoft.com/office/powerpoint/2010/main" val="34620014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323961218"/>
              </p:ext>
            </p:extLst>
          </p:nvPr>
        </p:nvGraphicFramePr>
        <p:xfrm>
          <a:off x="414867" y="1905000"/>
          <a:ext cx="8271933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Vaginal and Oral Interventions to Control the Epidemic</a:t>
            </a:r>
            <a:b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dirty="0"/>
              <a:t>VOICE Trial: Adherence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Mean </a:t>
            </a:r>
            <a:r>
              <a:rPr lang="en-US" dirty="0" smtClean="0"/>
              <a:t>Proportion </a:t>
            </a:r>
            <a:r>
              <a:rPr lang="en-US" dirty="0"/>
              <a:t>of </a:t>
            </a:r>
            <a:r>
              <a:rPr lang="en-US" dirty="0" smtClean="0"/>
              <a:t>Quarterly Samples with Tenofovir Detected (%)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Marrazzo</a:t>
            </a:r>
            <a:r>
              <a:rPr lang="en-US" dirty="0"/>
              <a:t> JM, et al. N </a:t>
            </a:r>
            <a:r>
              <a:rPr lang="en-US" dirty="0" err="1"/>
              <a:t>Engl</a:t>
            </a:r>
            <a:r>
              <a:rPr lang="en-US" dirty="0"/>
              <a:t> J Med. 2015;372:509-18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729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43010</TotalTime>
  <Words>1031</Words>
  <Application>Microsoft Office PowerPoint</Application>
  <PresentationFormat>On-screen Show (4:3)</PresentationFormat>
  <Paragraphs>178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Geneva</vt:lpstr>
      <vt:lpstr>Myriad Pro</vt:lpstr>
      <vt:lpstr>Times New Roman</vt:lpstr>
      <vt:lpstr>Wingdings</vt:lpstr>
      <vt:lpstr>ヒラギノ角ゴ Pro W3</vt:lpstr>
      <vt:lpstr>AETC_Master_Template_061510</vt:lpstr>
      <vt:lpstr>Pre-exposure Prophylaxis for HIV Prevention</vt:lpstr>
      <vt:lpstr>PowerPoint Presentation</vt:lpstr>
      <vt:lpstr>Preexposure Prophylaxis (PrEP) for HIV Prevention in MSM  iPrEx Trial: Methods</vt:lpstr>
      <vt:lpstr>Preexposure Prophylaxis (PrEP) for HIV Prevention in MSM  iPrEx Trial: Results</vt:lpstr>
      <vt:lpstr>Preexposure Prophylaxis (PrEP) for HIV Prevention in MSM  iPrEx Trial: Results</vt:lpstr>
      <vt:lpstr>Vaginal and Oral Interventions to Control the Epidemic The VOICE Trial: Background</vt:lpstr>
      <vt:lpstr>Vaginal and Oral Interventions to Control the Epidemic VOICE Trial: Timeline</vt:lpstr>
      <vt:lpstr>Vaginal and Oral Interventions to Control the Epidemic VOICE Trial: Results</vt:lpstr>
      <vt:lpstr>Vaginal and Oral Interventions to Control the Epidemic VOICE Trial: Adherence</vt:lpstr>
      <vt:lpstr>The relationship between adherence and efficacy</vt:lpstr>
      <vt:lpstr>Intermittent or “On-Demand” Preexposure Prophylaxis Event-Driven Strategy</vt:lpstr>
      <vt:lpstr>Intermittent or “On-Demand” PrEP for High-Risk MSM IPERGAY: Background</vt:lpstr>
      <vt:lpstr>Intermittent or “On-Demand” PrEP for High-Risk MSM IPERGAY: Results</vt:lpstr>
      <vt:lpstr>HIV Prevention Efficacy</vt:lpstr>
      <vt:lpstr>Conclusion: “Highly active HIV prevention”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1728</cp:revision>
  <cp:lastPrinted>2015-08-27T20:39:09Z</cp:lastPrinted>
  <dcterms:created xsi:type="dcterms:W3CDTF">2010-11-28T05:36:22Z</dcterms:created>
  <dcterms:modified xsi:type="dcterms:W3CDTF">2015-08-27T20:45:06Z</dcterms:modified>
</cp:coreProperties>
</file>