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7" r:id="rId2"/>
    <p:sldMasterId id="214748365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" userDrawn="1">
          <p15:clr>
            <a:srgbClr val="A4A3A4"/>
          </p15:clr>
        </p15:guide>
        <p15:guide id="2" pos="286">
          <p15:clr>
            <a:srgbClr val="A4A3A4"/>
          </p15:clr>
        </p15:guide>
        <p15:guide id="3" orient="horz" pos="1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3A2"/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1"/>
    <p:restoredTop sz="94682"/>
  </p:normalViewPr>
  <p:slideViewPr>
    <p:cSldViewPr snapToGrid="0" snapToObjects="1" showGuides="1">
      <p:cViewPr>
        <p:scale>
          <a:sx n="118" d="100"/>
          <a:sy n="118" d="100"/>
        </p:scale>
        <p:origin x="2316" y="1506"/>
      </p:cViewPr>
      <p:guideLst>
        <p:guide orient="horz" pos="108"/>
        <p:guide pos="286"/>
        <p:guide orient="horz" pos="17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0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8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6" name="Picture 5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2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REGULAR, 24 PT.)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pic>
        <p:nvPicPr>
          <p:cNvPr id="6" name="Picture 5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REGULAR, 24 PT.)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7" y="4675530"/>
            <a:ext cx="2540000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pic>
        <p:nvPicPr>
          <p:cNvPr id="13" name="Picture 12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7" y="4675530"/>
            <a:ext cx="2540000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0" name="Picture 9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REGULAR, 24 PT.)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tx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9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58" r:id="rId2"/>
    <p:sldLayoutId id="2147483659" r:id="rId3"/>
    <p:sldLayoutId id="2147483660" r:id="rId4"/>
    <p:sldLayoutId id="2147483661" r:id="rId5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C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4" r:id="rId3"/>
    <p:sldLayoutId id="2147483675" r:id="rId4"/>
    <p:sldLayoutId id="2147483677" r:id="rId5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3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0374" y="421105"/>
            <a:ext cx="8575341" cy="2865644"/>
          </a:xfrm>
        </p:spPr>
        <p:txBody>
          <a:bodyPr anchor="b"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WWAMI Institute for Simulation in Healthcare (WISH)</a:t>
            </a:r>
          </a:p>
          <a:p>
            <a:r>
              <a:rPr lang="en-US" sz="2000" dirty="0" smtClean="0"/>
              <a:t>Center for Research in Education and Simulation Technologies (CREST)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848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57"/>
          <a:stretch/>
        </p:blipFill>
        <p:spPr>
          <a:xfrm>
            <a:off x="0" y="1132"/>
            <a:ext cx="9144000" cy="5142368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8975" y="171449"/>
            <a:ext cx="7821086" cy="544801"/>
          </a:xfr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WWAMI Institute for Simulation in Healthcare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9518" y="3576910"/>
            <a:ext cx="4542375" cy="136960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 Statement</a:t>
            </a:r>
          </a:p>
          <a:p>
            <a:r>
              <a:rPr lang="en-US" sz="16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 the health of the public through innovative programs for the development, application, and dissemination of simulation science. </a:t>
            </a:r>
          </a:p>
        </p:txBody>
      </p:sp>
    </p:spTree>
    <p:extLst>
      <p:ext uri="{BB962C8B-B14F-4D97-AF65-F5344CB8AC3E}">
        <p14:creationId xmlns:p14="http://schemas.microsoft.com/office/powerpoint/2010/main" val="39898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253" b="15644"/>
          <a:stretch/>
        </p:blipFill>
        <p:spPr>
          <a:xfrm>
            <a:off x="0" y="-16185"/>
            <a:ext cx="9144000" cy="517081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6280" y="3878248"/>
            <a:ext cx="6600241" cy="991998"/>
          </a:xfrm>
          <a:solidFill>
            <a:schemeClr val="tx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Center for Research in Education and Simulation Technologies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106" y="534534"/>
            <a:ext cx="5728475" cy="73866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CREST is devoted to advancing the current state of medical training and patient education. The team’s creations include VR surgical trainers, educational software, clinical applications, and more.</a:t>
            </a:r>
            <a:endParaRPr lang="en-US" sz="16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Training the Next Generation of Surgeons: Making it Stick, Making it Real, Making it Together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0375" y="1650217"/>
            <a:ext cx="5042209" cy="411171"/>
          </a:xfrm>
        </p:spPr>
        <p:txBody>
          <a:bodyPr/>
          <a:lstStyle/>
          <a:p>
            <a:r>
              <a:rPr lang="en-US" sz="1400" dirty="0"/>
              <a:t>In June 2017, the American College of Surgeons: Division of Education and UW WISH brought together experts and stakeholders to explore important considerations for implementing modern simulation training in surgery.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14" y="1806007"/>
            <a:ext cx="3276403" cy="1848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2749774"/>
            <a:ext cx="2286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45" y="2749775"/>
            <a:ext cx="2286000" cy="1524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6513" y="3654993"/>
            <a:ext cx="3276403" cy="24622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/>
                </a:solidFill>
              </a:rPr>
              <a:t>Conference speakers and panelists.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375" y="4273774"/>
            <a:ext cx="2285999" cy="55399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/>
                </a:solidFill>
              </a:rPr>
              <a:t>Dr. Carlos Pellegrini, MD, FACS, Chief Medical Officer, welcomes forum attendees.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2146" y="4254417"/>
            <a:ext cx="2285999" cy="70788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/>
                </a:solidFill>
              </a:rPr>
              <a:t>Dr. Robert Sweet, Executive Director of WISH, moderates panelists presenting about the next generation of simulation technology.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1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troy reihsen manik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0" t="15532" r="3451"/>
          <a:stretch/>
        </p:blipFill>
        <p:spPr bwMode="auto">
          <a:xfrm>
            <a:off x="-145604" y="-64736"/>
            <a:ext cx="9362432" cy="52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4025" y="171450"/>
            <a:ext cx="5137572" cy="55399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WISH &amp; CREST in the </a:t>
            </a:r>
            <a:r>
              <a:rPr lang="en-US" sz="3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</a:t>
            </a:r>
            <a:endParaRPr lang="en-US" sz="30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60" y="3744270"/>
            <a:ext cx="4878626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generation mannequin could prep combat medics at UW Medicine.” </a:t>
            </a:r>
            <a:endParaRPr lang="en-US" sz="1000" b="1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</a:t>
            </a:r>
            <a:r>
              <a:rPr lang="en-US" sz="1000" b="1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Rozier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Alex. </a:t>
            </a:r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 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 9 March 2017</a:t>
            </a:r>
            <a:endParaRPr lang="en-US" sz="10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460" y="4206362"/>
            <a:ext cx="4595405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Horror in UW lab aims to save lives on battlefield and streets</a:t>
            </a:r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</a:p>
          <a:p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Kerns, Josh. </a:t>
            </a:r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KIRO 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Radio, The Ron and Don Show, 9 March 2017</a:t>
            </a:r>
            <a:endParaRPr lang="en-US" sz="10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60" y="4650349"/>
            <a:ext cx="6124800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 creating next-gen mannequins with warm skin, wet mouths to train battlefield medics.” </a:t>
            </a:r>
            <a:endParaRPr lang="en-US" sz="1000" b="1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Young, Bob. The 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 Times, 8 March 2017</a:t>
            </a:r>
            <a:endParaRPr lang="en-US" sz="10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92509" y="4188257"/>
            <a:ext cx="4393104" cy="40011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 combat medics to train on next-gen manikin that bleeds</a:t>
            </a:r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</a:p>
          <a:p>
            <a:r>
              <a:rPr lang="en-US" sz="1000" b="1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Siegel, Jake. HS </a:t>
            </a:r>
            <a:r>
              <a:rPr lang="en-US" sz="1000" b="1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NewsBeat</a:t>
            </a:r>
            <a:r>
              <a:rPr lang="en-US" sz="10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7 March 2017</a:t>
            </a:r>
            <a:endParaRPr lang="en-US" sz="10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7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WWAMI Institute for Simulation in Healthcare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0375" y="1666353"/>
            <a:ext cx="4799448" cy="2251761"/>
          </a:xfrm>
        </p:spPr>
        <p:txBody>
          <a:bodyPr/>
          <a:lstStyle/>
          <a:p>
            <a:r>
              <a:rPr lang="en-US" sz="20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WISH connects over 30 departments and programs throughout UW Medicine, School of Medicine, School of Nursing, School of Pharmacy, and Physician’s Assistant Training Program (MEDEX). </a:t>
            </a:r>
          </a:p>
          <a:p>
            <a:endParaRPr lang="en-US" dirty="0"/>
          </a:p>
        </p:txBody>
      </p:sp>
      <p:pic>
        <p:nvPicPr>
          <p:cNvPr id="5" name="Picture 2" descr="https://static1.squarespace.com/static/582b5a7f03596eda35a1e5bd/t/58b76caecd0f683ed5915587/148841592838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86" y="1735823"/>
            <a:ext cx="3869633" cy="21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2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7" r="967" b="12204"/>
          <a:stretch/>
        </p:blipFill>
        <p:spPr>
          <a:xfrm>
            <a:off x="0" y="1"/>
            <a:ext cx="9144000" cy="5152120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448975" y="171449"/>
            <a:ext cx="7804902" cy="54480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000" b="0" i="0" kern="1200" baseline="0">
                <a:solidFill>
                  <a:schemeClr val="tx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/>
                </a:solidFill>
              </a:rPr>
              <a:t>WWAMI Institute for Simulation in Healthcare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1781" y="4227705"/>
            <a:ext cx="6922737" cy="73866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WISH strives to improve the quality of healthcare education through technology, providing learners with a safe training environment where they can learn and practice their skills before ever using them on a patient. </a:t>
            </a:r>
            <a:endParaRPr lang="en-US" sz="1400" b="1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9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8659" b="7049"/>
          <a:stretch/>
        </p:blipFill>
        <p:spPr>
          <a:xfrm>
            <a:off x="-1" y="0"/>
            <a:ext cx="9144901" cy="5143500"/>
          </a:xfrm>
          <a:prstGeom prst="rect">
            <a:avLst/>
          </a:prstGeom>
          <a:effectLst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4025" y="4435447"/>
            <a:ext cx="3965968" cy="538120"/>
          </a:xfr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WISH &amp; CREST Team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325</Words>
  <Application>Microsoft Office PowerPoint</Application>
  <PresentationFormat>On-screen Show (16:9)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Encode Sans Normal Black</vt:lpstr>
      <vt:lpstr>Lucida Grande</vt:lpstr>
      <vt:lpstr>Open Sans</vt:lpstr>
      <vt:lpstr>Open Sans Light</vt:lpstr>
      <vt:lpstr>Uni Sans</vt:lpstr>
      <vt:lpstr>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Justin Andros</cp:lastModifiedBy>
  <cp:revision>29</cp:revision>
  <dcterms:created xsi:type="dcterms:W3CDTF">2014-10-14T00:51:43Z</dcterms:created>
  <dcterms:modified xsi:type="dcterms:W3CDTF">2017-09-27T21:51:33Z</dcterms:modified>
</cp:coreProperties>
</file>