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0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65970-DFA9-4C2E-9C36-DE4D34A2267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68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24F92-37F5-4F3D-8E11-84E6ED01D76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9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78F82-3F83-4529-8A62-95638B672FE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526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19B65F-D4F6-4D66-8DBB-A124EA485DE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30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ED6A43-75C3-423B-8302-67DCEFA92D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00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EEDA3-7F81-4F11-9D9D-D76AC3C25E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27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43370-AD3A-4691-B882-FB9E71E883E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30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FA540-2D0E-4C8B-AAA7-054ED93434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259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AAB1E-29C9-43D7-BF89-4AC1DC33C90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31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80ED-A6A7-420D-9E26-0C6EA906B0E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68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5CA31-D096-49E1-BC28-0DDC1C55FB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328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8A1BA-9131-4452-989D-D379B3ABD2A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0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B6661-200B-47AC-BE71-F8AD50ECA5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21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46BF88-233E-4769-8741-207EC78E27CC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3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95038" y="457200"/>
            <a:ext cx="8620362" cy="5666196"/>
            <a:chOff x="295038" y="457200"/>
            <a:chExt cx="8620362" cy="5666196"/>
          </a:xfrm>
        </p:grpSpPr>
        <p:pic>
          <p:nvPicPr>
            <p:cNvPr id="323586" name="Picture 2" descr="C:\Users\SJB\Desktop\SWM IV - from page 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038" y="762000"/>
              <a:ext cx="8538111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57200" y="5181600"/>
              <a:ext cx="7620000" cy="941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15000"/>
                </a:lnSpc>
                <a:spcAft>
                  <a:spcPts val="1000"/>
                </a:spcAft>
              </a:pP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Crawford, N.H., and R. K. </a:t>
              </a:r>
              <a:r>
                <a:rPr lang="en-US" sz="1600" b="1" dirty="0" err="1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Linsley</a:t>
              </a: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, Digital Simulation in Hydrology: Stanford Watershed IV, Technical report No. 39, </a:t>
              </a:r>
              <a:r>
                <a:rPr lang="en-US" sz="1600" b="1" dirty="0" err="1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Depertment</a:t>
              </a: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 of Civil Engineering, Stanford University, July 1966.</a:t>
              </a:r>
              <a:endParaRPr lang="en-US" sz="16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57200" y="4648200"/>
              <a:ext cx="1600200" cy="416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srgbClr val="000000"/>
                  </a:solidFill>
                  <a:latin typeface="Arial" charset="0"/>
                </a:rPr>
                <a:t>From Page 7:</a:t>
              </a:r>
              <a:endParaRPr lang="en-US" sz="16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" name="Rectangle 3"/>
            <p:cNvSpPr/>
            <p:nvPr/>
          </p:nvSpPr>
          <p:spPr bwMode="auto">
            <a:xfrm>
              <a:off x="295038" y="457200"/>
              <a:ext cx="8620362" cy="3886200"/>
            </a:xfrm>
            <a:prstGeom prst="rect">
              <a:avLst/>
            </a:prstGeom>
            <a:noFill/>
            <a:ln w="28575" cap="flat" cmpd="sng" algn="ctr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 bwMode="auto">
          <a:xfrm>
            <a:off x="2987197" y="6070122"/>
            <a:ext cx="49212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7283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95038" y="457200"/>
            <a:ext cx="8620362" cy="5666196"/>
            <a:chOff x="295038" y="457200"/>
            <a:chExt cx="8620362" cy="5666196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5181600"/>
              <a:ext cx="7620000" cy="941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15000"/>
                </a:lnSpc>
                <a:spcAft>
                  <a:spcPts val="1000"/>
                </a:spcAft>
              </a:pP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Crawford, N.H., and R. K. </a:t>
              </a:r>
              <a:r>
                <a:rPr lang="en-US" sz="1600" b="1" dirty="0" err="1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Linsley</a:t>
              </a: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, Digital Simulation in Hydrology: Stanford Watershed IV, Technical report No. 39, </a:t>
              </a:r>
              <a:r>
                <a:rPr lang="en-US" sz="1600" b="1" dirty="0" err="1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Depertment</a:t>
              </a:r>
              <a:r>
                <a:rPr lang="en-US" sz="1600" b="1" dirty="0">
                  <a:solidFill>
                    <a:srgbClr val="000000"/>
                  </a:solidFill>
                  <a:latin typeface="Arial"/>
                  <a:ea typeface="Calibri"/>
                  <a:cs typeface="Times New Roman"/>
                </a:rPr>
                <a:t> of Civil Engineering, Stanford University, July 1966.</a:t>
              </a:r>
              <a:endParaRPr lang="en-US" sz="16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57200" y="4648200"/>
              <a:ext cx="16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srgbClr val="000000"/>
                  </a:solidFill>
                  <a:latin typeface="Arial" charset="0"/>
                </a:rPr>
                <a:t>From Page 8:</a:t>
              </a:r>
              <a:endParaRPr lang="en-US" sz="16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" name="Rectangle 3"/>
            <p:cNvSpPr/>
            <p:nvPr/>
          </p:nvSpPr>
          <p:spPr bwMode="auto">
            <a:xfrm>
              <a:off x="295038" y="457200"/>
              <a:ext cx="8620362" cy="4191000"/>
            </a:xfrm>
            <a:prstGeom prst="rect">
              <a:avLst/>
            </a:prstGeom>
            <a:noFill/>
            <a:ln w="28575" cap="flat" cmpd="sng" algn="ctr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</a:endParaRPr>
            </a:p>
          </p:txBody>
        </p:sp>
        <p:pic>
          <p:nvPicPr>
            <p:cNvPr id="324610" name="Picture 2" descr="C:\Users\SJB\Desktop\SWM IV - from page 8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684" y="524774"/>
              <a:ext cx="8546646" cy="3988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1961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82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5_Default Design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SJB</dc:creator>
  <cp:lastModifiedBy>SJB</cp:lastModifiedBy>
  <cp:revision>18</cp:revision>
  <dcterms:created xsi:type="dcterms:W3CDTF">2014-05-05T05:50:25Z</dcterms:created>
  <dcterms:modified xsi:type="dcterms:W3CDTF">2020-03-25T20:14:30Z</dcterms:modified>
</cp:coreProperties>
</file>