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Lst>
  <p:sldSz cy="6858000" cx="9144000"/>
  <p:notesSz cx="6858000" cy="9144000"/>
  <p:defaultText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tableStyles.xml><?xml version="1.0" encoding="utf-8"?>
<a:tblStyleLst xmlns:a="http://schemas.openxmlformats.org/drawingml/2006/main" xmlns:r="http://schemas.openxmlformats.org/officeDocument/2006/relationships" def="{90651C3A-4460-11DB-9652-00E08161165F}"/>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schemas.openxmlformats.org/officeDocument/2006/relationships/slide" Target="slides/slide30.xml"/><Relationship Id="rId12" Type="http://schemas.openxmlformats.org/officeDocument/2006/relationships/slide" Target="slides/slide7.xml"/><Relationship Id="rId34" Type="http://schemas.openxmlformats.org/officeDocument/2006/relationships/slide" Target="slides/slide29.xml"/><Relationship Id="rId15" Type="http://schemas.openxmlformats.org/officeDocument/2006/relationships/slide" Target="slides/slide10.xml"/><Relationship Id="rId37" Type="http://schemas.openxmlformats.org/officeDocument/2006/relationships/slide" Target="slides/slide32.xml"/><Relationship Id="rId14" Type="http://schemas.openxmlformats.org/officeDocument/2006/relationships/slide" Target="slides/slide9.xml"/><Relationship Id="rId36" Type="http://schemas.openxmlformats.org/officeDocument/2006/relationships/slide" Target="slides/slide31.xml"/><Relationship Id="rId17" Type="http://schemas.openxmlformats.org/officeDocument/2006/relationships/slide" Target="slides/slide12.xml"/><Relationship Id="rId39" Type="http://schemas.openxmlformats.org/officeDocument/2006/relationships/slide" Target="slides/slide34.xml"/><Relationship Id="rId16" Type="http://schemas.openxmlformats.org/officeDocument/2006/relationships/slide" Target="slides/slide11.xml"/><Relationship Id="rId38" Type="http://schemas.openxmlformats.org/officeDocument/2006/relationships/slide" Target="slides/slide33.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1" name="Shape 1"/>
        <p:cNvGrpSpPr/>
        <p:nvPr/>
      </p:nvGrpSpPr>
      <p:grpSpPr>
        <a:xfrm>
          <a:off x="0" y="0"/>
          <a:ext cx="0" cy="0"/>
          <a:chOff x="0" y="0"/>
          <a:chExt cx="0" cy="0"/>
        </a:xfrm>
      </p:grpSpPr>
      <p:sp>
        <p:nvSpPr>
          <p:cNvPr id="2" name="Shape 2"/>
          <p:cNvSpPr txBox="1"/>
          <p:nvPr>
            <p:ph idx="2" type="hdr"/>
          </p:nvPr>
        </p:nvSpPr>
        <p:spPr>
          <a:xfrm>
            <a:off x="0" y="0"/>
            <a:ext cx="2971799" cy="457200"/>
          </a:xfrm>
          <a:prstGeom prst="rect">
            <a:avLst/>
          </a:prstGeom>
          <a:noFill/>
          <a:ln>
            <a:noFill/>
          </a:ln>
        </p:spPr>
        <p:txBody>
          <a:bodyPr anchorCtr="0" anchor="t"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3" name="Shape 3"/>
          <p:cNvSpPr txBox="1"/>
          <p:nvPr>
            <p:ph idx="10" type="dt"/>
          </p:nvPr>
        </p:nvSpPr>
        <p:spPr>
          <a:xfrm>
            <a:off x="3884612" y="0"/>
            <a:ext cx="2971799" cy="457200"/>
          </a:xfrm>
          <a:prstGeom prst="rect">
            <a:avLst/>
          </a:prstGeom>
          <a:noFill/>
          <a:ln>
            <a:noFill/>
          </a:ln>
        </p:spPr>
        <p:txBody>
          <a:bodyPr anchorCtr="0" anchor="t" bIns="91425" lIns="91425" rIns="91425" tIns="91425"/>
          <a:lstStyle>
            <a:lvl1pPr indent="0" marL="0" marR="0" rtl="0" algn="r">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4" name="Shape 4"/>
          <p:cNvSpPr/>
          <p:nvPr>
            <p:ph idx="3"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5" name="Shape 5"/>
          <p:cNvSpPr txBox="1"/>
          <p:nvPr>
            <p:ph idx="1" type="body"/>
          </p:nvPr>
        </p:nvSpPr>
        <p:spPr>
          <a:xfrm>
            <a:off x="685800" y="4343400"/>
            <a:ext cx="5486399" cy="4114800"/>
          </a:xfrm>
          <a:prstGeom prst="rect">
            <a:avLst/>
          </a:prstGeom>
          <a:noFill/>
          <a:ln>
            <a:noFill/>
          </a:ln>
        </p:spPr>
        <p:txBody>
          <a:bodyPr anchorCtr="0" anchor="t"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6" name="Shape 6"/>
          <p:cNvSpPr txBox="1"/>
          <p:nvPr>
            <p:ph idx="11" type="ftr"/>
          </p:nvPr>
        </p:nvSpPr>
        <p:spPr>
          <a:xfrm>
            <a:off x="0" y="8685213"/>
            <a:ext cx="2971799" cy="457200"/>
          </a:xfrm>
          <a:prstGeom prst="rect">
            <a:avLst/>
          </a:prstGeom>
          <a:noFill/>
          <a:ln>
            <a:noFill/>
          </a:ln>
        </p:spPr>
        <p:txBody>
          <a:bodyPr anchorCtr="0" anchor="b"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7" name="Shape 7"/>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lvl1pPr indent="0" marL="0" marR="0" rtl="0" algn="r">
              <a:spcBef>
                <a:spcPts val="0"/>
              </a:spcBef>
              <a:buNone/>
              <a:defRPr b="0" baseline="0" i="0" sz="1200" u="none" cap="none" strike="noStrike">
                <a:solidFill>
                  <a:schemeClr val="dk1"/>
                </a:solidFill>
                <a:latin typeface="Calibri"/>
                <a:ea typeface="Calibri"/>
                <a:cs typeface="Calibri"/>
                <a:sym typeface="Calibri"/>
              </a:defRPr>
            </a:lvl1pPr>
          </a:lstStyle>
          <a:p>
            <a:pPr indent="0" lvl="0" marL="0">
              <a:spcBef>
                <a:spcPts val="0"/>
              </a:spcBef>
              <a:buSzPct val="25000"/>
              <a:buNone/>
            </a:pPr>
            <a:fld id="{00000000-1234-1234-1234-123412341234}" type="slidenum">
              <a:rPr lang="en-US"/>
              <a:t>‹#›</a:t>
            </a:fld>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tartalk.umd.edu/principles/%23video4" TargetMode="External"/><Relationship Id="rId3" Type="http://schemas.openxmlformats.org/officeDocument/2006/relationships/hyperlink" Target="http://startalk.umd.edu/principles/%23video3" TargetMode="External"/><Relationship Id="rId4" Type="http://schemas.openxmlformats.org/officeDocument/2006/relationships/hyperlink" Target="http://startalk.umd.edu/principles/%23video5" TargetMode="External"/><Relationship Id="rId5" Type="http://schemas.openxmlformats.org/officeDocument/2006/relationships/hyperlink" Target="http://startalk.umd.edu/principles/%23video1" TargetMode="External"/><Relationship Id="rId6" Type="http://schemas.openxmlformats.org/officeDocument/2006/relationships/hyperlink" Target="http://startalk.umd.edu/principles/%23video2" TargetMode="Externa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3" name="Shape 103"/>
        <p:cNvGrpSpPr/>
        <p:nvPr/>
      </p:nvGrpSpPr>
      <p:grpSpPr>
        <a:xfrm>
          <a:off x="0" y="0"/>
          <a:ext cx="0" cy="0"/>
          <a:chOff x="0" y="0"/>
          <a:chExt cx="0" cy="0"/>
        </a:xfrm>
      </p:grpSpPr>
      <p:sp>
        <p:nvSpPr>
          <p:cNvPr id="104" name="Shape 104"/>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
        <p:nvSpPr>
          <p:cNvPr id="105" name="Shape 10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9" name="Shape 159"/>
        <p:cNvGrpSpPr/>
        <p:nvPr/>
      </p:nvGrpSpPr>
      <p:grpSpPr>
        <a:xfrm>
          <a:off x="0" y="0"/>
          <a:ext cx="0" cy="0"/>
          <a:chOff x="0" y="0"/>
          <a:chExt cx="0" cy="0"/>
        </a:xfrm>
      </p:grpSpPr>
      <p:sp>
        <p:nvSpPr>
          <p:cNvPr id="160" name="Shape 160"/>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
        <p:nvSpPr>
          <p:cNvPr id="161" name="Shape 16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5" name="Shape 165"/>
        <p:cNvGrpSpPr/>
        <p:nvPr/>
      </p:nvGrpSpPr>
      <p:grpSpPr>
        <a:xfrm>
          <a:off x="0" y="0"/>
          <a:ext cx="0" cy="0"/>
          <a:chOff x="0" y="0"/>
          <a:chExt cx="0" cy="0"/>
        </a:xfrm>
      </p:grpSpPr>
      <p:sp>
        <p:nvSpPr>
          <p:cNvPr id="166" name="Shape 166"/>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
        <p:nvSpPr>
          <p:cNvPr id="167" name="Shape 16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1" name="Shape 171"/>
        <p:cNvGrpSpPr/>
        <p:nvPr/>
      </p:nvGrpSpPr>
      <p:grpSpPr>
        <a:xfrm>
          <a:off x="0" y="0"/>
          <a:ext cx="0" cy="0"/>
          <a:chOff x="0" y="0"/>
          <a:chExt cx="0" cy="0"/>
        </a:xfrm>
      </p:grpSpPr>
      <p:sp>
        <p:nvSpPr>
          <p:cNvPr id="172" name="Shape 172"/>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
        <p:nvSpPr>
          <p:cNvPr id="173" name="Shape 17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7" name="Shape 177"/>
        <p:cNvGrpSpPr/>
        <p:nvPr/>
      </p:nvGrpSpPr>
      <p:grpSpPr>
        <a:xfrm>
          <a:off x="0" y="0"/>
          <a:ext cx="0" cy="0"/>
          <a:chOff x="0" y="0"/>
          <a:chExt cx="0" cy="0"/>
        </a:xfrm>
      </p:grpSpPr>
      <p:sp>
        <p:nvSpPr>
          <p:cNvPr id="178" name="Shape 178"/>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
        <p:nvSpPr>
          <p:cNvPr id="179" name="Shape 17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3" name="Shape 183"/>
        <p:cNvGrpSpPr/>
        <p:nvPr/>
      </p:nvGrpSpPr>
      <p:grpSpPr>
        <a:xfrm>
          <a:off x="0" y="0"/>
          <a:ext cx="0" cy="0"/>
          <a:chOff x="0" y="0"/>
          <a:chExt cx="0" cy="0"/>
        </a:xfrm>
      </p:grpSpPr>
      <p:sp>
        <p:nvSpPr>
          <p:cNvPr id="184" name="Shape 184"/>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
        <p:nvSpPr>
          <p:cNvPr id="185" name="Shape 18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9" name="Shape 189"/>
        <p:cNvGrpSpPr/>
        <p:nvPr/>
      </p:nvGrpSpPr>
      <p:grpSpPr>
        <a:xfrm>
          <a:off x="0" y="0"/>
          <a:ext cx="0" cy="0"/>
          <a:chOff x="0" y="0"/>
          <a:chExt cx="0" cy="0"/>
        </a:xfrm>
      </p:grpSpPr>
      <p:sp>
        <p:nvSpPr>
          <p:cNvPr id="190" name="Shape 190"/>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
        <p:nvSpPr>
          <p:cNvPr id="191" name="Shape 19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5" name="Shape 195"/>
        <p:cNvGrpSpPr/>
        <p:nvPr/>
      </p:nvGrpSpPr>
      <p:grpSpPr>
        <a:xfrm>
          <a:off x="0" y="0"/>
          <a:ext cx="0" cy="0"/>
          <a:chOff x="0" y="0"/>
          <a:chExt cx="0" cy="0"/>
        </a:xfrm>
      </p:grpSpPr>
      <p:sp>
        <p:nvSpPr>
          <p:cNvPr id="196" name="Shape 196"/>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
        <p:nvSpPr>
          <p:cNvPr id="197" name="Shape 19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1" name="Shape 201"/>
        <p:cNvGrpSpPr/>
        <p:nvPr/>
      </p:nvGrpSpPr>
      <p:grpSpPr>
        <a:xfrm>
          <a:off x="0" y="0"/>
          <a:ext cx="0" cy="0"/>
          <a:chOff x="0" y="0"/>
          <a:chExt cx="0" cy="0"/>
        </a:xfrm>
      </p:grpSpPr>
      <p:sp>
        <p:nvSpPr>
          <p:cNvPr id="202" name="Shape 202"/>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
        <p:nvSpPr>
          <p:cNvPr id="203" name="Shape 20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7" name="Shape 207"/>
        <p:cNvGrpSpPr/>
        <p:nvPr/>
      </p:nvGrpSpPr>
      <p:grpSpPr>
        <a:xfrm>
          <a:off x="0" y="0"/>
          <a:ext cx="0" cy="0"/>
          <a:chOff x="0" y="0"/>
          <a:chExt cx="0" cy="0"/>
        </a:xfrm>
      </p:grpSpPr>
      <p:sp>
        <p:nvSpPr>
          <p:cNvPr id="208" name="Shape 208"/>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
        <p:nvSpPr>
          <p:cNvPr id="209" name="Shape 20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13" name="Shape 213"/>
        <p:cNvGrpSpPr/>
        <p:nvPr/>
      </p:nvGrpSpPr>
      <p:grpSpPr>
        <a:xfrm>
          <a:off x="0" y="0"/>
          <a:ext cx="0" cy="0"/>
          <a:chOff x="0" y="0"/>
          <a:chExt cx="0" cy="0"/>
        </a:xfrm>
      </p:grpSpPr>
      <p:sp>
        <p:nvSpPr>
          <p:cNvPr id="214" name="Shape 214"/>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
        <p:nvSpPr>
          <p:cNvPr id="215" name="Shape 21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9" name="Shape 109"/>
        <p:cNvGrpSpPr/>
        <p:nvPr/>
      </p:nvGrpSpPr>
      <p:grpSpPr>
        <a:xfrm>
          <a:off x="0" y="0"/>
          <a:ext cx="0" cy="0"/>
          <a:chOff x="0" y="0"/>
          <a:chExt cx="0" cy="0"/>
        </a:xfrm>
      </p:grpSpPr>
      <p:sp>
        <p:nvSpPr>
          <p:cNvPr id="110" name="Shape 110"/>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
        <p:nvSpPr>
          <p:cNvPr id="111" name="Shape 11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19" name="Shape 219"/>
        <p:cNvGrpSpPr/>
        <p:nvPr/>
      </p:nvGrpSpPr>
      <p:grpSpPr>
        <a:xfrm>
          <a:off x="0" y="0"/>
          <a:ext cx="0" cy="0"/>
          <a:chOff x="0" y="0"/>
          <a:chExt cx="0" cy="0"/>
        </a:xfrm>
      </p:grpSpPr>
      <p:sp>
        <p:nvSpPr>
          <p:cNvPr id="220" name="Shape 220"/>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
        <p:nvSpPr>
          <p:cNvPr id="221" name="Shape 22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25" name="Shape 225"/>
        <p:cNvGrpSpPr/>
        <p:nvPr/>
      </p:nvGrpSpPr>
      <p:grpSpPr>
        <a:xfrm>
          <a:off x="0" y="0"/>
          <a:ext cx="0" cy="0"/>
          <a:chOff x="0" y="0"/>
          <a:chExt cx="0" cy="0"/>
        </a:xfrm>
      </p:grpSpPr>
      <p:sp>
        <p:nvSpPr>
          <p:cNvPr id="226" name="Shape 226"/>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
        <p:nvSpPr>
          <p:cNvPr id="227" name="Shape 22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31" name="Shape 231"/>
        <p:cNvGrpSpPr/>
        <p:nvPr/>
      </p:nvGrpSpPr>
      <p:grpSpPr>
        <a:xfrm>
          <a:off x="0" y="0"/>
          <a:ext cx="0" cy="0"/>
          <a:chOff x="0" y="0"/>
          <a:chExt cx="0" cy="0"/>
        </a:xfrm>
      </p:grpSpPr>
      <p:sp>
        <p:nvSpPr>
          <p:cNvPr id="232" name="Shape 232"/>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
        <p:nvSpPr>
          <p:cNvPr id="233" name="Shape 23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37" name="Shape 237"/>
        <p:cNvGrpSpPr/>
        <p:nvPr/>
      </p:nvGrpSpPr>
      <p:grpSpPr>
        <a:xfrm>
          <a:off x="0" y="0"/>
          <a:ext cx="0" cy="0"/>
          <a:chOff x="0" y="0"/>
          <a:chExt cx="0" cy="0"/>
        </a:xfrm>
      </p:grpSpPr>
      <p:sp>
        <p:nvSpPr>
          <p:cNvPr id="238" name="Shape 238"/>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
        <p:nvSpPr>
          <p:cNvPr id="239" name="Shape 23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43" name="Shape 243"/>
        <p:cNvGrpSpPr/>
        <p:nvPr/>
      </p:nvGrpSpPr>
      <p:grpSpPr>
        <a:xfrm>
          <a:off x="0" y="0"/>
          <a:ext cx="0" cy="0"/>
          <a:chOff x="0" y="0"/>
          <a:chExt cx="0" cy="0"/>
        </a:xfrm>
      </p:grpSpPr>
      <p:sp>
        <p:nvSpPr>
          <p:cNvPr id="244" name="Shape 244"/>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
        <p:nvSpPr>
          <p:cNvPr id="245" name="Shape 24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49" name="Shape 249"/>
        <p:cNvGrpSpPr/>
        <p:nvPr/>
      </p:nvGrpSpPr>
      <p:grpSpPr>
        <a:xfrm>
          <a:off x="0" y="0"/>
          <a:ext cx="0" cy="0"/>
          <a:chOff x="0" y="0"/>
          <a:chExt cx="0" cy="0"/>
        </a:xfrm>
      </p:grpSpPr>
      <p:sp>
        <p:nvSpPr>
          <p:cNvPr id="250" name="Shape 250"/>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
        <p:nvSpPr>
          <p:cNvPr id="251" name="Shape 25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55" name="Shape 255"/>
        <p:cNvGrpSpPr/>
        <p:nvPr/>
      </p:nvGrpSpPr>
      <p:grpSpPr>
        <a:xfrm>
          <a:off x="0" y="0"/>
          <a:ext cx="0" cy="0"/>
          <a:chOff x="0" y="0"/>
          <a:chExt cx="0" cy="0"/>
        </a:xfrm>
      </p:grpSpPr>
      <p:sp>
        <p:nvSpPr>
          <p:cNvPr id="256" name="Shape 256"/>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
        <p:nvSpPr>
          <p:cNvPr id="257" name="Shape 25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61" name="Shape 261"/>
        <p:cNvGrpSpPr/>
        <p:nvPr/>
      </p:nvGrpSpPr>
      <p:grpSpPr>
        <a:xfrm>
          <a:off x="0" y="0"/>
          <a:ext cx="0" cy="0"/>
          <a:chOff x="0" y="0"/>
          <a:chExt cx="0" cy="0"/>
        </a:xfrm>
      </p:grpSpPr>
      <p:sp>
        <p:nvSpPr>
          <p:cNvPr id="262" name="Shape 262"/>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
        <p:nvSpPr>
          <p:cNvPr id="263" name="Shape 26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67" name="Shape 267"/>
        <p:cNvGrpSpPr/>
        <p:nvPr/>
      </p:nvGrpSpPr>
      <p:grpSpPr>
        <a:xfrm>
          <a:off x="0" y="0"/>
          <a:ext cx="0" cy="0"/>
          <a:chOff x="0" y="0"/>
          <a:chExt cx="0" cy="0"/>
        </a:xfrm>
      </p:grpSpPr>
      <p:sp>
        <p:nvSpPr>
          <p:cNvPr id="268" name="Shape 268"/>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
        <p:nvSpPr>
          <p:cNvPr id="269" name="Shape 26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73" name="Shape 273"/>
        <p:cNvGrpSpPr/>
        <p:nvPr/>
      </p:nvGrpSpPr>
      <p:grpSpPr>
        <a:xfrm>
          <a:off x="0" y="0"/>
          <a:ext cx="0" cy="0"/>
          <a:chOff x="0" y="0"/>
          <a:chExt cx="0" cy="0"/>
        </a:xfrm>
      </p:grpSpPr>
      <p:sp>
        <p:nvSpPr>
          <p:cNvPr id="274" name="Shape 274"/>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
        <p:nvSpPr>
          <p:cNvPr id="275" name="Shape 27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5" name="Shape 115"/>
        <p:cNvGrpSpPr/>
        <p:nvPr/>
      </p:nvGrpSpPr>
      <p:grpSpPr>
        <a:xfrm>
          <a:off x="0" y="0"/>
          <a:ext cx="0" cy="0"/>
          <a:chOff x="0" y="0"/>
          <a:chExt cx="0" cy="0"/>
        </a:xfrm>
      </p:grpSpPr>
      <p:sp>
        <p:nvSpPr>
          <p:cNvPr id="116" name="Shape 116"/>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
        <p:nvSpPr>
          <p:cNvPr id="117" name="Shape 11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79" name="Shape 279"/>
        <p:cNvGrpSpPr/>
        <p:nvPr/>
      </p:nvGrpSpPr>
      <p:grpSpPr>
        <a:xfrm>
          <a:off x="0" y="0"/>
          <a:ext cx="0" cy="0"/>
          <a:chOff x="0" y="0"/>
          <a:chExt cx="0" cy="0"/>
        </a:xfrm>
      </p:grpSpPr>
      <p:sp>
        <p:nvSpPr>
          <p:cNvPr id="280" name="Shape 280"/>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
        <p:nvSpPr>
          <p:cNvPr id="281" name="Shape 28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85" name="Shape 285"/>
        <p:cNvGrpSpPr/>
        <p:nvPr/>
      </p:nvGrpSpPr>
      <p:grpSpPr>
        <a:xfrm>
          <a:off x="0" y="0"/>
          <a:ext cx="0" cy="0"/>
          <a:chOff x="0" y="0"/>
          <a:chExt cx="0" cy="0"/>
        </a:xfrm>
      </p:grpSpPr>
      <p:sp>
        <p:nvSpPr>
          <p:cNvPr id="286" name="Shape 286"/>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
        <p:nvSpPr>
          <p:cNvPr id="287" name="Shape 28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91" name="Shape 291"/>
        <p:cNvGrpSpPr/>
        <p:nvPr/>
      </p:nvGrpSpPr>
      <p:grpSpPr>
        <a:xfrm>
          <a:off x="0" y="0"/>
          <a:ext cx="0" cy="0"/>
          <a:chOff x="0" y="0"/>
          <a:chExt cx="0" cy="0"/>
        </a:xfrm>
      </p:grpSpPr>
      <p:sp>
        <p:nvSpPr>
          <p:cNvPr id="292" name="Shape 292"/>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
        <p:nvSpPr>
          <p:cNvPr id="293" name="Shape 29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97" name="Shape 297"/>
        <p:cNvGrpSpPr/>
        <p:nvPr/>
      </p:nvGrpSpPr>
      <p:grpSpPr>
        <a:xfrm>
          <a:off x="0" y="0"/>
          <a:ext cx="0" cy="0"/>
          <a:chOff x="0" y="0"/>
          <a:chExt cx="0" cy="0"/>
        </a:xfrm>
      </p:grpSpPr>
      <p:sp>
        <p:nvSpPr>
          <p:cNvPr id="298" name="Shape 298"/>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
        <p:nvSpPr>
          <p:cNvPr id="299" name="Shape 29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03" name="Shape 303"/>
        <p:cNvGrpSpPr/>
        <p:nvPr/>
      </p:nvGrpSpPr>
      <p:grpSpPr>
        <a:xfrm>
          <a:off x="0" y="0"/>
          <a:ext cx="0" cy="0"/>
          <a:chOff x="0" y="0"/>
          <a:chExt cx="0" cy="0"/>
        </a:xfrm>
      </p:grpSpPr>
      <p:sp>
        <p:nvSpPr>
          <p:cNvPr id="304" name="Shape 304"/>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
        <p:nvSpPr>
          <p:cNvPr id="305" name="Shape 30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1" name="Shape 121"/>
        <p:cNvGrpSpPr/>
        <p:nvPr/>
      </p:nvGrpSpPr>
      <p:grpSpPr>
        <a:xfrm>
          <a:off x="0" y="0"/>
          <a:ext cx="0" cy="0"/>
          <a:chOff x="0" y="0"/>
          <a:chExt cx="0" cy="0"/>
        </a:xfrm>
      </p:grpSpPr>
      <p:sp>
        <p:nvSpPr>
          <p:cNvPr id="122" name="Shape 122"/>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
        <p:nvSpPr>
          <p:cNvPr id="123" name="Shape 12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7" name="Shape 127"/>
        <p:cNvGrpSpPr/>
        <p:nvPr/>
      </p:nvGrpSpPr>
      <p:grpSpPr>
        <a:xfrm>
          <a:off x="0" y="0"/>
          <a:ext cx="0" cy="0"/>
          <a:chOff x="0" y="0"/>
          <a:chExt cx="0" cy="0"/>
        </a:xfrm>
      </p:grpSpPr>
      <p:sp>
        <p:nvSpPr>
          <p:cNvPr id="128" name="Shape 12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29" name="Shape 129"/>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buNone/>
            </a:pPr>
            <a:r>
              <a:t/>
            </a:r>
            <a:endParaRPr b="0" baseline="0" i="0" sz="1200" u="none" cap="none" strike="noStrike">
              <a:solidFill>
                <a:schemeClr val="dk1"/>
              </a:solidFill>
              <a:latin typeface="Calibri"/>
              <a:ea typeface="Calibri"/>
              <a:cs typeface="Calibri"/>
              <a:sym typeface="Calibri"/>
            </a:endParaRPr>
          </a:p>
          <a:p>
            <a:pPr indent="0" lvl="0" marL="0" marR="0" rtl="0" algn="l">
              <a:spcBef>
                <a:spcPts val="0"/>
              </a:spcBef>
              <a:buSzPct val="25000"/>
              <a:buNone/>
            </a:pPr>
            <a:r>
              <a:rPr b="0" baseline="0" i="0" lang="en-US" sz="1200" u="none" cap="none" strike="noStrike">
                <a:solidFill>
                  <a:schemeClr val="dk1"/>
                </a:solidFill>
                <a:latin typeface="Calibri"/>
                <a:ea typeface="Calibri"/>
                <a:cs typeface="Calibri"/>
                <a:sym typeface="Calibri"/>
              </a:rPr>
              <a:t> the “creation of a discipline based on the integration of other disciplinary knowledge into a new ‘whole’. </a:t>
            </a:r>
          </a:p>
        </p:txBody>
      </p:sp>
      <p:sp>
        <p:nvSpPr>
          <p:cNvPr id="130" name="Shape 130"/>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buSzPct val="25000"/>
              <a:buNone/>
            </a:pPr>
            <a:fld id="{00000000-1234-1234-1234-123412341234}" type="slidenum">
              <a:rPr b="0" baseline="0" i="0" lang="en-US" sz="1200" u="none" cap="none" strike="noStrike">
                <a:solidFill>
                  <a:schemeClr val="dk1"/>
                </a:solidFill>
                <a:latin typeface="Calibri"/>
                <a:ea typeface="Calibri"/>
                <a:cs typeface="Calibri"/>
                <a:sym typeface="Calibri"/>
              </a:rPr>
              <a:t>‹#›</a:t>
            </a:fld>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4" name="Shape 134"/>
        <p:cNvGrpSpPr/>
        <p:nvPr/>
      </p:nvGrpSpPr>
      <p:grpSpPr>
        <a:xfrm>
          <a:off x="0" y="0"/>
          <a:ext cx="0" cy="0"/>
          <a:chOff x="0" y="0"/>
          <a:chExt cx="0" cy="0"/>
        </a:xfrm>
      </p:grpSpPr>
      <p:sp>
        <p:nvSpPr>
          <p:cNvPr id="135" name="Shape 135"/>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
        <p:nvSpPr>
          <p:cNvPr id="136" name="Shape 13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0" name="Shape 140"/>
        <p:cNvGrpSpPr/>
        <p:nvPr/>
      </p:nvGrpSpPr>
      <p:grpSpPr>
        <a:xfrm>
          <a:off x="0" y="0"/>
          <a:ext cx="0" cy="0"/>
          <a:chOff x="0" y="0"/>
          <a:chExt cx="0" cy="0"/>
        </a:xfrm>
      </p:grpSpPr>
      <p:sp>
        <p:nvSpPr>
          <p:cNvPr id="141" name="Shape 141"/>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
        <p:nvSpPr>
          <p:cNvPr id="142" name="Shape 14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6" name="Shape 146"/>
        <p:cNvGrpSpPr/>
        <p:nvPr/>
      </p:nvGrpSpPr>
      <p:grpSpPr>
        <a:xfrm>
          <a:off x="0" y="0"/>
          <a:ext cx="0" cy="0"/>
          <a:chOff x="0" y="0"/>
          <a:chExt cx="0" cy="0"/>
        </a:xfrm>
      </p:grpSpPr>
      <p:sp>
        <p:nvSpPr>
          <p:cNvPr id="147" name="Shape 14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a:noFill/>
          </a:ln>
        </p:spPr>
      </p:sp>
      <p:sp>
        <p:nvSpPr>
          <p:cNvPr id="148" name="Shape 148"/>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1" baseline="0" i="0" lang="en-US" sz="1200" u="none" cap="none" strike="noStrike">
                <a:solidFill>
                  <a:schemeClr val="dk1"/>
                </a:solidFill>
                <a:latin typeface="Calibri"/>
                <a:ea typeface="Calibri"/>
                <a:cs typeface="Calibri"/>
                <a:sym typeface="Calibri"/>
              </a:rPr>
              <a:t>Implementing a Standards-Based and Thematically Organized Curriculum</a:t>
            </a:r>
          </a:p>
          <a:p>
            <a:pPr indent="0" lvl="1" marL="457200" marR="0" rtl="0" algn="l">
              <a:spcBef>
                <a:spcPts val="0"/>
              </a:spcBef>
              <a:buSzPct val="25000"/>
              <a:buNone/>
            </a:pPr>
            <a:r>
              <a:rPr b="0" baseline="0" i="0" lang="en-US" sz="1200" u="none" cap="none" strike="noStrike">
                <a:solidFill>
                  <a:schemeClr val="dk1"/>
                </a:solidFill>
                <a:latin typeface="Calibri"/>
                <a:ea typeface="Calibri"/>
                <a:cs typeface="Calibri"/>
                <a:sym typeface="Calibri"/>
              </a:rPr>
              <a:t>Every lesson derives from a standards-based unit that culminates in students developing the ability to engage in spontaneous, unrehearsed communication for real-world purposes.</a:t>
            </a:r>
          </a:p>
          <a:p>
            <a:pPr indent="0" lvl="1" marL="457200" marR="0" rtl="0" algn="l">
              <a:spcBef>
                <a:spcPts val="0"/>
              </a:spcBef>
              <a:buSzPct val="25000"/>
              <a:buNone/>
            </a:pPr>
            <a:r>
              <a:rPr b="0" baseline="0" i="0" lang="en-US" sz="1200" u="none" cap="none" strike="noStrike">
                <a:solidFill>
                  <a:schemeClr val="dk1"/>
                </a:solidFill>
                <a:latin typeface="Calibri"/>
                <a:ea typeface="Calibri"/>
                <a:cs typeface="Calibri"/>
                <a:sym typeface="Calibri"/>
              </a:rPr>
              <a:t>Each lesson has clearly stated cultural objectives that indicate what students will be able to do and what they need to know by lesson’s end.</a:t>
            </a:r>
          </a:p>
          <a:p>
            <a:pPr indent="0" lvl="1" marL="457200" marR="0" rtl="0" algn="l">
              <a:spcBef>
                <a:spcPts val="0"/>
              </a:spcBef>
              <a:buSzPct val="25000"/>
              <a:buNone/>
            </a:pPr>
            <a:r>
              <a:rPr b="0" baseline="0" i="0" lang="en-US" sz="1200" u="none" cap="none" strike="noStrike">
                <a:solidFill>
                  <a:schemeClr val="dk1"/>
                </a:solidFill>
                <a:latin typeface="Calibri"/>
                <a:ea typeface="Calibri"/>
                <a:cs typeface="Calibri"/>
                <a:sym typeface="Calibri"/>
              </a:rPr>
              <a:t>Research and theory determine the instructional experiences and the order in which they take place to ensure that students can meet the lesson’s cultural and language performance objectives.</a:t>
            </a:r>
          </a:p>
          <a:p>
            <a:pPr indent="0" lvl="1" marL="457200" marR="0" rtl="0" algn="l">
              <a:spcBef>
                <a:spcPts val="0"/>
              </a:spcBef>
              <a:buSzPct val="25000"/>
              <a:buNone/>
            </a:pPr>
            <a:r>
              <a:rPr b="0" baseline="0" i="0" lang="en-US" sz="1200" u="none" cap="none" strike="noStrike">
                <a:solidFill>
                  <a:schemeClr val="dk1"/>
                </a:solidFill>
                <a:latin typeface="Calibri"/>
                <a:ea typeface="Calibri"/>
                <a:cs typeface="Calibri"/>
                <a:sym typeface="Calibri"/>
              </a:rPr>
              <a:t>Grammar is not the focus of the course, unit, or lesson. The teacher teaches grammar as a tool for communication, avoiding meaningless rote drills and ensuring that all practice requires attention to meaning. </a:t>
            </a:r>
            <a:r>
              <a:rPr b="1" baseline="0" i="0" lang="en-US" sz="1200" u="sng" cap="none" strike="noStrike">
                <a:solidFill>
                  <a:schemeClr val="hlink"/>
                </a:solidFill>
                <a:latin typeface="Calibri"/>
                <a:ea typeface="Calibri"/>
                <a:cs typeface="Calibri"/>
                <a:sym typeface="Calibri"/>
                <a:hlinkClick r:id="rId2"/>
              </a:rPr>
              <a:t>Examples</a:t>
            </a:r>
          </a:p>
          <a:p>
            <a:pPr indent="0" lvl="0" marL="0" marR="0" rtl="0" algn="l">
              <a:spcBef>
                <a:spcPts val="0"/>
              </a:spcBef>
              <a:buSzPct val="25000"/>
              <a:buNone/>
            </a:pPr>
            <a:r>
              <a:rPr b="1" baseline="0" i="0" lang="en-US" sz="1200" u="none" cap="none" strike="noStrike">
                <a:solidFill>
                  <a:schemeClr val="dk1"/>
                </a:solidFill>
                <a:latin typeface="Calibri"/>
                <a:ea typeface="Calibri"/>
                <a:cs typeface="Calibri"/>
                <a:sym typeface="Calibri"/>
              </a:rPr>
              <a:t>Facilitating a Learner-Centered Classroom</a:t>
            </a:r>
          </a:p>
          <a:p>
            <a:pPr indent="0" lvl="1" marL="457200" marR="0" rtl="0" algn="l">
              <a:spcBef>
                <a:spcPts val="0"/>
              </a:spcBef>
              <a:buSzPct val="25000"/>
              <a:buNone/>
            </a:pPr>
            <a:r>
              <a:rPr b="0" baseline="0" i="0" lang="en-US" sz="1200" u="none" cap="none" strike="noStrike">
                <a:solidFill>
                  <a:schemeClr val="dk1"/>
                </a:solidFill>
                <a:latin typeface="Calibri"/>
                <a:ea typeface="Calibri"/>
                <a:cs typeface="Calibri"/>
                <a:sym typeface="Calibri"/>
              </a:rPr>
              <a:t>Students learn vocabulary from input (hearing or reading) and from using it in language-rich contexts such as stories, hands-on experiences, picture descriptions, or subject-matter content.</a:t>
            </a:r>
            <a:r>
              <a:rPr b="1" baseline="0" i="0" lang="en-US" sz="1200" u="sng" cap="none" strike="noStrike">
                <a:solidFill>
                  <a:schemeClr val="hlink"/>
                </a:solidFill>
                <a:latin typeface="Calibri"/>
                <a:ea typeface="Calibri"/>
                <a:cs typeface="Calibri"/>
                <a:sym typeface="Calibri"/>
                <a:hlinkClick r:id="rId3"/>
              </a:rPr>
              <a:t>Examples</a:t>
            </a:r>
          </a:p>
          <a:p>
            <a:pPr indent="0" lvl="1" marL="457200" marR="0" rtl="0" algn="l">
              <a:spcBef>
                <a:spcPts val="0"/>
              </a:spcBef>
              <a:buSzPct val="25000"/>
              <a:buNone/>
            </a:pPr>
            <a:r>
              <a:rPr b="0" baseline="0" i="0" lang="en-US" sz="1200" u="none" cap="none" strike="noStrike">
                <a:solidFill>
                  <a:schemeClr val="dk1"/>
                </a:solidFill>
                <a:latin typeface="Calibri"/>
                <a:ea typeface="Calibri"/>
                <a:cs typeface="Calibri"/>
                <a:sym typeface="Calibri"/>
              </a:rPr>
              <a:t>The teacher provides frequent, varied classroom opportunities for students to interpret and express meaning for real-world purposes. </a:t>
            </a:r>
            <a:r>
              <a:rPr b="1" baseline="0" i="0" lang="en-US" sz="1200" u="sng" cap="none" strike="noStrike">
                <a:solidFill>
                  <a:schemeClr val="hlink"/>
                </a:solidFill>
                <a:latin typeface="Calibri"/>
                <a:ea typeface="Calibri"/>
                <a:cs typeface="Calibri"/>
                <a:sym typeface="Calibri"/>
                <a:hlinkClick r:id="rId4"/>
              </a:rPr>
              <a:t>Examples</a:t>
            </a:r>
          </a:p>
          <a:p>
            <a:pPr indent="0" lvl="1" marL="457200" marR="0" rtl="0" algn="l">
              <a:spcBef>
                <a:spcPts val="0"/>
              </a:spcBef>
              <a:buSzPct val="25000"/>
              <a:buNone/>
            </a:pPr>
            <a:r>
              <a:rPr b="0" baseline="0" i="0" lang="en-US" sz="1200" u="none" cap="none" strike="noStrike">
                <a:solidFill>
                  <a:schemeClr val="dk1"/>
                </a:solidFill>
                <a:latin typeface="Calibri"/>
                <a:ea typeface="Calibri"/>
                <a:cs typeface="Calibri"/>
                <a:sym typeface="Calibri"/>
              </a:rPr>
              <a:t>In every class session, the teacher provides paired or small group activities that engage students in using the language for meaningful communication.</a:t>
            </a:r>
          </a:p>
          <a:p>
            <a:pPr indent="0" lvl="0" marL="0" marR="0" rtl="0" algn="l">
              <a:spcBef>
                <a:spcPts val="0"/>
              </a:spcBef>
              <a:buSzPct val="25000"/>
              <a:buNone/>
            </a:pPr>
            <a:r>
              <a:rPr b="1" baseline="0" i="0" lang="en-US" sz="1200" u="none" cap="none" strike="noStrike">
                <a:solidFill>
                  <a:schemeClr val="dk1"/>
                </a:solidFill>
                <a:latin typeface="Calibri"/>
                <a:ea typeface="Calibri"/>
                <a:cs typeface="Calibri"/>
                <a:sym typeface="Calibri"/>
              </a:rPr>
              <a:t>Using the Target Language and Providing Comprehensible Input for Instruction</a:t>
            </a:r>
          </a:p>
          <a:p>
            <a:pPr indent="0" lvl="1" marL="457200" marR="0" rtl="0" algn="l">
              <a:spcBef>
                <a:spcPts val="0"/>
              </a:spcBef>
              <a:buSzPct val="25000"/>
              <a:buNone/>
            </a:pPr>
            <a:r>
              <a:rPr b="0" baseline="0" i="0" lang="en-US" sz="1200" u="none" cap="none" strike="noStrike">
                <a:solidFill>
                  <a:schemeClr val="dk1"/>
                </a:solidFill>
                <a:latin typeface="Calibri"/>
                <a:ea typeface="Calibri"/>
                <a:cs typeface="Calibri"/>
                <a:sym typeface="Calibri"/>
              </a:rPr>
              <a:t>The teacher uses the target language at least 90 percent of the time. </a:t>
            </a:r>
            <a:r>
              <a:rPr b="1" baseline="0" i="0" lang="en-US" sz="1200" u="sng" cap="none" strike="noStrike">
                <a:solidFill>
                  <a:schemeClr val="hlink"/>
                </a:solidFill>
                <a:latin typeface="Calibri"/>
                <a:ea typeface="Calibri"/>
                <a:cs typeface="Calibri"/>
                <a:sym typeface="Calibri"/>
                <a:hlinkClick r:id="rId5"/>
              </a:rPr>
              <a:t>Examples</a:t>
            </a:r>
          </a:p>
          <a:p>
            <a:pPr indent="0" lvl="1" marL="457200" marR="0" rtl="0" algn="l">
              <a:spcBef>
                <a:spcPts val="0"/>
              </a:spcBef>
              <a:buSzPct val="25000"/>
              <a:buNone/>
            </a:pPr>
            <a:r>
              <a:rPr b="0" baseline="0" i="0" lang="en-US" sz="1200" u="none" cap="none" strike="noStrike">
                <a:solidFill>
                  <a:schemeClr val="dk1"/>
                </a:solidFill>
                <a:latin typeface="Calibri"/>
                <a:ea typeface="Calibri"/>
                <a:cs typeface="Calibri"/>
                <a:sym typeface="Calibri"/>
              </a:rPr>
              <a:t>The teacher uses a variety of strategies to make language comprehensible, monitors student comprehension, and makes adjustments as necessary. </a:t>
            </a:r>
            <a:r>
              <a:rPr b="1" baseline="0" i="0" lang="en-US" sz="1200" u="sng" cap="none" strike="noStrike">
                <a:solidFill>
                  <a:schemeClr val="hlink"/>
                </a:solidFill>
                <a:latin typeface="Calibri"/>
                <a:ea typeface="Calibri"/>
                <a:cs typeface="Calibri"/>
                <a:sym typeface="Calibri"/>
                <a:hlinkClick r:id="rId6"/>
              </a:rPr>
              <a:t>Examples</a:t>
            </a:r>
          </a:p>
          <a:p>
            <a:pPr indent="0" lvl="1" marL="457200" marR="0" rtl="0" algn="l">
              <a:spcBef>
                <a:spcPts val="0"/>
              </a:spcBef>
              <a:buSzPct val="25000"/>
              <a:buNone/>
            </a:pPr>
            <a:r>
              <a:rPr b="0" baseline="0" i="0" lang="en-US" sz="1200" u="none" cap="none" strike="noStrike">
                <a:solidFill>
                  <a:schemeClr val="dk1"/>
                </a:solidFill>
                <a:latin typeface="Calibri"/>
                <a:ea typeface="Calibri"/>
                <a:cs typeface="Calibri"/>
                <a:sym typeface="Calibri"/>
              </a:rPr>
              <a:t>The teacher avoids the use of translation by using verbal and non-verbal strategies and also avoids eliciting translation from students.</a:t>
            </a:r>
          </a:p>
          <a:p>
            <a:pPr indent="0" lvl="0" marL="0" marR="0" rtl="0" algn="l">
              <a:spcBef>
                <a:spcPts val="0"/>
              </a:spcBef>
              <a:buSzPct val="25000"/>
              <a:buNone/>
            </a:pPr>
            <a:r>
              <a:rPr b="1" baseline="0" i="0" lang="en-US" sz="1200" u="none" cap="none" strike="noStrike">
                <a:solidFill>
                  <a:schemeClr val="dk1"/>
                </a:solidFill>
                <a:latin typeface="Calibri"/>
                <a:ea typeface="Calibri"/>
                <a:cs typeface="Calibri"/>
                <a:sym typeface="Calibri"/>
              </a:rPr>
              <a:t>Integrating Culture, Content, and Language in a World Language Classroom</a:t>
            </a:r>
          </a:p>
          <a:p>
            <a:pPr indent="0" lvl="1" marL="457200" marR="0" rtl="0" algn="l">
              <a:spcBef>
                <a:spcPts val="0"/>
              </a:spcBef>
              <a:buSzPct val="25000"/>
              <a:buNone/>
            </a:pPr>
            <a:r>
              <a:rPr b="0" baseline="0" i="0" lang="en-US" sz="1200" u="none" cap="none" strike="noStrike">
                <a:solidFill>
                  <a:schemeClr val="dk1"/>
                </a:solidFill>
                <a:latin typeface="Calibri"/>
                <a:ea typeface="Calibri"/>
                <a:cs typeface="Calibri"/>
                <a:sym typeface="Calibri"/>
              </a:rPr>
              <a:t>Cultural instruction focuses on perspectives—not just products and practices.</a:t>
            </a:r>
          </a:p>
          <a:p>
            <a:pPr indent="0" lvl="0" marL="0" marR="0" rtl="0" algn="l">
              <a:spcBef>
                <a:spcPts val="0"/>
              </a:spcBef>
              <a:buSzPct val="25000"/>
              <a:buNone/>
            </a:pPr>
            <a:r>
              <a:rPr b="1" baseline="0" i="0" lang="en-US" sz="1200" u="none" cap="none" strike="noStrike">
                <a:solidFill>
                  <a:schemeClr val="dk1"/>
                </a:solidFill>
                <a:latin typeface="Calibri"/>
                <a:ea typeface="Calibri"/>
                <a:cs typeface="Calibri"/>
                <a:sym typeface="Calibri"/>
              </a:rPr>
              <a:t>Adapting and Using Age-Appropriate Authentic Materials</a:t>
            </a:r>
          </a:p>
          <a:p>
            <a:pPr indent="0" lvl="1" marL="457200" marR="0" rtl="0" algn="l">
              <a:spcBef>
                <a:spcPts val="0"/>
              </a:spcBef>
              <a:buSzPct val="25000"/>
              <a:buNone/>
            </a:pPr>
            <a:r>
              <a:rPr b="0" baseline="0" i="0" lang="en-US" sz="1200" u="none" cap="none" strike="noStrike">
                <a:solidFill>
                  <a:schemeClr val="dk1"/>
                </a:solidFill>
                <a:latin typeface="Calibri"/>
                <a:ea typeface="Calibri"/>
                <a:cs typeface="Calibri"/>
                <a:sym typeface="Calibri"/>
              </a:rPr>
              <a:t>The teacher uses authentic materials and designs tasks appropriate to the language proficiency and age level of the learners.</a:t>
            </a:r>
          </a:p>
          <a:p>
            <a:pPr indent="0" lvl="1" marL="457200" marR="0" rtl="0" algn="l">
              <a:spcBef>
                <a:spcPts val="0"/>
              </a:spcBef>
              <a:buSzPct val="25000"/>
              <a:buNone/>
            </a:pPr>
            <a:r>
              <a:rPr b="0" baseline="0" i="0" lang="en-US" sz="1200" u="none" cap="none" strike="noStrike">
                <a:solidFill>
                  <a:schemeClr val="dk1"/>
                </a:solidFill>
                <a:latin typeface="Calibri"/>
                <a:ea typeface="Calibri"/>
                <a:cs typeface="Calibri"/>
                <a:sym typeface="Calibri"/>
              </a:rPr>
              <a:t>The teacher uses a range of authentic print and non-print materials in a variety of technological formats.</a:t>
            </a:r>
          </a:p>
          <a:p>
            <a:pPr indent="0" lvl="0" marL="0" marR="0" rtl="0" algn="l">
              <a:spcBef>
                <a:spcPts val="0"/>
              </a:spcBef>
              <a:buSzPct val="25000"/>
              <a:buNone/>
            </a:pPr>
            <a:r>
              <a:rPr b="1" baseline="0" i="0" lang="en-US" sz="1200" u="none" cap="none" strike="noStrike">
                <a:solidFill>
                  <a:schemeClr val="dk1"/>
                </a:solidFill>
                <a:latin typeface="Calibri"/>
                <a:ea typeface="Calibri"/>
                <a:cs typeface="Calibri"/>
                <a:sym typeface="Calibri"/>
              </a:rPr>
              <a:t>Conducting Performance-Based Assessment</a:t>
            </a:r>
          </a:p>
          <a:p>
            <a:pPr indent="0" lvl="1" marL="457200" marR="0" rtl="0" algn="l">
              <a:spcBef>
                <a:spcPts val="0"/>
              </a:spcBef>
              <a:buSzPct val="25000"/>
              <a:buNone/>
            </a:pPr>
            <a:r>
              <a:rPr b="0" baseline="0" i="0" lang="en-US" sz="1200" u="none" cap="none" strike="noStrike">
                <a:solidFill>
                  <a:schemeClr val="dk1"/>
                </a:solidFill>
                <a:latin typeface="Calibri"/>
                <a:ea typeface="Calibri"/>
                <a:cs typeface="Calibri"/>
                <a:sym typeface="Calibri"/>
              </a:rPr>
              <a:t>The teacher uses formative assessment of student performance during the course of the lesson to adjust instruction as needed.</a:t>
            </a:r>
          </a:p>
          <a:p>
            <a:pPr indent="0" lvl="1" marL="457200" marR="0" rtl="0" algn="l">
              <a:spcBef>
                <a:spcPts val="0"/>
              </a:spcBef>
              <a:buSzPct val="25000"/>
              <a:buNone/>
            </a:pPr>
            <a:r>
              <a:rPr b="0" baseline="0" i="0" lang="en-US" sz="1200" u="none" cap="none" strike="noStrike">
                <a:solidFill>
                  <a:schemeClr val="dk1"/>
                </a:solidFill>
                <a:latin typeface="Calibri"/>
                <a:ea typeface="Calibri"/>
                <a:cs typeface="Calibri"/>
                <a:sym typeface="Calibri"/>
              </a:rPr>
              <a:t>The teacher and students use feedback about the quality of student performance relative to the lesson’s and unit’s instructional targets.</a:t>
            </a:r>
          </a:p>
          <a:p>
            <a:pPr indent="0" lvl="0" marL="0" marR="0" rtl="0" algn="l">
              <a:spcBef>
                <a:spcPts val="0"/>
              </a:spcBef>
              <a:buNone/>
            </a:pPr>
            <a:r>
              <a:t/>
            </a:r>
            <a:endParaRPr b="0" baseline="0" i="0" sz="1200" u="none" cap="none" strike="noStrike">
              <a:solidFill>
                <a:schemeClr val="dk1"/>
              </a:solidFill>
              <a:latin typeface="Calibri"/>
              <a:ea typeface="Calibri"/>
              <a:cs typeface="Calibri"/>
              <a:sym typeface="Calibri"/>
            </a:endParaRPr>
          </a:p>
        </p:txBody>
      </p:sp>
      <p:sp>
        <p:nvSpPr>
          <p:cNvPr id="149" name="Shape 149"/>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buSzPct val="25000"/>
              <a:buNone/>
            </a:pPr>
            <a:fld id="{00000000-1234-1234-1234-123412341234}" type="slidenum">
              <a:rPr b="0" baseline="0" i="0" lang="en-US" sz="1200" u="none" cap="none" strike="noStrike">
                <a:solidFill>
                  <a:schemeClr val="dk1"/>
                </a:solidFill>
                <a:latin typeface="Times New Roman"/>
                <a:ea typeface="Times New Roman"/>
                <a:cs typeface="Times New Roman"/>
                <a:sym typeface="Times New Roman"/>
              </a:rPr>
              <a:t>‹#›</a:t>
            </a:fld>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3" name="Shape 153"/>
        <p:cNvGrpSpPr/>
        <p:nvPr/>
      </p:nvGrpSpPr>
      <p:grpSpPr>
        <a:xfrm>
          <a:off x="0" y="0"/>
          <a:ext cx="0" cy="0"/>
          <a:chOff x="0" y="0"/>
          <a:chExt cx="0" cy="0"/>
        </a:xfrm>
      </p:grpSpPr>
      <p:sp>
        <p:nvSpPr>
          <p:cNvPr id="154" name="Shape 154"/>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
        <p:nvSpPr>
          <p:cNvPr id="155" name="Shape 15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19" name="Shape 19"/>
        <p:cNvGrpSpPr/>
        <p:nvPr/>
      </p:nvGrpSpPr>
      <p:grpSpPr>
        <a:xfrm>
          <a:off x="0" y="0"/>
          <a:ext cx="0" cy="0"/>
          <a:chOff x="0" y="0"/>
          <a:chExt cx="0" cy="0"/>
        </a:xfrm>
      </p:grpSpPr>
      <p:sp>
        <p:nvSpPr>
          <p:cNvPr id="20" name="Shape 20"/>
          <p:cNvSpPr txBox="1"/>
          <p:nvPr>
            <p:ph type="ctrTitle"/>
          </p:nvPr>
        </p:nvSpPr>
        <p:spPr>
          <a:xfrm>
            <a:off x="1432559" y="359897"/>
            <a:ext cx="7406639" cy="1472183"/>
          </a:xfrm>
          <a:prstGeom prst="rect">
            <a:avLst/>
          </a:prstGeom>
          <a:noFill/>
          <a:ln>
            <a:noFill/>
          </a:ln>
        </p:spPr>
        <p:txBody>
          <a:bodyPr anchorCtr="0" anchor="b" bIns="91425" lIns="91425" rIns="91425" tIns="91425"/>
          <a:lstStyle>
            <a:lvl1pPr indent="0" marL="0" marR="0" rtl="0" algn="l">
              <a:spcBef>
                <a:spcPts val="0"/>
              </a:spcBef>
              <a:buClr>
                <a:srgbClr val="562214"/>
              </a:buClr>
              <a:buFont typeface="Cabin"/>
              <a:buNone/>
              <a:defRPr/>
            </a:lvl1pPr>
            <a:lvl2pPr indent="0" marL="0" marR="0" rtl="0" algn="l">
              <a:spcBef>
                <a:spcPts val="0"/>
              </a:spcBef>
              <a:defRPr/>
            </a:lvl2pPr>
            <a:lvl3pPr indent="0" marL="0" marR="0" rtl="0" algn="l">
              <a:spcBef>
                <a:spcPts val="0"/>
              </a:spcBef>
              <a:defRPr/>
            </a:lvl3pPr>
            <a:lvl4pPr indent="0" marL="0" marR="0" rtl="0" algn="l">
              <a:spcBef>
                <a:spcPts val="0"/>
              </a:spcBef>
              <a:defRPr/>
            </a:lvl4pPr>
            <a:lvl5pPr indent="0" marL="0" marR="0" rtl="0" algn="l">
              <a:spcBef>
                <a:spcPts val="0"/>
              </a:spcBef>
              <a:defRPr/>
            </a:lvl5pPr>
            <a:lvl6pPr indent="0" marL="0" marR="0" rtl="0" algn="l">
              <a:spcBef>
                <a:spcPts val="0"/>
              </a:spcBef>
              <a:defRPr/>
            </a:lvl6pPr>
            <a:lvl7pPr indent="0" marL="0" marR="0" rtl="0" algn="l">
              <a:spcBef>
                <a:spcPts val="0"/>
              </a:spcBef>
              <a:defRPr/>
            </a:lvl7pPr>
            <a:lvl8pPr indent="0" marL="0" marR="0" rtl="0" algn="l">
              <a:spcBef>
                <a:spcPts val="0"/>
              </a:spcBef>
              <a:defRPr/>
            </a:lvl8pPr>
            <a:lvl9pPr indent="0" marL="0" marR="0" rtl="0" algn="l">
              <a:spcBef>
                <a:spcPts val="0"/>
              </a:spcBef>
              <a:defRPr/>
            </a:lvl9pPr>
          </a:lstStyle>
          <a:p/>
        </p:txBody>
      </p:sp>
      <p:sp>
        <p:nvSpPr>
          <p:cNvPr id="21" name="Shape 21"/>
          <p:cNvSpPr txBox="1"/>
          <p:nvPr>
            <p:ph idx="1" type="subTitle"/>
          </p:nvPr>
        </p:nvSpPr>
        <p:spPr>
          <a:xfrm>
            <a:off x="1432559" y="1850064"/>
            <a:ext cx="7406639" cy="1752600"/>
          </a:xfrm>
          <a:prstGeom prst="rect">
            <a:avLst/>
          </a:prstGeom>
          <a:noFill/>
          <a:ln>
            <a:noFill/>
          </a:ln>
        </p:spPr>
        <p:txBody>
          <a:bodyPr anchorCtr="0" anchor="t" bIns="91425" lIns="91425" rIns="91425" tIns="91425"/>
          <a:lstStyle>
            <a:lvl1pPr indent="-2032" marL="27432" marR="0" rtl="0" algn="l">
              <a:lnSpc>
                <a:spcPct val="100000"/>
              </a:lnSpc>
              <a:spcBef>
                <a:spcPts val="600"/>
              </a:spcBef>
              <a:buClr>
                <a:schemeClr val="accent1"/>
              </a:buClr>
              <a:buFont typeface="Noto Symbol"/>
              <a:buNone/>
              <a:defRPr/>
            </a:lvl1pPr>
            <a:lvl2pPr indent="0" marL="457200" marR="0" rtl="0" algn="ctr">
              <a:lnSpc>
                <a:spcPct val="100000"/>
              </a:lnSpc>
              <a:spcBef>
                <a:spcPts val="550"/>
              </a:spcBef>
              <a:buClr>
                <a:schemeClr val="accent1"/>
              </a:buClr>
              <a:buFont typeface="Verdana"/>
              <a:buNone/>
              <a:defRPr/>
            </a:lvl2pPr>
            <a:lvl3pPr indent="0" marL="914400" marR="0" rtl="0" algn="ctr">
              <a:lnSpc>
                <a:spcPct val="100000"/>
              </a:lnSpc>
              <a:spcBef>
                <a:spcPts val="480"/>
              </a:spcBef>
              <a:buClr>
                <a:schemeClr val="accent2"/>
              </a:buClr>
              <a:buFont typeface="Noto Symbol"/>
              <a:buNone/>
              <a:defRPr/>
            </a:lvl3pPr>
            <a:lvl4pPr indent="0" marL="1371600" marR="0" rtl="0" algn="ctr">
              <a:lnSpc>
                <a:spcPct val="100000"/>
              </a:lnSpc>
              <a:spcBef>
                <a:spcPts val="400"/>
              </a:spcBef>
              <a:buClr>
                <a:schemeClr val="accent3"/>
              </a:buClr>
              <a:buFont typeface="Noto Symbol"/>
              <a:buNone/>
              <a:defRPr/>
            </a:lvl4pPr>
            <a:lvl5pPr indent="0" marL="1828800" marR="0" rtl="0" algn="ctr">
              <a:lnSpc>
                <a:spcPct val="100000"/>
              </a:lnSpc>
              <a:spcBef>
                <a:spcPts val="400"/>
              </a:spcBef>
              <a:buClr>
                <a:schemeClr val="accent4"/>
              </a:buClr>
              <a:buFont typeface="Noto Symbol"/>
              <a:buNone/>
              <a:defRPr/>
            </a:lvl5pPr>
            <a:lvl6pPr indent="0" marL="2286000" marR="0" rtl="0" algn="ctr">
              <a:lnSpc>
                <a:spcPct val="100000"/>
              </a:lnSpc>
              <a:spcBef>
                <a:spcPts val="400"/>
              </a:spcBef>
              <a:buClr>
                <a:schemeClr val="accent5"/>
              </a:buClr>
              <a:buFont typeface="Noto Symbol"/>
              <a:buNone/>
              <a:defRPr/>
            </a:lvl6pPr>
            <a:lvl7pPr indent="0" marL="2743200" marR="0" rtl="0" algn="ctr">
              <a:lnSpc>
                <a:spcPct val="100000"/>
              </a:lnSpc>
              <a:spcBef>
                <a:spcPts val="400"/>
              </a:spcBef>
              <a:buClr>
                <a:schemeClr val="accent6"/>
              </a:buClr>
              <a:buFont typeface="Noto Symbol"/>
              <a:buNone/>
              <a:defRPr/>
            </a:lvl7pPr>
            <a:lvl8pPr indent="0" marL="3200400" marR="0" rtl="0" algn="ctr">
              <a:lnSpc>
                <a:spcPct val="100000"/>
              </a:lnSpc>
              <a:spcBef>
                <a:spcPts val="400"/>
              </a:spcBef>
              <a:buClr>
                <a:schemeClr val="accent6"/>
              </a:buClr>
              <a:buFont typeface="Noto Symbol"/>
              <a:buNone/>
              <a:defRPr/>
            </a:lvl8pPr>
            <a:lvl9pPr indent="0" marL="3657600" marR="0" rtl="0" algn="ctr">
              <a:lnSpc>
                <a:spcPct val="100000"/>
              </a:lnSpc>
              <a:spcBef>
                <a:spcPts val="400"/>
              </a:spcBef>
              <a:buClr>
                <a:schemeClr val="accent6"/>
              </a:buClr>
              <a:buFont typeface="Noto Symbol"/>
              <a:buNone/>
              <a:defRPr/>
            </a:lvl9pPr>
          </a:lstStyle>
          <a:p/>
        </p:txBody>
      </p:sp>
      <p:sp>
        <p:nvSpPr>
          <p:cNvPr id="22" name="Shape 22"/>
          <p:cNvSpPr txBox="1"/>
          <p:nvPr>
            <p:ph idx="10" type="dt"/>
          </p:nvPr>
        </p:nvSpPr>
        <p:spPr>
          <a:xfrm>
            <a:off x="3581400" y="6305550"/>
            <a:ext cx="2133599" cy="476249"/>
          </a:xfrm>
          <a:prstGeom prst="rect">
            <a:avLst/>
          </a:prstGeom>
          <a:noFill/>
          <a:ln>
            <a:noFill/>
          </a:ln>
        </p:spPr>
        <p:txBody>
          <a:bodyPr anchorCtr="0" anchor="b" bIns="91425" lIns="91425" rIns="91425" tIns="91425"/>
          <a:lstStyle>
            <a:lvl1pPr indent="0" marL="0" marR="0" rtl="0" algn="r">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23" name="Shape 23"/>
          <p:cNvSpPr txBox="1"/>
          <p:nvPr>
            <p:ph idx="11" type="ftr"/>
          </p:nvPr>
        </p:nvSpPr>
        <p:spPr>
          <a:xfrm>
            <a:off x="5715000" y="6305550"/>
            <a:ext cx="2895600" cy="476249"/>
          </a:xfrm>
          <a:prstGeom prst="rect">
            <a:avLst/>
          </a:prstGeom>
          <a:noFill/>
          <a:ln>
            <a:noFill/>
          </a:ln>
        </p:spPr>
        <p:txBody>
          <a:bodyPr anchorCtr="0" anchor="b"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24" name="Shape 24"/>
          <p:cNvSpPr txBox="1"/>
          <p:nvPr>
            <p:ph idx="12" type="sldNum"/>
          </p:nvPr>
        </p:nvSpPr>
        <p:spPr>
          <a:xfrm>
            <a:off x="8613647" y="6305550"/>
            <a:ext cx="457200" cy="476249"/>
          </a:xfrm>
          <a:prstGeom prst="rect">
            <a:avLst/>
          </a:prstGeom>
          <a:noFill/>
          <a:ln>
            <a:noFill/>
          </a:ln>
        </p:spPr>
        <p:txBody>
          <a:bodyPr anchorCtr="0" anchor="b" bIns="45700" lIns="91425" rIns="91425" tIns="45700">
            <a:noAutofit/>
          </a:bodyPr>
          <a:lstStyle>
            <a:lvl1pPr indent="0" marL="0" marR="0" rtl="0" algn="ctr">
              <a:spcBef>
                <a:spcPts val="0"/>
              </a:spcBef>
              <a:buNone/>
              <a:defRPr b="0" baseline="0" i="0" sz="1200" u="none" cap="none" strike="noStrike">
                <a:solidFill>
                  <a:srgbClr val="B4A688"/>
                </a:solidFill>
                <a:latin typeface="Cabin"/>
                <a:ea typeface="Cabin"/>
                <a:cs typeface="Cabin"/>
                <a:sym typeface="Cabin"/>
              </a:defRPr>
            </a:lvl1pPr>
          </a:lstStyle>
          <a:p>
            <a:pPr indent="0" lvl="0" marL="0">
              <a:spcBef>
                <a:spcPts val="0"/>
              </a:spcBef>
              <a:buSzPct val="25000"/>
              <a:buNone/>
            </a:pPr>
            <a:fld id="{00000000-1234-1234-1234-123412341234}" type="slidenum">
              <a:rPr lang="en-US"/>
              <a:t>‹#›</a:t>
            </a:fld>
          </a:p>
        </p:txBody>
      </p:sp>
      <p:sp>
        <p:nvSpPr>
          <p:cNvPr id="25" name="Shape 25"/>
          <p:cNvSpPr/>
          <p:nvPr/>
        </p:nvSpPr>
        <p:spPr>
          <a:xfrm>
            <a:off x="921433" y="1413801"/>
            <a:ext cx="210312" cy="210312"/>
          </a:xfrm>
          <a:prstGeom prst="ellipse">
            <a:avLst/>
          </a:prstGeom>
          <a:gradFill>
            <a:gsLst>
              <a:gs pos="0">
                <a:srgbClr val="E3FAFF">
                  <a:alpha val="94901"/>
                </a:srgbClr>
              </a:gs>
              <a:gs pos="50000">
                <a:srgbClr val="C9F3FD">
                  <a:alpha val="89803"/>
                </a:srgbClr>
              </a:gs>
              <a:gs pos="95000">
                <a:srgbClr val="79E2FE">
                  <a:alpha val="87843"/>
                </a:srgbClr>
              </a:gs>
              <a:gs pos="100000">
                <a:srgbClr val="00ABD5">
                  <a:alpha val="84705"/>
                </a:srgbClr>
              </a:gs>
            </a:gsLst>
            <a:path path="circle">
              <a:fillToRect b="100%" r="100%"/>
            </a:path>
            <a:tileRect l="-100%" t="-100%"/>
          </a:gradFill>
          <a:ln cap="rnd" cmpd="sng" w="9525">
            <a:solidFill>
              <a:srgbClr val="2F8EA5">
                <a:alpha val="60000"/>
              </a:srgbClr>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b="0" baseline="0" i="0" sz="1800" u="none" cap="none" strike="noStrike">
              <a:solidFill>
                <a:schemeClr val="dk1"/>
              </a:solidFill>
              <a:latin typeface="Cabin"/>
              <a:ea typeface="Cabin"/>
              <a:cs typeface="Cabin"/>
              <a:sym typeface="Cabin"/>
            </a:endParaRPr>
          </a:p>
        </p:txBody>
      </p:sp>
      <p:sp>
        <p:nvSpPr>
          <p:cNvPr id="26" name="Shape 26"/>
          <p:cNvSpPr/>
          <p:nvPr/>
        </p:nvSpPr>
        <p:spPr>
          <a:xfrm>
            <a:off x="1157175" y="1345016"/>
            <a:ext cx="64008" cy="64008"/>
          </a:xfrm>
          <a:prstGeom prst="ellipse">
            <a:avLst/>
          </a:prstGeom>
          <a:noFill/>
          <a:ln cap="rnd" cmpd="sng" w="12700">
            <a:solidFill>
              <a:srgbClr val="318093">
                <a:alpha val="60000"/>
              </a:srgbClr>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b="0" baseline="0" i="0" sz="1800" u="none" cap="none" strike="noStrike">
              <a:solidFill>
                <a:schemeClr val="dk1"/>
              </a:solidFill>
              <a:latin typeface="Cabin"/>
              <a:ea typeface="Cabin"/>
              <a:cs typeface="Cabin"/>
              <a:sym typeface="Cabin"/>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x">
  <p:cSld name="Title and Vertical Text">
    <p:spTree>
      <p:nvGrpSpPr>
        <p:cNvPr id="87" name="Shape 87"/>
        <p:cNvGrpSpPr/>
        <p:nvPr/>
      </p:nvGrpSpPr>
      <p:grpSpPr>
        <a:xfrm>
          <a:off x="0" y="0"/>
          <a:ext cx="0" cy="0"/>
          <a:chOff x="0" y="0"/>
          <a:chExt cx="0" cy="0"/>
        </a:xfrm>
      </p:grpSpPr>
      <p:sp>
        <p:nvSpPr>
          <p:cNvPr id="88" name="Shape 88"/>
          <p:cNvSpPr txBox="1"/>
          <p:nvPr>
            <p:ph type="title"/>
          </p:nvPr>
        </p:nvSpPr>
        <p:spPr>
          <a:xfrm>
            <a:off x="1435608" y="274637"/>
            <a:ext cx="7498080" cy="1143000"/>
          </a:xfrm>
          <a:prstGeom prst="rect">
            <a:avLst/>
          </a:prstGeom>
          <a:noFill/>
          <a:ln>
            <a:noFill/>
          </a:ln>
        </p:spPr>
        <p:txBody>
          <a:bodyPr anchorCtr="0" anchor="ctr" bIns="91425" lIns="91425" rIns="91425" tIns="91425"/>
          <a:lstStyle>
            <a:lvl1pPr rtl="0" algn="l">
              <a:spcBef>
                <a:spcPts val="0"/>
              </a:spcBef>
              <a:buClr>
                <a:srgbClr val="562214"/>
              </a:buClr>
              <a:buFont typeface="Cabin"/>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89" name="Shape 89"/>
          <p:cNvSpPr txBox="1"/>
          <p:nvPr>
            <p:ph idx="1" type="body"/>
          </p:nvPr>
        </p:nvSpPr>
        <p:spPr>
          <a:xfrm rot="5400000">
            <a:off x="2784348" y="99059"/>
            <a:ext cx="4800600" cy="7498080"/>
          </a:xfrm>
          <a:prstGeom prst="rect">
            <a:avLst/>
          </a:prstGeom>
          <a:noFill/>
          <a:ln>
            <a:noFill/>
          </a:ln>
        </p:spPr>
        <p:txBody>
          <a:bodyPr anchorCtr="0" anchor="t" bIns="91425" lIns="91425" rIns="91425" tIns="91425"/>
          <a:lstStyle>
            <a:lvl1pPr indent="-127000" marL="365760" rtl="0" algn="l">
              <a:lnSpc>
                <a:spcPct val="100000"/>
              </a:lnSpc>
              <a:spcBef>
                <a:spcPts val="600"/>
              </a:spcBef>
              <a:buClr>
                <a:schemeClr val="accent1"/>
              </a:buClr>
              <a:buFont typeface="Noto Symbol"/>
              <a:buChar char="●"/>
              <a:defRPr/>
            </a:lvl1pPr>
            <a:lvl2pPr indent="-68580" marL="640080" rtl="0" algn="l">
              <a:lnSpc>
                <a:spcPct val="100000"/>
              </a:lnSpc>
              <a:spcBef>
                <a:spcPts val="550"/>
              </a:spcBef>
              <a:buClr>
                <a:schemeClr val="accent1"/>
              </a:buClr>
              <a:buFont typeface="Verdana"/>
              <a:buChar char="◦"/>
              <a:defRPr/>
            </a:lvl2pPr>
            <a:lvl3pPr indent="-86867" marL="886967" rtl="0" algn="l">
              <a:lnSpc>
                <a:spcPct val="100000"/>
              </a:lnSpc>
              <a:spcBef>
                <a:spcPts val="480"/>
              </a:spcBef>
              <a:buClr>
                <a:schemeClr val="accent2"/>
              </a:buClr>
              <a:buFont typeface="Noto Symbol"/>
              <a:buChar char="⚫"/>
              <a:defRPr/>
            </a:lvl3pPr>
            <a:lvl4pPr indent="-55880" marL="1097280" rtl="0" algn="l">
              <a:lnSpc>
                <a:spcPct val="100000"/>
              </a:lnSpc>
              <a:spcBef>
                <a:spcPts val="400"/>
              </a:spcBef>
              <a:buClr>
                <a:schemeClr val="accent3"/>
              </a:buClr>
              <a:buFont typeface="Noto Symbol"/>
              <a:buChar char="⚫"/>
              <a:defRPr/>
            </a:lvl4pPr>
            <a:lvl5pPr indent="-66547" marL="1298448" rtl="0" algn="l">
              <a:lnSpc>
                <a:spcPct val="100000"/>
              </a:lnSpc>
              <a:spcBef>
                <a:spcPts val="400"/>
              </a:spcBef>
              <a:buClr>
                <a:schemeClr val="accent4"/>
              </a:buClr>
              <a:buFont typeface="Noto Symbol"/>
              <a:buChar char="⚫"/>
              <a:defRPr/>
            </a:lvl5pPr>
            <a:lvl6pPr indent="-60960" marL="1508760" rtl="0" algn="l">
              <a:lnSpc>
                <a:spcPct val="100000"/>
              </a:lnSpc>
              <a:spcBef>
                <a:spcPts val="400"/>
              </a:spcBef>
              <a:buClr>
                <a:schemeClr val="accent5"/>
              </a:buClr>
              <a:buFont typeface="Noto Symbol"/>
              <a:buChar char="⚫"/>
              <a:defRPr/>
            </a:lvl6pPr>
            <a:lvl7pPr indent="-68072" marL="1719072" rtl="0" algn="l">
              <a:lnSpc>
                <a:spcPct val="100000"/>
              </a:lnSpc>
              <a:spcBef>
                <a:spcPts val="400"/>
              </a:spcBef>
              <a:buClr>
                <a:schemeClr val="accent6"/>
              </a:buClr>
              <a:buFont typeface="Noto Symbol"/>
              <a:buChar char="⚫"/>
              <a:defRPr/>
            </a:lvl7pPr>
            <a:lvl8pPr indent="-66039" marL="1920240" rtl="0" algn="l">
              <a:lnSpc>
                <a:spcPct val="100000"/>
              </a:lnSpc>
              <a:spcBef>
                <a:spcPts val="400"/>
              </a:spcBef>
              <a:buClr>
                <a:schemeClr val="accent6"/>
              </a:buClr>
              <a:buFont typeface="Noto Symbol"/>
              <a:buChar char="⚫"/>
              <a:defRPr/>
            </a:lvl8pPr>
            <a:lvl9pPr indent="-60451" marL="2130552" rtl="0" algn="l">
              <a:lnSpc>
                <a:spcPct val="100000"/>
              </a:lnSpc>
              <a:spcBef>
                <a:spcPts val="400"/>
              </a:spcBef>
              <a:buClr>
                <a:schemeClr val="accent6"/>
              </a:buClr>
              <a:buFont typeface="Noto Symbol"/>
              <a:buChar char="⚫"/>
              <a:defRPr/>
            </a:lvl9pPr>
          </a:lstStyle>
          <a:p/>
        </p:txBody>
      </p:sp>
      <p:sp>
        <p:nvSpPr>
          <p:cNvPr id="90" name="Shape 90"/>
          <p:cNvSpPr txBox="1"/>
          <p:nvPr>
            <p:ph idx="10" type="dt"/>
          </p:nvPr>
        </p:nvSpPr>
        <p:spPr>
          <a:xfrm>
            <a:off x="3581400" y="6305550"/>
            <a:ext cx="2133599" cy="476249"/>
          </a:xfrm>
          <a:prstGeom prst="rect">
            <a:avLst/>
          </a:prstGeom>
          <a:noFill/>
          <a:ln>
            <a:noFill/>
          </a:ln>
        </p:spPr>
        <p:txBody>
          <a:bodyPr anchorCtr="0" anchor="b" bIns="91425" lIns="91425" rIns="91425" tIns="91425"/>
          <a:lstStyle>
            <a:lvl1pPr indent="0" marL="0" marR="0" rtl="0" algn="r">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91" name="Shape 91"/>
          <p:cNvSpPr txBox="1"/>
          <p:nvPr>
            <p:ph idx="11" type="ftr"/>
          </p:nvPr>
        </p:nvSpPr>
        <p:spPr>
          <a:xfrm>
            <a:off x="5715000" y="6305550"/>
            <a:ext cx="2895600" cy="476249"/>
          </a:xfrm>
          <a:prstGeom prst="rect">
            <a:avLst/>
          </a:prstGeom>
          <a:noFill/>
          <a:ln>
            <a:noFill/>
          </a:ln>
        </p:spPr>
        <p:txBody>
          <a:bodyPr anchorCtr="0" anchor="b"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92" name="Shape 92"/>
          <p:cNvSpPr txBox="1"/>
          <p:nvPr>
            <p:ph idx="12" type="sldNum"/>
          </p:nvPr>
        </p:nvSpPr>
        <p:spPr>
          <a:xfrm>
            <a:off x="8613647" y="6305550"/>
            <a:ext cx="457200" cy="476249"/>
          </a:xfrm>
          <a:prstGeom prst="rect">
            <a:avLst/>
          </a:prstGeom>
          <a:noFill/>
          <a:ln>
            <a:noFill/>
          </a:ln>
        </p:spPr>
        <p:txBody>
          <a:bodyPr anchorCtr="0" anchor="b" bIns="45700" lIns="91425" rIns="91425" tIns="45700">
            <a:noAutofit/>
          </a:bodyPr>
          <a:lstStyle>
            <a:lvl1pPr indent="0" marL="0" marR="0" rtl="0" algn="ctr">
              <a:spcBef>
                <a:spcPts val="0"/>
              </a:spcBef>
              <a:buNone/>
              <a:defRPr b="0" baseline="0" i="0" sz="1200" u="none" cap="none" strike="noStrike">
                <a:solidFill>
                  <a:srgbClr val="B4A688"/>
                </a:solidFill>
                <a:latin typeface="Cabin"/>
                <a:ea typeface="Cabin"/>
                <a:cs typeface="Cabin"/>
                <a:sym typeface="Cabin"/>
              </a:defRPr>
            </a:lvl1pPr>
          </a:lstStyle>
          <a:p>
            <a:pPr indent="0" lvl="0" marL="0">
              <a:spcBef>
                <a:spcPts val="0"/>
              </a:spcBef>
              <a:buSzPct val="25000"/>
              <a:buNone/>
            </a:pPr>
            <a:fld id="{00000000-1234-1234-1234-123412341234}" type="slidenum">
              <a:rPr lang="en-US"/>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itleAndTx">
  <p:cSld name="Vertical Title and Text">
    <p:spTree>
      <p:nvGrpSpPr>
        <p:cNvPr id="93" name="Shape 93"/>
        <p:cNvGrpSpPr/>
        <p:nvPr/>
      </p:nvGrpSpPr>
      <p:grpSpPr>
        <a:xfrm>
          <a:off x="0" y="0"/>
          <a:ext cx="0" cy="0"/>
          <a:chOff x="0" y="0"/>
          <a:chExt cx="0" cy="0"/>
        </a:xfrm>
      </p:grpSpPr>
      <p:sp>
        <p:nvSpPr>
          <p:cNvPr id="94" name="Shape 94"/>
          <p:cNvSpPr txBox="1"/>
          <p:nvPr>
            <p:ph type="title"/>
          </p:nvPr>
        </p:nvSpPr>
        <p:spPr>
          <a:xfrm rot="5400000">
            <a:off x="4846637" y="2286001"/>
            <a:ext cx="5851525" cy="1828800"/>
          </a:xfrm>
          <a:prstGeom prst="rect">
            <a:avLst/>
          </a:prstGeom>
          <a:noFill/>
          <a:ln>
            <a:noFill/>
          </a:ln>
        </p:spPr>
        <p:txBody>
          <a:bodyPr anchorCtr="0" anchor="ctr" bIns="91425" lIns="91425" rIns="91425" tIns="91425"/>
          <a:lstStyle>
            <a:lvl1pPr rtl="0" algn="l">
              <a:spcBef>
                <a:spcPts val="0"/>
              </a:spcBef>
              <a:buClr>
                <a:srgbClr val="562214"/>
              </a:buClr>
              <a:buFont typeface="Cabin"/>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95" name="Shape 95"/>
          <p:cNvSpPr txBox="1"/>
          <p:nvPr>
            <p:ph idx="1" type="body"/>
          </p:nvPr>
        </p:nvSpPr>
        <p:spPr>
          <a:xfrm rot="5400000">
            <a:off x="998537" y="419102"/>
            <a:ext cx="5851525" cy="5562600"/>
          </a:xfrm>
          <a:prstGeom prst="rect">
            <a:avLst/>
          </a:prstGeom>
          <a:noFill/>
          <a:ln>
            <a:noFill/>
          </a:ln>
        </p:spPr>
        <p:txBody>
          <a:bodyPr anchorCtr="0" anchor="t" bIns="91425" lIns="91425" rIns="91425" tIns="91425"/>
          <a:lstStyle>
            <a:lvl1pPr indent="-127000" marL="365760" rtl="0" algn="l">
              <a:lnSpc>
                <a:spcPct val="100000"/>
              </a:lnSpc>
              <a:spcBef>
                <a:spcPts val="600"/>
              </a:spcBef>
              <a:buClr>
                <a:schemeClr val="accent1"/>
              </a:buClr>
              <a:buFont typeface="Noto Symbol"/>
              <a:buChar char="●"/>
              <a:defRPr/>
            </a:lvl1pPr>
            <a:lvl2pPr indent="-68580" marL="640080" rtl="0" algn="l">
              <a:lnSpc>
                <a:spcPct val="100000"/>
              </a:lnSpc>
              <a:spcBef>
                <a:spcPts val="550"/>
              </a:spcBef>
              <a:buClr>
                <a:schemeClr val="accent1"/>
              </a:buClr>
              <a:buFont typeface="Verdana"/>
              <a:buChar char="◦"/>
              <a:defRPr/>
            </a:lvl2pPr>
            <a:lvl3pPr indent="-86867" marL="886967" rtl="0" algn="l">
              <a:lnSpc>
                <a:spcPct val="100000"/>
              </a:lnSpc>
              <a:spcBef>
                <a:spcPts val="480"/>
              </a:spcBef>
              <a:buClr>
                <a:schemeClr val="accent2"/>
              </a:buClr>
              <a:buFont typeface="Noto Symbol"/>
              <a:buChar char="⚫"/>
              <a:defRPr/>
            </a:lvl3pPr>
            <a:lvl4pPr indent="-55880" marL="1097280" rtl="0" algn="l">
              <a:lnSpc>
                <a:spcPct val="100000"/>
              </a:lnSpc>
              <a:spcBef>
                <a:spcPts val="400"/>
              </a:spcBef>
              <a:buClr>
                <a:schemeClr val="accent3"/>
              </a:buClr>
              <a:buFont typeface="Noto Symbol"/>
              <a:buChar char="⚫"/>
              <a:defRPr/>
            </a:lvl4pPr>
            <a:lvl5pPr indent="-66547" marL="1298448" rtl="0" algn="l">
              <a:lnSpc>
                <a:spcPct val="100000"/>
              </a:lnSpc>
              <a:spcBef>
                <a:spcPts val="400"/>
              </a:spcBef>
              <a:buClr>
                <a:schemeClr val="accent4"/>
              </a:buClr>
              <a:buFont typeface="Noto Symbol"/>
              <a:buChar char="⚫"/>
              <a:defRPr/>
            </a:lvl5pPr>
            <a:lvl6pPr indent="-60960" marL="1508760" rtl="0" algn="l">
              <a:lnSpc>
                <a:spcPct val="100000"/>
              </a:lnSpc>
              <a:spcBef>
                <a:spcPts val="400"/>
              </a:spcBef>
              <a:buClr>
                <a:schemeClr val="accent5"/>
              </a:buClr>
              <a:buFont typeface="Noto Symbol"/>
              <a:buChar char="⚫"/>
              <a:defRPr/>
            </a:lvl6pPr>
            <a:lvl7pPr indent="-68072" marL="1719072" rtl="0" algn="l">
              <a:lnSpc>
                <a:spcPct val="100000"/>
              </a:lnSpc>
              <a:spcBef>
                <a:spcPts val="400"/>
              </a:spcBef>
              <a:buClr>
                <a:schemeClr val="accent6"/>
              </a:buClr>
              <a:buFont typeface="Noto Symbol"/>
              <a:buChar char="⚫"/>
              <a:defRPr/>
            </a:lvl7pPr>
            <a:lvl8pPr indent="-66039" marL="1920240" rtl="0" algn="l">
              <a:lnSpc>
                <a:spcPct val="100000"/>
              </a:lnSpc>
              <a:spcBef>
                <a:spcPts val="400"/>
              </a:spcBef>
              <a:buClr>
                <a:schemeClr val="accent6"/>
              </a:buClr>
              <a:buFont typeface="Noto Symbol"/>
              <a:buChar char="⚫"/>
              <a:defRPr/>
            </a:lvl8pPr>
            <a:lvl9pPr indent="-60451" marL="2130552" rtl="0" algn="l">
              <a:lnSpc>
                <a:spcPct val="100000"/>
              </a:lnSpc>
              <a:spcBef>
                <a:spcPts val="400"/>
              </a:spcBef>
              <a:buClr>
                <a:schemeClr val="accent6"/>
              </a:buClr>
              <a:buFont typeface="Noto Symbol"/>
              <a:buChar char="⚫"/>
              <a:defRPr/>
            </a:lvl9pPr>
          </a:lstStyle>
          <a:p/>
        </p:txBody>
      </p:sp>
      <p:sp>
        <p:nvSpPr>
          <p:cNvPr id="96" name="Shape 96"/>
          <p:cNvSpPr txBox="1"/>
          <p:nvPr>
            <p:ph idx="10" type="dt"/>
          </p:nvPr>
        </p:nvSpPr>
        <p:spPr>
          <a:xfrm>
            <a:off x="3581400" y="6305550"/>
            <a:ext cx="2133599" cy="476249"/>
          </a:xfrm>
          <a:prstGeom prst="rect">
            <a:avLst/>
          </a:prstGeom>
          <a:noFill/>
          <a:ln>
            <a:noFill/>
          </a:ln>
        </p:spPr>
        <p:txBody>
          <a:bodyPr anchorCtr="0" anchor="b" bIns="91425" lIns="91425" rIns="91425" tIns="91425"/>
          <a:lstStyle>
            <a:lvl1pPr indent="0" marL="0" marR="0" rtl="0" algn="r">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97" name="Shape 97"/>
          <p:cNvSpPr txBox="1"/>
          <p:nvPr>
            <p:ph idx="11" type="ftr"/>
          </p:nvPr>
        </p:nvSpPr>
        <p:spPr>
          <a:xfrm>
            <a:off x="5715000" y="6305550"/>
            <a:ext cx="2895600" cy="476249"/>
          </a:xfrm>
          <a:prstGeom prst="rect">
            <a:avLst/>
          </a:prstGeom>
          <a:noFill/>
          <a:ln>
            <a:noFill/>
          </a:ln>
        </p:spPr>
        <p:txBody>
          <a:bodyPr anchorCtr="0" anchor="b"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98" name="Shape 98"/>
          <p:cNvSpPr txBox="1"/>
          <p:nvPr>
            <p:ph idx="12" type="sldNum"/>
          </p:nvPr>
        </p:nvSpPr>
        <p:spPr>
          <a:xfrm>
            <a:off x="8613647" y="6305550"/>
            <a:ext cx="457200" cy="476249"/>
          </a:xfrm>
          <a:prstGeom prst="rect">
            <a:avLst/>
          </a:prstGeom>
          <a:noFill/>
          <a:ln>
            <a:noFill/>
          </a:ln>
        </p:spPr>
        <p:txBody>
          <a:bodyPr anchorCtr="0" anchor="b" bIns="45700" lIns="91425" rIns="91425" tIns="45700">
            <a:noAutofit/>
          </a:bodyPr>
          <a:lstStyle>
            <a:lvl1pPr indent="0" marL="0" marR="0" rtl="0" algn="ctr">
              <a:spcBef>
                <a:spcPts val="0"/>
              </a:spcBef>
              <a:buNone/>
              <a:defRPr b="0" baseline="0" i="0" sz="1200" u="none" cap="none" strike="noStrike">
                <a:solidFill>
                  <a:srgbClr val="B4A688"/>
                </a:solidFill>
                <a:latin typeface="Cabin"/>
                <a:ea typeface="Cabin"/>
                <a:cs typeface="Cabin"/>
                <a:sym typeface="Cabin"/>
              </a:defRPr>
            </a:lvl1pPr>
          </a:lstStyle>
          <a:p>
            <a:pPr indent="0" lvl="0" marL="0">
              <a:spcBef>
                <a:spcPts val="0"/>
              </a:spcBef>
              <a:buSzPct val="25000"/>
              <a:buNone/>
            </a:pPr>
            <a:fld id="{00000000-1234-1234-1234-123412341234}" type="slidenum">
              <a:rPr lang="en-US"/>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
  <p:cSld name="Title and Content">
    <p:spTree>
      <p:nvGrpSpPr>
        <p:cNvPr id="27" name="Shape 27"/>
        <p:cNvGrpSpPr/>
        <p:nvPr/>
      </p:nvGrpSpPr>
      <p:grpSpPr>
        <a:xfrm>
          <a:off x="0" y="0"/>
          <a:ext cx="0" cy="0"/>
          <a:chOff x="0" y="0"/>
          <a:chExt cx="0" cy="0"/>
        </a:xfrm>
      </p:grpSpPr>
      <p:sp>
        <p:nvSpPr>
          <p:cNvPr id="28" name="Shape 28"/>
          <p:cNvSpPr txBox="1"/>
          <p:nvPr>
            <p:ph type="title"/>
          </p:nvPr>
        </p:nvSpPr>
        <p:spPr>
          <a:xfrm>
            <a:off x="1435608" y="274637"/>
            <a:ext cx="7498080" cy="1143000"/>
          </a:xfrm>
          <a:prstGeom prst="rect">
            <a:avLst/>
          </a:prstGeom>
          <a:noFill/>
          <a:ln>
            <a:noFill/>
          </a:ln>
        </p:spPr>
        <p:txBody>
          <a:bodyPr anchorCtr="0" anchor="ctr" bIns="91425" lIns="91425" rIns="91425" tIns="91425"/>
          <a:lstStyle>
            <a:lvl1pPr rtl="0" algn="l">
              <a:spcBef>
                <a:spcPts val="0"/>
              </a:spcBef>
              <a:buClr>
                <a:srgbClr val="562214"/>
              </a:buClr>
              <a:buFont typeface="Cabin"/>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29" name="Shape 29"/>
          <p:cNvSpPr txBox="1"/>
          <p:nvPr>
            <p:ph idx="1" type="body"/>
          </p:nvPr>
        </p:nvSpPr>
        <p:spPr>
          <a:xfrm>
            <a:off x="1435608" y="1447800"/>
            <a:ext cx="7498080" cy="4800600"/>
          </a:xfrm>
          <a:prstGeom prst="rect">
            <a:avLst/>
          </a:prstGeom>
          <a:noFill/>
          <a:ln>
            <a:noFill/>
          </a:ln>
        </p:spPr>
        <p:txBody>
          <a:bodyPr anchorCtr="0" anchor="t" bIns="91425" lIns="91425" rIns="91425" tIns="91425"/>
          <a:lstStyle>
            <a:lvl1pPr indent="-127000" marL="365760" rtl="0" algn="l">
              <a:lnSpc>
                <a:spcPct val="100000"/>
              </a:lnSpc>
              <a:spcBef>
                <a:spcPts val="600"/>
              </a:spcBef>
              <a:buClr>
                <a:schemeClr val="accent1"/>
              </a:buClr>
              <a:buFont typeface="Noto Symbol"/>
              <a:buChar char="●"/>
              <a:defRPr/>
            </a:lvl1pPr>
            <a:lvl2pPr indent="-68580" marL="640080" rtl="0" algn="l">
              <a:lnSpc>
                <a:spcPct val="100000"/>
              </a:lnSpc>
              <a:spcBef>
                <a:spcPts val="550"/>
              </a:spcBef>
              <a:buClr>
                <a:schemeClr val="accent1"/>
              </a:buClr>
              <a:buFont typeface="Verdana"/>
              <a:buChar char="◦"/>
              <a:defRPr/>
            </a:lvl2pPr>
            <a:lvl3pPr indent="-86867" marL="886967" rtl="0" algn="l">
              <a:lnSpc>
                <a:spcPct val="100000"/>
              </a:lnSpc>
              <a:spcBef>
                <a:spcPts val="480"/>
              </a:spcBef>
              <a:buClr>
                <a:schemeClr val="accent2"/>
              </a:buClr>
              <a:buFont typeface="Noto Symbol"/>
              <a:buChar char="⚫"/>
              <a:defRPr/>
            </a:lvl3pPr>
            <a:lvl4pPr indent="-55880" marL="1097280" rtl="0" algn="l">
              <a:lnSpc>
                <a:spcPct val="100000"/>
              </a:lnSpc>
              <a:spcBef>
                <a:spcPts val="400"/>
              </a:spcBef>
              <a:buClr>
                <a:schemeClr val="accent3"/>
              </a:buClr>
              <a:buFont typeface="Noto Symbol"/>
              <a:buChar char="⚫"/>
              <a:defRPr/>
            </a:lvl4pPr>
            <a:lvl5pPr indent="-66547" marL="1298448" rtl="0" algn="l">
              <a:lnSpc>
                <a:spcPct val="100000"/>
              </a:lnSpc>
              <a:spcBef>
                <a:spcPts val="400"/>
              </a:spcBef>
              <a:buClr>
                <a:schemeClr val="accent4"/>
              </a:buClr>
              <a:buFont typeface="Noto Symbol"/>
              <a:buChar char="⚫"/>
              <a:defRPr/>
            </a:lvl5pPr>
            <a:lvl6pPr indent="-60960" marL="1508760" rtl="0" algn="l">
              <a:lnSpc>
                <a:spcPct val="100000"/>
              </a:lnSpc>
              <a:spcBef>
                <a:spcPts val="400"/>
              </a:spcBef>
              <a:buClr>
                <a:schemeClr val="accent5"/>
              </a:buClr>
              <a:buFont typeface="Noto Symbol"/>
              <a:buChar char="⚫"/>
              <a:defRPr/>
            </a:lvl6pPr>
            <a:lvl7pPr indent="-68072" marL="1719072" rtl="0" algn="l">
              <a:lnSpc>
                <a:spcPct val="100000"/>
              </a:lnSpc>
              <a:spcBef>
                <a:spcPts val="400"/>
              </a:spcBef>
              <a:buClr>
                <a:schemeClr val="accent6"/>
              </a:buClr>
              <a:buFont typeface="Noto Symbol"/>
              <a:buChar char="⚫"/>
              <a:defRPr/>
            </a:lvl7pPr>
            <a:lvl8pPr indent="-66039" marL="1920240" rtl="0" algn="l">
              <a:lnSpc>
                <a:spcPct val="100000"/>
              </a:lnSpc>
              <a:spcBef>
                <a:spcPts val="400"/>
              </a:spcBef>
              <a:buClr>
                <a:schemeClr val="accent6"/>
              </a:buClr>
              <a:buFont typeface="Noto Symbol"/>
              <a:buChar char="⚫"/>
              <a:defRPr/>
            </a:lvl8pPr>
            <a:lvl9pPr indent="-60451" marL="2130552" rtl="0" algn="l">
              <a:lnSpc>
                <a:spcPct val="100000"/>
              </a:lnSpc>
              <a:spcBef>
                <a:spcPts val="400"/>
              </a:spcBef>
              <a:buClr>
                <a:schemeClr val="accent6"/>
              </a:buClr>
              <a:buFont typeface="Noto Symbol"/>
              <a:buChar char="⚫"/>
              <a:defRPr/>
            </a:lvl9pPr>
          </a:lstStyle>
          <a:p/>
        </p:txBody>
      </p:sp>
      <p:sp>
        <p:nvSpPr>
          <p:cNvPr id="30" name="Shape 30"/>
          <p:cNvSpPr txBox="1"/>
          <p:nvPr>
            <p:ph idx="10" type="dt"/>
          </p:nvPr>
        </p:nvSpPr>
        <p:spPr>
          <a:xfrm>
            <a:off x="3581400" y="6305550"/>
            <a:ext cx="2133599" cy="476249"/>
          </a:xfrm>
          <a:prstGeom prst="rect">
            <a:avLst/>
          </a:prstGeom>
          <a:noFill/>
          <a:ln>
            <a:noFill/>
          </a:ln>
        </p:spPr>
        <p:txBody>
          <a:bodyPr anchorCtr="0" anchor="b" bIns="91425" lIns="91425" rIns="91425" tIns="91425"/>
          <a:lstStyle>
            <a:lvl1pPr indent="0" marL="0" marR="0" rtl="0" algn="r">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31" name="Shape 31"/>
          <p:cNvSpPr txBox="1"/>
          <p:nvPr>
            <p:ph idx="11" type="ftr"/>
          </p:nvPr>
        </p:nvSpPr>
        <p:spPr>
          <a:xfrm>
            <a:off x="5715000" y="6305550"/>
            <a:ext cx="2895600" cy="476249"/>
          </a:xfrm>
          <a:prstGeom prst="rect">
            <a:avLst/>
          </a:prstGeom>
          <a:noFill/>
          <a:ln>
            <a:noFill/>
          </a:ln>
        </p:spPr>
        <p:txBody>
          <a:bodyPr anchorCtr="0" anchor="b"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32" name="Shape 32"/>
          <p:cNvSpPr txBox="1"/>
          <p:nvPr>
            <p:ph idx="12" type="sldNum"/>
          </p:nvPr>
        </p:nvSpPr>
        <p:spPr>
          <a:xfrm>
            <a:off x="8613647" y="6305550"/>
            <a:ext cx="457200" cy="476249"/>
          </a:xfrm>
          <a:prstGeom prst="rect">
            <a:avLst/>
          </a:prstGeom>
          <a:noFill/>
          <a:ln>
            <a:noFill/>
          </a:ln>
        </p:spPr>
        <p:txBody>
          <a:bodyPr anchorCtr="0" anchor="b" bIns="45700" lIns="91425" rIns="91425" tIns="45700">
            <a:noAutofit/>
          </a:bodyPr>
          <a:lstStyle>
            <a:lvl1pPr indent="0" marL="0" marR="0" rtl="0" algn="ctr">
              <a:spcBef>
                <a:spcPts val="0"/>
              </a:spcBef>
              <a:buNone/>
              <a:defRPr b="0" baseline="0" i="0" sz="1200" u="none" cap="none" strike="noStrike">
                <a:solidFill>
                  <a:srgbClr val="B4A688"/>
                </a:solidFill>
                <a:latin typeface="Cabin"/>
                <a:ea typeface="Cabin"/>
                <a:cs typeface="Cabin"/>
                <a:sym typeface="Cabin"/>
              </a:defRPr>
            </a:lvl1pPr>
          </a:lstStyle>
          <a:p>
            <a:pPr indent="0" lvl="0" marL="0">
              <a:spcBef>
                <a:spcPts val="0"/>
              </a:spcBef>
              <a:buSzPct val="25000"/>
              <a:buNone/>
            </a:pPr>
            <a:fld id="{00000000-1234-1234-1234-123412341234}" type="slidenum">
              <a:rPr lang="en-US"/>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spTree>
      <p:nvGrpSpPr>
        <p:cNvPr id="33" name="Shape 33"/>
        <p:cNvGrpSpPr/>
        <p:nvPr/>
      </p:nvGrpSpPr>
      <p:grpSpPr>
        <a:xfrm>
          <a:off x="0" y="0"/>
          <a:ext cx="0" cy="0"/>
          <a:chOff x="0" y="0"/>
          <a:chExt cx="0" cy="0"/>
        </a:xfrm>
      </p:grpSpPr>
      <p:sp>
        <p:nvSpPr>
          <p:cNvPr id="34" name="Shape 34"/>
          <p:cNvSpPr/>
          <p:nvPr/>
        </p:nvSpPr>
        <p:spPr>
          <a:xfrm>
            <a:off x="2282890" y="-54"/>
            <a:ext cx="6858000" cy="6858053"/>
          </a:xfrm>
          <a:prstGeom prst="rect">
            <a:avLst/>
          </a:prstGeom>
          <a:solidFill>
            <a:schemeClr val="lt1"/>
          </a:solidFill>
          <a:ln>
            <a:noFill/>
          </a:ln>
        </p:spPr>
        <p:txBody>
          <a:bodyPr anchorCtr="0" anchor="ctr" bIns="45700" lIns="91425" rIns="91425" tIns="45700">
            <a:noAutofit/>
          </a:bodyPr>
          <a:lstStyle/>
          <a:p>
            <a:pPr indent="0" lvl="0" marL="0" marR="0" rtl="0" algn="ctr">
              <a:spcBef>
                <a:spcPts val="0"/>
              </a:spcBef>
              <a:buNone/>
            </a:pPr>
            <a:r>
              <a:t/>
            </a:r>
            <a:endParaRPr b="0" baseline="0" i="0" sz="1800" u="none" cap="none" strike="noStrike">
              <a:solidFill>
                <a:schemeClr val="lt1"/>
              </a:solidFill>
              <a:latin typeface="Cabin"/>
              <a:ea typeface="Cabin"/>
              <a:cs typeface="Cabin"/>
              <a:sym typeface="Cabin"/>
            </a:endParaRPr>
          </a:p>
        </p:txBody>
      </p:sp>
      <p:sp>
        <p:nvSpPr>
          <p:cNvPr id="35" name="Shape 35"/>
          <p:cNvSpPr txBox="1"/>
          <p:nvPr>
            <p:ph type="title"/>
          </p:nvPr>
        </p:nvSpPr>
        <p:spPr>
          <a:xfrm>
            <a:off x="2578391" y="2600325"/>
            <a:ext cx="6400799" cy="2286000"/>
          </a:xfrm>
          <a:prstGeom prst="rect">
            <a:avLst/>
          </a:prstGeom>
          <a:noFill/>
          <a:ln>
            <a:noFill/>
          </a:ln>
        </p:spPr>
        <p:txBody>
          <a:bodyPr anchorCtr="0" anchor="t" bIns="91425" lIns="91425" rIns="91425" tIns="91425"/>
          <a:lstStyle>
            <a:lvl1pPr rtl="0" algn="l">
              <a:lnSpc>
                <a:spcPct val="112500"/>
              </a:lnSpc>
              <a:spcBef>
                <a:spcPts val="0"/>
              </a:spcBef>
              <a:buFont typeface="Cabin"/>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36" name="Shape 36"/>
          <p:cNvSpPr txBox="1"/>
          <p:nvPr>
            <p:ph idx="1" type="body"/>
          </p:nvPr>
        </p:nvSpPr>
        <p:spPr>
          <a:xfrm>
            <a:off x="2578391" y="1066800"/>
            <a:ext cx="6400799" cy="1509711"/>
          </a:xfrm>
          <a:prstGeom prst="rect">
            <a:avLst/>
          </a:prstGeom>
          <a:noFill/>
          <a:ln>
            <a:noFill/>
          </a:ln>
        </p:spPr>
        <p:txBody>
          <a:bodyPr anchorCtr="0" anchor="b" bIns="91425" lIns="91425" rIns="91425" tIns="91425"/>
          <a:lstStyle>
            <a:lvl1pPr indent="-5588" marL="18288" rtl="0">
              <a:lnSpc>
                <a:spcPct val="115000"/>
              </a:lnSpc>
              <a:spcBef>
                <a:spcPts val="0"/>
              </a:spcBef>
              <a:buClr>
                <a:srgbClr val="341108"/>
              </a:buClr>
              <a:buFont typeface="Cabin"/>
              <a:buNone/>
              <a:defRPr/>
            </a:lvl1pPr>
            <a:lvl2pPr rtl="0">
              <a:spcBef>
                <a:spcPts val="0"/>
              </a:spcBef>
              <a:buClr>
                <a:srgbClr val="888888"/>
              </a:buClr>
              <a:buFont typeface="Cabin"/>
              <a:buNone/>
              <a:defRPr/>
            </a:lvl2pPr>
            <a:lvl3pPr rtl="0">
              <a:spcBef>
                <a:spcPts val="0"/>
              </a:spcBef>
              <a:buClr>
                <a:srgbClr val="888888"/>
              </a:buClr>
              <a:buFont typeface="Cabin"/>
              <a:buNone/>
              <a:defRPr/>
            </a:lvl3pPr>
            <a:lvl4pPr rtl="0">
              <a:spcBef>
                <a:spcPts val="0"/>
              </a:spcBef>
              <a:buClr>
                <a:srgbClr val="888888"/>
              </a:buClr>
              <a:buFont typeface="Cabin"/>
              <a:buNone/>
              <a:defRPr/>
            </a:lvl4pPr>
            <a:lvl5pPr rtl="0">
              <a:spcBef>
                <a:spcPts val="0"/>
              </a:spcBef>
              <a:buClr>
                <a:srgbClr val="888888"/>
              </a:buClr>
              <a:buFont typeface="Cabin"/>
              <a:buNone/>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37" name="Shape 37"/>
          <p:cNvSpPr txBox="1"/>
          <p:nvPr>
            <p:ph idx="10" type="dt"/>
          </p:nvPr>
        </p:nvSpPr>
        <p:spPr>
          <a:xfrm>
            <a:off x="3581400" y="6305550"/>
            <a:ext cx="2133599" cy="476249"/>
          </a:xfrm>
          <a:prstGeom prst="rect">
            <a:avLst/>
          </a:prstGeom>
          <a:noFill/>
          <a:ln>
            <a:noFill/>
          </a:ln>
        </p:spPr>
        <p:txBody>
          <a:bodyPr anchorCtr="0" anchor="b" bIns="91425" lIns="91425" rIns="91425" tIns="91425"/>
          <a:lstStyle>
            <a:lvl1pPr indent="0" marL="0" marR="0" rtl="0" algn="r">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38" name="Shape 38"/>
          <p:cNvSpPr txBox="1"/>
          <p:nvPr>
            <p:ph idx="11" type="ftr"/>
          </p:nvPr>
        </p:nvSpPr>
        <p:spPr>
          <a:xfrm>
            <a:off x="5715000" y="6305550"/>
            <a:ext cx="2895600" cy="476249"/>
          </a:xfrm>
          <a:prstGeom prst="rect">
            <a:avLst/>
          </a:prstGeom>
          <a:noFill/>
          <a:ln>
            <a:noFill/>
          </a:ln>
        </p:spPr>
        <p:txBody>
          <a:bodyPr anchorCtr="0" anchor="b"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39" name="Shape 39"/>
          <p:cNvSpPr txBox="1"/>
          <p:nvPr>
            <p:ph idx="12" type="sldNum"/>
          </p:nvPr>
        </p:nvSpPr>
        <p:spPr>
          <a:xfrm>
            <a:off x="8613647" y="6305550"/>
            <a:ext cx="457200" cy="476249"/>
          </a:xfrm>
          <a:prstGeom prst="rect">
            <a:avLst/>
          </a:prstGeom>
          <a:noFill/>
          <a:ln>
            <a:noFill/>
          </a:ln>
        </p:spPr>
        <p:txBody>
          <a:bodyPr anchorCtr="0" anchor="b" bIns="45700" lIns="91425" rIns="91425" tIns="45700">
            <a:noAutofit/>
          </a:bodyPr>
          <a:lstStyle>
            <a:lvl1pPr indent="0" marL="0" marR="0" rtl="0" algn="ctr">
              <a:spcBef>
                <a:spcPts val="0"/>
              </a:spcBef>
              <a:buNone/>
              <a:defRPr b="0" baseline="0" i="0" sz="1200" u="none" cap="none" strike="noStrike">
                <a:solidFill>
                  <a:srgbClr val="B4A688"/>
                </a:solidFill>
                <a:latin typeface="Cabin"/>
                <a:ea typeface="Cabin"/>
                <a:cs typeface="Cabin"/>
                <a:sym typeface="Cabin"/>
              </a:defRPr>
            </a:lvl1pPr>
          </a:lstStyle>
          <a:p>
            <a:pPr indent="0" lvl="0" marL="0">
              <a:spcBef>
                <a:spcPts val="0"/>
              </a:spcBef>
              <a:buSzPct val="25000"/>
              <a:buNone/>
            </a:pPr>
            <a:fld id="{00000000-1234-1234-1234-123412341234}" type="slidenum">
              <a:rPr lang="en-US"/>
              <a:t>‹#›</a:t>
            </a:fld>
          </a:p>
        </p:txBody>
      </p:sp>
      <p:sp>
        <p:nvSpPr>
          <p:cNvPr id="40" name="Shape 40"/>
          <p:cNvSpPr/>
          <p:nvPr/>
        </p:nvSpPr>
        <p:spPr>
          <a:xfrm>
            <a:off x="2286000" y="0"/>
            <a:ext cx="76199" cy="6858053"/>
          </a:xfrm>
          <a:prstGeom prst="rect">
            <a:avLst/>
          </a:prstGeom>
          <a:solidFill>
            <a:schemeClr val="lt1"/>
          </a:solidFill>
          <a:ln>
            <a:noFill/>
          </a:ln>
        </p:spPr>
        <p:txBody>
          <a:bodyPr anchorCtr="0" anchor="ctr" bIns="45700" lIns="91425" rIns="91425" tIns="45700">
            <a:noAutofit/>
          </a:bodyPr>
          <a:lstStyle/>
          <a:p>
            <a:pPr indent="0" lvl="0" marL="0" marR="0" rtl="0" algn="ctr">
              <a:spcBef>
                <a:spcPts val="0"/>
              </a:spcBef>
              <a:buNone/>
            </a:pPr>
            <a:r>
              <a:t/>
            </a:r>
            <a:endParaRPr b="0" baseline="0" i="0" sz="1800" u="none" cap="none" strike="noStrike">
              <a:solidFill>
                <a:schemeClr val="lt1"/>
              </a:solidFill>
              <a:latin typeface="Cabin"/>
              <a:ea typeface="Cabin"/>
              <a:cs typeface="Cabin"/>
              <a:sym typeface="Cabin"/>
            </a:endParaRPr>
          </a:p>
        </p:txBody>
      </p:sp>
      <p:sp>
        <p:nvSpPr>
          <p:cNvPr id="41" name="Shape 41"/>
          <p:cNvSpPr/>
          <p:nvPr/>
        </p:nvSpPr>
        <p:spPr>
          <a:xfrm>
            <a:off x="2172321" y="2814656"/>
            <a:ext cx="210312" cy="210312"/>
          </a:xfrm>
          <a:prstGeom prst="ellipse">
            <a:avLst/>
          </a:prstGeom>
          <a:gradFill>
            <a:gsLst>
              <a:gs pos="0">
                <a:srgbClr val="E3FAFF">
                  <a:alpha val="94901"/>
                </a:srgbClr>
              </a:gs>
              <a:gs pos="50000">
                <a:srgbClr val="C9F3FD">
                  <a:alpha val="89803"/>
                </a:srgbClr>
              </a:gs>
              <a:gs pos="95000">
                <a:srgbClr val="79E2FE">
                  <a:alpha val="87843"/>
                </a:srgbClr>
              </a:gs>
              <a:gs pos="100000">
                <a:srgbClr val="00ABD5">
                  <a:alpha val="84705"/>
                </a:srgbClr>
              </a:gs>
            </a:gsLst>
            <a:path path="circle">
              <a:fillToRect b="100%" r="100%"/>
            </a:path>
            <a:tileRect l="-100%" t="-100%"/>
          </a:gradFill>
          <a:ln cap="rnd" cmpd="sng" w="9525">
            <a:solidFill>
              <a:srgbClr val="2F8EA5">
                <a:alpha val="60000"/>
              </a:srgbClr>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b="0" baseline="0" i="0" sz="1800" u="none" cap="none" strike="noStrike">
              <a:solidFill>
                <a:schemeClr val="dk1"/>
              </a:solidFill>
              <a:latin typeface="Cabin"/>
              <a:ea typeface="Cabin"/>
              <a:cs typeface="Cabin"/>
              <a:sym typeface="Cabin"/>
            </a:endParaRPr>
          </a:p>
        </p:txBody>
      </p:sp>
      <p:sp>
        <p:nvSpPr>
          <p:cNvPr id="42" name="Shape 42"/>
          <p:cNvSpPr/>
          <p:nvPr/>
        </p:nvSpPr>
        <p:spPr>
          <a:xfrm>
            <a:off x="2408064" y="2745869"/>
            <a:ext cx="64008" cy="64008"/>
          </a:xfrm>
          <a:prstGeom prst="ellipse">
            <a:avLst/>
          </a:prstGeom>
          <a:noFill/>
          <a:ln cap="rnd" cmpd="sng" w="12700">
            <a:solidFill>
              <a:srgbClr val="318093">
                <a:alpha val="60000"/>
              </a:srgbClr>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b="0" baseline="0" i="0" sz="1800" u="none" cap="none" strike="noStrike">
              <a:solidFill>
                <a:schemeClr val="dk1"/>
              </a:solidFill>
              <a:latin typeface="Cabin"/>
              <a:ea typeface="Cabin"/>
              <a:cs typeface="Cabin"/>
              <a:sym typeface="Cabin"/>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Obj">
  <p:cSld name="Two Content">
    <p:spTree>
      <p:nvGrpSpPr>
        <p:cNvPr id="43" name="Shape 43"/>
        <p:cNvGrpSpPr/>
        <p:nvPr/>
      </p:nvGrpSpPr>
      <p:grpSpPr>
        <a:xfrm>
          <a:off x="0" y="0"/>
          <a:ext cx="0" cy="0"/>
          <a:chOff x="0" y="0"/>
          <a:chExt cx="0" cy="0"/>
        </a:xfrm>
      </p:grpSpPr>
      <p:sp>
        <p:nvSpPr>
          <p:cNvPr id="44" name="Shape 44"/>
          <p:cNvSpPr txBox="1"/>
          <p:nvPr>
            <p:ph type="title"/>
          </p:nvPr>
        </p:nvSpPr>
        <p:spPr>
          <a:xfrm>
            <a:off x="1435608" y="274319"/>
            <a:ext cx="7498080" cy="1143000"/>
          </a:xfrm>
          <a:prstGeom prst="rect">
            <a:avLst/>
          </a:prstGeom>
          <a:noFill/>
          <a:ln>
            <a:noFill/>
          </a:ln>
        </p:spPr>
        <p:txBody>
          <a:bodyPr anchorCtr="0" anchor="ctr" bIns="91425" lIns="91425" rIns="91425" tIns="91425"/>
          <a:lstStyle>
            <a:lvl1pPr rtl="0" algn="l">
              <a:spcBef>
                <a:spcPts val="0"/>
              </a:spcBef>
              <a:buClr>
                <a:srgbClr val="562214"/>
              </a:buClr>
              <a:buFont typeface="Cabin"/>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45" name="Shape 45"/>
          <p:cNvSpPr txBox="1"/>
          <p:nvPr>
            <p:ph idx="1" type="body"/>
          </p:nvPr>
        </p:nvSpPr>
        <p:spPr>
          <a:xfrm>
            <a:off x="1435608" y="1524000"/>
            <a:ext cx="3657600" cy="4663439"/>
          </a:xfrm>
          <a:prstGeom prst="rect">
            <a:avLst/>
          </a:prstGeom>
          <a:noFill/>
          <a:ln>
            <a:noFill/>
          </a:ln>
        </p:spPr>
        <p:txBody>
          <a:bodyPr anchorCtr="0" anchor="t" bIns="91425" lIns="91425" rIns="91425" tIns="91425"/>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46" name="Shape 46"/>
          <p:cNvSpPr txBox="1"/>
          <p:nvPr>
            <p:ph idx="2" type="body"/>
          </p:nvPr>
        </p:nvSpPr>
        <p:spPr>
          <a:xfrm>
            <a:off x="5276087" y="1524000"/>
            <a:ext cx="3657600" cy="4663439"/>
          </a:xfrm>
          <a:prstGeom prst="rect">
            <a:avLst/>
          </a:prstGeom>
          <a:noFill/>
          <a:ln>
            <a:noFill/>
          </a:ln>
        </p:spPr>
        <p:txBody>
          <a:bodyPr anchorCtr="0" anchor="t" bIns="91425" lIns="91425" rIns="91425" tIns="91425"/>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47" name="Shape 47"/>
          <p:cNvSpPr txBox="1"/>
          <p:nvPr>
            <p:ph idx="10" type="dt"/>
          </p:nvPr>
        </p:nvSpPr>
        <p:spPr>
          <a:xfrm>
            <a:off x="3581400" y="6305550"/>
            <a:ext cx="2133599" cy="476249"/>
          </a:xfrm>
          <a:prstGeom prst="rect">
            <a:avLst/>
          </a:prstGeom>
          <a:noFill/>
          <a:ln>
            <a:noFill/>
          </a:ln>
        </p:spPr>
        <p:txBody>
          <a:bodyPr anchorCtr="0" anchor="b" bIns="91425" lIns="91425" rIns="91425" tIns="91425"/>
          <a:lstStyle>
            <a:lvl1pPr indent="0" marL="0" marR="0" rtl="0" algn="r">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48" name="Shape 48"/>
          <p:cNvSpPr txBox="1"/>
          <p:nvPr>
            <p:ph idx="11" type="ftr"/>
          </p:nvPr>
        </p:nvSpPr>
        <p:spPr>
          <a:xfrm>
            <a:off x="5715000" y="6305550"/>
            <a:ext cx="2895600" cy="476249"/>
          </a:xfrm>
          <a:prstGeom prst="rect">
            <a:avLst/>
          </a:prstGeom>
          <a:noFill/>
          <a:ln>
            <a:noFill/>
          </a:ln>
        </p:spPr>
        <p:txBody>
          <a:bodyPr anchorCtr="0" anchor="b"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49" name="Shape 49"/>
          <p:cNvSpPr txBox="1"/>
          <p:nvPr>
            <p:ph idx="12" type="sldNum"/>
          </p:nvPr>
        </p:nvSpPr>
        <p:spPr>
          <a:xfrm>
            <a:off x="8613647" y="6305550"/>
            <a:ext cx="457200" cy="476249"/>
          </a:xfrm>
          <a:prstGeom prst="rect">
            <a:avLst/>
          </a:prstGeom>
          <a:noFill/>
          <a:ln>
            <a:noFill/>
          </a:ln>
        </p:spPr>
        <p:txBody>
          <a:bodyPr anchorCtr="0" anchor="b" bIns="45700" lIns="91425" rIns="91425" tIns="45700">
            <a:noAutofit/>
          </a:bodyPr>
          <a:lstStyle>
            <a:lvl1pPr indent="0" marL="0" marR="0" rtl="0" algn="ctr">
              <a:spcBef>
                <a:spcPts val="0"/>
              </a:spcBef>
              <a:buNone/>
              <a:defRPr b="0" baseline="0" i="0" sz="1200" u="none" cap="none" strike="noStrike">
                <a:solidFill>
                  <a:srgbClr val="B4A688"/>
                </a:solidFill>
                <a:latin typeface="Cabin"/>
                <a:ea typeface="Cabin"/>
                <a:cs typeface="Cabin"/>
                <a:sym typeface="Cabin"/>
              </a:defRPr>
            </a:lvl1pPr>
          </a:lstStyle>
          <a:p>
            <a:pPr indent="0" lvl="0" marL="0">
              <a:spcBef>
                <a:spcPts val="0"/>
              </a:spcBef>
              <a:buSzPct val="25000"/>
              <a:buNone/>
            </a:pPr>
            <a:fld id="{00000000-1234-1234-1234-123412341234}" type="slidenum">
              <a:rPr lang="en-US"/>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TxTwoObj">
  <p:cSld name="Comparison">
    <p:spTree>
      <p:nvGrpSpPr>
        <p:cNvPr id="50" name="Shape 50"/>
        <p:cNvGrpSpPr/>
        <p:nvPr/>
      </p:nvGrpSpPr>
      <p:grpSpPr>
        <a:xfrm>
          <a:off x="0" y="0"/>
          <a:ext cx="0" cy="0"/>
          <a:chOff x="0" y="0"/>
          <a:chExt cx="0" cy="0"/>
        </a:xfrm>
      </p:grpSpPr>
      <p:sp>
        <p:nvSpPr>
          <p:cNvPr id="51" name="Shape 51"/>
          <p:cNvSpPr txBox="1"/>
          <p:nvPr>
            <p:ph type="title"/>
          </p:nvPr>
        </p:nvSpPr>
        <p:spPr>
          <a:xfrm>
            <a:off x="457200" y="5160335"/>
            <a:ext cx="8229600" cy="1143000"/>
          </a:xfrm>
          <a:prstGeom prst="rect">
            <a:avLst/>
          </a:prstGeom>
          <a:noFill/>
          <a:ln>
            <a:noFill/>
          </a:ln>
        </p:spPr>
        <p:txBody>
          <a:bodyPr anchorCtr="0" anchor="ctr" bIns="91425" lIns="91425" rIns="91425" tIns="91425"/>
          <a:lstStyle>
            <a:lvl1pPr rtl="0" algn="ctr">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52" name="Shape 52"/>
          <p:cNvSpPr txBox="1"/>
          <p:nvPr>
            <p:ph idx="1" type="body"/>
          </p:nvPr>
        </p:nvSpPr>
        <p:spPr>
          <a:xfrm>
            <a:off x="457200" y="328278"/>
            <a:ext cx="4023360" cy="640079"/>
          </a:xfrm>
          <a:prstGeom prst="rect">
            <a:avLst/>
          </a:prstGeom>
          <a:solidFill>
            <a:schemeClr val="lt1"/>
          </a:solidFill>
          <a:ln cap="flat" cmpd="sng" w="10775">
            <a:solidFill>
              <a:schemeClr val="lt1"/>
            </a:solidFill>
            <a:prstDash val="solid"/>
            <a:miter/>
            <a:headEnd len="med" w="med" type="none"/>
            <a:tailEnd len="med" w="med" type="none"/>
          </a:ln>
        </p:spPr>
        <p:txBody>
          <a:bodyPr anchorCtr="0" anchor="ctr" bIns="91425" lIns="91425" rIns="91425" tIns="91425"/>
          <a:lstStyle>
            <a:lvl1pPr indent="-507" marL="64008" rtl="0" algn="l">
              <a:lnSpc>
                <a:spcPct val="100000"/>
              </a:lnSpc>
              <a:spcBef>
                <a:spcPts val="100"/>
              </a:spcBef>
              <a:buClr>
                <a:schemeClr val="dk1"/>
              </a:buClr>
              <a:buFont typeface="Cabin"/>
              <a:buNone/>
              <a:defRPr/>
            </a:lvl1pPr>
            <a:lvl2pPr rtl="0">
              <a:spcBef>
                <a:spcPts val="0"/>
              </a:spcBef>
              <a:buFont typeface="Cabin"/>
              <a:buNone/>
              <a:defRPr/>
            </a:lvl2pPr>
            <a:lvl3pPr rtl="0">
              <a:spcBef>
                <a:spcPts val="0"/>
              </a:spcBef>
              <a:buFont typeface="Cabin"/>
              <a:buNone/>
              <a:defRPr/>
            </a:lvl3pPr>
            <a:lvl4pPr rtl="0">
              <a:spcBef>
                <a:spcPts val="0"/>
              </a:spcBef>
              <a:buFont typeface="Cabin"/>
              <a:buNone/>
              <a:defRPr/>
            </a:lvl4pPr>
            <a:lvl5pPr rtl="0">
              <a:spcBef>
                <a:spcPts val="0"/>
              </a:spcBef>
              <a:buFont typeface="Cabin"/>
              <a:buNone/>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53" name="Shape 53"/>
          <p:cNvSpPr txBox="1"/>
          <p:nvPr>
            <p:ph idx="2" type="body"/>
          </p:nvPr>
        </p:nvSpPr>
        <p:spPr>
          <a:xfrm>
            <a:off x="4663439" y="328278"/>
            <a:ext cx="4023360" cy="640079"/>
          </a:xfrm>
          <a:prstGeom prst="rect">
            <a:avLst/>
          </a:prstGeom>
          <a:solidFill>
            <a:schemeClr val="lt1"/>
          </a:solidFill>
          <a:ln cap="flat" cmpd="sng" w="10775">
            <a:solidFill>
              <a:schemeClr val="lt1"/>
            </a:solidFill>
            <a:prstDash val="solid"/>
            <a:miter/>
            <a:headEnd len="med" w="med" type="none"/>
            <a:tailEnd len="med" w="med" type="none"/>
          </a:ln>
        </p:spPr>
        <p:txBody>
          <a:bodyPr anchorCtr="0" anchor="ctr" bIns="91425" lIns="91425" rIns="91425" tIns="91425"/>
          <a:lstStyle>
            <a:lvl1pPr indent="-507" marL="64008" rtl="0" algn="l">
              <a:lnSpc>
                <a:spcPct val="100000"/>
              </a:lnSpc>
              <a:spcBef>
                <a:spcPts val="100"/>
              </a:spcBef>
              <a:buClr>
                <a:schemeClr val="dk1"/>
              </a:buClr>
              <a:buFont typeface="Cabin"/>
              <a:buNone/>
              <a:defRPr/>
            </a:lvl1pPr>
            <a:lvl2pPr rtl="0">
              <a:spcBef>
                <a:spcPts val="0"/>
              </a:spcBef>
              <a:buFont typeface="Cabin"/>
              <a:buNone/>
              <a:defRPr/>
            </a:lvl2pPr>
            <a:lvl3pPr rtl="0">
              <a:spcBef>
                <a:spcPts val="0"/>
              </a:spcBef>
              <a:buFont typeface="Cabin"/>
              <a:buNone/>
              <a:defRPr/>
            </a:lvl3pPr>
            <a:lvl4pPr rtl="0">
              <a:spcBef>
                <a:spcPts val="0"/>
              </a:spcBef>
              <a:buFont typeface="Cabin"/>
              <a:buNone/>
              <a:defRPr/>
            </a:lvl4pPr>
            <a:lvl5pPr rtl="0">
              <a:spcBef>
                <a:spcPts val="0"/>
              </a:spcBef>
              <a:buFont typeface="Cabin"/>
              <a:buNone/>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54" name="Shape 54"/>
          <p:cNvSpPr txBox="1"/>
          <p:nvPr>
            <p:ph idx="3" type="body"/>
          </p:nvPr>
        </p:nvSpPr>
        <p:spPr>
          <a:xfrm>
            <a:off x="457200" y="969336"/>
            <a:ext cx="4023360" cy="4114800"/>
          </a:xfrm>
          <a:prstGeom prst="rect">
            <a:avLst/>
          </a:prstGeom>
          <a:noFill/>
          <a:ln cap="flat" cmpd="sng" w="10775">
            <a:solidFill>
              <a:schemeClr val="lt1"/>
            </a:solidFill>
            <a:prstDash val="dash"/>
            <a:miter/>
            <a:headEnd len="med" w="med" type="none"/>
            <a:tailEnd len="med" w="med" type="none"/>
          </a:ln>
        </p:spPr>
        <p:txBody>
          <a:bodyPr anchorCtr="0" anchor="t" bIns="91425" lIns="91425" rIns="91425" tIns="91425"/>
          <a:lstStyle>
            <a:lvl1pPr indent="-278892" marL="393192" rtl="0">
              <a:lnSpc>
                <a:spcPct val="100000"/>
              </a:lnSpc>
              <a:spcBef>
                <a:spcPts val="700"/>
              </a:spcBef>
              <a:defRPr/>
            </a:lvl1pPr>
            <a:lvl2pPr rtl="0">
              <a:lnSpc>
                <a:spcPct val="100000"/>
              </a:lnSpc>
              <a:spcBef>
                <a:spcPts val="700"/>
              </a:spcBef>
              <a:defRPr/>
            </a:lvl2pPr>
            <a:lvl3pPr rtl="0">
              <a:lnSpc>
                <a:spcPct val="100000"/>
              </a:lnSpc>
              <a:spcBef>
                <a:spcPts val="700"/>
              </a:spcBef>
              <a:defRPr/>
            </a:lvl3pPr>
            <a:lvl4pPr rtl="0">
              <a:lnSpc>
                <a:spcPct val="100000"/>
              </a:lnSpc>
              <a:spcBef>
                <a:spcPts val="700"/>
              </a:spcBef>
              <a:defRPr/>
            </a:lvl4pPr>
            <a:lvl5pPr rtl="0">
              <a:lnSpc>
                <a:spcPct val="100000"/>
              </a:lnSpc>
              <a:spcBef>
                <a:spcPts val="70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55" name="Shape 55"/>
          <p:cNvSpPr txBox="1"/>
          <p:nvPr>
            <p:ph idx="4" type="body"/>
          </p:nvPr>
        </p:nvSpPr>
        <p:spPr>
          <a:xfrm>
            <a:off x="4663439" y="969336"/>
            <a:ext cx="4023360" cy="4114800"/>
          </a:xfrm>
          <a:prstGeom prst="rect">
            <a:avLst/>
          </a:prstGeom>
          <a:noFill/>
          <a:ln cap="flat" cmpd="sng" w="10775">
            <a:solidFill>
              <a:schemeClr val="lt1"/>
            </a:solidFill>
            <a:prstDash val="dash"/>
            <a:miter/>
            <a:headEnd len="med" w="med" type="none"/>
            <a:tailEnd len="med" w="med" type="none"/>
          </a:ln>
        </p:spPr>
        <p:txBody>
          <a:bodyPr anchorCtr="0" anchor="t" bIns="91425" lIns="91425" rIns="91425" tIns="91425"/>
          <a:lstStyle>
            <a:lvl1pPr indent="-278892" marL="393192" rtl="0">
              <a:lnSpc>
                <a:spcPct val="100000"/>
              </a:lnSpc>
              <a:spcBef>
                <a:spcPts val="700"/>
              </a:spcBef>
              <a:defRPr/>
            </a:lvl1pPr>
            <a:lvl2pPr rtl="0">
              <a:lnSpc>
                <a:spcPct val="100000"/>
              </a:lnSpc>
              <a:spcBef>
                <a:spcPts val="700"/>
              </a:spcBef>
              <a:defRPr/>
            </a:lvl2pPr>
            <a:lvl3pPr rtl="0">
              <a:lnSpc>
                <a:spcPct val="100000"/>
              </a:lnSpc>
              <a:spcBef>
                <a:spcPts val="700"/>
              </a:spcBef>
              <a:defRPr/>
            </a:lvl3pPr>
            <a:lvl4pPr rtl="0">
              <a:lnSpc>
                <a:spcPct val="100000"/>
              </a:lnSpc>
              <a:spcBef>
                <a:spcPts val="700"/>
              </a:spcBef>
              <a:defRPr/>
            </a:lvl4pPr>
            <a:lvl5pPr rtl="0">
              <a:lnSpc>
                <a:spcPct val="100000"/>
              </a:lnSpc>
              <a:spcBef>
                <a:spcPts val="70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56" name="Shape 56"/>
          <p:cNvSpPr txBox="1"/>
          <p:nvPr>
            <p:ph idx="10" type="dt"/>
          </p:nvPr>
        </p:nvSpPr>
        <p:spPr>
          <a:xfrm>
            <a:off x="3581400" y="6305550"/>
            <a:ext cx="2133599" cy="476249"/>
          </a:xfrm>
          <a:prstGeom prst="rect">
            <a:avLst/>
          </a:prstGeom>
          <a:noFill/>
          <a:ln>
            <a:noFill/>
          </a:ln>
        </p:spPr>
        <p:txBody>
          <a:bodyPr anchorCtr="0" anchor="b" bIns="91425" lIns="91425" rIns="91425" tIns="91425"/>
          <a:lstStyle>
            <a:lvl1pPr indent="0" marL="0" marR="0" rtl="0" algn="r">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57" name="Shape 57"/>
          <p:cNvSpPr txBox="1"/>
          <p:nvPr>
            <p:ph idx="11" type="ftr"/>
          </p:nvPr>
        </p:nvSpPr>
        <p:spPr>
          <a:xfrm>
            <a:off x="5715000" y="6305550"/>
            <a:ext cx="2895600" cy="476249"/>
          </a:xfrm>
          <a:prstGeom prst="rect">
            <a:avLst/>
          </a:prstGeom>
          <a:noFill/>
          <a:ln>
            <a:noFill/>
          </a:ln>
        </p:spPr>
        <p:txBody>
          <a:bodyPr anchorCtr="0" anchor="b"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58" name="Shape 58"/>
          <p:cNvSpPr txBox="1"/>
          <p:nvPr>
            <p:ph idx="12" type="sldNum"/>
          </p:nvPr>
        </p:nvSpPr>
        <p:spPr>
          <a:xfrm>
            <a:off x="8613647" y="6305550"/>
            <a:ext cx="457200" cy="476249"/>
          </a:xfrm>
          <a:prstGeom prst="rect">
            <a:avLst/>
          </a:prstGeom>
          <a:noFill/>
          <a:ln>
            <a:noFill/>
          </a:ln>
        </p:spPr>
        <p:txBody>
          <a:bodyPr anchorCtr="0" anchor="b" bIns="45700" lIns="91425" rIns="91425" tIns="45700">
            <a:noAutofit/>
          </a:bodyPr>
          <a:lstStyle>
            <a:lvl1pPr indent="0" marL="0" marR="0" rtl="0" algn="ctr">
              <a:spcBef>
                <a:spcPts val="0"/>
              </a:spcBef>
              <a:buNone/>
              <a:defRPr b="0" baseline="0" i="0" sz="1200" u="none" cap="none" strike="noStrike">
                <a:solidFill>
                  <a:srgbClr val="B4A688"/>
                </a:solidFill>
                <a:latin typeface="Cabin"/>
                <a:ea typeface="Cabin"/>
                <a:cs typeface="Cabin"/>
                <a:sym typeface="Cabin"/>
              </a:defRPr>
            </a:lvl1pPr>
          </a:lstStyle>
          <a:p>
            <a:pPr indent="0" lvl="0" marL="0">
              <a:spcBef>
                <a:spcPts val="0"/>
              </a:spcBef>
              <a:buSzPct val="25000"/>
              <a:buNone/>
            </a:pPr>
            <a:fld id="{00000000-1234-1234-1234-123412341234}" type="slidenum">
              <a:rPr lang="en-US"/>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59" name="Shape 59"/>
        <p:cNvGrpSpPr/>
        <p:nvPr/>
      </p:nvGrpSpPr>
      <p:grpSpPr>
        <a:xfrm>
          <a:off x="0" y="0"/>
          <a:ext cx="0" cy="0"/>
          <a:chOff x="0" y="0"/>
          <a:chExt cx="0" cy="0"/>
        </a:xfrm>
      </p:grpSpPr>
      <p:sp>
        <p:nvSpPr>
          <p:cNvPr id="60" name="Shape 60"/>
          <p:cNvSpPr txBox="1"/>
          <p:nvPr>
            <p:ph type="title"/>
          </p:nvPr>
        </p:nvSpPr>
        <p:spPr>
          <a:xfrm>
            <a:off x="1435608" y="274319"/>
            <a:ext cx="7498080" cy="1143000"/>
          </a:xfrm>
          <a:prstGeom prst="rect">
            <a:avLst/>
          </a:prstGeom>
          <a:noFill/>
          <a:ln>
            <a:noFill/>
          </a:ln>
        </p:spPr>
        <p:txBody>
          <a:bodyPr anchorCtr="0" anchor="ctr" bIns="91425" lIns="91425" rIns="91425" tIns="91425"/>
          <a:lstStyle>
            <a:lvl1pPr rtl="0" algn="l">
              <a:spcBef>
                <a:spcPts val="0"/>
              </a:spcBef>
              <a:buClr>
                <a:srgbClr val="562214"/>
              </a:buClr>
              <a:buFont typeface="Cabin"/>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61" name="Shape 61"/>
          <p:cNvSpPr txBox="1"/>
          <p:nvPr>
            <p:ph idx="10" type="dt"/>
          </p:nvPr>
        </p:nvSpPr>
        <p:spPr>
          <a:xfrm>
            <a:off x="3581400" y="6305550"/>
            <a:ext cx="2133599" cy="476249"/>
          </a:xfrm>
          <a:prstGeom prst="rect">
            <a:avLst/>
          </a:prstGeom>
          <a:noFill/>
          <a:ln>
            <a:noFill/>
          </a:ln>
        </p:spPr>
        <p:txBody>
          <a:bodyPr anchorCtr="0" anchor="b" bIns="91425" lIns="91425" rIns="91425" tIns="91425"/>
          <a:lstStyle>
            <a:lvl1pPr indent="0" marL="0" marR="0" rtl="0" algn="r">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62" name="Shape 62"/>
          <p:cNvSpPr txBox="1"/>
          <p:nvPr>
            <p:ph idx="11" type="ftr"/>
          </p:nvPr>
        </p:nvSpPr>
        <p:spPr>
          <a:xfrm>
            <a:off x="5715000" y="6305550"/>
            <a:ext cx="2895600" cy="476249"/>
          </a:xfrm>
          <a:prstGeom prst="rect">
            <a:avLst/>
          </a:prstGeom>
          <a:noFill/>
          <a:ln>
            <a:noFill/>
          </a:ln>
        </p:spPr>
        <p:txBody>
          <a:bodyPr anchorCtr="0" anchor="b"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63" name="Shape 63"/>
          <p:cNvSpPr txBox="1"/>
          <p:nvPr>
            <p:ph idx="12" type="sldNum"/>
          </p:nvPr>
        </p:nvSpPr>
        <p:spPr>
          <a:xfrm>
            <a:off x="8613647" y="6305550"/>
            <a:ext cx="457200" cy="476249"/>
          </a:xfrm>
          <a:prstGeom prst="rect">
            <a:avLst/>
          </a:prstGeom>
          <a:noFill/>
          <a:ln>
            <a:noFill/>
          </a:ln>
        </p:spPr>
        <p:txBody>
          <a:bodyPr anchorCtr="0" anchor="b" bIns="45700" lIns="91425" rIns="91425" tIns="45700">
            <a:noAutofit/>
          </a:bodyPr>
          <a:lstStyle>
            <a:lvl1pPr indent="0" marL="0" marR="0" rtl="0" algn="ctr">
              <a:spcBef>
                <a:spcPts val="0"/>
              </a:spcBef>
              <a:buNone/>
              <a:defRPr b="0" baseline="0" i="0" sz="1200" u="none" cap="none" strike="noStrike">
                <a:solidFill>
                  <a:srgbClr val="B4A688"/>
                </a:solidFill>
                <a:latin typeface="Cabin"/>
                <a:ea typeface="Cabin"/>
                <a:cs typeface="Cabin"/>
                <a:sym typeface="Cabin"/>
              </a:defRPr>
            </a:lvl1pPr>
          </a:lstStyle>
          <a:p>
            <a:pPr indent="0" lvl="0" marL="0">
              <a:spcBef>
                <a:spcPts val="0"/>
              </a:spcBef>
              <a:buSzPct val="25000"/>
              <a:buNone/>
            </a:pPr>
            <a:fld id="{00000000-1234-1234-1234-123412341234}" type="slidenum">
              <a:rPr lang="en-US"/>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64" name="Shape 64"/>
        <p:cNvGrpSpPr/>
        <p:nvPr/>
      </p:nvGrpSpPr>
      <p:grpSpPr>
        <a:xfrm>
          <a:off x="0" y="0"/>
          <a:ext cx="0" cy="0"/>
          <a:chOff x="0" y="0"/>
          <a:chExt cx="0" cy="0"/>
        </a:xfrm>
      </p:grpSpPr>
      <p:sp>
        <p:nvSpPr>
          <p:cNvPr id="65" name="Shape 65"/>
          <p:cNvSpPr/>
          <p:nvPr/>
        </p:nvSpPr>
        <p:spPr>
          <a:xfrm>
            <a:off x="1014983" y="0"/>
            <a:ext cx="8129015" cy="6858000"/>
          </a:xfrm>
          <a:prstGeom prst="rect">
            <a:avLst/>
          </a:prstGeom>
          <a:solidFill>
            <a:schemeClr val="lt1"/>
          </a:solidFill>
          <a:ln>
            <a:noFill/>
          </a:ln>
        </p:spPr>
        <p:txBody>
          <a:bodyPr anchorCtr="0" anchor="ctr" bIns="45700" lIns="91425" rIns="91425" tIns="45700">
            <a:noAutofit/>
          </a:bodyPr>
          <a:lstStyle/>
          <a:p>
            <a:pPr indent="0" lvl="0" marL="0" marR="0" rtl="0" algn="ctr">
              <a:spcBef>
                <a:spcPts val="0"/>
              </a:spcBef>
              <a:buNone/>
            </a:pPr>
            <a:r>
              <a:t/>
            </a:r>
            <a:endParaRPr b="0" baseline="0" i="0" sz="1800" u="none" cap="none" strike="noStrike">
              <a:solidFill>
                <a:schemeClr val="lt1"/>
              </a:solidFill>
              <a:latin typeface="Cabin"/>
              <a:ea typeface="Cabin"/>
              <a:cs typeface="Cabin"/>
              <a:sym typeface="Cabin"/>
            </a:endParaRPr>
          </a:p>
        </p:txBody>
      </p:sp>
      <p:sp>
        <p:nvSpPr>
          <p:cNvPr id="66" name="Shape 66"/>
          <p:cNvSpPr txBox="1"/>
          <p:nvPr>
            <p:ph idx="10" type="dt"/>
          </p:nvPr>
        </p:nvSpPr>
        <p:spPr>
          <a:xfrm>
            <a:off x="3581400" y="6305550"/>
            <a:ext cx="2133599" cy="476249"/>
          </a:xfrm>
          <a:prstGeom prst="rect">
            <a:avLst/>
          </a:prstGeom>
          <a:noFill/>
          <a:ln>
            <a:noFill/>
          </a:ln>
        </p:spPr>
        <p:txBody>
          <a:bodyPr anchorCtr="0" anchor="b" bIns="91425" lIns="91425" rIns="91425" tIns="91425"/>
          <a:lstStyle>
            <a:lvl1pPr indent="0" marL="0" marR="0" rtl="0" algn="r">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67" name="Shape 67"/>
          <p:cNvSpPr txBox="1"/>
          <p:nvPr>
            <p:ph idx="11" type="ftr"/>
          </p:nvPr>
        </p:nvSpPr>
        <p:spPr>
          <a:xfrm>
            <a:off x="5715000" y="6305550"/>
            <a:ext cx="2895600" cy="476249"/>
          </a:xfrm>
          <a:prstGeom prst="rect">
            <a:avLst/>
          </a:prstGeom>
          <a:noFill/>
          <a:ln>
            <a:noFill/>
          </a:ln>
        </p:spPr>
        <p:txBody>
          <a:bodyPr anchorCtr="0" anchor="b"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68" name="Shape 68"/>
          <p:cNvSpPr txBox="1"/>
          <p:nvPr>
            <p:ph idx="12" type="sldNum"/>
          </p:nvPr>
        </p:nvSpPr>
        <p:spPr>
          <a:xfrm>
            <a:off x="8613647" y="6305550"/>
            <a:ext cx="457200" cy="476249"/>
          </a:xfrm>
          <a:prstGeom prst="rect">
            <a:avLst/>
          </a:prstGeom>
          <a:noFill/>
          <a:ln>
            <a:noFill/>
          </a:ln>
        </p:spPr>
        <p:txBody>
          <a:bodyPr anchorCtr="0" anchor="b" bIns="45700" lIns="91425" rIns="91425" tIns="45700">
            <a:noAutofit/>
          </a:bodyPr>
          <a:lstStyle>
            <a:lvl1pPr indent="0" marL="0" marR="0" rtl="0" algn="ctr">
              <a:spcBef>
                <a:spcPts val="0"/>
              </a:spcBef>
              <a:buNone/>
              <a:defRPr b="0" baseline="0" i="0" sz="1200" u="none" cap="none" strike="noStrike">
                <a:solidFill>
                  <a:srgbClr val="B4A688"/>
                </a:solidFill>
                <a:latin typeface="Cabin"/>
                <a:ea typeface="Cabin"/>
                <a:cs typeface="Cabin"/>
                <a:sym typeface="Cabin"/>
              </a:defRPr>
            </a:lvl1pPr>
          </a:lstStyle>
          <a:p>
            <a:pPr indent="0" lvl="0" marL="0">
              <a:spcBef>
                <a:spcPts val="0"/>
              </a:spcBef>
              <a:buSzPct val="25000"/>
              <a:buNone/>
            </a:pPr>
            <a:fld id="{00000000-1234-1234-1234-123412341234}" type="slidenum">
              <a:rPr lang="en-US"/>
              <a:t>‹#›</a:t>
            </a:fld>
          </a:p>
        </p:txBody>
      </p:sp>
      <p:sp>
        <p:nvSpPr>
          <p:cNvPr id="69" name="Shape 69"/>
          <p:cNvSpPr/>
          <p:nvPr/>
        </p:nvSpPr>
        <p:spPr>
          <a:xfrm>
            <a:off x="1014983" y="-54"/>
            <a:ext cx="73151" cy="6858053"/>
          </a:xfrm>
          <a:prstGeom prst="rect">
            <a:avLst/>
          </a:prstGeom>
          <a:solidFill>
            <a:schemeClr val="lt1"/>
          </a:solidFill>
          <a:ln>
            <a:noFill/>
          </a:ln>
        </p:spPr>
        <p:txBody>
          <a:bodyPr anchorCtr="0" anchor="ctr" bIns="45700" lIns="91425" rIns="91425" tIns="45700">
            <a:noAutofit/>
          </a:bodyPr>
          <a:lstStyle/>
          <a:p>
            <a:pPr indent="0" lvl="0" marL="0" marR="0" rtl="0" algn="ctr">
              <a:spcBef>
                <a:spcPts val="0"/>
              </a:spcBef>
              <a:buNone/>
            </a:pPr>
            <a:r>
              <a:t/>
            </a:r>
            <a:endParaRPr b="0" baseline="0" i="0" sz="1800" u="none" cap="none" strike="noStrike">
              <a:solidFill>
                <a:schemeClr val="lt1"/>
              </a:solidFill>
              <a:latin typeface="Cabin"/>
              <a:ea typeface="Cabin"/>
              <a:cs typeface="Cabin"/>
              <a:sym typeface="Cabin"/>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Tx">
  <p:cSld name="Content with Caption">
    <p:spTree>
      <p:nvGrpSpPr>
        <p:cNvPr id="70" name="Shape 70"/>
        <p:cNvGrpSpPr/>
        <p:nvPr/>
      </p:nvGrpSpPr>
      <p:grpSpPr>
        <a:xfrm>
          <a:off x="0" y="0"/>
          <a:ext cx="0" cy="0"/>
          <a:chOff x="0" y="0"/>
          <a:chExt cx="0" cy="0"/>
        </a:xfrm>
      </p:grpSpPr>
      <p:sp>
        <p:nvSpPr>
          <p:cNvPr id="71" name="Shape 71"/>
          <p:cNvSpPr txBox="1"/>
          <p:nvPr>
            <p:ph type="title"/>
          </p:nvPr>
        </p:nvSpPr>
        <p:spPr>
          <a:xfrm>
            <a:off x="457200" y="216778"/>
            <a:ext cx="3809999" cy="1162049"/>
          </a:xfrm>
          <a:prstGeom prst="rect">
            <a:avLst/>
          </a:prstGeom>
          <a:noFill/>
          <a:ln>
            <a:noFill/>
          </a:ln>
        </p:spPr>
        <p:txBody>
          <a:bodyPr anchorCtr="0" anchor="b" bIns="91425" lIns="91425" rIns="91425" tIns="91425"/>
          <a:lstStyle>
            <a:lvl1pPr rtl="0" algn="l">
              <a:lnSpc>
                <a:spcPct val="90909"/>
              </a:lnSpc>
              <a:spcBef>
                <a:spcPts val="0"/>
              </a:spcBef>
              <a:buFont typeface="Cabin"/>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72" name="Shape 72"/>
          <p:cNvSpPr txBox="1"/>
          <p:nvPr>
            <p:ph idx="1" type="body"/>
          </p:nvPr>
        </p:nvSpPr>
        <p:spPr>
          <a:xfrm>
            <a:off x="457200" y="1406963"/>
            <a:ext cx="3809999" cy="698500"/>
          </a:xfrm>
          <a:prstGeom prst="rect">
            <a:avLst/>
          </a:prstGeom>
          <a:noFill/>
          <a:ln>
            <a:noFill/>
          </a:ln>
        </p:spPr>
        <p:txBody>
          <a:bodyPr anchorCtr="0" anchor="t" bIns="91425" lIns="91425" rIns="91425" tIns="91425"/>
          <a:lstStyle>
            <a:lvl1pPr indent="-7619" marL="45720" rtl="0">
              <a:lnSpc>
                <a:spcPct val="100000"/>
              </a:lnSpc>
              <a:spcBef>
                <a:spcPts val="0"/>
              </a:spcBef>
              <a:buFont typeface="Cabin"/>
              <a:buNone/>
              <a:defRPr/>
            </a:lvl1pPr>
            <a:lvl2pPr rtl="0">
              <a:spcBef>
                <a:spcPts val="0"/>
              </a:spcBef>
              <a:buFont typeface="Cabin"/>
              <a:buNone/>
              <a:defRPr/>
            </a:lvl2pPr>
            <a:lvl3pPr rtl="0">
              <a:spcBef>
                <a:spcPts val="0"/>
              </a:spcBef>
              <a:buFont typeface="Cabin"/>
              <a:buNone/>
              <a:defRPr/>
            </a:lvl3pPr>
            <a:lvl4pPr rtl="0">
              <a:spcBef>
                <a:spcPts val="0"/>
              </a:spcBef>
              <a:buFont typeface="Cabin"/>
              <a:buNone/>
              <a:defRPr/>
            </a:lvl4pPr>
            <a:lvl5pPr rtl="0">
              <a:spcBef>
                <a:spcPts val="0"/>
              </a:spcBef>
              <a:buFont typeface="Cabin"/>
              <a:buNone/>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73" name="Shape 73"/>
          <p:cNvSpPr txBox="1"/>
          <p:nvPr>
            <p:ph idx="2" type="body"/>
          </p:nvPr>
        </p:nvSpPr>
        <p:spPr>
          <a:xfrm>
            <a:off x="457200" y="2133600"/>
            <a:ext cx="8153399" cy="3992562"/>
          </a:xfrm>
          <a:prstGeom prst="rect">
            <a:avLst/>
          </a:prstGeom>
          <a:noFill/>
          <a:ln>
            <a:noFill/>
          </a:ln>
        </p:spPr>
        <p:txBody>
          <a:bodyPr anchorCtr="0" anchor="t" bIns="91425" lIns="91425" rIns="91425" tIns="91425"/>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74" name="Shape 74"/>
          <p:cNvSpPr txBox="1"/>
          <p:nvPr>
            <p:ph idx="10" type="dt"/>
          </p:nvPr>
        </p:nvSpPr>
        <p:spPr>
          <a:xfrm>
            <a:off x="3581400" y="6305550"/>
            <a:ext cx="2133599" cy="476249"/>
          </a:xfrm>
          <a:prstGeom prst="rect">
            <a:avLst/>
          </a:prstGeom>
          <a:noFill/>
          <a:ln>
            <a:noFill/>
          </a:ln>
        </p:spPr>
        <p:txBody>
          <a:bodyPr anchorCtr="0" anchor="b" bIns="91425" lIns="91425" rIns="91425" tIns="91425"/>
          <a:lstStyle>
            <a:lvl1pPr indent="0" marL="0" marR="0" rtl="0" algn="r">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75" name="Shape 75"/>
          <p:cNvSpPr txBox="1"/>
          <p:nvPr>
            <p:ph idx="11" type="ftr"/>
          </p:nvPr>
        </p:nvSpPr>
        <p:spPr>
          <a:xfrm>
            <a:off x="5715000" y="6305550"/>
            <a:ext cx="2895600" cy="476249"/>
          </a:xfrm>
          <a:prstGeom prst="rect">
            <a:avLst/>
          </a:prstGeom>
          <a:noFill/>
          <a:ln>
            <a:noFill/>
          </a:ln>
        </p:spPr>
        <p:txBody>
          <a:bodyPr anchorCtr="0" anchor="b"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76" name="Shape 76"/>
          <p:cNvSpPr txBox="1"/>
          <p:nvPr>
            <p:ph idx="12" type="sldNum"/>
          </p:nvPr>
        </p:nvSpPr>
        <p:spPr>
          <a:xfrm>
            <a:off x="8613647" y="6305550"/>
            <a:ext cx="457200" cy="476249"/>
          </a:xfrm>
          <a:prstGeom prst="rect">
            <a:avLst/>
          </a:prstGeom>
          <a:noFill/>
          <a:ln>
            <a:noFill/>
          </a:ln>
        </p:spPr>
        <p:txBody>
          <a:bodyPr anchorCtr="0" anchor="b" bIns="45700" lIns="91425" rIns="91425" tIns="45700">
            <a:noAutofit/>
          </a:bodyPr>
          <a:lstStyle>
            <a:lvl1pPr indent="0" marL="0" marR="0" rtl="0" algn="ctr">
              <a:spcBef>
                <a:spcPts val="0"/>
              </a:spcBef>
              <a:buNone/>
              <a:defRPr b="0" baseline="0" i="0" sz="1200" u="none" cap="none" strike="noStrike">
                <a:solidFill>
                  <a:srgbClr val="B4A688"/>
                </a:solidFill>
                <a:latin typeface="Cabin"/>
                <a:ea typeface="Cabin"/>
                <a:cs typeface="Cabin"/>
                <a:sym typeface="Cabin"/>
              </a:defRPr>
            </a:lvl1pPr>
          </a:lstStyle>
          <a:p>
            <a:pPr indent="0" lvl="0" marL="0">
              <a:spcBef>
                <a:spcPts val="0"/>
              </a:spcBef>
              <a:buSzPct val="25000"/>
              <a:buNone/>
            </a:pPr>
            <a:fld id="{00000000-1234-1234-1234-123412341234}" type="slidenum">
              <a:rPr lang="en-US"/>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picTx">
  <p:cSld name="Picture with Caption">
    <p:spTree>
      <p:nvGrpSpPr>
        <p:cNvPr id="77" name="Shape 77"/>
        <p:cNvGrpSpPr/>
        <p:nvPr/>
      </p:nvGrpSpPr>
      <p:grpSpPr>
        <a:xfrm>
          <a:off x="0" y="0"/>
          <a:ext cx="0" cy="0"/>
          <a:chOff x="0" y="0"/>
          <a:chExt cx="0" cy="0"/>
        </a:xfrm>
      </p:grpSpPr>
      <p:sp>
        <p:nvSpPr>
          <p:cNvPr id="78" name="Shape 78"/>
          <p:cNvSpPr txBox="1"/>
          <p:nvPr>
            <p:ph type="title"/>
          </p:nvPr>
        </p:nvSpPr>
        <p:spPr>
          <a:xfrm>
            <a:off x="5886896" y="1066800"/>
            <a:ext cx="2743199" cy="1981199"/>
          </a:xfrm>
          <a:prstGeom prst="rect">
            <a:avLst/>
          </a:prstGeom>
          <a:noFill/>
          <a:ln>
            <a:noFill/>
          </a:ln>
        </p:spPr>
        <p:txBody>
          <a:bodyPr anchorCtr="0" anchor="b" bIns="91425" lIns="91425" rIns="91425" tIns="91425"/>
          <a:lstStyle>
            <a:lvl1pPr rtl="0" algn="l">
              <a:spcBef>
                <a:spcPts val="0"/>
              </a:spcBef>
              <a:buFont typeface="Cabin"/>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79" name="Shape 79"/>
          <p:cNvSpPr txBox="1"/>
          <p:nvPr>
            <p:ph idx="10" type="dt"/>
          </p:nvPr>
        </p:nvSpPr>
        <p:spPr>
          <a:xfrm>
            <a:off x="3581400" y="6305550"/>
            <a:ext cx="2133599" cy="476249"/>
          </a:xfrm>
          <a:prstGeom prst="rect">
            <a:avLst/>
          </a:prstGeom>
          <a:noFill/>
          <a:ln>
            <a:noFill/>
          </a:ln>
        </p:spPr>
        <p:txBody>
          <a:bodyPr anchorCtr="0" anchor="b" bIns="91425" lIns="91425" rIns="91425" tIns="91425"/>
          <a:lstStyle>
            <a:lvl1pPr indent="0" marL="0" marR="0" rtl="0" algn="r">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80" name="Shape 80"/>
          <p:cNvSpPr txBox="1"/>
          <p:nvPr>
            <p:ph idx="11" type="ftr"/>
          </p:nvPr>
        </p:nvSpPr>
        <p:spPr>
          <a:xfrm>
            <a:off x="5715000" y="6305550"/>
            <a:ext cx="2895600" cy="476249"/>
          </a:xfrm>
          <a:prstGeom prst="rect">
            <a:avLst/>
          </a:prstGeom>
          <a:noFill/>
          <a:ln>
            <a:noFill/>
          </a:ln>
        </p:spPr>
        <p:txBody>
          <a:bodyPr anchorCtr="0" anchor="b"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81" name="Shape 81"/>
          <p:cNvSpPr txBox="1"/>
          <p:nvPr>
            <p:ph idx="12" type="sldNum"/>
          </p:nvPr>
        </p:nvSpPr>
        <p:spPr>
          <a:xfrm>
            <a:off x="8613647" y="6305550"/>
            <a:ext cx="457200" cy="476249"/>
          </a:xfrm>
          <a:prstGeom prst="rect">
            <a:avLst/>
          </a:prstGeom>
          <a:noFill/>
          <a:ln>
            <a:noFill/>
          </a:ln>
        </p:spPr>
        <p:txBody>
          <a:bodyPr anchorCtr="0" anchor="b" bIns="45700" lIns="91425" rIns="91425" tIns="45700">
            <a:noAutofit/>
          </a:bodyPr>
          <a:lstStyle>
            <a:lvl1pPr indent="0" marL="0" marR="0" rtl="0" algn="ctr">
              <a:spcBef>
                <a:spcPts val="0"/>
              </a:spcBef>
              <a:buNone/>
              <a:defRPr b="0" baseline="0" i="0" sz="1200" u="none" cap="none" strike="noStrike">
                <a:solidFill>
                  <a:srgbClr val="B4A688"/>
                </a:solidFill>
                <a:latin typeface="Cabin"/>
                <a:ea typeface="Cabin"/>
                <a:cs typeface="Cabin"/>
                <a:sym typeface="Cabin"/>
              </a:defRPr>
            </a:lvl1pPr>
          </a:lstStyle>
          <a:p>
            <a:pPr indent="0" lvl="0" marL="0">
              <a:spcBef>
                <a:spcPts val="0"/>
              </a:spcBef>
              <a:buSzPct val="25000"/>
              <a:buNone/>
            </a:pPr>
            <a:fld id="{00000000-1234-1234-1234-123412341234}" type="slidenum">
              <a:rPr lang="en-US"/>
              <a:t>‹#›</a:t>
            </a:fld>
          </a:p>
        </p:txBody>
      </p:sp>
      <p:sp>
        <p:nvSpPr>
          <p:cNvPr id="82" name="Shape 82"/>
          <p:cNvSpPr/>
          <p:nvPr/>
        </p:nvSpPr>
        <p:spPr>
          <a:xfrm>
            <a:off x="762000" y="1066800"/>
            <a:ext cx="4572000" cy="4572000"/>
          </a:xfrm>
          <a:prstGeom prst="rect">
            <a:avLst/>
          </a:prstGeom>
          <a:solidFill>
            <a:srgbClr val="FFFFFF"/>
          </a:solidFill>
          <a:ln cap="sq" cmpd="sng" w="88900">
            <a:solidFill>
              <a:srgbClr val="FFFFFF"/>
            </a:solidFill>
            <a:prstDash val="solid"/>
            <a:miter/>
            <a:headEnd len="med" w="med" type="none"/>
            <a:tailEnd len="med" w="med" type="none"/>
          </a:ln>
        </p:spPr>
        <p:txBody>
          <a:bodyPr anchorCtr="0" anchor="t" bIns="45700" lIns="91425" rIns="91425" tIns="274300">
            <a:noAutofit/>
          </a:bodyPr>
          <a:lstStyle/>
          <a:p>
            <a:pPr indent="0" lvl="0" marL="0" marR="0" rtl="0" algn="l">
              <a:lnSpc>
                <a:spcPct val="93750"/>
              </a:lnSpc>
              <a:spcBef>
                <a:spcPts val="0"/>
              </a:spcBef>
              <a:buClr>
                <a:schemeClr val="accent1"/>
              </a:buClr>
              <a:buFont typeface="Noto Symbol"/>
              <a:buNone/>
            </a:pPr>
            <a:r>
              <a:t/>
            </a:r>
            <a:endParaRPr b="0" baseline="0" i="0" sz="3200" u="none" cap="none" strike="noStrike">
              <a:solidFill>
                <a:schemeClr val="dk1"/>
              </a:solidFill>
              <a:latin typeface="Cabin"/>
              <a:ea typeface="Cabin"/>
              <a:cs typeface="Cabin"/>
              <a:sym typeface="Cabin"/>
            </a:endParaRPr>
          </a:p>
        </p:txBody>
      </p:sp>
      <p:sp>
        <p:nvSpPr>
          <p:cNvPr id="83" name="Shape 83"/>
          <p:cNvSpPr/>
          <p:nvPr>
            <p:ph idx="2" type="pic"/>
          </p:nvPr>
        </p:nvSpPr>
        <p:spPr>
          <a:xfrm>
            <a:off x="838200" y="1143003"/>
            <a:ext cx="4419599" cy="3514531"/>
          </a:xfrm>
          <a:prstGeom prst="roundRect">
            <a:avLst>
              <a:gd fmla="val 783" name="adj"/>
            </a:avLst>
          </a:prstGeom>
          <a:solidFill>
            <a:schemeClr val="lt2"/>
          </a:solidFill>
          <a:ln>
            <a:noFill/>
          </a:ln>
        </p:spPr>
        <p:txBody>
          <a:bodyPr anchorCtr="0" anchor="t" bIns="91425" lIns="91425" rIns="91425" tIns="91425"/>
          <a:lstStyle>
            <a:lvl1pPr indent="0" marL="0" marR="0" rtl="0" algn="r">
              <a:spcBef>
                <a:spcPts val="0"/>
              </a:spcBef>
              <a:buClr>
                <a:srgbClr val="B4A688"/>
              </a:buClr>
              <a:buFont typeface="Cabin"/>
              <a:buNone/>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84" name="Shape 84"/>
          <p:cNvSpPr/>
          <p:nvPr/>
        </p:nvSpPr>
        <p:spPr>
          <a:xfrm rot="-2131329">
            <a:off x="396725" y="954340"/>
            <a:ext cx="685799" cy="204309"/>
          </a:xfrm>
          <a:prstGeom prst="flowChartProcess">
            <a:avLst/>
          </a:prstGeom>
          <a:solidFill>
            <a:srgbClr val="FBFBFB">
              <a:alpha val="44705"/>
            </a:srgbClr>
          </a:solidFill>
          <a:ln cap="rnd" cmpd="sng" w="9525">
            <a:solidFill>
              <a:srgbClr val="FFFFFF"/>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b="0" baseline="0" i="0" sz="1800" u="none" cap="none" strike="noStrike">
              <a:solidFill>
                <a:schemeClr val="lt1"/>
              </a:solidFill>
              <a:latin typeface="Cabin"/>
              <a:ea typeface="Cabin"/>
              <a:cs typeface="Cabin"/>
              <a:sym typeface="Cabin"/>
            </a:endParaRPr>
          </a:p>
        </p:txBody>
      </p:sp>
      <p:sp>
        <p:nvSpPr>
          <p:cNvPr id="85" name="Shape 85"/>
          <p:cNvSpPr/>
          <p:nvPr/>
        </p:nvSpPr>
        <p:spPr>
          <a:xfrm flipH="1" rot="2103353">
            <a:off x="5003667" y="936786"/>
            <a:ext cx="649224" cy="204310"/>
          </a:xfrm>
          <a:prstGeom prst="flowChartProcess">
            <a:avLst/>
          </a:prstGeom>
          <a:solidFill>
            <a:srgbClr val="FBFBFB">
              <a:alpha val="44705"/>
            </a:srgbClr>
          </a:solidFill>
          <a:ln cap="rnd" cmpd="sng" w="9525">
            <a:solidFill>
              <a:srgbClr val="FFFFFF"/>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b="0" baseline="0" i="0" sz="1800" u="none" cap="none" strike="noStrike">
              <a:solidFill>
                <a:schemeClr val="lt1"/>
              </a:solidFill>
              <a:latin typeface="Cabin"/>
              <a:ea typeface="Cabin"/>
              <a:cs typeface="Cabin"/>
              <a:sym typeface="Cabin"/>
            </a:endParaRPr>
          </a:p>
        </p:txBody>
      </p:sp>
      <p:sp>
        <p:nvSpPr>
          <p:cNvPr id="86" name="Shape 86"/>
          <p:cNvSpPr txBox="1"/>
          <p:nvPr>
            <p:ph idx="1" type="body"/>
          </p:nvPr>
        </p:nvSpPr>
        <p:spPr>
          <a:xfrm>
            <a:off x="838200" y="4800600"/>
            <a:ext cx="4419599" cy="762000"/>
          </a:xfrm>
          <a:prstGeom prst="rect">
            <a:avLst/>
          </a:prstGeom>
          <a:noFill/>
          <a:ln>
            <a:noFill/>
          </a:ln>
        </p:spPr>
        <p:txBody>
          <a:bodyPr anchorCtr="0" anchor="ctr" bIns="91425" lIns="91425" rIns="91425" tIns="91425"/>
          <a:lstStyle>
            <a:lvl1pPr indent="0" marL="0" rtl="0" algn="l">
              <a:lnSpc>
                <a:spcPct val="114285"/>
              </a:lnSpc>
              <a:spcBef>
                <a:spcPts val="0"/>
              </a:spcBef>
              <a:buClr>
                <a:srgbClr val="777777"/>
              </a:buClr>
              <a:buFont typeface="Cabin"/>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theme" Target="../theme/theme3.xml"/><Relationship Id="rId12" Type="http://schemas.openxmlformats.org/officeDocument/2006/relationships/slideLayout" Target="../slideLayouts/slideLayout11.xml"/><Relationship Id="rId1" Type="http://schemas.openxmlformats.org/officeDocument/2006/relationships/image" Target="../media/image00.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blipFill rotWithShape="1">
          <a:blip r:embed="rId1">
            <a:alphaModFix/>
          </a:blip>
          <a:tile algn="tl" flip="xy" tx="0" sx="90000" ty="0" sy="90000"/>
        </a:blipFill>
      </p:bgPr>
    </p:bg>
    <p:spTree>
      <p:nvGrpSpPr>
        <p:cNvPr id="8" name="Shape 8"/>
        <p:cNvGrpSpPr/>
        <p:nvPr/>
      </p:nvGrpSpPr>
      <p:grpSpPr>
        <a:xfrm>
          <a:off x="0" y="0"/>
          <a:ext cx="0" cy="0"/>
          <a:chOff x="0" y="0"/>
          <a:chExt cx="0" cy="0"/>
        </a:xfrm>
      </p:grpSpPr>
      <p:sp>
        <p:nvSpPr>
          <p:cNvPr id="9" name="Shape 9"/>
          <p:cNvSpPr/>
          <p:nvPr/>
        </p:nvSpPr>
        <p:spPr>
          <a:xfrm>
            <a:off x="-815927" y="-815922"/>
            <a:ext cx="1638886" cy="1638886"/>
          </a:xfrm>
          <a:prstGeom prst="pie">
            <a:avLst>
              <a:gd fmla="val 0" name="adj1"/>
              <a:gd fmla="val 5402120" name="adj2"/>
            </a:avLst>
          </a:prstGeom>
          <a:solidFill>
            <a:srgbClr val="FEFCF8">
              <a:alpha val="32941"/>
            </a:srgbClr>
          </a:solidFill>
          <a:ln cap="rnd" cmpd="sng" w="9525">
            <a:solidFill>
              <a:srgbClr val="D2C29E"/>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b="0" baseline="0" i="0" sz="1800" u="none" cap="none" strike="noStrike">
              <a:solidFill>
                <a:schemeClr val="lt1"/>
              </a:solidFill>
              <a:latin typeface="Cabin"/>
              <a:ea typeface="Cabin"/>
              <a:cs typeface="Cabin"/>
              <a:sym typeface="Cabin"/>
            </a:endParaRPr>
          </a:p>
        </p:txBody>
      </p:sp>
      <p:sp>
        <p:nvSpPr>
          <p:cNvPr id="10" name="Shape 10"/>
          <p:cNvSpPr/>
          <p:nvPr/>
        </p:nvSpPr>
        <p:spPr>
          <a:xfrm>
            <a:off x="168816" y="21102"/>
            <a:ext cx="1702190" cy="1702190"/>
          </a:xfrm>
          <a:prstGeom prst="ellipse">
            <a:avLst/>
          </a:prstGeom>
          <a:noFill/>
          <a:ln cap="rnd" cmpd="sng" w="27300">
            <a:solidFill>
              <a:srgbClr val="FFF9EB"/>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b="0" baseline="0" i="0" sz="1800" u="none" cap="none" strike="noStrike">
              <a:solidFill>
                <a:schemeClr val="lt1"/>
              </a:solidFill>
              <a:latin typeface="Cabin"/>
              <a:ea typeface="Cabin"/>
              <a:cs typeface="Cabin"/>
              <a:sym typeface="Cabin"/>
            </a:endParaRPr>
          </a:p>
        </p:txBody>
      </p:sp>
      <p:sp>
        <p:nvSpPr>
          <p:cNvPr id="11" name="Shape 11"/>
          <p:cNvSpPr/>
          <p:nvPr/>
        </p:nvSpPr>
        <p:spPr>
          <a:xfrm rot="2315675">
            <a:off x="182880" y="1055077"/>
            <a:ext cx="1125716" cy="1102624"/>
          </a:xfrm>
          <a:prstGeom prst="donut">
            <a:avLst>
              <a:gd fmla="val 11833" name="adj"/>
            </a:avLst>
          </a:prstGeom>
          <a:gradFill>
            <a:gsLst>
              <a:gs pos="0">
                <a:srgbClr val="FFFDFB">
                  <a:alpha val="69803"/>
                </a:srgbClr>
              </a:gs>
              <a:gs pos="70000">
                <a:srgbClr val="FFFFFE">
                  <a:alpha val="54901"/>
                </a:srgbClr>
              </a:gs>
              <a:gs pos="100000">
                <a:srgbClr val="EED08D">
                  <a:alpha val="60000"/>
                </a:srgbClr>
              </a:gs>
            </a:gsLst>
            <a:path path="circle">
              <a:fillToRect b="100%" r="100%"/>
            </a:path>
            <a:tileRect l="-100%" t="-100%"/>
          </a:gradFill>
          <a:ln cap="rnd" cmpd="sng" w="9525">
            <a:solidFill>
              <a:srgbClr val="C6B791"/>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b="0" baseline="0" i="0" sz="1800" u="none" cap="none" strike="noStrike">
              <a:solidFill>
                <a:schemeClr val="lt1"/>
              </a:solidFill>
              <a:latin typeface="Cabin"/>
              <a:ea typeface="Cabin"/>
              <a:cs typeface="Cabin"/>
              <a:sym typeface="Cabin"/>
            </a:endParaRPr>
          </a:p>
        </p:txBody>
      </p:sp>
      <p:sp>
        <p:nvSpPr>
          <p:cNvPr id="12" name="Shape 12"/>
          <p:cNvSpPr/>
          <p:nvPr/>
        </p:nvSpPr>
        <p:spPr>
          <a:xfrm>
            <a:off x="1012873" y="-54"/>
            <a:ext cx="8131127" cy="6858053"/>
          </a:xfrm>
          <a:prstGeom prst="rect">
            <a:avLst/>
          </a:prstGeom>
          <a:solidFill>
            <a:schemeClr val="lt1"/>
          </a:solidFill>
          <a:ln>
            <a:noFill/>
          </a:ln>
        </p:spPr>
        <p:txBody>
          <a:bodyPr anchorCtr="0" anchor="ctr" bIns="45700" lIns="91425" rIns="91425" tIns="45700">
            <a:noAutofit/>
          </a:bodyPr>
          <a:lstStyle/>
          <a:p>
            <a:pPr indent="0" lvl="0" marL="0" marR="0" rtl="0" algn="ctr">
              <a:spcBef>
                <a:spcPts val="0"/>
              </a:spcBef>
              <a:buNone/>
            </a:pPr>
            <a:r>
              <a:t/>
            </a:r>
            <a:endParaRPr b="0" baseline="0" i="0" sz="1800" u="none" cap="none" strike="noStrike">
              <a:solidFill>
                <a:schemeClr val="lt1"/>
              </a:solidFill>
              <a:latin typeface="Cabin"/>
              <a:ea typeface="Cabin"/>
              <a:cs typeface="Cabin"/>
              <a:sym typeface="Cabin"/>
            </a:endParaRPr>
          </a:p>
        </p:txBody>
      </p:sp>
      <p:sp>
        <p:nvSpPr>
          <p:cNvPr id="13" name="Shape 13"/>
          <p:cNvSpPr txBox="1"/>
          <p:nvPr>
            <p:ph type="title"/>
          </p:nvPr>
        </p:nvSpPr>
        <p:spPr>
          <a:xfrm>
            <a:off x="1435608" y="274637"/>
            <a:ext cx="7498080" cy="1143000"/>
          </a:xfrm>
          <a:prstGeom prst="rect">
            <a:avLst/>
          </a:prstGeom>
          <a:noFill/>
          <a:ln>
            <a:noFill/>
          </a:ln>
        </p:spPr>
        <p:txBody>
          <a:bodyPr anchorCtr="0" anchor="ctr" bIns="91425" lIns="91425" rIns="91425" tIns="91425"/>
          <a:lstStyle>
            <a:lvl1pPr indent="0" marL="0" marR="0" rtl="0" algn="l">
              <a:spcBef>
                <a:spcPts val="0"/>
              </a:spcBef>
              <a:buClr>
                <a:srgbClr val="562214"/>
              </a:buClr>
              <a:buFont typeface="Cabin"/>
              <a:buNone/>
              <a:defRPr/>
            </a:lvl1pPr>
            <a:lvl2pPr indent="0" marL="0" marR="0" rtl="0" algn="l">
              <a:spcBef>
                <a:spcPts val="0"/>
              </a:spcBef>
              <a:defRPr/>
            </a:lvl2pPr>
            <a:lvl3pPr indent="0" marL="0" marR="0" rtl="0" algn="l">
              <a:spcBef>
                <a:spcPts val="0"/>
              </a:spcBef>
              <a:defRPr/>
            </a:lvl3pPr>
            <a:lvl4pPr indent="0" marL="0" marR="0" rtl="0" algn="l">
              <a:spcBef>
                <a:spcPts val="0"/>
              </a:spcBef>
              <a:defRPr/>
            </a:lvl4pPr>
            <a:lvl5pPr indent="0" marL="0" marR="0" rtl="0" algn="l">
              <a:spcBef>
                <a:spcPts val="0"/>
              </a:spcBef>
              <a:defRPr/>
            </a:lvl5pPr>
            <a:lvl6pPr indent="0" marL="0" marR="0" rtl="0" algn="l">
              <a:spcBef>
                <a:spcPts val="0"/>
              </a:spcBef>
              <a:defRPr/>
            </a:lvl6pPr>
            <a:lvl7pPr indent="0" marL="0" marR="0" rtl="0" algn="l">
              <a:spcBef>
                <a:spcPts val="0"/>
              </a:spcBef>
              <a:defRPr/>
            </a:lvl7pPr>
            <a:lvl8pPr indent="0" marL="0" marR="0" rtl="0" algn="l">
              <a:spcBef>
                <a:spcPts val="0"/>
              </a:spcBef>
              <a:defRPr/>
            </a:lvl8pPr>
            <a:lvl9pPr indent="0" marL="0" marR="0" rtl="0" algn="l">
              <a:spcBef>
                <a:spcPts val="0"/>
              </a:spcBef>
              <a:defRPr/>
            </a:lvl9pPr>
          </a:lstStyle>
          <a:p/>
        </p:txBody>
      </p:sp>
      <p:sp>
        <p:nvSpPr>
          <p:cNvPr id="14" name="Shape 14"/>
          <p:cNvSpPr txBox="1"/>
          <p:nvPr>
            <p:ph idx="1" type="body"/>
          </p:nvPr>
        </p:nvSpPr>
        <p:spPr>
          <a:xfrm>
            <a:off x="1435608" y="1447800"/>
            <a:ext cx="7498080" cy="4800600"/>
          </a:xfrm>
          <a:prstGeom prst="rect">
            <a:avLst/>
          </a:prstGeom>
          <a:noFill/>
          <a:ln>
            <a:noFill/>
          </a:ln>
        </p:spPr>
        <p:txBody>
          <a:bodyPr anchorCtr="0" anchor="t" bIns="91425" lIns="91425" rIns="91425" tIns="91425"/>
          <a:lstStyle>
            <a:lvl1pPr indent="-127000" marL="365760" marR="0" rtl="0" algn="l">
              <a:lnSpc>
                <a:spcPct val="100000"/>
              </a:lnSpc>
              <a:spcBef>
                <a:spcPts val="600"/>
              </a:spcBef>
              <a:buClr>
                <a:schemeClr val="accent1"/>
              </a:buClr>
              <a:buFont typeface="Noto Symbol"/>
              <a:buChar char="●"/>
              <a:defRPr/>
            </a:lvl1pPr>
            <a:lvl2pPr indent="-68580" marL="640080" marR="0" rtl="0" algn="l">
              <a:lnSpc>
                <a:spcPct val="100000"/>
              </a:lnSpc>
              <a:spcBef>
                <a:spcPts val="550"/>
              </a:spcBef>
              <a:buClr>
                <a:schemeClr val="accent1"/>
              </a:buClr>
              <a:buFont typeface="Verdana"/>
              <a:buChar char="◦"/>
              <a:defRPr/>
            </a:lvl2pPr>
            <a:lvl3pPr indent="-86867" marL="886967" marR="0" rtl="0" algn="l">
              <a:lnSpc>
                <a:spcPct val="100000"/>
              </a:lnSpc>
              <a:spcBef>
                <a:spcPts val="480"/>
              </a:spcBef>
              <a:buClr>
                <a:schemeClr val="accent2"/>
              </a:buClr>
              <a:buFont typeface="Noto Symbol"/>
              <a:buChar char="⚫"/>
              <a:defRPr/>
            </a:lvl3pPr>
            <a:lvl4pPr indent="-55880" marL="1097280" marR="0" rtl="0" algn="l">
              <a:lnSpc>
                <a:spcPct val="100000"/>
              </a:lnSpc>
              <a:spcBef>
                <a:spcPts val="400"/>
              </a:spcBef>
              <a:buClr>
                <a:schemeClr val="accent3"/>
              </a:buClr>
              <a:buFont typeface="Noto Symbol"/>
              <a:buChar char="⚫"/>
              <a:defRPr/>
            </a:lvl4pPr>
            <a:lvl5pPr indent="-66547" marL="1298448" marR="0" rtl="0" algn="l">
              <a:lnSpc>
                <a:spcPct val="100000"/>
              </a:lnSpc>
              <a:spcBef>
                <a:spcPts val="400"/>
              </a:spcBef>
              <a:buClr>
                <a:schemeClr val="accent4"/>
              </a:buClr>
              <a:buFont typeface="Noto Symbol"/>
              <a:buChar char="⚫"/>
              <a:defRPr/>
            </a:lvl5pPr>
            <a:lvl6pPr indent="-60960" marL="1508760" marR="0" rtl="0" algn="l">
              <a:lnSpc>
                <a:spcPct val="100000"/>
              </a:lnSpc>
              <a:spcBef>
                <a:spcPts val="400"/>
              </a:spcBef>
              <a:buClr>
                <a:schemeClr val="accent5"/>
              </a:buClr>
              <a:buFont typeface="Noto Symbol"/>
              <a:buChar char="⚫"/>
              <a:defRPr/>
            </a:lvl6pPr>
            <a:lvl7pPr indent="-68072" marL="1719072" marR="0" rtl="0" algn="l">
              <a:lnSpc>
                <a:spcPct val="100000"/>
              </a:lnSpc>
              <a:spcBef>
                <a:spcPts val="400"/>
              </a:spcBef>
              <a:buClr>
                <a:schemeClr val="accent6"/>
              </a:buClr>
              <a:buFont typeface="Noto Symbol"/>
              <a:buChar char="⚫"/>
              <a:defRPr/>
            </a:lvl7pPr>
            <a:lvl8pPr indent="-66039" marL="1920240" marR="0" rtl="0" algn="l">
              <a:lnSpc>
                <a:spcPct val="100000"/>
              </a:lnSpc>
              <a:spcBef>
                <a:spcPts val="400"/>
              </a:spcBef>
              <a:buClr>
                <a:schemeClr val="accent6"/>
              </a:buClr>
              <a:buFont typeface="Noto Symbol"/>
              <a:buChar char="⚫"/>
              <a:defRPr/>
            </a:lvl8pPr>
            <a:lvl9pPr indent="-60451" marL="2130552" marR="0" rtl="0" algn="l">
              <a:lnSpc>
                <a:spcPct val="100000"/>
              </a:lnSpc>
              <a:spcBef>
                <a:spcPts val="400"/>
              </a:spcBef>
              <a:buClr>
                <a:schemeClr val="accent6"/>
              </a:buClr>
              <a:buFont typeface="Noto Symbol"/>
              <a:buChar char="⚫"/>
              <a:defRPr/>
            </a:lvl9pPr>
          </a:lstStyle>
          <a:p/>
        </p:txBody>
      </p:sp>
      <p:sp>
        <p:nvSpPr>
          <p:cNvPr id="15" name="Shape 15"/>
          <p:cNvSpPr txBox="1"/>
          <p:nvPr>
            <p:ph idx="10" type="dt"/>
          </p:nvPr>
        </p:nvSpPr>
        <p:spPr>
          <a:xfrm>
            <a:off x="3581400" y="6305550"/>
            <a:ext cx="2133599" cy="476249"/>
          </a:xfrm>
          <a:prstGeom prst="rect">
            <a:avLst/>
          </a:prstGeom>
          <a:noFill/>
          <a:ln>
            <a:noFill/>
          </a:ln>
        </p:spPr>
        <p:txBody>
          <a:bodyPr anchorCtr="0" anchor="b" bIns="91425" lIns="91425" rIns="91425" tIns="91425"/>
          <a:lstStyle>
            <a:lvl1pPr indent="0" marL="0" marR="0" rtl="0" algn="r">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16" name="Shape 16"/>
          <p:cNvSpPr txBox="1"/>
          <p:nvPr>
            <p:ph idx="11" type="ftr"/>
          </p:nvPr>
        </p:nvSpPr>
        <p:spPr>
          <a:xfrm>
            <a:off x="5715000" y="6305550"/>
            <a:ext cx="2895600" cy="476249"/>
          </a:xfrm>
          <a:prstGeom prst="rect">
            <a:avLst/>
          </a:prstGeom>
          <a:noFill/>
          <a:ln>
            <a:noFill/>
          </a:ln>
        </p:spPr>
        <p:txBody>
          <a:bodyPr anchorCtr="0" anchor="b"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17" name="Shape 17"/>
          <p:cNvSpPr txBox="1"/>
          <p:nvPr>
            <p:ph idx="12" type="sldNum"/>
          </p:nvPr>
        </p:nvSpPr>
        <p:spPr>
          <a:xfrm>
            <a:off x="8613647" y="6305550"/>
            <a:ext cx="457200" cy="476249"/>
          </a:xfrm>
          <a:prstGeom prst="rect">
            <a:avLst/>
          </a:prstGeom>
          <a:noFill/>
          <a:ln>
            <a:noFill/>
          </a:ln>
        </p:spPr>
        <p:txBody>
          <a:bodyPr anchorCtr="0" anchor="b" bIns="45700" lIns="91425" rIns="91425" tIns="45700">
            <a:noAutofit/>
          </a:bodyPr>
          <a:lstStyle>
            <a:lvl1pPr indent="0" marL="0" marR="0" rtl="0" algn="ctr">
              <a:spcBef>
                <a:spcPts val="0"/>
              </a:spcBef>
              <a:buNone/>
              <a:defRPr b="0" baseline="0" i="0" sz="1200" u="none" cap="none" strike="noStrike">
                <a:solidFill>
                  <a:srgbClr val="B4A688"/>
                </a:solidFill>
                <a:latin typeface="Cabin"/>
                <a:ea typeface="Cabin"/>
                <a:cs typeface="Cabin"/>
                <a:sym typeface="Cabin"/>
              </a:defRPr>
            </a:lvl1pPr>
          </a:lstStyle>
          <a:p>
            <a:pPr indent="0" lvl="0" marL="0">
              <a:spcBef>
                <a:spcPts val="0"/>
              </a:spcBef>
              <a:buSzPct val="25000"/>
              <a:buNone/>
            </a:pPr>
            <a:fld id="{00000000-1234-1234-1234-123412341234}" type="slidenum">
              <a:rPr lang="en-US"/>
              <a:t>‹#›</a:t>
            </a:fld>
          </a:p>
        </p:txBody>
      </p:sp>
      <p:sp>
        <p:nvSpPr>
          <p:cNvPr id="18" name="Shape 18"/>
          <p:cNvSpPr/>
          <p:nvPr/>
        </p:nvSpPr>
        <p:spPr>
          <a:xfrm>
            <a:off x="1014983" y="-54"/>
            <a:ext cx="73151" cy="6858053"/>
          </a:xfrm>
          <a:prstGeom prst="rect">
            <a:avLst/>
          </a:prstGeom>
          <a:solidFill>
            <a:schemeClr val="lt1"/>
          </a:solidFill>
          <a:ln>
            <a:noFill/>
          </a:ln>
        </p:spPr>
        <p:txBody>
          <a:bodyPr anchorCtr="0" anchor="ctr" bIns="45700" lIns="91425" rIns="91425" tIns="45700">
            <a:noAutofit/>
          </a:bodyPr>
          <a:lstStyle/>
          <a:p>
            <a:pPr indent="0" lvl="0" marL="0" marR="0" rtl="0" algn="ctr">
              <a:spcBef>
                <a:spcPts val="0"/>
              </a:spcBef>
              <a:buNone/>
            </a:pPr>
            <a:r>
              <a:t/>
            </a:r>
            <a:endParaRPr b="0" baseline="0" i="0" sz="1800" u="none" cap="none" strike="noStrike">
              <a:solidFill>
                <a:schemeClr val="lt1"/>
              </a:solidFill>
              <a:latin typeface="Cabin"/>
              <a:ea typeface="Cabin"/>
              <a:cs typeface="Cabin"/>
              <a:sym typeface="Cabin"/>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Lst>
  <p:hf dt="0" ftr="0" hdr="0" sldNum="0"/>
  <p:txStyles>
    <p:title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p:titleStyle>
    <p:body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bodyStyle>
    <p:other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0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hyperlink" Target="http://www.nhlrc.ucla.edu/events/startalkworkshop/2009/readingshandouts/L_Galvin_Understanding_by_Design.pdf"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hyperlink" Target="http://www.learner.org/libraries/tfl/"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hyperlink" Target="http://www.carla.umn.edu/cobaltt/modules/principles/index.html" TargetMode="External"/><Relationship Id="rId4" Type="http://schemas.openxmlformats.org/officeDocument/2006/relationships/hyperlink" Target="http://www.carla.umn.edu/cobaltt/modules/principles/index.html"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hyperlink" Target="http://www.museumofflight.org/" TargetMode="External"/><Relationship Id="rId4" Type="http://schemas.openxmlformats.org/officeDocument/2006/relationships/hyperlink" Target="http://www.nasm.si.edu/"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hyperlink" Target="http://www.currtechintegrations.com/pdf/STEMEducationArticle.pdf"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hyperlink" Target="http://startalk.umd.edu/2010/materials/" TargetMode="External"/><Relationship Id="rId4" Type="http://schemas.openxmlformats.org/officeDocument/2006/relationships/hyperlink" Target="http://startalk.umd.edu/2010/materials/Students/Chinese/Curricula/9to12/ACTFLLevel4.pdf" TargetMode="External"/><Relationship Id="rId5" Type="http://schemas.openxmlformats.org/officeDocument/2006/relationships/hyperlink" Target="http://startalk.umd.edu/2010/materials/Students/Chinese/Curricula/9to12/ACTFLLevel4.pdf" TargetMode="External"/><Relationship Id="rId6" Type="http://schemas.openxmlformats.org/officeDocument/2006/relationships/hyperlink" Target="http://startalk.umd.edu/2010/materials/Students/Chinese/Curricula/9to12/ACTFLLevel4.pdf" TargetMode="External"/><Relationship Id="rId7" Type="http://schemas.openxmlformats.org/officeDocument/2006/relationships/hyperlink" Target="http://startalk.umd.edu/2010/materials/Students/Chinese/Curricula/9to12/ACTFLLevel4.pdf"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9" name="Shape 99"/>
        <p:cNvGrpSpPr/>
        <p:nvPr/>
      </p:nvGrpSpPr>
      <p:grpSpPr>
        <a:xfrm>
          <a:off x="0" y="0"/>
          <a:ext cx="0" cy="0"/>
          <a:chOff x="0" y="0"/>
          <a:chExt cx="0" cy="0"/>
        </a:xfrm>
      </p:grpSpPr>
      <p:sp>
        <p:nvSpPr>
          <p:cNvPr id="100" name="Shape 100"/>
          <p:cNvSpPr txBox="1"/>
          <p:nvPr>
            <p:ph type="ctrTitle"/>
          </p:nvPr>
        </p:nvSpPr>
        <p:spPr>
          <a:xfrm>
            <a:off x="1432559" y="359896"/>
            <a:ext cx="7711440" cy="2491635"/>
          </a:xfrm>
          <a:prstGeom prst="rect">
            <a:avLst/>
          </a:prstGeom>
          <a:noFill/>
          <a:ln>
            <a:noFill/>
          </a:ln>
        </p:spPr>
        <p:txBody>
          <a:bodyPr anchorCtr="0" anchor="b" bIns="45700" lIns="91425" rIns="91425" tIns="45700">
            <a:noAutofit/>
          </a:bodyPr>
          <a:lstStyle/>
          <a:p>
            <a:pPr indent="0" lvl="0" marL="0" marR="0" rtl="0" algn="l">
              <a:spcBef>
                <a:spcPts val="0"/>
              </a:spcBef>
              <a:buClr>
                <a:srgbClr val="562214"/>
              </a:buClr>
              <a:buSzPct val="25000"/>
              <a:buFont typeface="Cabin"/>
              <a:buNone/>
            </a:pPr>
            <a:r>
              <a:rPr b="1" baseline="0" i="0" lang="en-US" sz="4300" u="none" cap="none" strike="noStrike">
                <a:solidFill>
                  <a:srgbClr val="562214"/>
                </a:solidFill>
                <a:latin typeface="Cabin"/>
                <a:ea typeface="Cabin"/>
                <a:cs typeface="Cabin"/>
                <a:sym typeface="Cabin"/>
              </a:rPr>
              <a:t>STARTALK: Preparing </a:t>
            </a:r>
          </a:p>
          <a:p>
            <a:pPr indent="0" lvl="0" marL="0" marR="0" rtl="0" algn="l">
              <a:spcBef>
                <a:spcPts val="0"/>
              </a:spcBef>
              <a:buClr>
                <a:srgbClr val="562214"/>
              </a:buClr>
              <a:buSzPct val="25000"/>
              <a:buFont typeface="Cabin"/>
              <a:buNone/>
            </a:pPr>
            <a:r>
              <a:rPr b="1" baseline="0" i="0" lang="en-US" sz="4300" u="none" cap="none" strike="noStrike">
                <a:solidFill>
                  <a:srgbClr val="562214"/>
                </a:solidFill>
                <a:latin typeface="Cabin"/>
                <a:ea typeface="Cabin"/>
                <a:cs typeface="Cabin"/>
                <a:sym typeface="Cabin"/>
              </a:rPr>
              <a:t>Teachers for the </a:t>
            </a:r>
            <a:br>
              <a:rPr b="1" baseline="0" i="0" lang="en-US" sz="4300" u="none" cap="none" strike="noStrike">
                <a:solidFill>
                  <a:srgbClr val="562214"/>
                </a:solidFill>
                <a:latin typeface="Cabin"/>
                <a:ea typeface="Cabin"/>
                <a:cs typeface="Cabin"/>
                <a:sym typeface="Cabin"/>
              </a:rPr>
            </a:br>
            <a:r>
              <a:rPr b="1" baseline="0" i="0" lang="en-US" sz="4300" u="none" cap="none" strike="noStrike">
                <a:solidFill>
                  <a:srgbClr val="562214"/>
                </a:solidFill>
                <a:latin typeface="Cabin"/>
                <a:ea typeface="Cabin"/>
                <a:cs typeface="Cabin"/>
                <a:sym typeface="Cabin"/>
              </a:rPr>
              <a:t>21st Centur</a:t>
            </a:r>
            <a:r>
              <a:rPr b="0" baseline="0" i="0" lang="en-US" sz="4300" u="none" cap="none" strike="noStrike">
                <a:solidFill>
                  <a:srgbClr val="562214"/>
                </a:solidFill>
                <a:latin typeface="Cabin"/>
                <a:ea typeface="Cabin"/>
                <a:cs typeface="Cabin"/>
                <a:sym typeface="Cabin"/>
              </a:rPr>
              <a:t>y</a:t>
            </a:r>
          </a:p>
        </p:txBody>
      </p:sp>
      <p:sp>
        <p:nvSpPr>
          <p:cNvPr id="101" name="Shape 101"/>
          <p:cNvSpPr txBox="1"/>
          <p:nvPr>
            <p:ph idx="1" type="subTitle"/>
          </p:nvPr>
        </p:nvSpPr>
        <p:spPr>
          <a:xfrm>
            <a:off x="1432559" y="3075669"/>
            <a:ext cx="7406639" cy="526993"/>
          </a:xfrm>
          <a:prstGeom prst="rect">
            <a:avLst/>
          </a:prstGeom>
          <a:noFill/>
          <a:ln>
            <a:noFill/>
          </a:ln>
        </p:spPr>
        <p:txBody>
          <a:bodyPr anchorCtr="0" anchor="t" bIns="45700" lIns="91425" rIns="91425" tIns="0">
            <a:noAutofit/>
          </a:bodyPr>
          <a:lstStyle/>
          <a:p>
            <a:pPr indent="-2032" lvl="0" marL="27432" marR="0" rtl="0" algn="l">
              <a:lnSpc>
                <a:spcPct val="100000"/>
              </a:lnSpc>
              <a:spcBef>
                <a:spcPts val="0"/>
              </a:spcBef>
              <a:buClr>
                <a:schemeClr val="accent1"/>
              </a:buClr>
              <a:buSzPct val="25000"/>
              <a:buFont typeface="Noto Symbol"/>
              <a:buNone/>
            </a:pPr>
            <a:r>
              <a:rPr b="0" baseline="0" i="0" lang="en-US" sz="2600" u="none" cap="none" strike="noStrike">
                <a:solidFill>
                  <a:srgbClr val="341108"/>
                </a:solidFill>
                <a:latin typeface="Cabin"/>
                <a:ea typeface="Cabin"/>
                <a:cs typeface="Cabin"/>
                <a:sym typeface="Cabin"/>
              </a:rPr>
              <a:t>Day 2 – July 9, 2015</a:t>
            </a:r>
          </a:p>
          <a:p>
            <a:pPr indent="-2032" lvl="0" marL="27432" marR="0" rtl="0" algn="l">
              <a:lnSpc>
                <a:spcPct val="100000"/>
              </a:lnSpc>
              <a:spcBef>
                <a:spcPts val="600"/>
              </a:spcBef>
              <a:buClr>
                <a:schemeClr val="accent1"/>
              </a:buClr>
              <a:buFont typeface="Noto Symbol"/>
              <a:buNone/>
            </a:pPr>
            <a:r>
              <a:t/>
            </a:r>
            <a:endParaRPr b="0" baseline="0" i="0" sz="2600" u="none" cap="none" strike="noStrike">
              <a:solidFill>
                <a:srgbClr val="341108"/>
              </a:solidFill>
              <a:latin typeface="Cabin"/>
              <a:ea typeface="Cabin"/>
              <a:cs typeface="Cabin"/>
              <a:sym typeface="Cabin"/>
            </a:endParaRPr>
          </a:p>
        </p:txBody>
      </p:sp>
      <p:pic>
        <p:nvPicPr>
          <p:cNvPr id="102" name="Shape 102"/>
          <p:cNvPicPr preferRelativeResize="0"/>
          <p:nvPr/>
        </p:nvPicPr>
        <p:blipFill rotWithShape="1">
          <a:blip r:embed="rId3">
            <a:alphaModFix/>
          </a:blip>
          <a:srcRect b="0" l="0" r="0" t="0"/>
          <a:stretch/>
        </p:blipFill>
        <p:spPr>
          <a:xfrm>
            <a:off x="1034461" y="4355703"/>
            <a:ext cx="8051482" cy="991394"/>
          </a:xfrm>
          <a:prstGeom prst="rect">
            <a:avLst/>
          </a:prstGeom>
          <a:noFill/>
          <a:ln>
            <a:noFill/>
          </a:ln>
        </p:spPr>
      </p:pic>
    </p:spTree>
  </p:cSld>
  <p:clrMapOvr>
    <a:masterClrMapping/>
  </p:clrMapOvr>
  <p:transition spd="slow">
    <p:cut/>
  </p:transition>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6" name="Shape 156"/>
        <p:cNvGrpSpPr/>
        <p:nvPr/>
      </p:nvGrpSpPr>
      <p:grpSpPr>
        <a:xfrm>
          <a:off x="0" y="0"/>
          <a:ext cx="0" cy="0"/>
          <a:chOff x="0" y="0"/>
          <a:chExt cx="0" cy="0"/>
        </a:xfrm>
      </p:grpSpPr>
      <p:sp>
        <p:nvSpPr>
          <p:cNvPr id="157" name="Shape 157"/>
          <p:cNvSpPr txBox="1"/>
          <p:nvPr>
            <p:ph type="title"/>
          </p:nvPr>
        </p:nvSpPr>
        <p:spPr>
          <a:xfrm>
            <a:off x="1435608" y="274637"/>
            <a:ext cx="7498080" cy="1143000"/>
          </a:xfrm>
          <a:prstGeom prst="rect">
            <a:avLst/>
          </a:prstGeom>
          <a:noFill/>
          <a:ln>
            <a:noFill/>
          </a:ln>
        </p:spPr>
        <p:txBody>
          <a:bodyPr anchorCtr="0" anchor="ctr" bIns="45700" lIns="91425" rIns="91425" tIns="45700">
            <a:noAutofit/>
          </a:bodyPr>
          <a:lstStyle/>
          <a:p>
            <a:pPr indent="0" lvl="0" marL="0" marR="0" rtl="0" algn="l">
              <a:spcBef>
                <a:spcPts val="0"/>
              </a:spcBef>
              <a:buClr>
                <a:srgbClr val="562214"/>
              </a:buClr>
              <a:buSzPct val="25000"/>
              <a:buFont typeface="Cabin"/>
              <a:buNone/>
            </a:pPr>
            <a:r>
              <a:rPr b="0" baseline="0" i="0" lang="en-US" sz="4300" u="none" cap="none" strike="noStrike">
                <a:solidFill>
                  <a:srgbClr val="562214"/>
                </a:solidFill>
                <a:latin typeface="Cabin"/>
                <a:ea typeface="Cabin"/>
                <a:cs typeface="Cabin"/>
                <a:sym typeface="Cabin"/>
              </a:rPr>
              <a:t>UW STARTALK Lesson Template</a:t>
            </a:r>
          </a:p>
        </p:txBody>
      </p:sp>
      <p:sp>
        <p:nvSpPr>
          <p:cNvPr id="158" name="Shape 158"/>
          <p:cNvSpPr txBox="1"/>
          <p:nvPr>
            <p:ph idx="1" type="body"/>
          </p:nvPr>
        </p:nvSpPr>
        <p:spPr>
          <a:xfrm>
            <a:off x="1435608" y="1447800"/>
            <a:ext cx="7498080" cy="4800600"/>
          </a:xfrm>
          <a:prstGeom prst="rect">
            <a:avLst/>
          </a:prstGeom>
          <a:noFill/>
          <a:ln>
            <a:noFill/>
          </a:ln>
        </p:spPr>
        <p:txBody>
          <a:bodyPr anchorCtr="0" anchor="t" bIns="45700" lIns="91425" rIns="91425" tIns="45700">
            <a:noAutofit/>
          </a:bodyPr>
          <a:lstStyle/>
          <a:p>
            <a:pPr indent="-289560" lvl="0" marL="365760" marR="0" rtl="0" algn="l">
              <a:lnSpc>
                <a:spcPct val="100000"/>
              </a:lnSpc>
              <a:spcBef>
                <a:spcPts val="0"/>
              </a:spcBef>
              <a:buClr>
                <a:schemeClr val="accent1"/>
              </a:buClr>
              <a:buSzPct val="80000"/>
              <a:buFont typeface="Noto Symbol"/>
              <a:buChar char="●"/>
            </a:pPr>
            <a:r>
              <a:rPr b="0" baseline="0" i="0" lang="en-US" sz="3200" u="none" cap="none" strike="noStrike">
                <a:solidFill>
                  <a:schemeClr val="dk1"/>
                </a:solidFill>
                <a:latin typeface="Cabin"/>
                <a:ea typeface="Cabin"/>
                <a:cs typeface="Cabin"/>
                <a:sym typeface="Cabin"/>
              </a:rPr>
              <a:t>With a partner . . . </a:t>
            </a:r>
          </a:p>
          <a:p>
            <a:pPr indent="-246380" lvl="1" marL="640080" marR="0" rtl="0" algn="l">
              <a:lnSpc>
                <a:spcPct val="100000"/>
              </a:lnSpc>
              <a:spcBef>
                <a:spcPts val="550"/>
              </a:spcBef>
              <a:buClr>
                <a:schemeClr val="accent1"/>
              </a:buClr>
              <a:buSzPct val="100000"/>
              <a:buFont typeface="Verdana"/>
              <a:buChar char="◦"/>
            </a:pPr>
            <a:r>
              <a:rPr b="0" baseline="0" i="0" lang="en-US" sz="2800" u="none" cap="none" strike="noStrike">
                <a:solidFill>
                  <a:schemeClr val="dk1"/>
                </a:solidFill>
                <a:latin typeface="Cabin"/>
                <a:ea typeface="Cabin"/>
                <a:cs typeface="Cabin"/>
                <a:sym typeface="Cabin"/>
              </a:rPr>
              <a:t>scan the Lesson Template</a:t>
            </a:r>
          </a:p>
          <a:p>
            <a:pPr indent="-246380" lvl="1" marL="640080" marR="0" rtl="0" algn="l">
              <a:lnSpc>
                <a:spcPct val="100000"/>
              </a:lnSpc>
              <a:spcBef>
                <a:spcPts val="550"/>
              </a:spcBef>
              <a:buClr>
                <a:schemeClr val="accent1"/>
              </a:buClr>
              <a:buSzPct val="100000"/>
              <a:buFont typeface="Verdana"/>
              <a:buChar char="◦"/>
            </a:pPr>
            <a:r>
              <a:rPr b="0" baseline="0" i="0" lang="en-US" sz="2800" u="none" cap="none" strike="noStrike">
                <a:solidFill>
                  <a:schemeClr val="dk1"/>
                </a:solidFill>
                <a:latin typeface="Cabin"/>
                <a:ea typeface="Cabin"/>
                <a:cs typeface="Cabin"/>
                <a:sym typeface="Cabin"/>
              </a:rPr>
              <a:t>What questions do you have about terminology in the templates?</a:t>
            </a:r>
          </a:p>
          <a:p>
            <a:pPr indent="-246380" lvl="1" marL="640080" marR="0" rtl="0" algn="l">
              <a:lnSpc>
                <a:spcPct val="100000"/>
              </a:lnSpc>
              <a:spcBef>
                <a:spcPts val="550"/>
              </a:spcBef>
              <a:buClr>
                <a:schemeClr val="accent1"/>
              </a:buClr>
              <a:buSzPct val="100000"/>
              <a:buFont typeface="Verdana"/>
              <a:buChar char="◦"/>
            </a:pPr>
            <a:r>
              <a:rPr b="0" baseline="0" i="0" lang="en-US" sz="2800" u="none" cap="none" strike="noStrike">
                <a:solidFill>
                  <a:schemeClr val="dk1"/>
                </a:solidFill>
                <a:latin typeface="Cabin"/>
                <a:ea typeface="Cabin"/>
                <a:cs typeface="Cabin"/>
                <a:sym typeface="Cabin"/>
              </a:rPr>
              <a:t>What clarification is needed?</a:t>
            </a:r>
          </a:p>
        </p:txBody>
      </p:sp>
    </p:spTree>
  </p:cSld>
  <p:clrMapOvr>
    <a:masterClrMapping/>
  </p:clrMapOvr>
  <p:transition spd="slow">
    <p:cut/>
  </p:transition>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2" name="Shape 162"/>
        <p:cNvGrpSpPr/>
        <p:nvPr/>
      </p:nvGrpSpPr>
      <p:grpSpPr>
        <a:xfrm>
          <a:off x="0" y="0"/>
          <a:ext cx="0" cy="0"/>
          <a:chOff x="0" y="0"/>
          <a:chExt cx="0" cy="0"/>
        </a:xfrm>
      </p:grpSpPr>
      <p:sp>
        <p:nvSpPr>
          <p:cNvPr id="163" name="Shape 163"/>
          <p:cNvSpPr txBox="1"/>
          <p:nvPr>
            <p:ph type="title"/>
          </p:nvPr>
        </p:nvSpPr>
        <p:spPr>
          <a:xfrm>
            <a:off x="1435608" y="274637"/>
            <a:ext cx="7498080" cy="1143000"/>
          </a:xfrm>
          <a:prstGeom prst="rect">
            <a:avLst/>
          </a:prstGeom>
          <a:noFill/>
          <a:ln>
            <a:noFill/>
          </a:ln>
        </p:spPr>
        <p:txBody>
          <a:bodyPr anchorCtr="0" anchor="ctr" bIns="45700" lIns="91425" rIns="91425" tIns="45700">
            <a:noAutofit/>
          </a:bodyPr>
          <a:lstStyle/>
          <a:p>
            <a:pPr indent="0" lvl="0" marL="0" marR="0" rtl="0" algn="l">
              <a:spcBef>
                <a:spcPts val="0"/>
              </a:spcBef>
              <a:buClr>
                <a:srgbClr val="562214"/>
              </a:buClr>
              <a:buSzPct val="25000"/>
              <a:buFont typeface="Cabin"/>
              <a:buNone/>
            </a:pPr>
            <a:r>
              <a:rPr b="0" baseline="0" i="0" lang="en-US" sz="4300" u="none" cap="none" strike="noStrike">
                <a:solidFill>
                  <a:srgbClr val="562214"/>
                </a:solidFill>
                <a:latin typeface="Cabin"/>
                <a:ea typeface="Cabin"/>
                <a:cs typeface="Cabin"/>
                <a:sym typeface="Cabin"/>
              </a:rPr>
              <a:t>Backward design</a:t>
            </a:r>
          </a:p>
        </p:txBody>
      </p:sp>
      <p:sp>
        <p:nvSpPr>
          <p:cNvPr id="164" name="Shape 164"/>
          <p:cNvSpPr txBox="1"/>
          <p:nvPr>
            <p:ph idx="1" type="body"/>
          </p:nvPr>
        </p:nvSpPr>
        <p:spPr>
          <a:xfrm>
            <a:off x="1435608" y="1447800"/>
            <a:ext cx="7498080" cy="4800600"/>
          </a:xfrm>
          <a:prstGeom prst="rect">
            <a:avLst/>
          </a:prstGeom>
          <a:noFill/>
          <a:ln>
            <a:noFill/>
          </a:ln>
        </p:spPr>
        <p:txBody>
          <a:bodyPr anchorCtr="0" anchor="t" bIns="45700" lIns="91425" rIns="91425" tIns="45700">
            <a:noAutofit/>
          </a:bodyPr>
          <a:lstStyle/>
          <a:p>
            <a:pPr indent="-289560" lvl="0" marL="365760" marR="0" rtl="0" algn="l">
              <a:lnSpc>
                <a:spcPct val="100000"/>
              </a:lnSpc>
              <a:spcBef>
                <a:spcPts val="0"/>
              </a:spcBef>
              <a:buClr>
                <a:schemeClr val="accent1"/>
              </a:buClr>
              <a:buSzPct val="80000"/>
              <a:buFont typeface="Noto Symbol"/>
              <a:buChar char="●"/>
            </a:pPr>
            <a:r>
              <a:rPr b="0" baseline="0" i="0" lang="en-US" sz="3200" u="none" cap="none" strike="noStrike">
                <a:solidFill>
                  <a:schemeClr val="dk1"/>
                </a:solidFill>
                <a:latin typeface="Cabin"/>
                <a:ea typeface="Cabin"/>
                <a:cs typeface="Cabin"/>
                <a:sym typeface="Cabin"/>
              </a:rPr>
              <a:t>Starting with the end in mind</a:t>
            </a:r>
          </a:p>
          <a:p>
            <a:pPr indent="-289560" lvl="0" marL="365760" marR="0" rtl="0" algn="l">
              <a:lnSpc>
                <a:spcPct val="100000"/>
              </a:lnSpc>
              <a:spcBef>
                <a:spcPts val="600"/>
              </a:spcBef>
              <a:buClr>
                <a:schemeClr val="accent1"/>
              </a:buClr>
              <a:buSzPct val="80000"/>
              <a:buFont typeface="Noto Symbol"/>
              <a:buChar char="●"/>
            </a:pPr>
            <a:r>
              <a:rPr b="0" baseline="0" i="0" lang="en-US" sz="3200" u="none" cap="none" strike="noStrike">
                <a:solidFill>
                  <a:schemeClr val="dk1"/>
                </a:solidFill>
                <a:latin typeface="Cabin"/>
                <a:ea typeface="Cabin"/>
                <a:cs typeface="Cabin"/>
                <a:sym typeface="Cabin"/>
              </a:rPr>
              <a:t>1. Identify desired results. </a:t>
            </a:r>
          </a:p>
          <a:p>
            <a:pPr indent="-289560" lvl="0" marL="365760" marR="0" rtl="0" algn="l">
              <a:lnSpc>
                <a:spcPct val="100000"/>
              </a:lnSpc>
              <a:spcBef>
                <a:spcPts val="600"/>
              </a:spcBef>
              <a:buClr>
                <a:schemeClr val="accent1"/>
              </a:buClr>
              <a:buSzPct val="80000"/>
              <a:buFont typeface="Noto Symbol"/>
              <a:buChar char="●"/>
            </a:pPr>
            <a:r>
              <a:rPr b="0" baseline="0" i="0" lang="en-US" sz="3200" u="none" cap="none" strike="noStrike">
                <a:solidFill>
                  <a:schemeClr val="dk1"/>
                </a:solidFill>
                <a:latin typeface="Cabin"/>
                <a:ea typeface="Cabin"/>
                <a:cs typeface="Cabin"/>
                <a:sym typeface="Cabin"/>
              </a:rPr>
              <a:t>2. Determine acceptable evidence of learning. </a:t>
            </a:r>
          </a:p>
          <a:p>
            <a:pPr indent="-289560" lvl="0" marL="365760" marR="0" rtl="0" algn="l">
              <a:lnSpc>
                <a:spcPct val="100000"/>
              </a:lnSpc>
              <a:spcBef>
                <a:spcPts val="600"/>
              </a:spcBef>
              <a:buClr>
                <a:schemeClr val="accent1"/>
              </a:buClr>
              <a:buSzPct val="80000"/>
              <a:buFont typeface="Noto Symbol"/>
              <a:buChar char="●"/>
            </a:pPr>
            <a:r>
              <a:rPr b="0" baseline="0" i="0" lang="en-US" sz="3200" u="none" cap="none" strike="noStrike">
                <a:solidFill>
                  <a:schemeClr val="dk1"/>
                </a:solidFill>
                <a:latin typeface="Cabin"/>
                <a:ea typeface="Cabin"/>
                <a:cs typeface="Cabin"/>
                <a:sym typeface="Cabin"/>
              </a:rPr>
              <a:t>3. Plan learning experiences and instruction.</a:t>
            </a:r>
          </a:p>
          <a:p>
            <a:pPr indent="-127000" lvl="0" marL="365760" marR="0" rtl="0" algn="l">
              <a:lnSpc>
                <a:spcPct val="100000"/>
              </a:lnSpc>
              <a:spcBef>
                <a:spcPts val="600"/>
              </a:spcBef>
              <a:buClr>
                <a:schemeClr val="accent1"/>
              </a:buClr>
              <a:buFont typeface="Noto Symbol"/>
              <a:buNone/>
            </a:pPr>
            <a:r>
              <a:t/>
            </a:r>
            <a:endParaRPr b="0" baseline="0" i="0" sz="3200" u="none" cap="none" strike="noStrike">
              <a:solidFill>
                <a:schemeClr val="dk1"/>
              </a:solidFill>
              <a:latin typeface="Cabin"/>
              <a:ea typeface="Cabin"/>
              <a:cs typeface="Cabin"/>
              <a:sym typeface="Cabin"/>
            </a:endParaRPr>
          </a:p>
          <a:p>
            <a:pPr indent="-6096" lvl="0" marL="82296" marR="0" rtl="0" algn="l">
              <a:lnSpc>
                <a:spcPct val="100000"/>
              </a:lnSpc>
              <a:spcBef>
                <a:spcPts val="600"/>
              </a:spcBef>
              <a:buClr>
                <a:schemeClr val="accent1"/>
              </a:buClr>
              <a:buSzPct val="25000"/>
              <a:buFont typeface="Noto Symbol"/>
              <a:buNone/>
            </a:pPr>
            <a:r>
              <a:rPr b="0" baseline="0" i="0" lang="en-US" sz="2200" u="none" cap="none" strike="noStrike">
                <a:solidFill>
                  <a:schemeClr val="dk1"/>
                </a:solidFill>
                <a:latin typeface="Cabin"/>
                <a:ea typeface="Cabin"/>
                <a:cs typeface="Cabin"/>
                <a:sym typeface="Cabin"/>
              </a:rPr>
              <a:t>From http://startalk.umd.edu/curriculum-guide/StudentCurriculumGuide-ThematicPlanning.pdf</a:t>
            </a:r>
          </a:p>
        </p:txBody>
      </p:sp>
    </p:spTree>
  </p:cSld>
  <p:clrMapOvr>
    <a:masterClrMapping/>
  </p:clrMapOvr>
  <p:transition spd="slow">
    <p:cut/>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4">
                                            <p:txEl>
                                              <p:pRg end="0" st="0"/>
                                            </p:txEl>
                                          </p:spTgt>
                                        </p:tgtEl>
                                        <p:attrNameLst>
                                          <p:attrName>style.visibility</p:attrName>
                                        </p:attrNameLst>
                                      </p:cBhvr>
                                      <p:to>
                                        <p:strVal val="visible"/>
                                      </p:to>
                                    </p:set>
                                    <p:animEffect filter="fade" transition="in">
                                      <p:cBhvr>
                                        <p:cTn dur="1000"/>
                                        <p:tgtEl>
                                          <p:spTgt spid="164">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4">
                                            <p:txEl>
                                              <p:pRg end="1" st="1"/>
                                            </p:txEl>
                                          </p:spTgt>
                                        </p:tgtEl>
                                        <p:attrNameLst>
                                          <p:attrName>style.visibility</p:attrName>
                                        </p:attrNameLst>
                                      </p:cBhvr>
                                      <p:to>
                                        <p:strVal val="visible"/>
                                      </p:to>
                                    </p:set>
                                    <p:animEffect filter="fade" transition="in">
                                      <p:cBhvr>
                                        <p:cTn dur="1000"/>
                                        <p:tgtEl>
                                          <p:spTgt spid="164">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4">
                                            <p:txEl>
                                              <p:pRg end="2" st="2"/>
                                            </p:txEl>
                                          </p:spTgt>
                                        </p:tgtEl>
                                        <p:attrNameLst>
                                          <p:attrName>style.visibility</p:attrName>
                                        </p:attrNameLst>
                                      </p:cBhvr>
                                      <p:to>
                                        <p:strVal val="visible"/>
                                      </p:to>
                                    </p:set>
                                    <p:animEffect filter="fade" transition="in">
                                      <p:cBhvr>
                                        <p:cTn dur="1000"/>
                                        <p:tgtEl>
                                          <p:spTgt spid="164">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4">
                                            <p:txEl>
                                              <p:pRg end="3" st="3"/>
                                            </p:txEl>
                                          </p:spTgt>
                                        </p:tgtEl>
                                        <p:attrNameLst>
                                          <p:attrName>style.visibility</p:attrName>
                                        </p:attrNameLst>
                                      </p:cBhvr>
                                      <p:to>
                                        <p:strVal val="visible"/>
                                      </p:to>
                                    </p:set>
                                    <p:animEffect filter="fade" transition="in">
                                      <p:cBhvr>
                                        <p:cTn dur="1000"/>
                                        <p:tgtEl>
                                          <p:spTgt spid="164">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4">
                                            <p:txEl>
                                              <p:pRg end="4" st="4"/>
                                            </p:txEl>
                                          </p:spTgt>
                                        </p:tgtEl>
                                        <p:attrNameLst>
                                          <p:attrName>style.visibility</p:attrName>
                                        </p:attrNameLst>
                                      </p:cBhvr>
                                      <p:to>
                                        <p:strVal val="visible"/>
                                      </p:to>
                                    </p:set>
                                    <p:animEffect filter="fade" transition="in">
                                      <p:cBhvr>
                                        <p:cTn dur="1000"/>
                                        <p:tgtEl>
                                          <p:spTgt spid="164">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4">
                                            <p:txEl>
                                              <p:pRg end="5" st="5"/>
                                            </p:txEl>
                                          </p:spTgt>
                                        </p:tgtEl>
                                        <p:attrNameLst>
                                          <p:attrName>style.visibility</p:attrName>
                                        </p:attrNameLst>
                                      </p:cBhvr>
                                      <p:to>
                                        <p:strVal val="visible"/>
                                      </p:to>
                                    </p:set>
                                    <p:animEffect filter="fade" transition="in">
                                      <p:cBhvr>
                                        <p:cTn dur="1000"/>
                                        <p:tgtEl>
                                          <p:spTgt spid="164">
                                            <p:txEl>
                                              <p:pRg end="5" st="5"/>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8" name="Shape 168"/>
        <p:cNvGrpSpPr/>
        <p:nvPr/>
      </p:nvGrpSpPr>
      <p:grpSpPr>
        <a:xfrm>
          <a:off x="0" y="0"/>
          <a:ext cx="0" cy="0"/>
          <a:chOff x="0" y="0"/>
          <a:chExt cx="0" cy="0"/>
        </a:xfrm>
      </p:grpSpPr>
      <p:sp>
        <p:nvSpPr>
          <p:cNvPr id="169" name="Shape 169"/>
          <p:cNvSpPr txBox="1"/>
          <p:nvPr>
            <p:ph type="title"/>
          </p:nvPr>
        </p:nvSpPr>
        <p:spPr>
          <a:xfrm>
            <a:off x="1435608" y="274637"/>
            <a:ext cx="7498080" cy="1143000"/>
          </a:xfrm>
          <a:prstGeom prst="rect">
            <a:avLst/>
          </a:prstGeom>
          <a:noFill/>
          <a:ln>
            <a:noFill/>
          </a:ln>
        </p:spPr>
        <p:txBody>
          <a:bodyPr anchorCtr="0" anchor="ctr" bIns="45700" lIns="91425" rIns="91425" tIns="45700">
            <a:noAutofit/>
          </a:bodyPr>
          <a:lstStyle/>
          <a:p>
            <a:pPr indent="0" lvl="0" marL="0" marR="0" rtl="0" algn="l">
              <a:spcBef>
                <a:spcPts val="0"/>
              </a:spcBef>
              <a:buClr>
                <a:srgbClr val="562214"/>
              </a:buClr>
              <a:buSzPct val="25000"/>
              <a:buFont typeface="Cabin"/>
              <a:buNone/>
            </a:pPr>
            <a:r>
              <a:rPr b="0" baseline="0" i="0" lang="en-US" sz="3850" u="none" cap="none" strike="noStrike">
                <a:solidFill>
                  <a:srgbClr val="562214"/>
                </a:solidFill>
                <a:latin typeface="Cabin"/>
                <a:ea typeface="Cabin"/>
                <a:cs typeface="Cabin"/>
                <a:sym typeface="Cabin"/>
              </a:rPr>
              <a:t>Compare to . . .traditional planning</a:t>
            </a:r>
          </a:p>
        </p:txBody>
      </p:sp>
      <p:sp>
        <p:nvSpPr>
          <p:cNvPr id="170" name="Shape 170"/>
          <p:cNvSpPr txBox="1"/>
          <p:nvPr>
            <p:ph idx="1" type="body"/>
          </p:nvPr>
        </p:nvSpPr>
        <p:spPr>
          <a:xfrm>
            <a:off x="1435608" y="1447800"/>
            <a:ext cx="7498080" cy="4800600"/>
          </a:xfrm>
          <a:prstGeom prst="rect">
            <a:avLst/>
          </a:prstGeom>
          <a:noFill/>
          <a:ln>
            <a:noFill/>
          </a:ln>
        </p:spPr>
        <p:txBody>
          <a:bodyPr anchorCtr="0" anchor="t" bIns="45700" lIns="91425" rIns="91425" tIns="45700">
            <a:noAutofit/>
          </a:bodyPr>
          <a:lstStyle/>
          <a:p>
            <a:pPr indent="-289560" lvl="0" marL="365760" marR="0" rtl="0" algn="l">
              <a:lnSpc>
                <a:spcPct val="100000"/>
              </a:lnSpc>
              <a:spcBef>
                <a:spcPts val="0"/>
              </a:spcBef>
              <a:buClr>
                <a:schemeClr val="accent1"/>
              </a:buClr>
              <a:buSzPct val="80000"/>
              <a:buFont typeface="Noto Symbol"/>
              <a:buChar char="●"/>
            </a:pPr>
            <a:r>
              <a:rPr b="0" baseline="0" i="0" lang="en-US" sz="3200" u="none" cap="none" strike="noStrike">
                <a:solidFill>
                  <a:schemeClr val="dk1"/>
                </a:solidFill>
                <a:latin typeface="Cabin"/>
                <a:ea typeface="Cabin"/>
                <a:cs typeface="Cabin"/>
                <a:sym typeface="Cabin"/>
              </a:rPr>
              <a:t>What am I going to do today?</a:t>
            </a:r>
          </a:p>
          <a:p>
            <a:pPr indent="-289560" lvl="0" marL="365760" marR="0" rtl="0" algn="l">
              <a:lnSpc>
                <a:spcPct val="100000"/>
              </a:lnSpc>
              <a:spcBef>
                <a:spcPts val="600"/>
              </a:spcBef>
              <a:buClr>
                <a:schemeClr val="accent1"/>
              </a:buClr>
              <a:buSzPct val="80000"/>
              <a:buFont typeface="Noto Symbol"/>
              <a:buChar char="●"/>
            </a:pPr>
            <a:r>
              <a:rPr b="0" baseline="0" i="0" lang="en-US" sz="3200" u="none" cap="none" strike="noStrike">
                <a:solidFill>
                  <a:schemeClr val="dk1"/>
                </a:solidFill>
                <a:latin typeface="Cabin"/>
                <a:ea typeface="Cabin"/>
                <a:cs typeface="Cabin"/>
                <a:sym typeface="Cabin"/>
              </a:rPr>
              <a:t>Which pages do I need to cover in the textbook this week?</a:t>
            </a:r>
          </a:p>
          <a:p>
            <a:pPr indent="-289560" lvl="0" marL="365760" marR="0" rtl="0" algn="l">
              <a:lnSpc>
                <a:spcPct val="100000"/>
              </a:lnSpc>
              <a:spcBef>
                <a:spcPts val="600"/>
              </a:spcBef>
              <a:buClr>
                <a:schemeClr val="accent1"/>
              </a:buClr>
              <a:buSzPct val="80000"/>
              <a:buFont typeface="Noto Symbol"/>
              <a:buChar char="●"/>
            </a:pPr>
            <a:r>
              <a:rPr b="0" baseline="0" i="0" lang="en-US" sz="3200" u="none" cap="none" strike="noStrike">
                <a:solidFill>
                  <a:schemeClr val="dk1"/>
                </a:solidFill>
                <a:latin typeface="Cabin"/>
                <a:ea typeface="Cabin"/>
                <a:cs typeface="Cabin"/>
                <a:sym typeface="Cabin"/>
              </a:rPr>
              <a:t>What grammar and vocab should I teach?</a:t>
            </a:r>
          </a:p>
          <a:p>
            <a:pPr indent="-289560" lvl="0" marL="365760" marR="0" rtl="0" algn="l">
              <a:lnSpc>
                <a:spcPct val="100000"/>
              </a:lnSpc>
              <a:spcBef>
                <a:spcPts val="600"/>
              </a:spcBef>
              <a:buClr>
                <a:schemeClr val="accent1"/>
              </a:buClr>
              <a:buSzPct val="80000"/>
              <a:buFont typeface="Noto Symbol"/>
              <a:buChar char="●"/>
            </a:pPr>
            <a:r>
              <a:rPr b="0" baseline="0" i="0" lang="en-US" sz="3200" u="none" cap="none" strike="noStrike">
                <a:solidFill>
                  <a:schemeClr val="dk1"/>
                </a:solidFill>
                <a:latin typeface="Cabin"/>
                <a:ea typeface="Cabin"/>
                <a:cs typeface="Cabin"/>
                <a:sym typeface="Cabin"/>
              </a:rPr>
              <a:t>Focus on teacher teaching rather than students learning and doing.</a:t>
            </a:r>
          </a:p>
        </p:txBody>
      </p:sp>
    </p:spTree>
  </p:cSld>
  <p:clrMapOvr>
    <a:masterClrMapping/>
  </p:clrMapOvr>
  <p:transition spd="slow">
    <p:cut/>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0">
                                            <p:txEl>
                                              <p:pRg end="0" st="0"/>
                                            </p:txEl>
                                          </p:spTgt>
                                        </p:tgtEl>
                                        <p:attrNameLst>
                                          <p:attrName>style.visibility</p:attrName>
                                        </p:attrNameLst>
                                      </p:cBhvr>
                                      <p:to>
                                        <p:strVal val="visible"/>
                                      </p:to>
                                    </p:set>
                                    <p:animEffect filter="fade" transition="in">
                                      <p:cBhvr>
                                        <p:cTn dur="1000"/>
                                        <p:tgtEl>
                                          <p:spTgt spid="170">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0">
                                            <p:txEl>
                                              <p:pRg end="1" st="1"/>
                                            </p:txEl>
                                          </p:spTgt>
                                        </p:tgtEl>
                                        <p:attrNameLst>
                                          <p:attrName>style.visibility</p:attrName>
                                        </p:attrNameLst>
                                      </p:cBhvr>
                                      <p:to>
                                        <p:strVal val="visible"/>
                                      </p:to>
                                    </p:set>
                                    <p:animEffect filter="fade" transition="in">
                                      <p:cBhvr>
                                        <p:cTn dur="1000"/>
                                        <p:tgtEl>
                                          <p:spTgt spid="170">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0">
                                            <p:txEl>
                                              <p:pRg end="2" st="2"/>
                                            </p:txEl>
                                          </p:spTgt>
                                        </p:tgtEl>
                                        <p:attrNameLst>
                                          <p:attrName>style.visibility</p:attrName>
                                        </p:attrNameLst>
                                      </p:cBhvr>
                                      <p:to>
                                        <p:strVal val="visible"/>
                                      </p:to>
                                    </p:set>
                                    <p:animEffect filter="fade" transition="in">
                                      <p:cBhvr>
                                        <p:cTn dur="1000"/>
                                        <p:tgtEl>
                                          <p:spTgt spid="170">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0">
                                            <p:txEl>
                                              <p:pRg end="3" st="3"/>
                                            </p:txEl>
                                          </p:spTgt>
                                        </p:tgtEl>
                                        <p:attrNameLst>
                                          <p:attrName>style.visibility</p:attrName>
                                        </p:attrNameLst>
                                      </p:cBhvr>
                                      <p:to>
                                        <p:strVal val="visible"/>
                                      </p:to>
                                    </p:set>
                                    <p:animEffect filter="fade" transition="in">
                                      <p:cBhvr>
                                        <p:cTn dur="1000"/>
                                        <p:tgtEl>
                                          <p:spTgt spid="170">
                                            <p:txEl>
                                              <p:pRg end="3" st="3"/>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4" name="Shape 174"/>
        <p:cNvGrpSpPr/>
        <p:nvPr/>
      </p:nvGrpSpPr>
      <p:grpSpPr>
        <a:xfrm>
          <a:off x="0" y="0"/>
          <a:ext cx="0" cy="0"/>
          <a:chOff x="0" y="0"/>
          <a:chExt cx="0" cy="0"/>
        </a:xfrm>
      </p:grpSpPr>
      <p:sp>
        <p:nvSpPr>
          <p:cNvPr id="175" name="Shape 175"/>
          <p:cNvSpPr txBox="1"/>
          <p:nvPr>
            <p:ph type="title"/>
          </p:nvPr>
        </p:nvSpPr>
        <p:spPr>
          <a:xfrm>
            <a:off x="1435608" y="274637"/>
            <a:ext cx="7498080" cy="1143000"/>
          </a:xfrm>
          <a:prstGeom prst="rect">
            <a:avLst/>
          </a:prstGeom>
          <a:noFill/>
          <a:ln>
            <a:noFill/>
          </a:ln>
        </p:spPr>
        <p:txBody>
          <a:bodyPr anchorCtr="0" anchor="ctr" bIns="45700" lIns="91425" rIns="91425" tIns="45700">
            <a:noAutofit/>
          </a:bodyPr>
          <a:lstStyle/>
          <a:p>
            <a:pPr indent="0" lvl="0" marL="0" marR="0" rtl="0" algn="l">
              <a:spcBef>
                <a:spcPts val="0"/>
              </a:spcBef>
              <a:buClr>
                <a:srgbClr val="562214"/>
              </a:buClr>
              <a:buSzPct val="25000"/>
              <a:buFont typeface="Cabin"/>
              <a:buNone/>
            </a:pPr>
            <a:r>
              <a:rPr b="0" baseline="0" i="0" lang="en-US" sz="3850" u="none" cap="none" strike="noStrike">
                <a:solidFill>
                  <a:srgbClr val="562214"/>
                </a:solidFill>
                <a:latin typeface="Cabin"/>
                <a:ea typeface="Cabin"/>
                <a:cs typeface="Cabin"/>
                <a:sym typeface="Cabin"/>
              </a:rPr>
              <a:t>1) Identify Desired Results</a:t>
            </a:r>
            <a:br>
              <a:rPr b="0" baseline="0" i="0" lang="en-US" sz="3850" u="none" cap="none" strike="noStrike">
                <a:solidFill>
                  <a:srgbClr val="562214"/>
                </a:solidFill>
                <a:latin typeface="Cabin"/>
                <a:ea typeface="Cabin"/>
                <a:cs typeface="Cabin"/>
                <a:sym typeface="Cabin"/>
              </a:rPr>
            </a:br>
          </a:p>
        </p:txBody>
      </p:sp>
      <p:sp>
        <p:nvSpPr>
          <p:cNvPr id="176" name="Shape 176"/>
          <p:cNvSpPr txBox="1"/>
          <p:nvPr>
            <p:ph idx="1" type="body"/>
          </p:nvPr>
        </p:nvSpPr>
        <p:spPr>
          <a:xfrm>
            <a:off x="1435608" y="1447800"/>
            <a:ext cx="7498080" cy="4800600"/>
          </a:xfrm>
          <a:prstGeom prst="rect">
            <a:avLst/>
          </a:prstGeom>
          <a:noFill/>
          <a:ln>
            <a:noFill/>
          </a:ln>
        </p:spPr>
        <p:txBody>
          <a:bodyPr anchorCtr="0" anchor="t" bIns="45700" lIns="91425" rIns="91425" tIns="45700">
            <a:noAutofit/>
          </a:bodyPr>
          <a:lstStyle/>
          <a:p>
            <a:pPr indent="-289560" lvl="0" marL="365760" marR="0" rtl="0" algn="l">
              <a:lnSpc>
                <a:spcPct val="100000"/>
              </a:lnSpc>
              <a:spcBef>
                <a:spcPts val="0"/>
              </a:spcBef>
              <a:buClr>
                <a:schemeClr val="accent1"/>
              </a:buClr>
              <a:buSzPct val="80000"/>
              <a:buFont typeface="Noto Symbol"/>
              <a:buChar char="●"/>
            </a:pPr>
            <a:r>
              <a:rPr b="0" baseline="0" i="0" lang="en-US" sz="3200" u="none" cap="none" strike="noStrike">
                <a:solidFill>
                  <a:schemeClr val="dk1"/>
                </a:solidFill>
                <a:latin typeface="Cabin"/>
                <a:ea typeface="Cabin"/>
                <a:cs typeface="Cabin"/>
                <a:sym typeface="Cabin"/>
              </a:rPr>
              <a:t>What should students be able to know, understand, and be able to do?</a:t>
            </a:r>
          </a:p>
          <a:p>
            <a:pPr indent="-289560" lvl="0" marL="365760" marR="0" rtl="0" algn="l">
              <a:lnSpc>
                <a:spcPct val="100000"/>
              </a:lnSpc>
              <a:spcBef>
                <a:spcPts val="600"/>
              </a:spcBef>
              <a:buClr>
                <a:schemeClr val="accent1"/>
              </a:buClr>
              <a:buSzPct val="80000"/>
              <a:buFont typeface="Noto Symbol"/>
              <a:buChar char="●"/>
            </a:pPr>
            <a:r>
              <a:rPr b="0" baseline="0" i="0" lang="en-US" sz="3200" u="none" cap="none" strike="noStrike">
                <a:solidFill>
                  <a:schemeClr val="dk1"/>
                </a:solidFill>
                <a:latin typeface="Cabin"/>
                <a:ea typeface="Cabin"/>
                <a:cs typeface="Cabin"/>
                <a:sym typeface="Cabin"/>
              </a:rPr>
              <a:t>What content is worthy of understanding?  Big ideas.</a:t>
            </a:r>
          </a:p>
          <a:p>
            <a:pPr indent="-289560" lvl="0" marL="365760" marR="0" rtl="0" algn="l">
              <a:lnSpc>
                <a:spcPct val="100000"/>
              </a:lnSpc>
              <a:spcBef>
                <a:spcPts val="600"/>
              </a:spcBef>
              <a:buClr>
                <a:schemeClr val="accent1"/>
              </a:buClr>
              <a:buSzPct val="80000"/>
              <a:buFont typeface="Noto Symbol"/>
              <a:buChar char="●"/>
            </a:pPr>
            <a:r>
              <a:rPr b="0" baseline="0" i="0" lang="en-US" sz="3200" u="none" cap="none" strike="noStrike">
                <a:solidFill>
                  <a:schemeClr val="dk1"/>
                </a:solidFill>
                <a:latin typeface="Cabin"/>
                <a:ea typeface="Cabin"/>
                <a:cs typeface="Cabin"/>
                <a:sym typeface="Cabin"/>
              </a:rPr>
              <a:t>What </a:t>
            </a:r>
            <a:r>
              <a:rPr b="0" baseline="0" i="0" lang="en-US" sz="3200" u="sng" cap="none" strike="noStrike">
                <a:solidFill>
                  <a:schemeClr val="dk1"/>
                </a:solidFill>
                <a:latin typeface="Cabin"/>
                <a:ea typeface="Cabin"/>
                <a:cs typeface="Cabin"/>
                <a:sym typeface="Cabin"/>
              </a:rPr>
              <a:t>enduring understandings </a:t>
            </a:r>
            <a:r>
              <a:rPr b="0" baseline="0" i="0" lang="en-US" sz="3200" u="none" cap="none" strike="noStrike">
                <a:solidFill>
                  <a:schemeClr val="dk1"/>
                </a:solidFill>
                <a:latin typeface="Cabin"/>
                <a:ea typeface="Cabin"/>
                <a:cs typeface="Cabin"/>
                <a:sym typeface="Cabin"/>
              </a:rPr>
              <a:t>are desired?</a:t>
            </a:r>
          </a:p>
          <a:p>
            <a:pPr indent="-127000" lvl="0" marL="365760" marR="0" rtl="0" algn="l">
              <a:lnSpc>
                <a:spcPct val="100000"/>
              </a:lnSpc>
              <a:spcBef>
                <a:spcPts val="600"/>
              </a:spcBef>
              <a:buClr>
                <a:schemeClr val="accent1"/>
              </a:buClr>
              <a:buFont typeface="Noto Symbol"/>
              <a:buNone/>
            </a:pPr>
            <a:r>
              <a:t/>
            </a:r>
            <a:endParaRPr b="0" baseline="0" i="0" sz="3200" u="none" cap="none" strike="noStrike">
              <a:solidFill>
                <a:schemeClr val="dk1"/>
              </a:solidFill>
              <a:latin typeface="Cabin"/>
              <a:ea typeface="Cabin"/>
              <a:cs typeface="Cabin"/>
              <a:sym typeface="Cabin"/>
            </a:endParaRPr>
          </a:p>
        </p:txBody>
      </p:sp>
    </p:spTree>
  </p:cSld>
  <p:clrMapOvr>
    <a:masterClrMapping/>
  </p:clrMapOvr>
  <p:transition spd="slow">
    <p:cut/>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6">
                                            <p:txEl>
                                              <p:pRg end="0" st="0"/>
                                            </p:txEl>
                                          </p:spTgt>
                                        </p:tgtEl>
                                        <p:attrNameLst>
                                          <p:attrName>style.visibility</p:attrName>
                                        </p:attrNameLst>
                                      </p:cBhvr>
                                      <p:to>
                                        <p:strVal val="visible"/>
                                      </p:to>
                                    </p:set>
                                    <p:animEffect filter="fade" transition="in">
                                      <p:cBhvr>
                                        <p:cTn dur="1000"/>
                                        <p:tgtEl>
                                          <p:spTgt spid="176">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6">
                                            <p:txEl>
                                              <p:pRg end="1" st="1"/>
                                            </p:txEl>
                                          </p:spTgt>
                                        </p:tgtEl>
                                        <p:attrNameLst>
                                          <p:attrName>style.visibility</p:attrName>
                                        </p:attrNameLst>
                                      </p:cBhvr>
                                      <p:to>
                                        <p:strVal val="visible"/>
                                      </p:to>
                                    </p:set>
                                    <p:animEffect filter="fade" transition="in">
                                      <p:cBhvr>
                                        <p:cTn dur="1000"/>
                                        <p:tgtEl>
                                          <p:spTgt spid="176">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6">
                                            <p:txEl>
                                              <p:pRg end="2" st="2"/>
                                            </p:txEl>
                                          </p:spTgt>
                                        </p:tgtEl>
                                        <p:attrNameLst>
                                          <p:attrName>style.visibility</p:attrName>
                                        </p:attrNameLst>
                                      </p:cBhvr>
                                      <p:to>
                                        <p:strVal val="visible"/>
                                      </p:to>
                                    </p:set>
                                    <p:animEffect filter="fade" transition="in">
                                      <p:cBhvr>
                                        <p:cTn dur="1000"/>
                                        <p:tgtEl>
                                          <p:spTgt spid="176">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6">
                                            <p:txEl>
                                              <p:pRg end="3" st="3"/>
                                            </p:txEl>
                                          </p:spTgt>
                                        </p:tgtEl>
                                        <p:attrNameLst>
                                          <p:attrName>style.visibility</p:attrName>
                                        </p:attrNameLst>
                                      </p:cBhvr>
                                      <p:to>
                                        <p:strVal val="visible"/>
                                      </p:to>
                                    </p:set>
                                    <p:animEffect filter="fade" transition="in">
                                      <p:cBhvr>
                                        <p:cTn dur="1000"/>
                                        <p:tgtEl>
                                          <p:spTgt spid="176">
                                            <p:txEl>
                                              <p:pRg end="3" st="3"/>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0" name="Shape 180"/>
        <p:cNvGrpSpPr/>
        <p:nvPr/>
      </p:nvGrpSpPr>
      <p:grpSpPr>
        <a:xfrm>
          <a:off x="0" y="0"/>
          <a:ext cx="0" cy="0"/>
          <a:chOff x="0" y="0"/>
          <a:chExt cx="0" cy="0"/>
        </a:xfrm>
      </p:grpSpPr>
      <p:sp>
        <p:nvSpPr>
          <p:cNvPr id="181" name="Shape 181"/>
          <p:cNvSpPr txBox="1"/>
          <p:nvPr>
            <p:ph type="title"/>
          </p:nvPr>
        </p:nvSpPr>
        <p:spPr>
          <a:xfrm>
            <a:off x="1435608" y="274637"/>
            <a:ext cx="7498080" cy="1143000"/>
          </a:xfrm>
          <a:prstGeom prst="rect">
            <a:avLst/>
          </a:prstGeom>
          <a:noFill/>
          <a:ln>
            <a:noFill/>
          </a:ln>
        </p:spPr>
        <p:txBody>
          <a:bodyPr anchorCtr="0" anchor="ctr" bIns="45700" lIns="91425" rIns="91425" tIns="45700">
            <a:noAutofit/>
          </a:bodyPr>
          <a:lstStyle/>
          <a:p>
            <a:pPr indent="0" lvl="0" marL="0" marR="0" rtl="0" algn="l">
              <a:spcBef>
                <a:spcPts val="0"/>
              </a:spcBef>
              <a:buClr>
                <a:srgbClr val="562214"/>
              </a:buClr>
              <a:buSzPct val="25000"/>
              <a:buFont typeface="Cabin"/>
              <a:buNone/>
            </a:pPr>
            <a:r>
              <a:rPr b="0" baseline="0" i="0" lang="en-US" sz="3850" u="none" cap="none" strike="noStrike">
                <a:solidFill>
                  <a:srgbClr val="562214"/>
                </a:solidFill>
                <a:latin typeface="Cabin"/>
                <a:ea typeface="Cabin"/>
                <a:cs typeface="Cabin"/>
                <a:sym typeface="Cabin"/>
              </a:rPr>
              <a:t>Enduring Understandings - sample</a:t>
            </a:r>
          </a:p>
        </p:txBody>
      </p:sp>
      <p:sp>
        <p:nvSpPr>
          <p:cNvPr id="182" name="Shape 182"/>
          <p:cNvSpPr txBox="1"/>
          <p:nvPr>
            <p:ph idx="1" type="body"/>
          </p:nvPr>
        </p:nvSpPr>
        <p:spPr>
          <a:xfrm>
            <a:off x="1435608" y="1447800"/>
            <a:ext cx="7498080" cy="4800600"/>
          </a:xfrm>
          <a:prstGeom prst="rect">
            <a:avLst/>
          </a:prstGeom>
          <a:noFill/>
          <a:ln>
            <a:noFill/>
          </a:ln>
        </p:spPr>
        <p:txBody>
          <a:bodyPr anchorCtr="0" anchor="t" bIns="45700" lIns="91425" rIns="91425" tIns="45700">
            <a:noAutofit/>
          </a:bodyPr>
          <a:lstStyle/>
          <a:p>
            <a:pPr indent="-289560" lvl="0" marL="365760" marR="0" rtl="0" algn="l">
              <a:lnSpc>
                <a:spcPct val="90000"/>
              </a:lnSpc>
              <a:spcBef>
                <a:spcPts val="0"/>
              </a:spcBef>
              <a:buClr>
                <a:schemeClr val="accent1"/>
              </a:buClr>
              <a:buSzPct val="80000"/>
              <a:buFont typeface="Noto Symbol"/>
              <a:buChar char="●"/>
            </a:pPr>
            <a:r>
              <a:rPr b="0" baseline="0" i="0" lang="en-US" sz="3200" u="sng" cap="none" strike="noStrike">
                <a:solidFill>
                  <a:schemeClr val="hlink"/>
                </a:solidFill>
                <a:latin typeface="Cabin"/>
                <a:ea typeface="Cabin"/>
                <a:cs typeface="Cabin"/>
                <a:sym typeface="Cabin"/>
                <a:hlinkClick r:id="rId3"/>
              </a:rPr>
              <a:t>http://www.nhlrc.ucla.edu/events/startalkworkshop/2009/readingshandouts/L_Galvin_Understanding_by_Design.pdf</a:t>
            </a:r>
          </a:p>
          <a:p>
            <a:pPr indent="-289560" lvl="0" marL="365760" marR="0" rtl="0" algn="l">
              <a:lnSpc>
                <a:spcPct val="90000"/>
              </a:lnSpc>
              <a:spcBef>
                <a:spcPts val="600"/>
              </a:spcBef>
              <a:buClr>
                <a:schemeClr val="accent1"/>
              </a:buClr>
              <a:buSzPct val="80000"/>
              <a:buFont typeface="Noto Symbol"/>
              <a:buChar char="●"/>
            </a:pPr>
            <a:r>
              <a:rPr b="0" baseline="0" i="0" lang="en-US" sz="3200" u="none" cap="none" strike="noStrike">
                <a:solidFill>
                  <a:schemeClr val="dk1"/>
                </a:solidFill>
                <a:latin typeface="Cabin"/>
                <a:ea typeface="Cabin"/>
                <a:cs typeface="Cabin"/>
                <a:sym typeface="Cabin"/>
              </a:rPr>
              <a:t>Students will understand that: </a:t>
            </a:r>
          </a:p>
          <a:p>
            <a:pPr indent="-246380" lvl="1" marL="640080" marR="0" rtl="0" algn="l">
              <a:lnSpc>
                <a:spcPct val="90000"/>
              </a:lnSpc>
              <a:spcBef>
                <a:spcPts val="550"/>
              </a:spcBef>
              <a:buClr>
                <a:schemeClr val="accent1"/>
              </a:buClr>
              <a:buSzPct val="100000"/>
              <a:buFont typeface="Verdana"/>
              <a:buChar char="◦"/>
            </a:pPr>
            <a:r>
              <a:rPr b="0" baseline="0" i="0" lang="en-US" sz="2800" u="none" cap="none" strike="noStrike">
                <a:solidFill>
                  <a:schemeClr val="dk1"/>
                </a:solidFill>
                <a:latin typeface="Cabin"/>
                <a:ea typeface="Cabin"/>
                <a:cs typeface="Cabin"/>
                <a:sym typeface="Cabin"/>
              </a:rPr>
              <a:t>Greetings and “small talk” require cultural knowledge as well as linguistic skills.</a:t>
            </a:r>
          </a:p>
          <a:p>
            <a:pPr indent="-246380" lvl="1" marL="640080" marR="0" rtl="0" algn="l">
              <a:lnSpc>
                <a:spcPct val="90000"/>
              </a:lnSpc>
              <a:spcBef>
                <a:spcPts val="550"/>
              </a:spcBef>
              <a:buClr>
                <a:schemeClr val="accent1"/>
              </a:buClr>
              <a:buSzPct val="100000"/>
              <a:buFont typeface="Verdana"/>
              <a:buChar char="◦"/>
            </a:pPr>
            <a:r>
              <a:rPr b="0" baseline="0" i="0" lang="en-US" sz="2800" u="none" cap="none" strike="noStrike">
                <a:solidFill>
                  <a:schemeClr val="dk1"/>
                </a:solidFill>
                <a:latin typeface="Cabin"/>
                <a:ea typeface="Cabin"/>
                <a:cs typeface="Cabin"/>
                <a:sym typeface="Cabin"/>
              </a:rPr>
              <a:t>How you approach someone for a greeting establishes or affirms your relationship to them.</a:t>
            </a:r>
          </a:p>
          <a:p>
            <a:pPr indent="-246380" lvl="1" marL="640080" marR="0" rtl="0" algn="l">
              <a:lnSpc>
                <a:spcPct val="90000"/>
              </a:lnSpc>
              <a:spcBef>
                <a:spcPts val="550"/>
              </a:spcBef>
              <a:buClr>
                <a:schemeClr val="accent1"/>
              </a:buClr>
              <a:buSzPct val="100000"/>
              <a:buFont typeface="Verdana"/>
              <a:buChar char="◦"/>
            </a:pPr>
            <a:r>
              <a:rPr b="0" baseline="0" i="0" lang="en-US" sz="2800" u="none" cap="none" strike="noStrike">
                <a:solidFill>
                  <a:schemeClr val="dk1"/>
                </a:solidFill>
                <a:latin typeface="Cabin"/>
                <a:ea typeface="Cabin"/>
                <a:cs typeface="Cabin"/>
                <a:sym typeface="Cabin"/>
              </a:rPr>
              <a:t>Language or culture specific understandings?</a:t>
            </a:r>
          </a:p>
          <a:p>
            <a:pPr indent="-127000" lvl="0" marL="365760" marR="0" rtl="0" algn="l">
              <a:lnSpc>
                <a:spcPct val="90000"/>
              </a:lnSpc>
              <a:spcBef>
                <a:spcPts val="600"/>
              </a:spcBef>
              <a:buClr>
                <a:schemeClr val="accent1"/>
              </a:buClr>
              <a:buFont typeface="Noto Symbol"/>
              <a:buNone/>
            </a:pPr>
            <a:r>
              <a:t/>
            </a:r>
            <a:endParaRPr b="0" baseline="0" i="0" sz="3200" u="none" cap="none" strike="noStrike">
              <a:solidFill>
                <a:schemeClr val="dk1"/>
              </a:solidFill>
              <a:latin typeface="Cabin"/>
              <a:ea typeface="Cabin"/>
              <a:cs typeface="Cabin"/>
              <a:sym typeface="Cabin"/>
            </a:endParaRPr>
          </a:p>
        </p:txBody>
      </p:sp>
    </p:spTree>
  </p:cSld>
  <p:clrMapOvr>
    <a:masterClrMapping/>
  </p:clrMapOvr>
  <p:transition spd="slow">
    <p:cut/>
  </p:transition>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6" name="Shape 186"/>
        <p:cNvGrpSpPr/>
        <p:nvPr/>
      </p:nvGrpSpPr>
      <p:grpSpPr>
        <a:xfrm>
          <a:off x="0" y="0"/>
          <a:ext cx="0" cy="0"/>
          <a:chOff x="0" y="0"/>
          <a:chExt cx="0" cy="0"/>
        </a:xfrm>
      </p:grpSpPr>
      <p:sp>
        <p:nvSpPr>
          <p:cNvPr id="187" name="Shape 187"/>
          <p:cNvSpPr txBox="1"/>
          <p:nvPr>
            <p:ph type="title"/>
          </p:nvPr>
        </p:nvSpPr>
        <p:spPr>
          <a:xfrm>
            <a:off x="1435608" y="274637"/>
            <a:ext cx="7498080" cy="1143000"/>
          </a:xfrm>
          <a:prstGeom prst="rect">
            <a:avLst/>
          </a:prstGeom>
          <a:noFill/>
          <a:ln>
            <a:noFill/>
          </a:ln>
        </p:spPr>
        <p:txBody>
          <a:bodyPr anchorCtr="0" anchor="ctr" bIns="45700" lIns="91425" rIns="91425" tIns="45700">
            <a:noAutofit/>
          </a:bodyPr>
          <a:lstStyle/>
          <a:p>
            <a:pPr indent="0" lvl="0" marL="0" marR="0" rtl="0" algn="l">
              <a:spcBef>
                <a:spcPts val="0"/>
              </a:spcBef>
              <a:buClr>
                <a:srgbClr val="562214"/>
              </a:buClr>
              <a:buSzPct val="25000"/>
              <a:buFont typeface="Cabin"/>
              <a:buNone/>
            </a:pPr>
            <a:r>
              <a:rPr b="0" baseline="0" i="0" lang="en-US" sz="4300" u="none" cap="none" strike="noStrike">
                <a:solidFill>
                  <a:srgbClr val="562214"/>
                </a:solidFill>
                <a:latin typeface="Cabin"/>
                <a:ea typeface="Cabin"/>
                <a:cs typeface="Cabin"/>
                <a:sym typeface="Cabin"/>
              </a:rPr>
              <a:t>Essential Questions</a:t>
            </a:r>
          </a:p>
        </p:txBody>
      </p:sp>
      <p:sp>
        <p:nvSpPr>
          <p:cNvPr id="188" name="Shape 188"/>
          <p:cNvSpPr txBox="1"/>
          <p:nvPr>
            <p:ph idx="1" type="body"/>
          </p:nvPr>
        </p:nvSpPr>
        <p:spPr>
          <a:xfrm>
            <a:off x="1435608" y="1447800"/>
            <a:ext cx="7498080" cy="4800600"/>
          </a:xfrm>
          <a:prstGeom prst="rect">
            <a:avLst/>
          </a:prstGeom>
          <a:noFill/>
          <a:ln>
            <a:noFill/>
          </a:ln>
        </p:spPr>
        <p:txBody>
          <a:bodyPr anchorCtr="0" anchor="t" bIns="45700" lIns="91425" rIns="91425" tIns="45700">
            <a:noAutofit/>
          </a:bodyPr>
          <a:lstStyle/>
          <a:p>
            <a:pPr indent="-289560" lvl="0" marL="365760" marR="0" rtl="0" algn="l">
              <a:lnSpc>
                <a:spcPct val="100000"/>
              </a:lnSpc>
              <a:spcBef>
                <a:spcPts val="0"/>
              </a:spcBef>
              <a:buClr>
                <a:schemeClr val="accent1"/>
              </a:buClr>
              <a:buSzPct val="80000"/>
              <a:buFont typeface="Noto Symbol"/>
              <a:buChar char="●"/>
            </a:pPr>
            <a:r>
              <a:rPr b="0" baseline="0" i="0" lang="en-US" sz="3200" u="none" cap="none" strike="noStrike">
                <a:solidFill>
                  <a:schemeClr val="dk1"/>
                </a:solidFill>
                <a:latin typeface="Cabin"/>
                <a:ea typeface="Cabin"/>
                <a:cs typeface="Cabin"/>
                <a:sym typeface="Cabin"/>
              </a:rPr>
              <a:t>What do greetings tell us about formality in X culture?</a:t>
            </a:r>
          </a:p>
          <a:p>
            <a:pPr indent="-289560" lvl="0" marL="365760" marR="0" rtl="0" algn="l">
              <a:lnSpc>
                <a:spcPct val="100000"/>
              </a:lnSpc>
              <a:spcBef>
                <a:spcPts val="600"/>
              </a:spcBef>
              <a:buClr>
                <a:schemeClr val="accent1"/>
              </a:buClr>
              <a:buSzPct val="80000"/>
              <a:buFont typeface="Noto Symbol"/>
              <a:buChar char="●"/>
            </a:pPr>
            <a:r>
              <a:rPr b="0" baseline="0" i="0" lang="en-US" sz="3200" u="none" cap="none" strike="noStrike">
                <a:solidFill>
                  <a:schemeClr val="dk1"/>
                </a:solidFill>
                <a:latin typeface="Cabin"/>
                <a:ea typeface="Cabin"/>
                <a:cs typeface="Cabin"/>
                <a:sym typeface="Cabin"/>
              </a:rPr>
              <a:t>What does “small talk” tell us about privacy in X culture? About hierarchy?</a:t>
            </a:r>
          </a:p>
          <a:p>
            <a:pPr indent="-289560" lvl="0" marL="365760" marR="0" rtl="0" algn="l">
              <a:lnSpc>
                <a:spcPct val="100000"/>
              </a:lnSpc>
              <a:spcBef>
                <a:spcPts val="600"/>
              </a:spcBef>
              <a:buClr>
                <a:schemeClr val="accent1"/>
              </a:buClr>
              <a:buSzPct val="80000"/>
              <a:buFont typeface="Noto Symbol"/>
              <a:buChar char="●"/>
            </a:pPr>
            <a:r>
              <a:rPr b="0" baseline="0" i="0" lang="en-US" sz="3200" u="none" cap="none" strike="noStrike">
                <a:solidFill>
                  <a:schemeClr val="dk1"/>
                </a:solidFill>
                <a:latin typeface="Cabin"/>
                <a:ea typeface="Cabin"/>
                <a:cs typeface="Cabin"/>
                <a:sym typeface="Cabin"/>
              </a:rPr>
              <a:t>What distinguishes a native speaker from a fluent foreigner in greetings and small talk?</a:t>
            </a:r>
          </a:p>
        </p:txBody>
      </p:sp>
    </p:spTree>
  </p:cSld>
  <p:clrMapOvr>
    <a:masterClrMapping/>
  </p:clrMapOvr>
  <p:transition spd="slow">
    <p:cut/>
  </p:transition>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92" name="Shape 192"/>
        <p:cNvGrpSpPr/>
        <p:nvPr/>
      </p:nvGrpSpPr>
      <p:grpSpPr>
        <a:xfrm>
          <a:off x="0" y="0"/>
          <a:ext cx="0" cy="0"/>
          <a:chOff x="0" y="0"/>
          <a:chExt cx="0" cy="0"/>
        </a:xfrm>
      </p:grpSpPr>
      <p:sp>
        <p:nvSpPr>
          <p:cNvPr id="193" name="Shape 193"/>
          <p:cNvSpPr txBox="1"/>
          <p:nvPr>
            <p:ph type="title"/>
          </p:nvPr>
        </p:nvSpPr>
        <p:spPr>
          <a:xfrm>
            <a:off x="1435608" y="274637"/>
            <a:ext cx="7498080" cy="1143000"/>
          </a:xfrm>
          <a:prstGeom prst="rect">
            <a:avLst/>
          </a:prstGeom>
          <a:noFill/>
          <a:ln>
            <a:noFill/>
          </a:ln>
        </p:spPr>
        <p:txBody>
          <a:bodyPr anchorCtr="0" anchor="ctr" bIns="45700" lIns="91425" rIns="91425" tIns="45700">
            <a:noAutofit/>
          </a:bodyPr>
          <a:lstStyle/>
          <a:p>
            <a:pPr indent="0" lvl="0" marL="0" marR="0" rtl="0" algn="l">
              <a:spcBef>
                <a:spcPts val="0"/>
              </a:spcBef>
              <a:buClr>
                <a:srgbClr val="562214"/>
              </a:buClr>
              <a:buSzPct val="25000"/>
              <a:buFont typeface="Cabin"/>
              <a:buNone/>
            </a:pPr>
            <a:r>
              <a:rPr b="0" baseline="0" i="0" lang="en-US" sz="4300" u="none" cap="none" strike="noStrike">
                <a:solidFill>
                  <a:srgbClr val="562214"/>
                </a:solidFill>
                <a:latin typeface="Cabin"/>
                <a:ea typeface="Cabin"/>
                <a:cs typeface="Cabin"/>
                <a:sym typeface="Cabin"/>
              </a:rPr>
              <a:t>Thematic Planning</a:t>
            </a:r>
          </a:p>
        </p:txBody>
      </p:sp>
      <p:sp>
        <p:nvSpPr>
          <p:cNvPr id="194" name="Shape 194"/>
          <p:cNvSpPr txBox="1"/>
          <p:nvPr>
            <p:ph idx="1" type="body"/>
          </p:nvPr>
        </p:nvSpPr>
        <p:spPr>
          <a:xfrm>
            <a:off x="1435608" y="1447800"/>
            <a:ext cx="7498080" cy="4800600"/>
          </a:xfrm>
          <a:prstGeom prst="rect">
            <a:avLst/>
          </a:prstGeom>
          <a:noFill/>
          <a:ln>
            <a:noFill/>
          </a:ln>
        </p:spPr>
        <p:txBody>
          <a:bodyPr anchorCtr="0" anchor="t" bIns="45700" lIns="91425" rIns="91425" tIns="45700">
            <a:noAutofit/>
          </a:bodyPr>
          <a:lstStyle/>
          <a:p>
            <a:pPr indent="-289560" lvl="0" marL="365760" marR="0" rtl="0" algn="l">
              <a:lnSpc>
                <a:spcPct val="100000"/>
              </a:lnSpc>
              <a:spcBef>
                <a:spcPts val="0"/>
              </a:spcBef>
              <a:buClr>
                <a:schemeClr val="accent1"/>
              </a:buClr>
              <a:buSzPct val="80000"/>
              <a:buFont typeface="Noto Symbol"/>
              <a:buChar char="●"/>
            </a:pPr>
            <a:r>
              <a:rPr b="0" baseline="0" i="0" lang="en-US" sz="3200" u="none" cap="none" strike="noStrike">
                <a:solidFill>
                  <a:schemeClr val="dk1"/>
                </a:solidFill>
                <a:latin typeface="Cabin"/>
                <a:ea typeface="Cabin"/>
                <a:cs typeface="Cabin"/>
                <a:sym typeface="Cabin"/>
              </a:rPr>
              <a:t>How does your thematic unit allow culture and content to be integrated throughout the unit?</a:t>
            </a:r>
          </a:p>
          <a:p>
            <a:pPr indent="-289560" lvl="0" marL="365760" marR="0" rtl="0" algn="l">
              <a:lnSpc>
                <a:spcPct val="100000"/>
              </a:lnSpc>
              <a:spcBef>
                <a:spcPts val="600"/>
              </a:spcBef>
              <a:buClr>
                <a:schemeClr val="accent1"/>
              </a:buClr>
              <a:buSzPct val="80000"/>
              <a:buFont typeface="Noto Symbol"/>
              <a:buChar char="●"/>
            </a:pPr>
            <a:r>
              <a:rPr b="0" baseline="0" i="0" lang="en-US" sz="3200" u="none" cap="none" strike="noStrike">
                <a:solidFill>
                  <a:schemeClr val="dk1"/>
                </a:solidFill>
                <a:latin typeface="Cabin"/>
                <a:ea typeface="Cabin"/>
                <a:cs typeface="Cabin"/>
                <a:sym typeface="Cabin"/>
              </a:rPr>
              <a:t>How do you incorporate the national standards in your thematic unit?</a:t>
            </a:r>
          </a:p>
          <a:p>
            <a:pPr indent="-289560" lvl="0" marL="365760" marR="0" rtl="0" algn="l">
              <a:lnSpc>
                <a:spcPct val="100000"/>
              </a:lnSpc>
              <a:spcBef>
                <a:spcPts val="600"/>
              </a:spcBef>
              <a:buClr>
                <a:schemeClr val="accent1"/>
              </a:buClr>
              <a:buSzPct val="80000"/>
              <a:buFont typeface="Noto Symbol"/>
              <a:buChar char="●"/>
            </a:pPr>
            <a:r>
              <a:rPr b="0" baseline="0" i="0" lang="en-US" sz="3200" u="none" cap="none" strike="noStrike">
                <a:solidFill>
                  <a:schemeClr val="dk1"/>
                </a:solidFill>
                <a:latin typeface="Cabin"/>
                <a:ea typeface="Cabin"/>
                <a:cs typeface="Cabin"/>
                <a:sym typeface="Cabin"/>
              </a:rPr>
              <a:t>How do your instructional goals define a thematic, contextualized learning experience?</a:t>
            </a:r>
          </a:p>
          <a:p>
            <a:pPr indent="-127000" lvl="0" marL="365760" marR="0" rtl="0" algn="l">
              <a:lnSpc>
                <a:spcPct val="100000"/>
              </a:lnSpc>
              <a:spcBef>
                <a:spcPts val="600"/>
              </a:spcBef>
              <a:buClr>
                <a:schemeClr val="accent1"/>
              </a:buClr>
              <a:buFont typeface="Noto Symbol"/>
              <a:buNone/>
            </a:pPr>
            <a:r>
              <a:t/>
            </a:r>
            <a:endParaRPr b="0" baseline="0" i="0" sz="3200" u="none" cap="none" strike="noStrike">
              <a:solidFill>
                <a:schemeClr val="dk1"/>
              </a:solidFill>
              <a:latin typeface="Cabin"/>
              <a:ea typeface="Cabin"/>
              <a:cs typeface="Cabin"/>
              <a:sym typeface="Cabin"/>
            </a:endParaRPr>
          </a:p>
          <a:p>
            <a:pPr indent="-127000" lvl="0" marL="365760" marR="0" rtl="0" algn="l">
              <a:lnSpc>
                <a:spcPct val="100000"/>
              </a:lnSpc>
              <a:spcBef>
                <a:spcPts val="600"/>
              </a:spcBef>
              <a:buClr>
                <a:schemeClr val="accent1"/>
              </a:buClr>
              <a:buFont typeface="Noto Symbol"/>
              <a:buNone/>
            </a:pPr>
            <a:r>
              <a:t/>
            </a:r>
            <a:endParaRPr b="0" baseline="0" i="0" sz="3200" u="none" cap="none" strike="noStrike">
              <a:solidFill>
                <a:schemeClr val="dk1"/>
              </a:solidFill>
              <a:latin typeface="Cabin"/>
              <a:ea typeface="Cabin"/>
              <a:cs typeface="Cabin"/>
              <a:sym typeface="Cabin"/>
            </a:endParaRPr>
          </a:p>
        </p:txBody>
      </p:sp>
    </p:spTree>
  </p:cSld>
  <p:clrMapOvr>
    <a:masterClrMapping/>
  </p:clrMapOvr>
  <p:transition spd="slow">
    <p:cut/>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4">
                                            <p:txEl>
                                              <p:pRg end="0" st="0"/>
                                            </p:txEl>
                                          </p:spTgt>
                                        </p:tgtEl>
                                        <p:attrNameLst>
                                          <p:attrName>style.visibility</p:attrName>
                                        </p:attrNameLst>
                                      </p:cBhvr>
                                      <p:to>
                                        <p:strVal val="visible"/>
                                      </p:to>
                                    </p:set>
                                    <p:animEffect filter="fade" transition="in">
                                      <p:cBhvr>
                                        <p:cTn dur="1000"/>
                                        <p:tgtEl>
                                          <p:spTgt spid="194">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4">
                                            <p:txEl>
                                              <p:pRg end="1" st="1"/>
                                            </p:txEl>
                                          </p:spTgt>
                                        </p:tgtEl>
                                        <p:attrNameLst>
                                          <p:attrName>style.visibility</p:attrName>
                                        </p:attrNameLst>
                                      </p:cBhvr>
                                      <p:to>
                                        <p:strVal val="visible"/>
                                      </p:to>
                                    </p:set>
                                    <p:animEffect filter="fade" transition="in">
                                      <p:cBhvr>
                                        <p:cTn dur="1000"/>
                                        <p:tgtEl>
                                          <p:spTgt spid="194">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4">
                                            <p:txEl>
                                              <p:pRg end="2" st="2"/>
                                            </p:txEl>
                                          </p:spTgt>
                                        </p:tgtEl>
                                        <p:attrNameLst>
                                          <p:attrName>style.visibility</p:attrName>
                                        </p:attrNameLst>
                                      </p:cBhvr>
                                      <p:to>
                                        <p:strVal val="visible"/>
                                      </p:to>
                                    </p:set>
                                    <p:animEffect filter="fade" transition="in">
                                      <p:cBhvr>
                                        <p:cTn dur="1000"/>
                                        <p:tgtEl>
                                          <p:spTgt spid="194">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4">
                                            <p:txEl>
                                              <p:pRg end="3" st="3"/>
                                            </p:txEl>
                                          </p:spTgt>
                                        </p:tgtEl>
                                        <p:attrNameLst>
                                          <p:attrName>style.visibility</p:attrName>
                                        </p:attrNameLst>
                                      </p:cBhvr>
                                      <p:to>
                                        <p:strVal val="visible"/>
                                      </p:to>
                                    </p:set>
                                    <p:animEffect filter="fade" transition="in">
                                      <p:cBhvr>
                                        <p:cTn dur="1000"/>
                                        <p:tgtEl>
                                          <p:spTgt spid="194">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4">
                                            <p:txEl>
                                              <p:pRg end="4" st="4"/>
                                            </p:txEl>
                                          </p:spTgt>
                                        </p:tgtEl>
                                        <p:attrNameLst>
                                          <p:attrName>style.visibility</p:attrName>
                                        </p:attrNameLst>
                                      </p:cBhvr>
                                      <p:to>
                                        <p:strVal val="visible"/>
                                      </p:to>
                                    </p:set>
                                    <p:animEffect filter="fade" transition="in">
                                      <p:cBhvr>
                                        <p:cTn dur="1000"/>
                                        <p:tgtEl>
                                          <p:spTgt spid="194">
                                            <p:txEl>
                                              <p:pRg end="4" st="4"/>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98" name="Shape 198"/>
        <p:cNvGrpSpPr/>
        <p:nvPr/>
      </p:nvGrpSpPr>
      <p:grpSpPr>
        <a:xfrm>
          <a:off x="0" y="0"/>
          <a:ext cx="0" cy="0"/>
          <a:chOff x="0" y="0"/>
          <a:chExt cx="0" cy="0"/>
        </a:xfrm>
      </p:grpSpPr>
      <p:sp>
        <p:nvSpPr>
          <p:cNvPr id="199" name="Shape 199"/>
          <p:cNvSpPr txBox="1"/>
          <p:nvPr>
            <p:ph type="title"/>
          </p:nvPr>
        </p:nvSpPr>
        <p:spPr>
          <a:xfrm>
            <a:off x="1435608" y="274637"/>
            <a:ext cx="7498080" cy="1143000"/>
          </a:xfrm>
          <a:prstGeom prst="rect">
            <a:avLst/>
          </a:prstGeom>
          <a:noFill/>
          <a:ln>
            <a:noFill/>
          </a:ln>
        </p:spPr>
        <p:txBody>
          <a:bodyPr anchorCtr="0" anchor="ctr" bIns="45700" lIns="91425" rIns="91425" tIns="45700">
            <a:noAutofit/>
          </a:bodyPr>
          <a:lstStyle/>
          <a:p>
            <a:pPr indent="0" lvl="0" marL="0" marR="0" rtl="0" algn="l">
              <a:spcBef>
                <a:spcPts val="0"/>
              </a:spcBef>
              <a:buClr>
                <a:srgbClr val="562214"/>
              </a:buClr>
              <a:buSzPct val="25000"/>
              <a:buFont typeface="Cabin"/>
              <a:buNone/>
            </a:pPr>
            <a:r>
              <a:rPr b="0" baseline="0" i="0" lang="en-US" sz="3850" u="none" cap="none" strike="noStrike">
                <a:solidFill>
                  <a:srgbClr val="562214"/>
                </a:solidFill>
                <a:latin typeface="Cabin"/>
                <a:ea typeface="Cabin"/>
                <a:cs typeface="Cabin"/>
                <a:sym typeface="Cabin"/>
              </a:rPr>
              <a:t>2) Determine acceptable evidence</a:t>
            </a:r>
          </a:p>
        </p:txBody>
      </p:sp>
      <p:sp>
        <p:nvSpPr>
          <p:cNvPr id="200" name="Shape 200"/>
          <p:cNvSpPr txBox="1"/>
          <p:nvPr>
            <p:ph idx="1" type="body"/>
          </p:nvPr>
        </p:nvSpPr>
        <p:spPr>
          <a:xfrm>
            <a:off x="1435608" y="1447800"/>
            <a:ext cx="7498080" cy="4800600"/>
          </a:xfrm>
          <a:prstGeom prst="rect">
            <a:avLst/>
          </a:prstGeom>
          <a:noFill/>
          <a:ln>
            <a:noFill/>
          </a:ln>
        </p:spPr>
        <p:txBody>
          <a:bodyPr anchorCtr="0" anchor="t" bIns="45700" lIns="91425" rIns="91425" tIns="45700">
            <a:noAutofit/>
          </a:bodyPr>
          <a:lstStyle/>
          <a:p>
            <a:pPr indent="-289560" lvl="0" marL="365760" marR="0" rtl="0" algn="l">
              <a:lnSpc>
                <a:spcPct val="100000"/>
              </a:lnSpc>
              <a:spcBef>
                <a:spcPts val="0"/>
              </a:spcBef>
              <a:buClr>
                <a:schemeClr val="accent1"/>
              </a:buClr>
              <a:buSzPct val="80000"/>
              <a:buFont typeface="Noto Symbol"/>
              <a:buChar char="●"/>
            </a:pPr>
            <a:r>
              <a:rPr b="0" baseline="0" i="0" lang="en-US" sz="3200" u="none" cap="none" strike="noStrike">
                <a:solidFill>
                  <a:schemeClr val="dk1"/>
                </a:solidFill>
                <a:latin typeface="Cabin"/>
                <a:ea typeface="Cabin"/>
                <a:cs typeface="Cabin"/>
                <a:sym typeface="Cabin"/>
              </a:rPr>
              <a:t>Performance-based assessments</a:t>
            </a:r>
          </a:p>
          <a:p>
            <a:pPr indent="-289560" lvl="0" marL="365760" marR="0" rtl="0" algn="l">
              <a:lnSpc>
                <a:spcPct val="100000"/>
              </a:lnSpc>
              <a:spcBef>
                <a:spcPts val="600"/>
              </a:spcBef>
              <a:buClr>
                <a:schemeClr val="accent1"/>
              </a:buClr>
              <a:buSzPct val="80000"/>
              <a:buFont typeface="Noto Symbol"/>
              <a:buChar char="●"/>
            </a:pPr>
            <a:r>
              <a:rPr b="0" baseline="0" i="0" lang="en-US" sz="3200" u="none" cap="none" strike="noStrike">
                <a:solidFill>
                  <a:schemeClr val="dk1"/>
                </a:solidFill>
                <a:latin typeface="Cabin"/>
                <a:ea typeface="Cabin"/>
                <a:cs typeface="Cabin"/>
                <a:sym typeface="Cabin"/>
              </a:rPr>
              <a:t>Can-do descriptions</a:t>
            </a:r>
          </a:p>
          <a:p>
            <a:pPr indent="-289560" lvl="0" marL="365760" marR="0" rtl="0" algn="l">
              <a:lnSpc>
                <a:spcPct val="100000"/>
              </a:lnSpc>
              <a:spcBef>
                <a:spcPts val="600"/>
              </a:spcBef>
              <a:buClr>
                <a:schemeClr val="accent1"/>
              </a:buClr>
              <a:buSzPct val="80000"/>
              <a:buFont typeface="Noto Symbol"/>
              <a:buChar char="●"/>
            </a:pPr>
            <a:r>
              <a:rPr b="0" baseline="0" i="0" lang="en-US" sz="3200" u="none" cap="none" strike="noStrike">
                <a:solidFill>
                  <a:schemeClr val="dk1"/>
                </a:solidFill>
                <a:latin typeface="Cabin"/>
                <a:ea typeface="Cabin"/>
                <a:cs typeface="Cabin"/>
                <a:sym typeface="Cabin"/>
              </a:rPr>
              <a:t>Can be in any of the 3 modes of communication</a:t>
            </a:r>
          </a:p>
          <a:p>
            <a:pPr indent="-127000" lvl="0" marL="365760" marR="0" rtl="0" algn="l">
              <a:lnSpc>
                <a:spcPct val="100000"/>
              </a:lnSpc>
              <a:spcBef>
                <a:spcPts val="600"/>
              </a:spcBef>
              <a:buClr>
                <a:schemeClr val="accent1"/>
              </a:buClr>
              <a:buFont typeface="Noto Symbol"/>
              <a:buNone/>
            </a:pPr>
            <a:r>
              <a:t/>
            </a:r>
            <a:endParaRPr b="0" baseline="0" i="0" sz="3200" u="none" cap="none" strike="noStrike">
              <a:solidFill>
                <a:schemeClr val="dk1"/>
              </a:solidFill>
              <a:latin typeface="Cabin"/>
              <a:ea typeface="Cabin"/>
              <a:cs typeface="Cabin"/>
              <a:sym typeface="Cabin"/>
            </a:endParaRPr>
          </a:p>
          <a:p>
            <a:pPr indent="-127000" lvl="0" marL="365760" marR="0" rtl="0" algn="l">
              <a:lnSpc>
                <a:spcPct val="100000"/>
              </a:lnSpc>
              <a:spcBef>
                <a:spcPts val="600"/>
              </a:spcBef>
              <a:buClr>
                <a:schemeClr val="accent1"/>
              </a:buClr>
              <a:buFont typeface="Noto Symbol"/>
              <a:buNone/>
            </a:pPr>
            <a:r>
              <a:t/>
            </a:r>
            <a:endParaRPr b="0" baseline="0" i="0" sz="3200" u="none" cap="none" strike="noStrike">
              <a:solidFill>
                <a:schemeClr val="dk1"/>
              </a:solidFill>
              <a:latin typeface="Cabin"/>
              <a:ea typeface="Cabin"/>
              <a:cs typeface="Cabin"/>
              <a:sym typeface="Cabin"/>
            </a:endParaRPr>
          </a:p>
        </p:txBody>
      </p:sp>
    </p:spTree>
  </p:cSld>
  <p:clrMapOvr>
    <a:masterClrMapping/>
  </p:clrMapOvr>
  <p:transition spd="slow">
    <p:cut/>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0">
                                            <p:txEl>
                                              <p:pRg end="0" st="0"/>
                                            </p:txEl>
                                          </p:spTgt>
                                        </p:tgtEl>
                                        <p:attrNameLst>
                                          <p:attrName>style.visibility</p:attrName>
                                        </p:attrNameLst>
                                      </p:cBhvr>
                                      <p:to>
                                        <p:strVal val="visible"/>
                                      </p:to>
                                    </p:set>
                                    <p:animEffect filter="fade" transition="in">
                                      <p:cBhvr>
                                        <p:cTn dur="1000"/>
                                        <p:tgtEl>
                                          <p:spTgt spid="200">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0">
                                            <p:txEl>
                                              <p:pRg end="1" st="1"/>
                                            </p:txEl>
                                          </p:spTgt>
                                        </p:tgtEl>
                                        <p:attrNameLst>
                                          <p:attrName>style.visibility</p:attrName>
                                        </p:attrNameLst>
                                      </p:cBhvr>
                                      <p:to>
                                        <p:strVal val="visible"/>
                                      </p:to>
                                    </p:set>
                                    <p:animEffect filter="fade" transition="in">
                                      <p:cBhvr>
                                        <p:cTn dur="1000"/>
                                        <p:tgtEl>
                                          <p:spTgt spid="200">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0">
                                            <p:txEl>
                                              <p:pRg end="2" st="2"/>
                                            </p:txEl>
                                          </p:spTgt>
                                        </p:tgtEl>
                                        <p:attrNameLst>
                                          <p:attrName>style.visibility</p:attrName>
                                        </p:attrNameLst>
                                      </p:cBhvr>
                                      <p:to>
                                        <p:strVal val="visible"/>
                                      </p:to>
                                    </p:set>
                                    <p:animEffect filter="fade" transition="in">
                                      <p:cBhvr>
                                        <p:cTn dur="1000"/>
                                        <p:tgtEl>
                                          <p:spTgt spid="200">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0">
                                            <p:txEl>
                                              <p:pRg end="3" st="3"/>
                                            </p:txEl>
                                          </p:spTgt>
                                        </p:tgtEl>
                                        <p:attrNameLst>
                                          <p:attrName>style.visibility</p:attrName>
                                        </p:attrNameLst>
                                      </p:cBhvr>
                                      <p:to>
                                        <p:strVal val="visible"/>
                                      </p:to>
                                    </p:set>
                                    <p:animEffect filter="fade" transition="in">
                                      <p:cBhvr>
                                        <p:cTn dur="1000"/>
                                        <p:tgtEl>
                                          <p:spTgt spid="200">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0">
                                            <p:txEl>
                                              <p:pRg end="4" st="4"/>
                                            </p:txEl>
                                          </p:spTgt>
                                        </p:tgtEl>
                                        <p:attrNameLst>
                                          <p:attrName>style.visibility</p:attrName>
                                        </p:attrNameLst>
                                      </p:cBhvr>
                                      <p:to>
                                        <p:strVal val="visible"/>
                                      </p:to>
                                    </p:set>
                                    <p:animEffect filter="fade" transition="in">
                                      <p:cBhvr>
                                        <p:cTn dur="1000"/>
                                        <p:tgtEl>
                                          <p:spTgt spid="200">
                                            <p:txEl>
                                              <p:pRg end="4" st="4"/>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04" name="Shape 204"/>
        <p:cNvGrpSpPr/>
        <p:nvPr/>
      </p:nvGrpSpPr>
      <p:grpSpPr>
        <a:xfrm>
          <a:off x="0" y="0"/>
          <a:ext cx="0" cy="0"/>
          <a:chOff x="0" y="0"/>
          <a:chExt cx="0" cy="0"/>
        </a:xfrm>
      </p:grpSpPr>
      <p:sp>
        <p:nvSpPr>
          <p:cNvPr id="205" name="Shape 205"/>
          <p:cNvSpPr txBox="1"/>
          <p:nvPr>
            <p:ph type="title"/>
          </p:nvPr>
        </p:nvSpPr>
        <p:spPr>
          <a:xfrm>
            <a:off x="1435608" y="274637"/>
            <a:ext cx="7498080" cy="1143000"/>
          </a:xfrm>
          <a:prstGeom prst="rect">
            <a:avLst/>
          </a:prstGeom>
          <a:noFill/>
          <a:ln>
            <a:noFill/>
          </a:ln>
        </p:spPr>
        <p:txBody>
          <a:bodyPr anchorCtr="0" anchor="ctr" bIns="45700" lIns="91425" rIns="91425" tIns="45700">
            <a:noAutofit/>
          </a:bodyPr>
          <a:lstStyle/>
          <a:p>
            <a:pPr indent="0" lvl="0" marL="0" marR="0" rtl="0" algn="l">
              <a:spcBef>
                <a:spcPts val="0"/>
              </a:spcBef>
              <a:buClr>
                <a:srgbClr val="562214"/>
              </a:buClr>
              <a:buSzPct val="25000"/>
              <a:buFont typeface="Cabin"/>
              <a:buNone/>
            </a:pPr>
            <a:r>
              <a:rPr b="0" baseline="0" i="0" lang="en-US" sz="3850" u="none" cap="none" strike="noStrike">
                <a:solidFill>
                  <a:srgbClr val="562214"/>
                </a:solidFill>
                <a:latin typeface="Cabin"/>
                <a:ea typeface="Cabin"/>
                <a:cs typeface="Cabin"/>
                <a:sym typeface="Cabin"/>
              </a:rPr>
              <a:t>Interpersonal samples of evidence:</a:t>
            </a:r>
          </a:p>
        </p:txBody>
      </p:sp>
      <p:sp>
        <p:nvSpPr>
          <p:cNvPr id="206" name="Shape 206"/>
          <p:cNvSpPr txBox="1"/>
          <p:nvPr>
            <p:ph idx="1" type="body"/>
          </p:nvPr>
        </p:nvSpPr>
        <p:spPr>
          <a:xfrm>
            <a:off x="1435608" y="1447800"/>
            <a:ext cx="7498080" cy="4800600"/>
          </a:xfrm>
          <a:prstGeom prst="rect">
            <a:avLst/>
          </a:prstGeom>
          <a:noFill/>
          <a:ln>
            <a:noFill/>
          </a:ln>
        </p:spPr>
        <p:txBody>
          <a:bodyPr anchorCtr="0" anchor="t" bIns="45700" lIns="91425" rIns="91425" tIns="45700">
            <a:noAutofit/>
          </a:bodyPr>
          <a:lstStyle/>
          <a:p>
            <a:pPr indent="-289560" lvl="0" marL="365760" marR="0" rtl="0" algn="l">
              <a:lnSpc>
                <a:spcPct val="100000"/>
              </a:lnSpc>
              <a:spcBef>
                <a:spcPts val="0"/>
              </a:spcBef>
              <a:buClr>
                <a:schemeClr val="accent1"/>
              </a:buClr>
              <a:buSzPct val="80000"/>
              <a:buFont typeface="Noto Symbol"/>
              <a:buChar char="●"/>
            </a:pPr>
            <a:r>
              <a:rPr b="0" baseline="0" i="0" lang="en-US" sz="3200" u="none" cap="none" strike="noStrike">
                <a:solidFill>
                  <a:schemeClr val="dk1"/>
                </a:solidFill>
                <a:latin typeface="Cabin"/>
                <a:ea typeface="Cabin"/>
                <a:cs typeface="Cabin"/>
                <a:sym typeface="Cabin"/>
              </a:rPr>
              <a:t>Making a purchase</a:t>
            </a:r>
          </a:p>
          <a:p>
            <a:pPr indent="-289560" lvl="0" marL="365760" marR="0" rtl="0" algn="l">
              <a:lnSpc>
                <a:spcPct val="100000"/>
              </a:lnSpc>
              <a:spcBef>
                <a:spcPts val="600"/>
              </a:spcBef>
              <a:buClr>
                <a:schemeClr val="accent1"/>
              </a:buClr>
              <a:buSzPct val="80000"/>
              <a:buFont typeface="Noto Symbol"/>
              <a:buChar char="●"/>
            </a:pPr>
            <a:r>
              <a:rPr b="0" baseline="0" i="0" lang="en-US" sz="3200" u="none" cap="none" strike="noStrike">
                <a:solidFill>
                  <a:schemeClr val="dk1"/>
                </a:solidFill>
                <a:latin typeface="Cabin"/>
                <a:ea typeface="Cabin"/>
                <a:cs typeface="Cabin"/>
                <a:sym typeface="Cabin"/>
              </a:rPr>
              <a:t>Meeting and Greeting</a:t>
            </a:r>
          </a:p>
          <a:p>
            <a:pPr indent="-289560" lvl="0" marL="365760" marR="0" rtl="0" algn="l">
              <a:lnSpc>
                <a:spcPct val="100000"/>
              </a:lnSpc>
              <a:spcBef>
                <a:spcPts val="600"/>
              </a:spcBef>
              <a:buClr>
                <a:schemeClr val="accent1"/>
              </a:buClr>
              <a:buSzPct val="80000"/>
              <a:buFont typeface="Noto Symbol"/>
              <a:buChar char="●"/>
            </a:pPr>
            <a:r>
              <a:rPr b="0" baseline="0" i="0" lang="en-US" sz="3200" u="none" cap="none" strike="noStrike">
                <a:solidFill>
                  <a:schemeClr val="dk1"/>
                </a:solidFill>
                <a:latin typeface="Cabin"/>
                <a:ea typeface="Cabin"/>
                <a:cs typeface="Cabin"/>
                <a:sym typeface="Cabin"/>
              </a:rPr>
              <a:t>Ordering in a restaurant</a:t>
            </a:r>
          </a:p>
          <a:p>
            <a:pPr indent="-289560" lvl="0" marL="365760" marR="0" rtl="0" algn="l">
              <a:lnSpc>
                <a:spcPct val="100000"/>
              </a:lnSpc>
              <a:spcBef>
                <a:spcPts val="600"/>
              </a:spcBef>
              <a:buClr>
                <a:schemeClr val="accent1"/>
              </a:buClr>
              <a:buSzPct val="80000"/>
              <a:buFont typeface="Noto Symbol"/>
              <a:buChar char="●"/>
            </a:pPr>
            <a:r>
              <a:rPr b="0" baseline="0" i="0" lang="en-US" sz="3200" u="none" cap="none" strike="noStrike">
                <a:solidFill>
                  <a:schemeClr val="dk1"/>
                </a:solidFill>
                <a:latin typeface="Cabin"/>
                <a:ea typeface="Cabin"/>
                <a:cs typeface="Cabin"/>
                <a:sym typeface="Cabin"/>
              </a:rPr>
              <a:t>Asking directions</a:t>
            </a:r>
          </a:p>
          <a:p>
            <a:pPr indent="-289560" lvl="0" marL="365760" marR="0" rtl="0" algn="l">
              <a:lnSpc>
                <a:spcPct val="100000"/>
              </a:lnSpc>
              <a:spcBef>
                <a:spcPts val="600"/>
              </a:spcBef>
              <a:buClr>
                <a:schemeClr val="accent1"/>
              </a:buClr>
              <a:buSzPct val="80000"/>
              <a:buFont typeface="Noto Symbol"/>
              <a:buChar char="●"/>
            </a:pPr>
            <a:r>
              <a:rPr b="0" baseline="0" i="0" lang="en-US" sz="3200" u="none" cap="none" strike="noStrike">
                <a:solidFill>
                  <a:schemeClr val="dk1"/>
                </a:solidFill>
                <a:latin typeface="Cabin"/>
                <a:ea typeface="Cabin"/>
                <a:cs typeface="Cabin"/>
                <a:sym typeface="Cabin"/>
              </a:rPr>
              <a:t>Face to face or telephone conversations</a:t>
            </a:r>
          </a:p>
          <a:p>
            <a:pPr indent="-289560" lvl="0" marL="365760" marR="0" rtl="0" algn="l">
              <a:lnSpc>
                <a:spcPct val="100000"/>
              </a:lnSpc>
              <a:spcBef>
                <a:spcPts val="600"/>
              </a:spcBef>
              <a:buClr>
                <a:schemeClr val="accent1"/>
              </a:buClr>
              <a:buSzPct val="80000"/>
              <a:buFont typeface="Noto Symbol"/>
              <a:buChar char="●"/>
            </a:pPr>
            <a:r>
              <a:rPr b="0" baseline="0" i="0" lang="en-US" sz="3200" u="none" cap="none" strike="noStrike">
                <a:solidFill>
                  <a:schemeClr val="dk1"/>
                </a:solidFill>
                <a:latin typeface="Cabin"/>
                <a:ea typeface="Cabin"/>
                <a:cs typeface="Cabin"/>
                <a:sym typeface="Cabin"/>
              </a:rPr>
              <a:t>Talking about friends and family</a:t>
            </a:r>
          </a:p>
          <a:p>
            <a:pPr indent="-289560" lvl="0" marL="365760" marR="0" rtl="0" algn="l">
              <a:lnSpc>
                <a:spcPct val="100000"/>
              </a:lnSpc>
              <a:spcBef>
                <a:spcPts val="600"/>
              </a:spcBef>
              <a:buClr>
                <a:schemeClr val="accent1"/>
              </a:buClr>
              <a:buSzPct val="80000"/>
              <a:buFont typeface="Noto Symbol"/>
              <a:buChar char="●"/>
            </a:pPr>
            <a:r>
              <a:rPr b="0" baseline="0" i="0" lang="en-US" sz="3200" u="none" cap="none" strike="noStrike">
                <a:solidFill>
                  <a:schemeClr val="dk1"/>
                </a:solidFill>
                <a:latin typeface="Cabin"/>
                <a:ea typeface="Cabin"/>
                <a:cs typeface="Cabin"/>
                <a:sym typeface="Cabin"/>
              </a:rPr>
              <a:t>Discussing events of the day</a:t>
            </a:r>
          </a:p>
          <a:p>
            <a:pPr indent="-289560" lvl="0" marL="365760" marR="0" rtl="0" algn="l">
              <a:lnSpc>
                <a:spcPct val="100000"/>
              </a:lnSpc>
              <a:spcBef>
                <a:spcPts val="600"/>
              </a:spcBef>
              <a:buClr>
                <a:schemeClr val="accent1"/>
              </a:buClr>
              <a:buSzPct val="80000"/>
              <a:buFont typeface="Noto Symbol"/>
              <a:buChar char="●"/>
            </a:pPr>
            <a:r>
              <a:rPr b="0" baseline="0" i="0" lang="en-US" sz="3200" u="none" cap="none" strike="noStrike">
                <a:solidFill>
                  <a:schemeClr val="dk1"/>
                </a:solidFill>
                <a:latin typeface="Cabin"/>
                <a:ea typeface="Cabin"/>
                <a:cs typeface="Cabin"/>
                <a:sym typeface="Cabin"/>
              </a:rPr>
              <a:t>Making plans</a:t>
            </a:r>
          </a:p>
          <a:p>
            <a:pPr indent="-6096" lvl="0" marL="82296" marR="0" rtl="0" algn="l">
              <a:lnSpc>
                <a:spcPct val="100000"/>
              </a:lnSpc>
              <a:spcBef>
                <a:spcPts val="600"/>
              </a:spcBef>
              <a:buClr>
                <a:schemeClr val="accent1"/>
              </a:buClr>
              <a:buFont typeface="Noto Symbol"/>
              <a:buNone/>
            </a:pPr>
            <a:r>
              <a:t/>
            </a:r>
            <a:endParaRPr b="0" baseline="0" i="0" sz="3200" u="none" cap="none" strike="noStrike">
              <a:solidFill>
                <a:schemeClr val="dk1"/>
              </a:solidFill>
              <a:latin typeface="Cabin"/>
              <a:ea typeface="Cabin"/>
              <a:cs typeface="Cabin"/>
              <a:sym typeface="Cabin"/>
            </a:endParaRPr>
          </a:p>
        </p:txBody>
      </p:sp>
    </p:spTree>
  </p:cSld>
  <p:clrMapOvr>
    <a:masterClrMapping/>
  </p:clrMapOvr>
  <p:transition spd="slow">
    <p:cut/>
  </p:transition>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10" name="Shape 210"/>
        <p:cNvGrpSpPr/>
        <p:nvPr/>
      </p:nvGrpSpPr>
      <p:grpSpPr>
        <a:xfrm>
          <a:off x="0" y="0"/>
          <a:ext cx="0" cy="0"/>
          <a:chOff x="0" y="0"/>
          <a:chExt cx="0" cy="0"/>
        </a:xfrm>
      </p:grpSpPr>
      <p:sp>
        <p:nvSpPr>
          <p:cNvPr id="211" name="Shape 211"/>
          <p:cNvSpPr txBox="1"/>
          <p:nvPr>
            <p:ph type="title"/>
          </p:nvPr>
        </p:nvSpPr>
        <p:spPr>
          <a:xfrm>
            <a:off x="1435608" y="274637"/>
            <a:ext cx="7498080" cy="1143000"/>
          </a:xfrm>
          <a:prstGeom prst="rect">
            <a:avLst/>
          </a:prstGeom>
          <a:noFill/>
          <a:ln>
            <a:noFill/>
          </a:ln>
        </p:spPr>
        <p:txBody>
          <a:bodyPr anchorCtr="0" anchor="ctr" bIns="45700" lIns="91425" rIns="91425" tIns="45700">
            <a:noAutofit/>
          </a:bodyPr>
          <a:lstStyle/>
          <a:p>
            <a:pPr indent="0" lvl="0" marL="0" marR="0" rtl="0" algn="l">
              <a:spcBef>
                <a:spcPts val="0"/>
              </a:spcBef>
              <a:buClr>
                <a:srgbClr val="562214"/>
              </a:buClr>
              <a:buSzPct val="25000"/>
              <a:buFont typeface="Cabin"/>
              <a:buNone/>
            </a:pPr>
            <a:r>
              <a:rPr b="0" baseline="0" i="0" lang="en-US" sz="4300" u="none" cap="none" strike="noStrike">
                <a:solidFill>
                  <a:srgbClr val="562214"/>
                </a:solidFill>
                <a:latin typeface="Cabin"/>
                <a:ea typeface="Cabin"/>
                <a:cs typeface="Cabin"/>
                <a:sym typeface="Cabin"/>
              </a:rPr>
              <a:t>Interpretive samples of evidence</a:t>
            </a:r>
          </a:p>
        </p:txBody>
      </p:sp>
      <p:sp>
        <p:nvSpPr>
          <p:cNvPr id="212" name="Shape 212"/>
          <p:cNvSpPr txBox="1"/>
          <p:nvPr>
            <p:ph idx="1" type="body"/>
          </p:nvPr>
        </p:nvSpPr>
        <p:spPr>
          <a:xfrm>
            <a:off x="1435608" y="1447800"/>
            <a:ext cx="7498080" cy="4800600"/>
          </a:xfrm>
          <a:prstGeom prst="rect">
            <a:avLst/>
          </a:prstGeom>
          <a:noFill/>
          <a:ln>
            <a:noFill/>
          </a:ln>
        </p:spPr>
        <p:txBody>
          <a:bodyPr anchorCtr="0" anchor="t" bIns="45700" lIns="91425" rIns="91425" tIns="45700">
            <a:noAutofit/>
          </a:bodyPr>
          <a:lstStyle/>
          <a:p>
            <a:pPr indent="-289560" lvl="0" marL="365760" marR="0" rtl="0" algn="l">
              <a:lnSpc>
                <a:spcPct val="100000"/>
              </a:lnSpc>
              <a:spcBef>
                <a:spcPts val="0"/>
              </a:spcBef>
              <a:buClr>
                <a:schemeClr val="accent1"/>
              </a:buClr>
              <a:buSzPct val="80000"/>
              <a:buFont typeface="Noto Symbol"/>
              <a:buChar char="●"/>
            </a:pPr>
            <a:r>
              <a:rPr b="0" baseline="0" i="0" lang="en-US" sz="3200" u="none" cap="none" strike="noStrike">
                <a:solidFill>
                  <a:schemeClr val="dk1"/>
                </a:solidFill>
                <a:latin typeface="Cabin"/>
                <a:ea typeface="Cabin"/>
                <a:cs typeface="Cabin"/>
                <a:sym typeface="Cabin"/>
              </a:rPr>
              <a:t>listen with visuals</a:t>
            </a:r>
          </a:p>
          <a:p>
            <a:pPr indent="-289560" lvl="0" marL="365760" marR="0" rtl="0" algn="l">
              <a:lnSpc>
                <a:spcPct val="100000"/>
              </a:lnSpc>
              <a:spcBef>
                <a:spcPts val="600"/>
              </a:spcBef>
              <a:buClr>
                <a:schemeClr val="accent1"/>
              </a:buClr>
              <a:buSzPct val="80000"/>
              <a:buFont typeface="Noto Symbol"/>
              <a:buChar char="●"/>
            </a:pPr>
            <a:r>
              <a:rPr b="0" baseline="0" i="0" lang="en-US" sz="3200" u="none" cap="none" strike="noStrike">
                <a:solidFill>
                  <a:schemeClr val="dk1"/>
                </a:solidFill>
                <a:latin typeface="Cabin"/>
                <a:ea typeface="Cabin"/>
                <a:cs typeface="Cabin"/>
                <a:sym typeface="Cabin"/>
              </a:rPr>
              <a:t>fill in graphs, charts, forms, graphic</a:t>
            </a:r>
          </a:p>
          <a:p>
            <a:pPr indent="-289560" lvl="0" marL="365760" marR="0" rtl="0" algn="l">
              <a:lnSpc>
                <a:spcPct val="100000"/>
              </a:lnSpc>
              <a:spcBef>
                <a:spcPts val="600"/>
              </a:spcBef>
              <a:buClr>
                <a:schemeClr val="accent1"/>
              </a:buClr>
              <a:buSzPct val="80000"/>
              <a:buFont typeface="Noto Symbol"/>
              <a:buChar char="●"/>
            </a:pPr>
            <a:r>
              <a:rPr b="0" baseline="0" i="0" lang="en-US" sz="3200" u="none" cap="none" strike="noStrike">
                <a:solidFill>
                  <a:schemeClr val="dk1"/>
                </a:solidFill>
                <a:latin typeface="Cabin"/>
                <a:ea typeface="Cabin"/>
                <a:cs typeface="Cabin"/>
                <a:sym typeface="Cabin"/>
              </a:rPr>
              <a:t>organizers, Venn diagrams</a:t>
            </a:r>
          </a:p>
          <a:p>
            <a:pPr indent="-289560" lvl="0" marL="365760" marR="0" rtl="0" algn="l">
              <a:lnSpc>
                <a:spcPct val="100000"/>
              </a:lnSpc>
              <a:spcBef>
                <a:spcPts val="600"/>
              </a:spcBef>
              <a:buClr>
                <a:schemeClr val="accent1"/>
              </a:buClr>
              <a:buSzPct val="80000"/>
              <a:buFont typeface="Noto Symbol"/>
              <a:buChar char="●"/>
            </a:pPr>
            <a:r>
              <a:rPr b="0" baseline="0" i="0" lang="en-US" sz="3200" u="none" cap="none" strike="noStrike">
                <a:solidFill>
                  <a:schemeClr val="dk1"/>
                </a:solidFill>
                <a:latin typeface="Cabin"/>
                <a:ea typeface="Cabin"/>
                <a:cs typeface="Cabin"/>
                <a:sym typeface="Cabin"/>
              </a:rPr>
              <a:t>follow a route on a map</a:t>
            </a:r>
          </a:p>
          <a:p>
            <a:pPr indent="-289560" lvl="0" marL="365760" marR="0" rtl="0" algn="l">
              <a:lnSpc>
                <a:spcPct val="100000"/>
              </a:lnSpc>
              <a:spcBef>
                <a:spcPts val="600"/>
              </a:spcBef>
              <a:buClr>
                <a:schemeClr val="accent1"/>
              </a:buClr>
              <a:buSzPct val="80000"/>
              <a:buFont typeface="Noto Symbol"/>
              <a:buChar char="●"/>
            </a:pPr>
            <a:r>
              <a:rPr b="0" baseline="0" i="0" lang="en-US" sz="3200" u="none" cap="none" strike="noStrike">
                <a:solidFill>
                  <a:schemeClr val="dk1"/>
                </a:solidFill>
                <a:latin typeface="Cabin"/>
                <a:ea typeface="Cabin"/>
                <a:cs typeface="Cabin"/>
                <a:sym typeface="Cabin"/>
              </a:rPr>
              <a:t>check-off items in a list</a:t>
            </a:r>
          </a:p>
          <a:p>
            <a:pPr indent="-289560" lvl="0" marL="365760" marR="0" rtl="0" algn="l">
              <a:lnSpc>
                <a:spcPct val="100000"/>
              </a:lnSpc>
              <a:spcBef>
                <a:spcPts val="600"/>
              </a:spcBef>
              <a:buClr>
                <a:schemeClr val="accent1"/>
              </a:buClr>
              <a:buSzPct val="80000"/>
              <a:buFont typeface="Noto Symbol"/>
              <a:buChar char="●"/>
            </a:pPr>
            <a:r>
              <a:rPr b="0" baseline="0" i="0" lang="en-US" sz="3200" u="none" cap="none" strike="noStrike">
                <a:solidFill>
                  <a:schemeClr val="dk1"/>
                </a:solidFill>
                <a:latin typeface="Cabin"/>
                <a:ea typeface="Cabin"/>
                <a:cs typeface="Cabin"/>
                <a:sym typeface="Cabin"/>
              </a:rPr>
              <a:t>draw what is described</a:t>
            </a:r>
          </a:p>
          <a:p>
            <a:pPr indent="-289560" lvl="0" marL="365760" marR="0" rtl="0" algn="l">
              <a:lnSpc>
                <a:spcPct val="100000"/>
              </a:lnSpc>
              <a:spcBef>
                <a:spcPts val="600"/>
              </a:spcBef>
              <a:buClr>
                <a:schemeClr val="accent1"/>
              </a:buClr>
              <a:buSzPct val="80000"/>
              <a:buFont typeface="Noto Symbol"/>
              <a:buChar char="●"/>
            </a:pPr>
            <a:r>
              <a:rPr b="0" baseline="0" i="0" lang="en-US" sz="3200" u="none" cap="none" strike="noStrike">
                <a:solidFill>
                  <a:schemeClr val="dk1"/>
                </a:solidFill>
                <a:latin typeface="Cabin"/>
                <a:ea typeface="Cabin"/>
                <a:cs typeface="Cabin"/>
                <a:sym typeface="Cabin"/>
              </a:rPr>
              <a:t>put sentences in correct order</a:t>
            </a:r>
          </a:p>
        </p:txBody>
      </p:sp>
    </p:spTree>
  </p:cSld>
  <p:clrMapOvr>
    <a:masterClrMapping/>
  </p:clrMapOvr>
  <p:transition spd="slow">
    <p:cut/>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6" name="Shape 106"/>
        <p:cNvGrpSpPr/>
        <p:nvPr/>
      </p:nvGrpSpPr>
      <p:grpSpPr>
        <a:xfrm>
          <a:off x="0" y="0"/>
          <a:ext cx="0" cy="0"/>
          <a:chOff x="0" y="0"/>
          <a:chExt cx="0" cy="0"/>
        </a:xfrm>
      </p:grpSpPr>
      <p:sp>
        <p:nvSpPr>
          <p:cNvPr id="107" name="Shape 107"/>
          <p:cNvSpPr txBox="1"/>
          <p:nvPr>
            <p:ph type="title"/>
          </p:nvPr>
        </p:nvSpPr>
        <p:spPr>
          <a:xfrm>
            <a:off x="1435608" y="274637"/>
            <a:ext cx="7498080" cy="1143000"/>
          </a:xfrm>
          <a:prstGeom prst="rect">
            <a:avLst/>
          </a:prstGeom>
          <a:noFill/>
          <a:ln>
            <a:noFill/>
          </a:ln>
        </p:spPr>
        <p:txBody>
          <a:bodyPr anchorCtr="0" anchor="ctr" bIns="45700" lIns="91425" rIns="91425" tIns="45700">
            <a:noAutofit/>
          </a:bodyPr>
          <a:lstStyle/>
          <a:p>
            <a:pPr indent="0" lvl="0" marL="0" marR="0" rtl="0" algn="l">
              <a:spcBef>
                <a:spcPts val="0"/>
              </a:spcBef>
              <a:buClr>
                <a:srgbClr val="562214"/>
              </a:buClr>
              <a:buSzPct val="25000"/>
              <a:buFont typeface="Cabin"/>
              <a:buNone/>
            </a:pPr>
            <a:r>
              <a:rPr b="0" baseline="0" i="0" lang="en-US" sz="4300" u="none" cap="none" strike="noStrike">
                <a:solidFill>
                  <a:srgbClr val="562214"/>
                </a:solidFill>
                <a:latin typeface="Cabin"/>
                <a:ea typeface="Cabin"/>
                <a:cs typeface="Cabin"/>
                <a:sym typeface="Cabin"/>
              </a:rPr>
              <a:t>Review-Reflect</a:t>
            </a:r>
          </a:p>
        </p:txBody>
      </p:sp>
      <p:sp>
        <p:nvSpPr>
          <p:cNvPr id="108" name="Shape 108"/>
          <p:cNvSpPr txBox="1"/>
          <p:nvPr>
            <p:ph idx="1" type="body"/>
          </p:nvPr>
        </p:nvSpPr>
        <p:spPr>
          <a:xfrm>
            <a:off x="1435608" y="1447800"/>
            <a:ext cx="7498080" cy="4800600"/>
          </a:xfrm>
          <a:prstGeom prst="rect">
            <a:avLst/>
          </a:prstGeom>
          <a:noFill/>
          <a:ln>
            <a:noFill/>
          </a:ln>
        </p:spPr>
        <p:txBody>
          <a:bodyPr anchorCtr="0" anchor="t" bIns="45700" lIns="91425" rIns="91425" tIns="45700">
            <a:noAutofit/>
          </a:bodyPr>
          <a:lstStyle/>
          <a:p>
            <a:pPr indent="-289560" lvl="0" marL="365760" marR="0" rtl="0" algn="l">
              <a:lnSpc>
                <a:spcPct val="100000"/>
              </a:lnSpc>
              <a:spcBef>
                <a:spcPts val="0"/>
              </a:spcBef>
              <a:buClr>
                <a:schemeClr val="accent1"/>
              </a:buClr>
              <a:buSzPct val="80000"/>
              <a:buFont typeface="Noto Symbol"/>
              <a:buChar char="●"/>
            </a:pPr>
            <a:r>
              <a:rPr b="0" baseline="0" i="0" lang="en-US" sz="3200" u="none" cap="none" strike="noStrike">
                <a:solidFill>
                  <a:schemeClr val="dk1"/>
                </a:solidFill>
                <a:latin typeface="Cabin"/>
                <a:ea typeface="Cabin"/>
                <a:cs typeface="Cabin"/>
                <a:sym typeface="Cabin"/>
              </a:rPr>
              <a:t>Comments or questions on yesterday’s experiences?</a:t>
            </a:r>
          </a:p>
          <a:p>
            <a:pPr indent="-289560" lvl="0" marL="365760" marR="0" rtl="0" algn="l">
              <a:lnSpc>
                <a:spcPct val="100000"/>
              </a:lnSpc>
              <a:spcBef>
                <a:spcPts val="600"/>
              </a:spcBef>
              <a:buClr>
                <a:schemeClr val="accent1"/>
              </a:buClr>
              <a:buSzPct val="80000"/>
              <a:buFont typeface="Noto Symbol"/>
              <a:buChar char="●"/>
            </a:pPr>
            <a:r>
              <a:rPr b="0" baseline="0" i="0" lang="en-US" sz="3200" u="none" cap="none" strike="noStrike">
                <a:solidFill>
                  <a:schemeClr val="dk1"/>
                </a:solidFill>
                <a:latin typeface="Cabin"/>
                <a:ea typeface="Cabin"/>
                <a:cs typeface="Cabin"/>
                <a:sym typeface="Cabin"/>
              </a:rPr>
              <a:t>Anything you would like us to work on / answer today?</a:t>
            </a:r>
          </a:p>
        </p:txBody>
      </p:sp>
    </p:spTree>
  </p:cSld>
  <p:clrMapOvr>
    <a:masterClrMapping/>
  </p:clrMapOvr>
  <p:transition spd="slow">
    <p:cut/>
  </p:transition>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16" name="Shape 216"/>
        <p:cNvGrpSpPr/>
        <p:nvPr/>
      </p:nvGrpSpPr>
      <p:grpSpPr>
        <a:xfrm>
          <a:off x="0" y="0"/>
          <a:ext cx="0" cy="0"/>
          <a:chOff x="0" y="0"/>
          <a:chExt cx="0" cy="0"/>
        </a:xfrm>
      </p:grpSpPr>
      <p:sp>
        <p:nvSpPr>
          <p:cNvPr id="217" name="Shape 217"/>
          <p:cNvSpPr txBox="1"/>
          <p:nvPr>
            <p:ph type="title"/>
          </p:nvPr>
        </p:nvSpPr>
        <p:spPr>
          <a:xfrm>
            <a:off x="1435608" y="274637"/>
            <a:ext cx="7498080" cy="1143000"/>
          </a:xfrm>
          <a:prstGeom prst="rect">
            <a:avLst/>
          </a:prstGeom>
          <a:noFill/>
          <a:ln>
            <a:noFill/>
          </a:ln>
        </p:spPr>
        <p:txBody>
          <a:bodyPr anchorCtr="0" anchor="ctr" bIns="45700" lIns="91425" rIns="91425" tIns="45700">
            <a:noAutofit/>
          </a:bodyPr>
          <a:lstStyle/>
          <a:p>
            <a:pPr indent="0" lvl="0" marL="0" marR="0" rtl="0" algn="l">
              <a:spcBef>
                <a:spcPts val="0"/>
              </a:spcBef>
              <a:buClr>
                <a:srgbClr val="562214"/>
              </a:buClr>
              <a:buSzPct val="25000"/>
              <a:buFont typeface="Cabin"/>
              <a:buNone/>
            </a:pPr>
            <a:r>
              <a:rPr b="0" baseline="0" i="0" lang="en-US" sz="3850" u="none" cap="none" strike="noStrike">
                <a:solidFill>
                  <a:srgbClr val="562214"/>
                </a:solidFill>
                <a:latin typeface="Cabin"/>
                <a:ea typeface="Cabin"/>
                <a:cs typeface="Cabin"/>
                <a:sym typeface="Cabin"/>
              </a:rPr>
              <a:t>Presentational samples of evidence</a:t>
            </a:r>
          </a:p>
        </p:txBody>
      </p:sp>
      <p:sp>
        <p:nvSpPr>
          <p:cNvPr id="218" name="Shape 218"/>
          <p:cNvSpPr txBox="1"/>
          <p:nvPr>
            <p:ph idx="1" type="body"/>
          </p:nvPr>
        </p:nvSpPr>
        <p:spPr>
          <a:xfrm>
            <a:off x="1435608" y="1447800"/>
            <a:ext cx="7498080" cy="4800600"/>
          </a:xfrm>
          <a:prstGeom prst="rect">
            <a:avLst/>
          </a:prstGeom>
          <a:noFill/>
          <a:ln>
            <a:noFill/>
          </a:ln>
        </p:spPr>
        <p:txBody>
          <a:bodyPr anchorCtr="0" anchor="t" bIns="45700" lIns="91425" rIns="91425" tIns="45700">
            <a:noAutofit/>
          </a:bodyPr>
          <a:lstStyle/>
          <a:p>
            <a:pPr indent="-289560" lvl="0" marL="365760" marR="0" rtl="0" algn="l">
              <a:lnSpc>
                <a:spcPct val="80000"/>
              </a:lnSpc>
              <a:spcBef>
                <a:spcPts val="0"/>
              </a:spcBef>
              <a:buClr>
                <a:schemeClr val="accent1"/>
              </a:buClr>
              <a:buSzPct val="80000"/>
              <a:buFont typeface="Noto Symbol"/>
              <a:buChar char="●"/>
            </a:pPr>
            <a:r>
              <a:rPr b="0" baseline="0" i="0" lang="en-US" sz="2700" u="none" cap="none" strike="noStrike">
                <a:solidFill>
                  <a:schemeClr val="dk1"/>
                </a:solidFill>
                <a:latin typeface="Cabin"/>
                <a:ea typeface="Cabin"/>
                <a:cs typeface="Cabin"/>
                <a:sym typeface="Cabin"/>
              </a:rPr>
              <a:t>Brochure or Itinerary</a:t>
            </a:r>
          </a:p>
          <a:p>
            <a:pPr indent="-289560" lvl="0" marL="365760" marR="0" rtl="0" algn="l">
              <a:lnSpc>
                <a:spcPct val="80000"/>
              </a:lnSpc>
              <a:spcBef>
                <a:spcPts val="600"/>
              </a:spcBef>
              <a:buClr>
                <a:schemeClr val="accent1"/>
              </a:buClr>
              <a:buSzPct val="80000"/>
              <a:buFont typeface="Noto Symbol"/>
              <a:buChar char="●"/>
            </a:pPr>
            <a:r>
              <a:rPr b="0" baseline="0" i="0" lang="en-US" sz="2700" u="none" cap="none" strike="noStrike">
                <a:solidFill>
                  <a:schemeClr val="dk1"/>
                </a:solidFill>
                <a:latin typeface="Cabin"/>
                <a:ea typeface="Cabin"/>
                <a:cs typeface="Cabin"/>
                <a:sym typeface="Cabin"/>
              </a:rPr>
              <a:t>Letter</a:t>
            </a:r>
          </a:p>
          <a:p>
            <a:pPr indent="-289560" lvl="0" marL="365760" marR="0" rtl="0" algn="l">
              <a:lnSpc>
                <a:spcPct val="80000"/>
              </a:lnSpc>
              <a:spcBef>
                <a:spcPts val="600"/>
              </a:spcBef>
              <a:buClr>
                <a:schemeClr val="accent1"/>
              </a:buClr>
              <a:buSzPct val="80000"/>
              <a:buFont typeface="Noto Symbol"/>
              <a:buChar char="●"/>
            </a:pPr>
            <a:r>
              <a:rPr b="0" baseline="0" i="0" lang="en-US" sz="2700" u="none" cap="none" strike="noStrike">
                <a:solidFill>
                  <a:schemeClr val="dk1"/>
                </a:solidFill>
                <a:latin typeface="Cabin"/>
                <a:ea typeface="Cabin"/>
                <a:cs typeface="Cabin"/>
                <a:sym typeface="Cabin"/>
              </a:rPr>
              <a:t> Web pages (Facebook/myspace page)</a:t>
            </a:r>
          </a:p>
          <a:p>
            <a:pPr indent="-289560" lvl="0" marL="365760" marR="0" rtl="0" algn="l">
              <a:lnSpc>
                <a:spcPct val="80000"/>
              </a:lnSpc>
              <a:spcBef>
                <a:spcPts val="600"/>
              </a:spcBef>
              <a:buClr>
                <a:schemeClr val="accent1"/>
              </a:buClr>
              <a:buSzPct val="80000"/>
              <a:buFont typeface="Noto Symbol"/>
              <a:buChar char="●"/>
            </a:pPr>
            <a:r>
              <a:rPr b="0" baseline="0" i="0" lang="en-US" sz="2700" u="none" cap="none" strike="noStrike">
                <a:solidFill>
                  <a:schemeClr val="dk1"/>
                </a:solidFill>
                <a:latin typeface="Cabin"/>
                <a:ea typeface="Cabin"/>
                <a:cs typeface="Cabin"/>
                <a:sym typeface="Cabin"/>
              </a:rPr>
              <a:t> Video or Podcasts</a:t>
            </a:r>
          </a:p>
          <a:p>
            <a:pPr indent="-289560" lvl="0" marL="365760" marR="0" rtl="0" algn="l">
              <a:lnSpc>
                <a:spcPct val="80000"/>
              </a:lnSpc>
              <a:spcBef>
                <a:spcPts val="600"/>
              </a:spcBef>
              <a:buClr>
                <a:schemeClr val="accent1"/>
              </a:buClr>
              <a:buSzPct val="80000"/>
              <a:buFont typeface="Noto Symbol"/>
              <a:buChar char="●"/>
            </a:pPr>
            <a:r>
              <a:rPr b="0" baseline="0" i="0" lang="en-US" sz="2700" u="none" cap="none" strike="noStrike">
                <a:solidFill>
                  <a:schemeClr val="dk1"/>
                </a:solidFill>
                <a:latin typeface="Cabin"/>
                <a:ea typeface="Cabin"/>
                <a:cs typeface="Cabin"/>
                <a:sym typeface="Cabin"/>
              </a:rPr>
              <a:t>Advertisement</a:t>
            </a:r>
          </a:p>
          <a:p>
            <a:pPr indent="-289560" lvl="0" marL="365760" marR="0" rtl="0" algn="l">
              <a:lnSpc>
                <a:spcPct val="80000"/>
              </a:lnSpc>
              <a:spcBef>
                <a:spcPts val="600"/>
              </a:spcBef>
              <a:buClr>
                <a:schemeClr val="accent1"/>
              </a:buClr>
              <a:buSzPct val="80000"/>
              <a:buFont typeface="Noto Symbol"/>
              <a:buChar char="●"/>
            </a:pPr>
            <a:r>
              <a:rPr b="0" baseline="0" i="0" lang="en-US" sz="2700" u="none" cap="none" strike="noStrike">
                <a:solidFill>
                  <a:schemeClr val="dk1"/>
                </a:solidFill>
                <a:latin typeface="Cabin"/>
                <a:ea typeface="Cabin"/>
                <a:cs typeface="Cabin"/>
                <a:sym typeface="Cabin"/>
              </a:rPr>
              <a:t>Agenda, Schedule or Plan of the day, week</a:t>
            </a:r>
          </a:p>
          <a:p>
            <a:pPr indent="-289560" lvl="0" marL="365760" marR="0" rtl="0" algn="l">
              <a:lnSpc>
                <a:spcPct val="80000"/>
              </a:lnSpc>
              <a:spcBef>
                <a:spcPts val="600"/>
              </a:spcBef>
              <a:buClr>
                <a:schemeClr val="accent1"/>
              </a:buClr>
              <a:buSzPct val="80000"/>
              <a:buFont typeface="Noto Symbol"/>
              <a:buChar char="●"/>
            </a:pPr>
            <a:r>
              <a:rPr b="0" baseline="0" i="0" lang="en-US" sz="2700" u="none" cap="none" strike="noStrike">
                <a:solidFill>
                  <a:schemeClr val="dk1"/>
                </a:solidFill>
                <a:latin typeface="Cabin"/>
                <a:ea typeface="Cabin"/>
                <a:cs typeface="Cabin"/>
                <a:sym typeface="Cabin"/>
              </a:rPr>
              <a:t>New beginning or ending of story, song</a:t>
            </a:r>
          </a:p>
          <a:p>
            <a:pPr indent="-289560" lvl="0" marL="365760" marR="0" rtl="0" algn="l">
              <a:lnSpc>
                <a:spcPct val="80000"/>
              </a:lnSpc>
              <a:spcBef>
                <a:spcPts val="600"/>
              </a:spcBef>
              <a:buClr>
                <a:schemeClr val="accent1"/>
              </a:buClr>
              <a:buSzPct val="80000"/>
              <a:buFont typeface="Noto Symbol"/>
              <a:buChar char="●"/>
            </a:pPr>
            <a:r>
              <a:rPr b="0" baseline="0" i="0" lang="en-US" sz="2700" u="none" cap="none" strike="noStrike">
                <a:solidFill>
                  <a:schemeClr val="dk1"/>
                </a:solidFill>
                <a:latin typeface="Cabin"/>
                <a:ea typeface="Cabin"/>
                <a:cs typeface="Cabin"/>
                <a:sym typeface="Cabin"/>
              </a:rPr>
              <a:t>TV or Radio spot</a:t>
            </a:r>
          </a:p>
          <a:p>
            <a:pPr indent="-289560" lvl="0" marL="365760" marR="0" rtl="0" algn="l">
              <a:lnSpc>
                <a:spcPct val="80000"/>
              </a:lnSpc>
              <a:spcBef>
                <a:spcPts val="600"/>
              </a:spcBef>
              <a:buClr>
                <a:schemeClr val="accent1"/>
              </a:buClr>
              <a:buSzPct val="80000"/>
              <a:buFont typeface="Noto Symbol"/>
              <a:buChar char="●"/>
            </a:pPr>
            <a:r>
              <a:rPr b="0" baseline="0" i="0" lang="en-US" sz="2700" u="none" cap="none" strike="noStrike">
                <a:solidFill>
                  <a:schemeClr val="dk1"/>
                </a:solidFill>
                <a:latin typeface="Cabin"/>
                <a:ea typeface="Cabin"/>
                <a:cs typeface="Cabin"/>
                <a:sym typeface="Cabin"/>
              </a:rPr>
              <a:t>Design a survey and present findings</a:t>
            </a:r>
          </a:p>
          <a:p>
            <a:pPr indent="-289560" lvl="0" marL="365760" marR="0" rtl="0" algn="l">
              <a:lnSpc>
                <a:spcPct val="80000"/>
              </a:lnSpc>
              <a:spcBef>
                <a:spcPts val="600"/>
              </a:spcBef>
              <a:buClr>
                <a:schemeClr val="accent1"/>
              </a:buClr>
              <a:buSzPct val="80000"/>
              <a:buFont typeface="Noto Symbol"/>
              <a:buChar char="●"/>
            </a:pPr>
            <a:r>
              <a:rPr b="0" baseline="0" i="0" lang="en-US" sz="2700" u="none" cap="none" strike="noStrike">
                <a:solidFill>
                  <a:schemeClr val="dk1"/>
                </a:solidFill>
                <a:latin typeface="Cabin"/>
                <a:ea typeface="Cabin"/>
                <a:cs typeface="Cabin"/>
                <a:sym typeface="Cabin"/>
              </a:rPr>
              <a:t>Public Service Announcement or Infomercial</a:t>
            </a:r>
          </a:p>
          <a:p>
            <a:pPr indent="-289560" lvl="0" marL="365760" marR="0" rtl="0" algn="l">
              <a:lnSpc>
                <a:spcPct val="80000"/>
              </a:lnSpc>
              <a:spcBef>
                <a:spcPts val="600"/>
              </a:spcBef>
              <a:buClr>
                <a:schemeClr val="accent1"/>
              </a:buClr>
              <a:buSzPct val="80000"/>
              <a:buFont typeface="Noto Symbol"/>
              <a:buChar char="●"/>
            </a:pPr>
            <a:r>
              <a:rPr b="0" baseline="0" i="0" lang="en-US" sz="2700" u="none" cap="none" strike="noStrike">
                <a:solidFill>
                  <a:schemeClr val="dk1"/>
                </a:solidFill>
                <a:latin typeface="Cabin"/>
                <a:ea typeface="Cabin"/>
                <a:cs typeface="Cabin"/>
                <a:sym typeface="Cabin"/>
              </a:rPr>
              <a:t>Essays, Plays, Poem, Song, Rap</a:t>
            </a:r>
          </a:p>
        </p:txBody>
      </p:sp>
    </p:spTree>
  </p:cSld>
  <p:clrMapOvr>
    <a:masterClrMapping/>
  </p:clrMapOvr>
  <p:transition spd="slow">
    <p:cut/>
  </p:transition>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2" name="Shape 222"/>
        <p:cNvGrpSpPr/>
        <p:nvPr/>
      </p:nvGrpSpPr>
      <p:grpSpPr>
        <a:xfrm>
          <a:off x="0" y="0"/>
          <a:ext cx="0" cy="0"/>
          <a:chOff x="0" y="0"/>
          <a:chExt cx="0" cy="0"/>
        </a:xfrm>
      </p:grpSpPr>
      <p:sp>
        <p:nvSpPr>
          <p:cNvPr id="223" name="Shape 223"/>
          <p:cNvSpPr txBox="1"/>
          <p:nvPr>
            <p:ph type="title"/>
          </p:nvPr>
        </p:nvSpPr>
        <p:spPr>
          <a:xfrm>
            <a:off x="1435608" y="274637"/>
            <a:ext cx="7498080" cy="1143000"/>
          </a:xfrm>
          <a:prstGeom prst="rect">
            <a:avLst/>
          </a:prstGeom>
          <a:noFill/>
          <a:ln>
            <a:noFill/>
          </a:ln>
        </p:spPr>
        <p:txBody>
          <a:bodyPr anchorCtr="0" anchor="ctr" bIns="45700" lIns="91425" rIns="91425" tIns="45700">
            <a:noAutofit/>
          </a:bodyPr>
          <a:lstStyle/>
          <a:p>
            <a:pPr indent="0" lvl="0" marL="0" marR="0" rtl="0" algn="l">
              <a:spcBef>
                <a:spcPts val="0"/>
              </a:spcBef>
              <a:buClr>
                <a:srgbClr val="562214"/>
              </a:buClr>
              <a:buSzPct val="25000"/>
              <a:buFont typeface="Cabin"/>
              <a:buNone/>
            </a:pPr>
            <a:r>
              <a:rPr b="0" baseline="0" i="0" lang="en-US" sz="3850" u="none" cap="none" strike="noStrike">
                <a:solidFill>
                  <a:srgbClr val="562214"/>
                </a:solidFill>
                <a:latin typeface="Cabin"/>
                <a:ea typeface="Cabin"/>
                <a:cs typeface="Cabin"/>
                <a:sym typeface="Cabin"/>
              </a:rPr>
              <a:t>3) Plan learning experiences/instruction</a:t>
            </a:r>
          </a:p>
        </p:txBody>
      </p:sp>
      <p:sp>
        <p:nvSpPr>
          <p:cNvPr id="224" name="Shape 224"/>
          <p:cNvSpPr txBox="1"/>
          <p:nvPr>
            <p:ph idx="1" type="body"/>
          </p:nvPr>
        </p:nvSpPr>
        <p:spPr>
          <a:xfrm>
            <a:off x="1435608" y="1447800"/>
            <a:ext cx="7498080" cy="4800600"/>
          </a:xfrm>
          <a:prstGeom prst="rect">
            <a:avLst/>
          </a:prstGeom>
          <a:noFill/>
          <a:ln>
            <a:noFill/>
          </a:ln>
        </p:spPr>
        <p:txBody>
          <a:bodyPr anchorCtr="0" anchor="t" bIns="45700" lIns="91425" rIns="91425" tIns="45700">
            <a:noAutofit/>
          </a:bodyPr>
          <a:lstStyle/>
          <a:p>
            <a:pPr indent="-289560" lvl="0" marL="365760" marR="0" rtl="0" algn="l">
              <a:lnSpc>
                <a:spcPct val="90000"/>
              </a:lnSpc>
              <a:spcBef>
                <a:spcPts val="0"/>
              </a:spcBef>
              <a:buClr>
                <a:schemeClr val="accent1"/>
              </a:buClr>
              <a:buSzPct val="78666"/>
              <a:buFont typeface="Noto Symbol"/>
              <a:buChar char="●"/>
            </a:pPr>
            <a:r>
              <a:rPr b="0" baseline="0" i="0" lang="en-US" sz="2950" u="none" cap="none" strike="noStrike">
                <a:solidFill>
                  <a:schemeClr val="dk1"/>
                </a:solidFill>
                <a:latin typeface="Cabin"/>
                <a:ea typeface="Cabin"/>
                <a:cs typeface="Cabin"/>
                <a:sym typeface="Cabin"/>
              </a:rPr>
              <a:t>Given the identified results and evidence of understanding, what are the most appropriate instructional activities?</a:t>
            </a:r>
          </a:p>
          <a:p>
            <a:pPr indent="-289560" lvl="0" marL="365760" marR="0" rtl="0" algn="l">
              <a:lnSpc>
                <a:spcPct val="90000"/>
              </a:lnSpc>
              <a:spcBef>
                <a:spcPts val="600"/>
              </a:spcBef>
              <a:buClr>
                <a:schemeClr val="accent1"/>
              </a:buClr>
              <a:buSzPct val="78666"/>
              <a:buFont typeface="Noto Symbol"/>
              <a:buChar char="●"/>
            </a:pPr>
            <a:r>
              <a:rPr b="0" baseline="0" i="0" lang="en-US" sz="2950" u="none" cap="none" strike="noStrike">
                <a:solidFill>
                  <a:schemeClr val="dk1"/>
                </a:solidFill>
                <a:latin typeface="Cabin"/>
                <a:ea typeface="Cabin"/>
                <a:cs typeface="Cabin"/>
                <a:sym typeface="Cabin"/>
              </a:rPr>
              <a:t>What facts, concepts, and skills will students need in order to perform effectively and achieve desired results?</a:t>
            </a:r>
          </a:p>
          <a:p>
            <a:pPr indent="-289560" lvl="0" marL="365760" marR="0" rtl="0" algn="l">
              <a:lnSpc>
                <a:spcPct val="90000"/>
              </a:lnSpc>
              <a:spcBef>
                <a:spcPts val="600"/>
              </a:spcBef>
              <a:buClr>
                <a:schemeClr val="accent1"/>
              </a:buClr>
              <a:buSzPct val="78666"/>
              <a:buFont typeface="Noto Symbol"/>
              <a:buChar char="●"/>
            </a:pPr>
            <a:r>
              <a:rPr b="0" baseline="0" i="0" lang="en-US" sz="2950" u="none" cap="none" strike="noStrike">
                <a:solidFill>
                  <a:schemeClr val="dk1"/>
                </a:solidFill>
                <a:latin typeface="Cabin"/>
                <a:ea typeface="Cabin"/>
                <a:cs typeface="Cabin"/>
                <a:sym typeface="Cabin"/>
              </a:rPr>
              <a:t>What activities will equip students with the needed knowledge and skills?</a:t>
            </a:r>
          </a:p>
          <a:p>
            <a:pPr indent="-289560" lvl="0" marL="365760" marR="0" rtl="0" algn="l">
              <a:lnSpc>
                <a:spcPct val="90000"/>
              </a:lnSpc>
              <a:spcBef>
                <a:spcPts val="600"/>
              </a:spcBef>
              <a:buClr>
                <a:schemeClr val="accent1"/>
              </a:buClr>
              <a:buSzPct val="78666"/>
              <a:buFont typeface="Noto Symbol"/>
              <a:buChar char="●"/>
            </a:pPr>
            <a:r>
              <a:rPr b="0" baseline="0" i="0" lang="en-US" sz="2950" u="none" cap="none" strike="noStrike">
                <a:solidFill>
                  <a:schemeClr val="dk1"/>
                </a:solidFill>
                <a:latin typeface="Cabin"/>
                <a:ea typeface="Cabin"/>
                <a:cs typeface="Cabin"/>
                <a:sym typeface="Cabin"/>
              </a:rPr>
              <a:t> What will need to be taught and how will it best be taught in light of performance goals?</a:t>
            </a:r>
          </a:p>
          <a:p>
            <a:pPr indent="-139191" lvl="0" marL="365760" marR="0" rtl="0" algn="l">
              <a:lnSpc>
                <a:spcPct val="90000"/>
              </a:lnSpc>
              <a:spcBef>
                <a:spcPts val="600"/>
              </a:spcBef>
              <a:buClr>
                <a:schemeClr val="accent1"/>
              </a:buClr>
              <a:buFont typeface="Noto Symbol"/>
              <a:buNone/>
            </a:pPr>
            <a:r>
              <a:t/>
            </a:r>
            <a:endParaRPr b="0" baseline="0" i="0" sz="2950" u="none" cap="none" strike="noStrike">
              <a:solidFill>
                <a:schemeClr val="dk1"/>
              </a:solidFill>
              <a:latin typeface="Cabin"/>
              <a:ea typeface="Cabin"/>
              <a:cs typeface="Cabin"/>
              <a:sym typeface="Cabin"/>
            </a:endParaRPr>
          </a:p>
        </p:txBody>
      </p:sp>
    </p:spTree>
  </p:cSld>
  <p:clrMapOvr>
    <a:masterClrMapping/>
  </p:clrMapOvr>
  <p:transition spd="slow">
    <p:cut/>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4">
                                            <p:txEl>
                                              <p:pRg end="0" st="0"/>
                                            </p:txEl>
                                          </p:spTgt>
                                        </p:tgtEl>
                                        <p:attrNameLst>
                                          <p:attrName>style.visibility</p:attrName>
                                        </p:attrNameLst>
                                      </p:cBhvr>
                                      <p:to>
                                        <p:strVal val="visible"/>
                                      </p:to>
                                    </p:set>
                                    <p:animEffect filter="fade" transition="in">
                                      <p:cBhvr>
                                        <p:cTn dur="1000"/>
                                        <p:tgtEl>
                                          <p:spTgt spid="224">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4">
                                            <p:txEl>
                                              <p:pRg end="1" st="1"/>
                                            </p:txEl>
                                          </p:spTgt>
                                        </p:tgtEl>
                                        <p:attrNameLst>
                                          <p:attrName>style.visibility</p:attrName>
                                        </p:attrNameLst>
                                      </p:cBhvr>
                                      <p:to>
                                        <p:strVal val="visible"/>
                                      </p:to>
                                    </p:set>
                                    <p:animEffect filter="fade" transition="in">
                                      <p:cBhvr>
                                        <p:cTn dur="1000"/>
                                        <p:tgtEl>
                                          <p:spTgt spid="224">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4">
                                            <p:txEl>
                                              <p:pRg end="2" st="2"/>
                                            </p:txEl>
                                          </p:spTgt>
                                        </p:tgtEl>
                                        <p:attrNameLst>
                                          <p:attrName>style.visibility</p:attrName>
                                        </p:attrNameLst>
                                      </p:cBhvr>
                                      <p:to>
                                        <p:strVal val="visible"/>
                                      </p:to>
                                    </p:set>
                                    <p:animEffect filter="fade" transition="in">
                                      <p:cBhvr>
                                        <p:cTn dur="1000"/>
                                        <p:tgtEl>
                                          <p:spTgt spid="224">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4">
                                            <p:txEl>
                                              <p:pRg end="3" st="3"/>
                                            </p:txEl>
                                          </p:spTgt>
                                        </p:tgtEl>
                                        <p:attrNameLst>
                                          <p:attrName>style.visibility</p:attrName>
                                        </p:attrNameLst>
                                      </p:cBhvr>
                                      <p:to>
                                        <p:strVal val="visible"/>
                                      </p:to>
                                    </p:set>
                                    <p:animEffect filter="fade" transition="in">
                                      <p:cBhvr>
                                        <p:cTn dur="1000"/>
                                        <p:tgtEl>
                                          <p:spTgt spid="224">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4">
                                            <p:txEl>
                                              <p:pRg end="4" st="4"/>
                                            </p:txEl>
                                          </p:spTgt>
                                        </p:tgtEl>
                                        <p:attrNameLst>
                                          <p:attrName>style.visibility</p:attrName>
                                        </p:attrNameLst>
                                      </p:cBhvr>
                                      <p:to>
                                        <p:strVal val="visible"/>
                                      </p:to>
                                    </p:set>
                                    <p:animEffect filter="fade" transition="in">
                                      <p:cBhvr>
                                        <p:cTn dur="1000"/>
                                        <p:tgtEl>
                                          <p:spTgt spid="224">
                                            <p:txEl>
                                              <p:pRg end="4" st="4"/>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8" name="Shape 228"/>
        <p:cNvGrpSpPr/>
        <p:nvPr/>
      </p:nvGrpSpPr>
      <p:grpSpPr>
        <a:xfrm>
          <a:off x="0" y="0"/>
          <a:ext cx="0" cy="0"/>
          <a:chOff x="0" y="0"/>
          <a:chExt cx="0" cy="0"/>
        </a:xfrm>
      </p:grpSpPr>
      <p:sp>
        <p:nvSpPr>
          <p:cNvPr id="229" name="Shape 229"/>
          <p:cNvSpPr txBox="1"/>
          <p:nvPr>
            <p:ph type="title"/>
          </p:nvPr>
        </p:nvSpPr>
        <p:spPr>
          <a:xfrm>
            <a:off x="1435608" y="274637"/>
            <a:ext cx="7498080" cy="1143000"/>
          </a:xfrm>
          <a:prstGeom prst="rect">
            <a:avLst/>
          </a:prstGeom>
          <a:noFill/>
          <a:ln>
            <a:noFill/>
          </a:ln>
        </p:spPr>
        <p:txBody>
          <a:bodyPr anchorCtr="0" anchor="ctr" bIns="45700" lIns="91425" rIns="91425" tIns="45700">
            <a:noAutofit/>
          </a:bodyPr>
          <a:lstStyle/>
          <a:p>
            <a:pPr indent="0" lvl="0" marL="0" marR="0" rtl="0" algn="l">
              <a:spcBef>
                <a:spcPts val="0"/>
              </a:spcBef>
              <a:buClr>
                <a:srgbClr val="562214"/>
              </a:buClr>
              <a:buSzPct val="25000"/>
              <a:buFont typeface="Cabin"/>
              <a:buNone/>
            </a:pPr>
            <a:r>
              <a:rPr b="0" baseline="0" i="0" lang="en-US" sz="4300" u="none" cap="none" strike="noStrike">
                <a:solidFill>
                  <a:srgbClr val="562214"/>
                </a:solidFill>
                <a:latin typeface="Cabin"/>
                <a:ea typeface="Cabin"/>
                <a:cs typeface="Cabin"/>
                <a:sym typeface="Cabin"/>
              </a:rPr>
              <a:t>Test your understanding . . .</a:t>
            </a:r>
          </a:p>
        </p:txBody>
      </p:sp>
      <p:sp>
        <p:nvSpPr>
          <p:cNvPr id="230" name="Shape 230"/>
          <p:cNvSpPr txBox="1"/>
          <p:nvPr>
            <p:ph idx="1" type="body"/>
          </p:nvPr>
        </p:nvSpPr>
        <p:spPr>
          <a:xfrm>
            <a:off x="1435608" y="1447800"/>
            <a:ext cx="7498080" cy="4800600"/>
          </a:xfrm>
          <a:prstGeom prst="rect">
            <a:avLst/>
          </a:prstGeom>
          <a:noFill/>
          <a:ln>
            <a:noFill/>
          </a:ln>
        </p:spPr>
        <p:txBody>
          <a:bodyPr anchorCtr="0" anchor="t" bIns="45700" lIns="91425" rIns="91425" tIns="45700">
            <a:noAutofit/>
          </a:bodyPr>
          <a:lstStyle/>
          <a:p>
            <a:pPr indent="-289560" lvl="0" marL="365760" marR="0" rtl="0" algn="l">
              <a:lnSpc>
                <a:spcPct val="100000"/>
              </a:lnSpc>
              <a:spcBef>
                <a:spcPts val="0"/>
              </a:spcBef>
              <a:buClr>
                <a:schemeClr val="accent1"/>
              </a:buClr>
              <a:buSzPct val="80000"/>
              <a:buFont typeface="Noto Symbol"/>
              <a:buChar char="●"/>
            </a:pPr>
            <a:r>
              <a:rPr b="0" baseline="0" i="0" lang="en-US" sz="3200" u="none" cap="none" strike="noStrike">
                <a:solidFill>
                  <a:schemeClr val="dk1"/>
                </a:solidFill>
                <a:latin typeface="Cabin"/>
                <a:ea typeface="Cabin"/>
                <a:cs typeface="Cabin"/>
                <a:sym typeface="Cabin"/>
              </a:rPr>
              <a:t>Turn to a partner, and in your own words explain the 3 steps to backward design</a:t>
            </a:r>
          </a:p>
          <a:p>
            <a:pPr indent="-289560" lvl="0" marL="365760" marR="0" rtl="0" algn="l">
              <a:lnSpc>
                <a:spcPct val="100000"/>
              </a:lnSpc>
              <a:spcBef>
                <a:spcPts val="600"/>
              </a:spcBef>
              <a:buClr>
                <a:schemeClr val="accent1"/>
              </a:buClr>
              <a:buSzPct val="80000"/>
              <a:buFont typeface="Noto Symbol"/>
              <a:buChar char="●"/>
            </a:pPr>
            <a:r>
              <a:rPr b="0" baseline="0" i="0" lang="en-US" sz="3200" u="none" cap="none" strike="noStrike">
                <a:solidFill>
                  <a:schemeClr val="dk1"/>
                </a:solidFill>
                <a:latin typeface="Cabin"/>
                <a:ea typeface="Cabin"/>
                <a:cs typeface="Cabin"/>
                <a:sym typeface="Cabin"/>
              </a:rPr>
              <a:t>Put into your own words your understanding of</a:t>
            </a:r>
          </a:p>
          <a:p>
            <a:pPr indent="-246380" lvl="1" marL="640080" marR="0" rtl="0" algn="l">
              <a:lnSpc>
                <a:spcPct val="100000"/>
              </a:lnSpc>
              <a:spcBef>
                <a:spcPts val="550"/>
              </a:spcBef>
              <a:buClr>
                <a:schemeClr val="accent1"/>
              </a:buClr>
              <a:buSzPct val="100000"/>
              <a:buFont typeface="Verdana"/>
              <a:buChar char="◦"/>
            </a:pPr>
            <a:r>
              <a:rPr b="0" baseline="0" i="0" lang="en-US" sz="2800" u="none" cap="none" strike="noStrike">
                <a:solidFill>
                  <a:schemeClr val="dk1"/>
                </a:solidFill>
                <a:latin typeface="Cabin"/>
                <a:ea typeface="Cabin"/>
                <a:cs typeface="Cabin"/>
                <a:sym typeface="Cabin"/>
              </a:rPr>
              <a:t>Enduring Understandings</a:t>
            </a:r>
          </a:p>
          <a:p>
            <a:pPr indent="-246380" lvl="1" marL="640080" marR="0" rtl="0" algn="l">
              <a:lnSpc>
                <a:spcPct val="100000"/>
              </a:lnSpc>
              <a:spcBef>
                <a:spcPts val="550"/>
              </a:spcBef>
              <a:buClr>
                <a:schemeClr val="accent1"/>
              </a:buClr>
              <a:buSzPct val="100000"/>
              <a:buFont typeface="Verdana"/>
              <a:buChar char="◦"/>
            </a:pPr>
            <a:r>
              <a:rPr b="0" baseline="0" i="0" lang="en-US" sz="2800" u="none" cap="none" strike="noStrike">
                <a:solidFill>
                  <a:schemeClr val="dk1"/>
                </a:solidFill>
                <a:latin typeface="Cabin"/>
                <a:ea typeface="Cabin"/>
                <a:cs typeface="Cabin"/>
                <a:sym typeface="Cabin"/>
              </a:rPr>
              <a:t>Can-do statements</a:t>
            </a:r>
          </a:p>
        </p:txBody>
      </p:sp>
    </p:spTree>
  </p:cSld>
  <p:clrMapOvr>
    <a:masterClrMapping/>
  </p:clrMapOvr>
  <p:transition spd="slow">
    <p:cut/>
  </p:transition>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34" name="Shape 234"/>
        <p:cNvGrpSpPr/>
        <p:nvPr/>
      </p:nvGrpSpPr>
      <p:grpSpPr>
        <a:xfrm>
          <a:off x="0" y="0"/>
          <a:ext cx="0" cy="0"/>
          <a:chOff x="0" y="0"/>
          <a:chExt cx="0" cy="0"/>
        </a:xfrm>
      </p:grpSpPr>
      <p:sp>
        <p:nvSpPr>
          <p:cNvPr id="235" name="Shape 235"/>
          <p:cNvSpPr txBox="1"/>
          <p:nvPr>
            <p:ph type="title"/>
          </p:nvPr>
        </p:nvSpPr>
        <p:spPr>
          <a:xfrm>
            <a:off x="1435608" y="274637"/>
            <a:ext cx="7498080" cy="1143000"/>
          </a:xfrm>
          <a:prstGeom prst="rect">
            <a:avLst/>
          </a:prstGeom>
          <a:noFill/>
          <a:ln>
            <a:noFill/>
          </a:ln>
        </p:spPr>
        <p:txBody>
          <a:bodyPr anchorCtr="0" anchor="ctr" bIns="45700" lIns="91425" rIns="91425" tIns="45700">
            <a:noAutofit/>
          </a:bodyPr>
          <a:lstStyle/>
          <a:p>
            <a:pPr indent="0" lvl="0" marL="0" marR="0" rtl="0" algn="l">
              <a:spcBef>
                <a:spcPts val="0"/>
              </a:spcBef>
              <a:buClr>
                <a:srgbClr val="562214"/>
              </a:buClr>
              <a:buSzPct val="25000"/>
              <a:buFont typeface="Cabin"/>
              <a:buNone/>
            </a:pPr>
            <a:r>
              <a:rPr b="0" baseline="0" i="0" lang="en-US" sz="4300" u="none" cap="none" strike="noStrike">
                <a:solidFill>
                  <a:srgbClr val="562214"/>
                </a:solidFill>
                <a:latin typeface="Cabin"/>
                <a:ea typeface="Cabin"/>
                <a:cs typeface="Cabin"/>
                <a:sym typeface="Cabin"/>
              </a:rPr>
              <a:t>French Lesson </a:t>
            </a:r>
          </a:p>
        </p:txBody>
      </p:sp>
      <p:sp>
        <p:nvSpPr>
          <p:cNvPr id="236" name="Shape 236"/>
          <p:cNvSpPr txBox="1"/>
          <p:nvPr>
            <p:ph idx="1" type="body"/>
          </p:nvPr>
        </p:nvSpPr>
        <p:spPr>
          <a:xfrm>
            <a:off x="1435608" y="1447800"/>
            <a:ext cx="7498080" cy="4800600"/>
          </a:xfrm>
          <a:prstGeom prst="rect">
            <a:avLst/>
          </a:prstGeom>
          <a:noFill/>
          <a:ln>
            <a:noFill/>
          </a:ln>
        </p:spPr>
        <p:txBody>
          <a:bodyPr anchorCtr="0" anchor="t" bIns="45700" lIns="91425" rIns="91425" tIns="45700">
            <a:noAutofit/>
          </a:bodyPr>
          <a:lstStyle/>
          <a:p>
            <a:pPr indent="-289560" lvl="0" marL="365760" marR="0" rtl="0" algn="l">
              <a:lnSpc>
                <a:spcPct val="90000"/>
              </a:lnSpc>
              <a:spcBef>
                <a:spcPts val="0"/>
              </a:spcBef>
              <a:buClr>
                <a:schemeClr val="accent1"/>
              </a:buClr>
              <a:buSzPct val="80000"/>
              <a:buFont typeface="Noto Symbol"/>
              <a:buChar char="●"/>
            </a:pPr>
            <a:r>
              <a:rPr b="0" baseline="0" i="0" lang="en-US" sz="3200" u="sng" cap="none" strike="noStrike">
                <a:solidFill>
                  <a:schemeClr val="hlink"/>
                </a:solidFill>
                <a:latin typeface="Cabin"/>
                <a:ea typeface="Cabin"/>
                <a:cs typeface="Cabin"/>
                <a:sym typeface="Cabin"/>
                <a:hlinkClick r:id="rId3"/>
              </a:rPr>
              <a:t>http://www.learner.org/libraries/tfl/</a:t>
            </a:r>
          </a:p>
          <a:p>
            <a:pPr indent="-289560" lvl="0" marL="365760" marR="0" rtl="0" algn="l">
              <a:lnSpc>
                <a:spcPct val="90000"/>
              </a:lnSpc>
              <a:spcBef>
                <a:spcPts val="600"/>
              </a:spcBef>
              <a:buClr>
                <a:schemeClr val="accent1"/>
              </a:buClr>
              <a:buSzPct val="80000"/>
              <a:buFont typeface="Noto Symbol"/>
              <a:buChar char="●"/>
            </a:pPr>
            <a:r>
              <a:rPr b="0" baseline="0" i="0" lang="en-US" sz="3200" u="none" cap="none" strike="noStrike">
                <a:solidFill>
                  <a:schemeClr val="dk1"/>
                </a:solidFill>
                <a:latin typeface="Cabin"/>
                <a:ea typeface="Cabin"/>
                <a:cs typeface="Cabin"/>
                <a:sym typeface="Cabin"/>
              </a:rPr>
              <a:t>As you watch this class, look for the following:</a:t>
            </a:r>
          </a:p>
          <a:p>
            <a:pPr indent="-246380" lvl="1" marL="640080" marR="0" rtl="0" algn="l">
              <a:lnSpc>
                <a:spcPct val="90000"/>
              </a:lnSpc>
              <a:spcBef>
                <a:spcPts val="550"/>
              </a:spcBef>
              <a:buClr>
                <a:schemeClr val="accent1"/>
              </a:buClr>
              <a:buSzPct val="100000"/>
              <a:buFont typeface="Verdana"/>
              <a:buChar char="◦"/>
            </a:pPr>
            <a:r>
              <a:rPr b="0" baseline="0" i="0" lang="en-US" sz="2800" u="none" cap="none" strike="noStrike">
                <a:solidFill>
                  <a:schemeClr val="dk1"/>
                </a:solidFill>
                <a:latin typeface="Cabin"/>
                <a:ea typeface="Cabin"/>
                <a:cs typeface="Cabin"/>
                <a:sym typeface="Cabin"/>
              </a:rPr>
              <a:t>How much Target Language (French) does the teacher use?  And the students?</a:t>
            </a:r>
          </a:p>
          <a:p>
            <a:pPr indent="-246380" lvl="1" marL="640080" marR="0" rtl="0" algn="l">
              <a:lnSpc>
                <a:spcPct val="90000"/>
              </a:lnSpc>
              <a:spcBef>
                <a:spcPts val="550"/>
              </a:spcBef>
              <a:buClr>
                <a:schemeClr val="accent1"/>
              </a:buClr>
              <a:buSzPct val="100000"/>
              <a:buFont typeface="Verdana"/>
              <a:buChar char="◦"/>
            </a:pPr>
            <a:r>
              <a:rPr b="0" baseline="0" i="0" lang="en-US" sz="2800" u="none" cap="none" strike="noStrike">
                <a:solidFill>
                  <a:schemeClr val="dk1"/>
                </a:solidFill>
                <a:latin typeface="Cabin"/>
                <a:ea typeface="Cabin"/>
                <a:cs typeface="Cabin"/>
                <a:sym typeface="Cabin"/>
              </a:rPr>
              <a:t>What kinds of strategies does the teacher use to make the TL comprehensible?</a:t>
            </a:r>
          </a:p>
          <a:p>
            <a:pPr indent="-246380" lvl="1" marL="640080" marR="0" rtl="0" algn="l">
              <a:lnSpc>
                <a:spcPct val="90000"/>
              </a:lnSpc>
              <a:spcBef>
                <a:spcPts val="550"/>
              </a:spcBef>
              <a:buClr>
                <a:schemeClr val="accent1"/>
              </a:buClr>
              <a:buSzPct val="100000"/>
              <a:buFont typeface="Verdana"/>
              <a:buChar char="◦"/>
            </a:pPr>
            <a:r>
              <a:rPr b="0" baseline="0" i="0" lang="en-US" sz="2800" u="none" cap="none" strike="noStrike">
                <a:solidFill>
                  <a:schemeClr val="dk1"/>
                </a:solidFill>
                <a:latin typeface="Cabin"/>
                <a:ea typeface="Cabin"/>
                <a:cs typeface="Cabin"/>
                <a:sym typeface="Cabin"/>
              </a:rPr>
              <a:t>What is the theme/focus of the lesson?  How does this differ from a traditional “language” lesson?</a:t>
            </a:r>
          </a:p>
          <a:p>
            <a:pPr indent="-127000" lvl="0" marL="365760" marR="0" rtl="0" algn="l">
              <a:lnSpc>
                <a:spcPct val="90000"/>
              </a:lnSpc>
              <a:spcBef>
                <a:spcPts val="600"/>
              </a:spcBef>
              <a:buClr>
                <a:schemeClr val="accent1"/>
              </a:buClr>
              <a:buFont typeface="Noto Symbol"/>
              <a:buNone/>
            </a:pPr>
            <a:r>
              <a:t/>
            </a:r>
            <a:endParaRPr b="0" baseline="0" i="0" sz="3200" u="none" cap="none" strike="noStrike">
              <a:solidFill>
                <a:schemeClr val="dk1"/>
              </a:solidFill>
              <a:latin typeface="Cabin"/>
              <a:ea typeface="Cabin"/>
              <a:cs typeface="Cabin"/>
              <a:sym typeface="Cabin"/>
            </a:endParaRPr>
          </a:p>
        </p:txBody>
      </p:sp>
    </p:spTree>
  </p:cSld>
  <p:clrMapOvr>
    <a:masterClrMapping/>
  </p:clrMapOvr>
  <p:transition spd="slow">
    <p:cut/>
  </p:transition>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40" name="Shape 240"/>
        <p:cNvGrpSpPr/>
        <p:nvPr/>
      </p:nvGrpSpPr>
      <p:grpSpPr>
        <a:xfrm>
          <a:off x="0" y="0"/>
          <a:ext cx="0" cy="0"/>
          <a:chOff x="0" y="0"/>
          <a:chExt cx="0" cy="0"/>
        </a:xfrm>
      </p:grpSpPr>
      <p:sp>
        <p:nvSpPr>
          <p:cNvPr id="241" name="Shape 241"/>
          <p:cNvSpPr txBox="1"/>
          <p:nvPr>
            <p:ph type="title"/>
          </p:nvPr>
        </p:nvSpPr>
        <p:spPr>
          <a:xfrm>
            <a:off x="1435608" y="274637"/>
            <a:ext cx="7498080" cy="1143000"/>
          </a:xfrm>
          <a:prstGeom prst="rect">
            <a:avLst/>
          </a:prstGeom>
          <a:noFill/>
          <a:ln>
            <a:noFill/>
          </a:ln>
        </p:spPr>
        <p:txBody>
          <a:bodyPr anchorCtr="0" anchor="ctr" bIns="45700" lIns="91425" rIns="91425" tIns="45700">
            <a:noAutofit/>
          </a:bodyPr>
          <a:lstStyle/>
          <a:p>
            <a:pPr indent="0" lvl="0" marL="0" marR="0" rtl="0" algn="l">
              <a:spcBef>
                <a:spcPts val="0"/>
              </a:spcBef>
              <a:buClr>
                <a:srgbClr val="562214"/>
              </a:buClr>
              <a:buSzPct val="25000"/>
              <a:buFont typeface="Cabin"/>
              <a:buNone/>
            </a:pPr>
            <a:r>
              <a:rPr b="0" baseline="0" i="0" lang="en-US" sz="4300" u="none" cap="none" strike="noStrike">
                <a:solidFill>
                  <a:srgbClr val="562214"/>
                </a:solidFill>
                <a:latin typeface="Cabin"/>
                <a:ea typeface="Cabin"/>
                <a:cs typeface="Cabin"/>
                <a:sym typeface="Cabin"/>
              </a:rPr>
              <a:t>The 3</a:t>
            </a:r>
            <a:r>
              <a:rPr b="0" baseline="30000" i="0" lang="en-US" sz="4300" u="none" cap="none" strike="noStrike">
                <a:solidFill>
                  <a:srgbClr val="562214"/>
                </a:solidFill>
                <a:latin typeface="Cabin"/>
                <a:ea typeface="Cabin"/>
                <a:cs typeface="Cabin"/>
                <a:sym typeface="Cabin"/>
              </a:rPr>
              <a:t>rd</a:t>
            </a:r>
            <a:r>
              <a:rPr b="0" baseline="0" i="0" lang="en-US" sz="4300" u="none" cap="none" strike="noStrike">
                <a:solidFill>
                  <a:srgbClr val="562214"/>
                </a:solidFill>
                <a:latin typeface="Cabin"/>
                <a:ea typeface="Cabin"/>
                <a:cs typeface="Cabin"/>
                <a:sym typeface="Cabin"/>
              </a:rPr>
              <a:t> “C”: Connections</a:t>
            </a:r>
          </a:p>
        </p:txBody>
      </p:sp>
      <p:sp>
        <p:nvSpPr>
          <p:cNvPr id="242" name="Shape 242"/>
          <p:cNvSpPr txBox="1"/>
          <p:nvPr>
            <p:ph idx="1" type="body"/>
          </p:nvPr>
        </p:nvSpPr>
        <p:spPr>
          <a:xfrm>
            <a:off x="1435608" y="1447800"/>
            <a:ext cx="7498080" cy="4800600"/>
          </a:xfrm>
          <a:prstGeom prst="rect">
            <a:avLst/>
          </a:prstGeom>
          <a:noFill/>
          <a:ln>
            <a:noFill/>
          </a:ln>
        </p:spPr>
        <p:txBody>
          <a:bodyPr anchorCtr="0" anchor="t" bIns="45700" lIns="91425" rIns="91425" tIns="45700">
            <a:noAutofit/>
          </a:bodyPr>
          <a:lstStyle/>
          <a:p>
            <a:pPr indent="-289560" lvl="0" marL="365760" marR="0" rtl="0" algn="l">
              <a:lnSpc>
                <a:spcPct val="100000"/>
              </a:lnSpc>
              <a:spcBef>
                <a:spcPts val="0"/>
              </a:spcBef>
              <a:buClr>
                <a:schemeClr val="accent1"/>
              </a:buClr>
              <a:buSzPct val="80000"/>
              <a:buFont typeface="Noto Symbol"/>
              <a:buChar char="●"/>
            </a:pPr>
            <a:r>
              <a:rPr b="0" baseline="0" i="0" lang="en-US" sz="3200" u="none" cap="none" strike="noStrike">
                <a:solidFill>
                  <a:schemeClr val="dk1"/>
                </a:solidFill>
                <a:latin typeface="Cabin"/>
                <a:ea typeface="Cabin"/>
                <a:cs typeface="Cabin"/>
                <a:sym typeface="Cabin"/>
              </a:rPr>
              <a:t>STANDARD 3.1 Students reinforce and further their knowledge of other disciplines through the study of a WL.</a:t>
            </a:r>
          </a:p>
          <a:p>
            <a:pPr indent="-289560" lvl="0" marL="365760" marR="0" rtl="0" algn="l">
              <a:lnSpc>
                <a:spcPct val="100000"/>
              </a:lnSpc>
              <a:spcBef>
                <a:spcPts val="600"/>
              </a:spcBef>
              <a:buClr>
                <a:schemeClr val="accent1"/>
              </a:buClr>
              <a:buSzPct val="80000"/>
              <a:buFont typeface="Noto Symbol"/>
              <a:buChar char="●"/>
            </a:pPr>
            <a:r>
              <a:rPr b="0" baseline="0" i="0" lang="en-US" sz="3200" u="none" cap="none" strike="noStrike">
                <a:solidFill>
                  <a:schemeClr val="dk1"/>
                </a:solidFill>
                <a:latin typeface="Cabin"/>
                <a:ea typeface="Cabin"/>
                <a:cs typeface="Cabin"/>
                <a:sym typeface="Cabin"/>
              </a:rPr>
              <a:t>STANDARD 3.2 Students acquire information and recognize the distinctive viewpoints that are available only through knowledge of a WL and culture.</a:t>
            </a:r>
          </a:p>
        </p:txBody>
      </p:sp>
    </p:spTree>
  </p:cSld>
  <p:clrMapOvr>
    <a:masterClrMapping/>
  </p:clrMapOvr>
  <p:transition spd="slow">
    <p:cut/>
  </p:transition>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46" name="Shape 246"/>
        <p:cNvGrpSpPr/>
        <p:nvPr/>
      </p:nvGrpSpPr>
      <p:grpSpPr>
        <a:xfrm>
          <a:off x="0" y="0"/>
          <a:ext cx="0" cy="0"/>
          <a:chOff x="0" y="0"/>
          <a:chExt cx="0" cy="0"/>
        </a:xfrm>
      </p:grpSpPr>
      <p:sp>
        <p:nvSpPr>
          <p:cNvPr id="247" name="Shape 247"/>
          <p:cNvSpPr txBox="1"/>
          <p:nvPr>
            <p:ph type="title"/>
          </p:nvPr>
        </p:nvSpPr>
        <p:spPr>
          <a:xfrm>
            <a:off x="1435608" y="274637"/>
            <a:ext cx="7498080" cy="1143000"/>
          </a:xfrm>
          <a:prstGeom prst="rect">
            <a:avLst/>
          </a:prstGeom>
          <a:noFill/>
          <a:ln>
            <a:noFill/>
          </a:ln>
        </p:spPr>
        <p:txBody>
          <a:bodyPr anchorCtr="0" anchor="ctr" bIns="45700" lIns="91425" rIns="91425" tIns="45700">
            <a:noAutofit/>
          </a:bodyPr>
          <a:lstStyle/>
          <a:p>
            <a:pPr indent="0" lvl="0" marL="0" marR="0" rtl="0" algn="l">
              <a:spcBef>
                <a:spcPts val="0"/>
              </a:spcBef>
              <a:buClr>
                <a:srgbClr val="562214"/>
              </a:buClr>
              <a:buSzPct val="25000"/>
              <a:buFont typeface="Cabin"/>
              <a:buNone/>
            </a:pPr>
            <a:r>
              <a:rPr b="0" baseline="0" i="0" lang="en-US" sz="4300" u="none" cap="none" strike="noStrike">
                <a:solidFill>
                  <a:srgbClr val="562214"/>
                </a:solidFill>
                <a:latin typeface="Cabin"/>
                <a:ea typeface="Cabin"/>
                <a:cs typeface="Cabin"/>
                <a:sym typeface="Cabin"/>
              </a:rPr>
              <a:t>Learning Scenarios</a:t>
            </a:r>
          </a:p>
        </p:txBody>
      </p:sp>
      <p:sp>
        <p:nvSpPr>
          <p:cNvPr id="248" name="Shape 248"/>
          <p:cNvSpPr txBox="1"/>
          <p:nvPr>
            <p:ph idx="1" type="body"/>
          </p:nvPr>
        </p:nvSpPr>
        <p:spPr>
          <a:xfrm>
            <a:off x="1435608" y="1447800"/>
            <a:ext cx="7498080" cy="4800600"/>
          </a:xfrm>
          <a:prstGeom prst="rect">
            <a:avLst/>
          </a:prstGeom>
          <a:noFill/>
          <a:ln>
            <a:noFill/>
          </a:ln>
        </p:spPr>
        <p:txBody>
          <a:bodyPr anchorCtr="0" anchor="t" bIns="45700" lIns="91425" rIns="91425" tIns="45700">
            <a:noAutofit/>
          </a:bodyPr>
          <a:lstStyle/>
          <a:p>
            <a:pPr indent="-289560" lvl="0" marL="365760" marR="0" rtl="0" algn="l">
              <a:lnSpc>
                <a:spcPct val="100000"/>
              </a:lnSpc>
              <a:spcBef>
                <a:spcPts val="0"/>
              </a:spcBef>
              <a:buClr>
                <a:schemeClr val="accent1"/>
              </a:buClr>
              <a:buSzPct val="80000"/>
              <a:buFont typeface="Noto Symbol"/>
              <a:buChar char="●"/>
            </a:pPr>
            <a:r>
              <a:rPr b="0" baseline="0" i="0" lang="en-US" sz="3200" u="none" cap="none" strike="noStrike">
                <a:solidFill>
                  <a:schemeClr val="dk1"/>
                </a:solidFill>
                <a:latin typeface="Cabin"/>
                <a:ea typeface="Cabin"/>
                <a:cs typeface="Cabin"/>
                <a:sym typeface="Cabin"/>
              </a:rPr>
              <a:t>In your groups, take your sample learning scenarios from day1and scan for  . . . .</a:t>
            </a:r>
          </a:p>
          <a:p>
            <a:pPr indent="-246380" lvl="1" marL="640080" marR="0" rtl="0" algn="l">
              <a:lnSpc>
                <a:spcPct val="100000"/>
              </a:lnSpc>
              <a:spcBef>
                <a:spcPts val="550"/>
              </a:spcBef>
              <a:buClr>
                <a:schemeClr val="accent1"/>
              </a:buClr>
              <a:buSzPct val="100000"/>
              <a:buFont typeface="Verdana"/>
              <a:buChar char="◦"/>
            </a:pPr>
            <a:r>
              <a:rPr b="0" baseline="0" i="0" lang="en-US" sz="2800" u="none" cap="none" strike="noStrike">
                <a:solidFill>
                  <a:schemeClr val="dk1"/>
                </a:solidFill>
                <a:latin typeface="Cabin"/>
                <a:ea typeface="Cabin"/>
                <a:cs typeface="Cabin"/>
                <a:sym typeface="Cabin"/>
              </a:rPr>
              <a:t>3.1</a:t>
            </a:r>
          </a:p>
          <a:p>
            <a:pPr indent="-246380" lvl="1" marL="640080" marR="0" rtl="0" algn="l">
              <a:lnSpc>
                <a:spcPct val="100000"/>
              </a:lnSpc>
              <a:spcBef>
                <a:spcPts val="550"/>
              </a:spcBef>
              <a:buClr>
                <a:schemeClr val="accent1"/>
              </a:buClr>
              <a:buSzPct val="100000"/>
              <a:buFont typeface="Verdana"/>
              <a:buChar char="◦"/>
            </a:pPr>
            <a:r>
              <a:rPr b="0" baseline="0" i="0" lang="en-US" sz="2800" u="none" cap="none" strike="noStrike">
                <a:solidFill>
                  <a:schemeClr val="dk1"/>
                </a:solidFill>
                <a:latin typeface="Cabin"/>
                <a:ea typeface="Cabin"/>
                <a:cs typeface="Cabin"/>
                <a:sym typeface="Cabin"/>
              </a:rPr>
              <a:t>3.2</a:t>
            </a:r>
          </a:p>
        </p:txBody>
      </p:sp>
    </p:spTree>
  </p:cSld>
  <p:clrMapOvr>
    <a:masterClrMapping/>
  </p:clrMapOvr>
  <p:transition spd="slow">
    <p:cut/>
  </p:transition>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52" name="Shape 252"/>
        <p:cNvGrpSpPr/>
        <p:nvPr/>
      </p:nvGrpSpPr>
      <p:grpSpPr>
        <a:xfrm>
          <a:off x="0" y="0"/>
          <a:ext cx="0" cy="0"/>
          <a:chOff x="0" y="0"/>
          <a:chExt cx="0" cy="0"/>
        </a:xfrm>
      </p:grpSpPr>
      <p:sp>
        <p:nvSpPr>
          <p:cNvPr id="253" name="Shape 253"/>
          <p:cNvSpPr txBox="1"/>
          <p:nvPr>
            <p:ph type="title"/>
          </p:nvPr>
        </p:nvSpPr>
        <p:spPr>
          <a:xfrm>
            <a:off x="1435608" y="274637"/>
            <a:ext cx="7498080" cy="1143000"/>
          </a:xfrm>
          <a:prstGeom prst="rect">
            <a:avLst/>
          </a:prstGeom>
          <a:noFill/>
          <a:ln>
            <a:noFill/>
          </a:ln>
        </p:spPr>
        <p:txBody>
          <a:bodyPr anchorCtr="0" anchor="ctr" bIns="45700" lIns="91425" rIns="91425" tIns="45700">
            <a:noAutofit/>
          </a:bodyPr>
          <a:lstStyle/>
          <a:p>
            <a:pPr indent="0" lvl="0" marL="0" marR="0" rtl="0" algn="l">
              <a:spcBef>
                <a:spcPts val="0"/>
              </a:spcBef>
              <a:buClr>
                <a:srgbClr val="562214"/>
              </a:buClr>
              <a:buSzPct val="25000"/>
              <a:buFont typeface="Cabin"/>
              <a:buNone/>
            </a:pPr>
            <a:r>
              <a:rPr b="0" baseline="0" i="0" lang="en-US" sz="4300" u="none" cap="none" strike="noStrike">
                <a:solidFill>
                  <a:srgbClr val="562214"/>
                </a:solidFill>
                <a:latin typeface="Cabin"/>
                <a:ea typeface="Cabin"/>
                <a:cs typeface="Cabin"/>
                <a:sym typeface="Cabin"/>
              </a:rPr>
              <a:t>Content-based instruction	</a:t>
            </a:r>
          </a:p>
        </p:txBody>
      </p:sp>
      <p:sp>
        <p:nvSpPr>
          <p:cNvPr id="254" name="Shape 254"/>
          <p:cNvSpPr txBox="1"/>
          <p:nvPr>
            <p:ph idx="1" type="body"/>
          </p:nvPr>
        </p:nvSpPr>
        <p:spPr>
          <a:xfrm>
            <a:off x="1435608" y="1447800"/>
            <a:ext cx="7498080" cy="4800600"/>
          </a:xfrm>
          <a:prstGeom prst="rect">
            <a:avLst/>
          </a:prstGeom>
          <a:noFill/>
          <a:ln>
            <a:noFill/>
          </a:ln>
        </p:spPr>
        <p:txBody>
          <a:bodyPr anchorCtr="0" anchor="t" bIns="45700" lIns="91425" rIns="91425" tIns="45700">
            <a:noAutofit/>
          </a:bodyPr>
          <a:lstStyle/>
          <a:p>
            <a:pPr indent="-289560" lvl="0" marL="365760" marR="0" rtl="0" algn="l">
              <a:lnSpc>
                <a:spcPct val="100000"/>
              </a:lnSpc>
              <a:spcBef>
                <a:spcPts val="0"/>
              </a:spcBef>
              <a:buClr>
                <a:schemeClr val="accent1"/>
              </a:buClr>
              <a:buSzPct val="78666"/>
              <a:buFont typeface="Noto Symbol"/>
              <a:buChar char="●"/>
            </a:pPr>
            <a:r>
              <a:rPr b="0" baseline="0" i="0" lang="en-US" sz="2950" u="none" cap="none" strike="noStrike">
                <a:solidFill>
                  <a:schemeClr val="dk1"/>
                </a:solidFill>
                <a:latin typeface="Cabin"/>
                <a:ea typeface="Cabin"/>
                <a:cs typeface="Cabin"/>
                <a:sym typeface="Cabin"/>
              </a:rPr>
              <a:t>emphasis on learning to use the language, not just talk about it</a:t>
            </a:r>
          </a:p>
          <a:p>
            <a:pPr indent="-289560" lvl="0" marL="365760" marR="0" rtl="0" algn="l">
              <a:lnSpc>
                <a:spcPct val="100000"/>
              </a:lnSpc>
              <a:spcBef>
                <a:spcPts val="600"/>
              </a:spcBef>
              <a:buClr>
                <a:schemeClr val="accent1"/>
              </a:buClr>
              <a:buSzPct val="78666"/>
              <a:buFont typeface="Noto Symbol"/>
              <a:buChar char="●"/>
            </a:pPr>
            <a:r>
              <a:rPr b="0" baseline="0" i="0" lang="en-US" sz="2950" u="none" cap="none" strike="noStrike">
                <a:solidFill>
                  <a:schemeClr val="dk1"/>
                </a:solidFill>
                <a:latin typeface="Cabin"/>
                <a:ea typeface="Cabin"/>
                <a:cs typeface="Cabin"/>
                <a:sym typeface="Cabin"/>
              </a:rPr>
              <a:t>construct knowledge and develop understandings about a topic and a learning task</a:t>
            </a:r>
          </a:p>
          <a:p>
            <a:pPr indent="-289560" lvl="0" marL="365760" marR="0" rtl="0" algn="l">
              <a:lnSpc>
                <a:spcPct val="100000"/>
              </a:lnSpc>
              <a:spcBef>
                <a:spcPts val="600"/>
              </a:spcBef>
              <a:buClr>
                <a:schemeClr val="accent1"/>
              </a:buClr>
              <a:buSzPct val="78666"/>
              <a:buFont typeface="Noto Symbol"/>
              <a:buChar char="●"/>
            </a:pPr>
            <a:r>
              <a:rPr b="0" baseline="0" i="0" lang="en-US" sz="2950" u="none" cap="none" strike="noStrike">
                <a:solidFill>
                  <a:schemeClr val="dk1"/>
                </a:solidFill>
                <a:latin typeface="Cabin"/>
                <a:ea typeface="Cabin"/>
                <a:cs typeface="Cabin"/>
                <a:sym typeface="Cabin"/>
              </a:rPr>
              <a:t>use language meaningfully and purposefully</a:t>
            </a:r>
          </a:p>
          <a:p>
            <a:pPr indent="-289560" lvl="0" marL="365760" marR="0" rtl="0" algn="l">
              <a:lnSpc>
                <a:spcPct val="100000"/>
              </a:lnSpc>
              <a:spcBef>
                <a:spcPts val="600"/>
              </a:spcBef>
              <a:buClr>
                <a:schemeClr val="accent1"/>
              </a:buClr>
              <a:buSzPct val="78666"/>
              <a:buFont typeface="Noto Symbol"/>
              <a:buChar char="●"/>
            </a:pPr>
            <a:r>
              <a:rPr b="0" baseline="0" i="0" lang="en-US" sz="2950" u="none" cap="none" strike="noStrike">
                <a:solidFill>
                  <a:schemeClr val="dk1"/>
                </a:solidFill>
                <a:latin typeface="Cabin"/>
                <a:ea typeface="Cabin"/>
                <a:cs typeface="Cabin"/>
                <a:sym typeface="Cabin"/>
              </a:rPr>
              <a:t>learn about language in the context of learning through language.</a:t>
            </a:r>
            <a:r>
              <a:rPr b="0" baseline="0" i="0" lang="en-US" sz="2950" u="sng" cap="none" strike="noStrike">
                <a:solidFill>
                  <a:schemeClr val="hlink"/>
                </a:solidFill>
                <a:latin typeface="Cabin"/>
                <a:ea typeface="Cabin"/>
                <a:cs typeface="Cabin"/>
                <a:sym typeface="Cabin"/>
                <a:hlinkClick r:id="rId3"/>
              </a:rPr>
              <a:t> </a:t>
            </a:r>
            <a:r>
              <a:rPr b="0" baseline="0" i="0" lang="en-US" sz="2050" u="sng" cap="none" strike="noStrike">
                <a:solidFill>
                  <a:schemeClr val="hlink"/>
                </a:solidFill>
                <a:latin typeface="Cabin"/>
                <a:ea typeface="Cabin"/>
                <a:cs typeface="Cabin"/>
                <a:sym typeface="Cabin"/>
                <a:hlinkClick r:id="rId4"/>
              </a:rPr>
              <a:t>http://www.carla.umn.edu/cobaltt/modules/principles/index.html</a:t>
            </a:r>
          </a:p>
          <a:p>
            <a:pPr indent="-139191" lvl="0" marL="365760" marR="0" rtl="0" algn="l">
              <a:lnSpc>
                <a:spcPct val="100000"/>
              </a:lnSpc>
              <a:spcBef>
                <a:spcPts val="600"/>
              </a:spcBef>
              <a:buClr>
                <a:schemeClr val="accent1"/>
              </a:buClr>
              <a:buFont typeface="Noto Symbol"/>
              <a:buNone/>
            </a:pPr>
            <a:r>
              <a:t/>
            </a:r>
            <a:endParaRPr b="0" baseline="0" i="0" sz="2950" u="none" cap="none" strike="noStrike">
              <a:solidFill>
                <a:schemeClr val="dk1"/>
              </a:solidFill>
              <a:latin typeface="Cabin"/>
              <a:ea typeface="Cabin"/>
              <a:cs typeface="Cabin"/>
              <a:sym typeface="Cabin"/>
            </a:endParaRPr>
          </a:p>
          <a:p>
            <a:pPr indent="-139191" lvl="0" marL="365760" marR="0" rtl="0" algn="l">
              <a:lnSpc>
                <a:spcPct val="100000"/>
              </a:lnSpc>
              <a:spcBef>
                <a:spcPts val="600"/>
              </a:spcBef>
              <a:buClr>
                <a:schemeClr val="accent1"/>
              </a:buClr>
              <a:buFont typeface="Noto Symbol"/>
              <a:buNone/>
            </a:pPr>
            <a:r>
              <a:t/>
            </a:r>
            <a:endParaRPr b="0" baseline="0" i="0" sz="2950" u="none" cap="none" strike="noStrike">
              <a:solidFill>
                <a:schemeClr val="dk1"/>
              </a:solidFill>
              <a:latin typeface="Cabin"/>
              <a:ea typeface="Cabin"/>
              <a:cs typeface="Cabin"/>
              <a:sym typeface="Cabin"/>
            </a:endParaRPr>
          </a:p>
          <a:p>
            <a:pPr indent="-139191" lvl="0" marL="365760" marR="0" rtl="0" algn="l">
              <a:lnSpc>
                <a:spcPct val="100000"/>
              </a:lnSpc>
              <a:spcBef>
                <a:spcPts val="600"/>
              </a:spcBef>
              <a:buClr>
                <a:schemeClr val="accent1"/>
              </a:buClr>
              <a:buFont typeface="Noto Symbol"/>
              <a:buNone/>
            </a:pPr>
            <a:r>
              <a:t/>
            </a:r>
            <a:endParaRPr b="0" baseline="0" i="0" sz="2950" u="none" cap="none" strike="noStrike">
              <a:solidFill>
                <a:schemeClr val="dk1"/>
              </a:solidFill>
              <a:latin typeface="Cabin"/>
              <a:ea typeface="Cabin"/>
              <a:cs typeface="Cabin"/>
              <a:sym typeface="Cabin"/>
            </a:endParaRPr>
          </a:p>
          <a:p>
            <a:pPr indent="-139191" lvl="0" marL="365760" marR="0" rtl="0" algn="l">
              <a:lnSpc>
                <a:spcPct val="100000"/>
              </a:lnSpc>
              <a:spcBef>
                <a:spcPts val="600"/>
              </a:spcBef>
              <a:buClr>
                <a:schemeClr val="accent1"/>
              </a:buClr>
              <a:buFont typeface="Noto Symbol"/>
              <a:buNone/>
            </a:pPr>
            <a:r>
              <a:t/>
            </a:r>
            <a:endParaRPr b="0" baseline="0" i="0" sz="2950" u="none" cap="none" strike="noStrike">
              <a:solidFill>
                <a:schemeClr val="dk1"/>
              </a:solidFill>
              <a:latin typeface="Cabin"/>
              <a:ea typeface="Cabin"/>
              <a:cs typeface="Cabin"/>
              <a:sym typeface="Cabin"/>
            </a:endParaRPr>
          </a:p>
        </p:txBody>
      </p:sp>
    </p:spTree>
  </p:cSld>
  <p:clrMapOvr>
    <a:masterClrMapping/>
  </p:clrMapOvr>
  <p:transition spd="slow">
    <p:cut/>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4">
                                            <p:txEl>
                                              <p:pRg end="0" st="0"/>
                                            </p:txEl>
                                          </p:spTgt>
                                        </p:tgtEl>
                                        <p:attrNameLst>
                                          <p:attrName>style.visibility</p:attrName>
                                        </p:attrNameLst>
                                      </p:cBhvr>
                                      <p:to>
                                        <p:strVal val="visible"/>
                                      </p:to>
                                    </p:set>
                                    <p:animEffect filter="fade" transition="in">
                                      <p:cBhvr>
                                        <p:cTn dur="1000"/>
                                        <p:tgtEl>
                                          <p:spTgt spid="254">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4">
                                            <p:txEl>
                                              <p:pRg end="1" st="1"/>
                                            </p:txEl>
                                          </p:spTgt>
                                        </p:tgtEl>
                                        <p:attrNameLst>
                                          <p:attrName>style.visibility</p:attrName>
                                        </p:attrNameLst>
                                      </p:cBhvr>
                                      <p:to>
                                        <p:strVal val="visible"/>
                                      </p:to>
                                    </p:set>
                                    <p:animEffect filter="fade" transition="in">
                                      <p:cBhvr>
                                        <p:cTn dur="1000"/>
                                        <p:tgtEl>
                                          <p:spTgt spid="254">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4">
                                            <p:txEl>
                                              <p:pRg end="2" st="2"/>
                                            </p:txEl>
                                          </p:spTgt>
                                        </p:tgtEl>
                                        <p:attrNameLst>
                                          <p:attrName>style.visibility</p:attrName>
                                        </p:attrNameLst>
                                      </p:cBhvr>
                                      <p:to>
                                        <p:strVal val="visible"/>
                                      </p:to>
                                    </p:set>
                                    <p:animEffect filter="fade" transition="in">
                                      <p:cBhvr>
                                        <p:cTn dur="1000"/>
                                        <p:tgtEl>
                                          <p:spTgt spid="254">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4">
                                            <p:txEl>
                                              <p:pRg end="3" st="3"/>
                                            </p:txEl>
                                          </p:spTgt>
                                        </p:tgtEl>
                                        <p:attrNameLst>
                                          <p:attrName>style.visibility</p:attrName>
                                        </p:attrNameLst>
                                      </p:cBhvr>
                                      <p:to>
                                        <p:strVal val="visible"/>
                                      </p:to>
                                    </p:set>
                                    <p:animEffect filter="fade" transition="in">
                                      <p:cBhvr>
                                        <p:cTn dur="1000"/>
                                        <p:tgtEl>
                                          <p:spTgt spid="254">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4">
                                            <p:txEl>
                                              <p:pRg end="4" st="4"/>
                                            </p:txEl>
                                          </p:spTgt>
                                        </p:tgtEl>
                                        <p:attrNameLst>
                                          <p:attrName>style.visibility</p:attrName>
                                        </p:attrNameLst>
                                      </p:cBhvr>
                                      <p:to>
                                        <p:strVal val="visible"/>
                                      </p:to>
                                    </p:set>
                                    <p:animEffect filter="fade" transition="in">
                                      <p:cBhvr>
                                        <p:cTn dur="1000"/>
                                        <p:tgtEl>
                                          <p:spTgt spid="254">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4">
                                            <p:txEl>
                                              <p:pRg end="5" st="5"/>
                                            </p:txEl>
                                          </p:spTgt>
                                        </p:tgtEl>
                                        <p:attrNameLst>
                                          <p:attrName>style.visibility</p:attrName>
                                        </p:attrNameLst>
                                      </p:cBhvr>
                                      <p:to>
                                        <p:strVal val="visible"/>
                                      </p:to>
                                    </p:set>
                                    <p:animEffect filter="fade" transition="in">
                                      <p:cBhvr>
                                        <p:cTn dur="1000"/>
                                        <p:tgtEl>
                                          <p:spTgt spid="254">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4">
                                            <p:txEl>
                                              <p:pRg end="6" st="6"/>
                                            </p:txEl>
                                          </p:spTgt>
                                        </p:tgtEl>
                                        <p:attrNameLst>
                                          <p:attrName>style.visibility</p:attrName>
                                        </p:attrNameLst>
                                      </p:cBhvr>
                                      <p:to>
                                        <p:strVal val="visible"/>
                                      </p:to>
                                    </p:set>
                                    <p:animEffect filter="fade" transition="in">
                                      <p:cBhvr>
                                        <p:cTn dur="1000"/>
                                        <p:tgtEl>
                                          <p:spTgt spid="254">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4">
                                            <p:txEl>
                                              <p:pRg end="7" st="7"/>
                                            </p:txEl>
                                          </p:spTgt>
                                        </p:tgtEl>
                                        <p:attrNameLst>
                                          <p:attrName>style.visibility</p:attrName>
                                        </p:attrNameLst>
                                      </p:cBhvr>
                                      <p:to>
                                        <p:strVal val="visible"/>
                                      </p:to>
                                    </p:set>
                                    <p:animEffect filter="fade" transition="in">
                                      <p:cBhvr>
                                        <p:cTn dur="1000"/>
                                        <p:tgtEl>
                                          <p:spTgt spid="254">
                                            <p:txEl>
                                              <p:pRg end="7" st="7"/>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58" name="Shape 258"/>
        <p:cNvGrpSpPr/>
        <p:nvPr/>
      </p:nvGrpSpPr>
      <p:grpSpPr>
        <a:xfrm>
          <a:off x="0" y="0"/>
          <a:ext cx="0" cy="0"/>
          <a:chOff x="0" y="0"/>
          <a:chExt cx="0" cy="0"/>
        </a:xfrm>
      </p:grpSpPr>
      <p:sp>
        <p:nvSpPr>
          <p:cNvPr id="259" name="Shape 259"/>
          <p:cNvSpPr txBox="1"/>
          <p:nvPr>
            <p:ph type="title"/>
          </p:nvPr>
        </p:nvSpPr>
        <p:spPr>
          <a:xfrm>
            <a:off x="1435608" y="274637"/>
            <a:ext cx="7498080" cy="1143000"/>
          </a:xfrm>
          <a:prstGeom prst="rect">
            <a:avLst/>
          </a:prstGeom>
          <a:noFill/>
          <a:ln>
            <a:noFill/>
          </a:ln>
        </p:spPr>
        <p:txBody>
          <a:bodyPr anchorCtr="0" anchor="ctr" bIns="45700" lIns="91425" rIns="91425" tIns="45700">
            <a:noAutofit/>
          </a:bodyPr>
          <a:lstStyle/>
          <a:p>
            <a:pPr indent="0" lvl="0" marL="0" marR="0" rtl="0" algn="l">
              <a:spcBef>
                <a:spcPts val="0"/>
              </a:spcBef>
              <a:buClr>
                <a:srgbClr val="562214"/>
              </a:buClr>
              <a:buSzPct val="25000"/>
              <a:buFont typeface="Cabin"/>
              <a:buNone/>
            </a:pPr>
            <a:r>
              <a:rPr b="0" baseline="0" i="0" lang="en-US" sz="3850" u="none" cap="none" strike="noStrike">
                <a:solidFill>
                  <a:srgbClr val="562214"/>
                </a:solidFill>
                <a:latin typeface="Cabin"/>
                <a:ea typeface="Cabin"/>
                <a:cs typeface="Cabin"/>
                <a:sym typeface="Cabin"/>
              </a:rPr>
              <a:t>Sample themes for heritage class micro teaching</a:t>
            </a:r>
          </a:p>
        </p:txBody>
      </p:sp>
      <p:sp>
        <p:nvSpPr>
          <p:cNvPr id="260" name="Shape 260"/>
          <p:cNvSpPr txBox="1"/>
          <p:nvPr>
            <p:ph idx="1" type="body"/>
          </p:nvPr>
        </p:nvSpPr>
        <p:spPr>
          <a:xfrm>
            <a:off x="1435608" y="1447800"/>
            <a:ext cx="7498080" cy="4800600"/>
          </a:xfrm>
          <a:prstGeom prst="rect">
            <a:avLst/>
          </a:prstGeom>
          <a:noFill/>
          <a:ln>
            <a:noFill/>
          </a:ln>
        </p:spPr>
        <p:txBody>
          <a:bodyPr anchorCtr="0" anchor="t" bIns="45700" lIns="91425" rIns="91425" tIns="45700">
            <a:noAutofit/>
          </a:bodyPr>
          <a:lstStyle/>
          <a:p>
            <a:pPr indent="-289560" lvl="0" marL="365760" marR="0" rtl="0" algn="l">
              <a:lnSpc>
                <a:spcPct val="100000"/>
              </a:lnSpc>
              <a:spcBef>
                <a:spcPts val="0"/>
              </a:spcBef>
              <a:buClr>
                <a:schemeClr val="accent1"/>
              </a:buClr>
              <a:buSzPct val="80000"/>
              <a:buFont typeface="Noto Symbol"/>
              <a:buChar char="●"/>
            </a:pPr>
            <a:r>
              <a:rPr b="1" baseline="0" i="0" lang="en-US" sz="3200" u="none" cap="none" strike="noStrike">
                <a:solidFill>
                  <a:schemeClr val="dk1"/>
                </a:solidFill>
                <a:latin typeface="Cabin"/>
                <a:ea typeface="Cabin"/>
                <a:cs typeface="Cabin"/>
                <a:sym typeface="Cabin"/>
              </a:rPr>
              <a:t>Voyage to Mars</a:t>
            </a:r>
          </a:p>
          <a:p>
            <a:pPr indent="-289560" lvl="0" marL="365760" marR="0" rtl="0" algn="l">
              <a:lnSpc>
                <a:spcPct val="100000"/>
              </a:lnSpc>
              <a:spcBef>
                <a:spcPts val="600"/>
              </a:spcBef>
              <a:buClr>
                <a:schemeClr val="accent1"/>
              </a:buClr>
              <a:buSzPct val="80000"/>
              <a:buFont typeface="Noto Symbol"/>
              <a:buChar char="●"/>
            </a:pPr>
            <a:r>
              <a:rPr b="1" baseline="0" i="1" lang="en-US" sz="3200" u="none" cap="none" strike="noStrike">
                <a:solidFill>
                  <a:schemeClr val="dk1"/>
                </a:solidFill>
                <a:latin typeface="Cabin"/>
                <a:ea typeface="Cabin"/>
                <a:cs typeface="Cabin"/>
                <a:sym typeface="Cabin"/>
              </a:rPr>
              <a:t>- The Space Race</a:t>
            </a:r>
          </a:p>
          <a:p>
            <a:pPr indent="-6096" lvl="0" marL="82296" marR="0" rtl="0" algn="l">
              <a:lnSpc>
                <a:spcPct val="100000"/>
              </a:lnSpc>
              <a:spcBef>
                <a:spcPts val="600"/>
              </a:spcBef>
              <a:buClr>
                <a:schemeClr val="accent1"/>
              </a:buClr>
              <a:buSzPct val="25000"/>
              <a:buFont typeface="Noto Symbol"/>
              <a:buNone/>
            </a:pPr>
            <a:r>
              <a:rPr b="0" baseline="0" i="0" lang="en-US" sz="3200" u="none" cap="none" strike="noStrike">
                <a:solidFill>
                  <a:schemeClr val="dk1"/>
                </a:solidFill>
                <a:latin typeface="Cabin"/>
                <a:ea typeface="Cabin"/>
                <a:cs typeface="Cabin"/>
                <a:sym typeface="Cabin"/>
              </a:rPr>
              <a:t>(Trace the history of Soviet space travel and the US response; could lead to specific lessons or projects on topics, such as Women in Space,  Animals in Space, Inventions for Space, Rockets, etc.)</a:t>
            </a:r>
          </a:p>
        </p:txBody>
      </p:sp>
    </p:spTree>
  </p:cSld>
  <p:clrMapOvr>
    <a:masterClrMapping/>
  </p:clrMapOvr>
  <p:transition spd="slow">
    <p:cut/>
  </p:transition>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64" name="Shape 264"/>
        <p:cNvGrpSpPr/>
        <p:nvPr/>
      </p:nvGrpSpPr>
      <p:grpSpPr>
        <a:xfrm>
          <a:off x="0" y="0"/>
          <a:ext cx="0" cy="0"/>
          <a:chOff x="0" y="0"/>
          <a:chExt cx="0" cy="0"/>
        </a:xfrm>
      </p:grpSpPr>
      <p:sp>
        <p:nvSpPr>
          <p:cNvPr id="265" name="Shape 265"/>
          <p:cNvSpPr txBox="1"/>
          <p:nvPr>
            <p:ph type="title"/>
          </p:nvPr>
        </p:nvSpPr>
        <p:spPr>
          <a:xfrm>
            <a:off x="1435608" y="274637"/>
            <a:ext cx="7498080" cy="1143000"/>
          </a:xfrm>
          <a:prstGeom prst="rect">
            <a:avLst/>
          </a:prstGeom>
          <a:noFill/>
          <a:ln>
            <a:noFill/>
          </a:ln>
        </p:spPr>
        <p:txBody>
          <a:bodyPr anchorCtr="0" anchor="ctr" bIns="45700" lIns="91425" rIns="91425" tIns="45700">
            <a:noAutofit/>
          </a:bodyPr>
          <a:lstStyle/>
          <a:p>
            <a:pPr indent="0" lvl="0" marL="0" marR="0" rtl="0" algn="l">
              <a:spcBef>
                <a:spcPts val="0"/>
              </a:spcBef>
              <a:buClr>
                <a:srgbClr val="562214"/>
              </a:buClr>
              <a:buFont typeface="Cabin"/>
              <a:buNone/>
            </a:pPr>
            <a:r>
              <a:t/>
            </a:r>
            <a:endParaRPr b="0" baseline="0" i="0" sz="4300" u="none" cap="none" strike="noStrike">
              <a:solidFill>
                <a:srgbClr val="562214"/>
              </a:solidFill>
              <a:latin typeface="Cabin"/>
              <a:ea typeface="Cabin"/>
              <a:cs typeface="Cabin"/>
              <a:sym typeface="Cabin"/>
            </a:endParaRPr>
          </a:p>
        </p:txBody>
      </p:sp>
      <p:sp>
        <p:nvSpPr>
          <p:cNvPr id="266" name="Shape 266"/>
          <p:cNvSpPr txBox="1"/>
          <p:nvPr>
            <p:ph idx="1" type="body"/>
          </p:nvPr>
        </p:nvSpPr>
        <p:spPr>
          <a:xfrm>
            <a:off x="1435608" y="1447800"/>
            <a:ext cx="7498080" cy="4800600"/>
          </a:xfrm>
          <a:prstGeom prst="rect">
            <a:avLst/>
          </a:prstGeom>
          <a:noFill/>
          <a:ln>
            <a:noFill/>
          </a:ln>
        </p:spPr>
        <p:txBody>
          <a:bodyPr anchorCtr="0" anchor="t" bIns="45700" lIns="91425" rIns="91425" tIns="45700">
            <a:noAutofit/>
          </a:bodyPr>
          <a:lstStyle/>
          <a:p>
            <a:pPr indent="-289560" lvl="0" marL="365760" marR="0" rtl="0" algn="l">
              <a:lnSpc>
                <a:spcPct val="100000"/>
              </a:lnSpc>
              <a:spcBef>
                <a:spcPts val="0"/>
              </a:spcBef>
              <a:buClr>
                <a:schemeClr val="accent1"/>
              </a:buClr>
              <a:buSzPct val="80000"/>
              <a:buFont typeface="Noto Symbol"/>
              <a:buChar char="●"/>
            </a:pPr>
            <a:r>
              <a:rPr b="1" baseline="0" i="0" lang="en-US" sz="3200" u="none" cap="none" strike="noStrike">
                <a:solidFill>
                  <a:schemeClr val="dk1"/>
                </a:solidFill>
                <a:latin typeface="Cabin"/>
                <a:ea typeface="Cabin"/>
                <a:cs typeface="Cabin"/>
                <a:sym typeface="Cabin"/>
              </a:rPr>
              <a:t> </a:t>
            </a:r>
            <a:r>
              <a:rPr b="1" baseline="0" i="1" lang="en-US" sz="3200" u="none" cap="none" strike="noStrike">
                <a:solidFill>
                  <a:schemeClr val="dk1"/>
                </a:solidFill>
                <a:latin typeface="Cabin"/>
                <a:ea typeface="Cabin"/>
                <a:cs typeface="Cabin"/>
                <a:sym typeface="Cabin"/>
              </a:rPr>
              <a:t>- Space Station Mir</a:t>
            </a:r>
          </a:p>
          <a:p>
            <a:pPr indent="-289560" lvl="0" marL="365760" marR="0" rtl="0" algn="l">
              <a:lnSpc>
                <a:spcPct val="100000"/>
              </a:lnSpc>
              <a:spcBef>
                <a:spcPts val="600"/>
              </a:spcBef>
              <a:buClr>
                <a:schemeClr val="accent1"/>
              </a:buClr>
              <a:buSzPct val="80000"/>
              <a:buFont typeface="Noto Symbol"/>
              <a:buChar char="●"/>
            </a:pPr>
            <a:r>
              <a:rPr b="0" baseline="0" i="0" lang="en-US" sz="3200" u="none" cap="none" strike="noStrike">
                <a:solidFill>
                  <a:schemeClr val="dk1"/>
                </a:solidFill>
                <a:latin typeface="Cabin"/>
                <a:ea typeface="Cabin"/>
                <a:cs typeface="Cabin"/>
                <a:sym typeface="Cabin"/>
              </a:rPr>
              <a:t>(Highlight the development of the Soviet Mir Space Station and US collaboration. Our local astronaut, Bonnie Dunbar (former CEO of the Museum of Flight), for example, trained in Russia before traveling to Mir.)</a:t>
            </a:r>
          </a:p>
          <a:p>
            <a:pPr indent="-127000" lvl="0" marL="365760" marR="0" rtl="0" algn="l">
              <a:lnSpc>
                <a:spcPct val="100000"/>
              </a:lnSpc>
              <a:spcBef>
                <a:spcPts val="600"/>
              </a:spcBef>
              <a:buClr>
                <a:schemeClr val="accent1"/>
              </a:buClr>
              <a:buFont typeface="Noto Symbol"/>
              <a:buNone/>
            </a:pPr>
            <a:r>
              <a:t/>
            </a:r>
            <a:endParaRPr b="0" baseline="0" i="0" sz="3200" u="none" cap="none" strike="noStrike">
              <a:solidFill>
                <a:schemeClr val="dk1"/>
              </a:solidFill>
              <a:latin typeface="Cabin"/>
              <a:ea typeface="Cabin"/>
              <a:cs typeface="Cabin"/>
              <a:sym typeface="Cabin"/>
            </a:endParaRPr>
          </a:p>
        </p:txBody>
      </p:sp>
    </p:spTree>
  </p:cSld>
  <p:clrMapOvr>
    <a:masterClrMapping/>
  </p:clrMapOvr>
  <p:transition spd="slow">
    <p:cut/>
  </p:transition>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70" name="Shape 270"/>
        <p:cNvGrpSpPr/>
        <p:nvPr/>
      </p:nvGrpSpPr>
      <p:grpSpPr>
        <a:xfrm>
          <a:off x="0" y="0"/>
          <a:ext cx="0" cy="0"/>
          <a:chOff x="0" y="0"/>
          <a:chExt cx="0" cy="0"/>
        </a:xfrm>
      </p:grpSpPr>
      <p:sp>
        <p:nvSpPr>
          <p:cNvPr id="271" name="Shape 271"/>
          <p:cNvSpPr txBox="1"/>
          <p:nvPr>
            <p:ph type="title"/>
          </p:nvPr>
        </p:nvSpPr>
        <p:spPr>
          <a:xfrm>
            <a:off x="1435608" y="274637"/>
            <a:ext cx="7498080" cy="1143000"/>
          </a:xfrm>
          <a:prstGeom prst="rect">
            <a:avLst/>
          </a:prstGeom>
          <a:noFill/>
          <a:ln>
            <a:noFill/>
          </a:ln>
        </p:spPr>
        <p:txBody>
          <a:bodyPr anchorCtr="0" anchor="ctr" bIns="45700" lIns="91425" rIns="91425" tIns="45700">
            <a:noAutofit/>
          </a:bodyPr>
          <a:lstStyle/>
          <a:p>
            <a:pPr indent="0" lvl="0" marL="0" marR="0" rtl="0" algn="l">
              <a:spcBef>
                <a:spcPts val="0"/>
              </a:spcBef>
              <a:buClr>
                <a:srgbClr val="562214"/>
              </a:buClr>
              <a:buFont typeface="Cabin"/>
              <a:buNone/>
            </a:pPr>
            <a:r>
              <a:t/>
            </a:r>
            <a:endParaRPr b="0" baseline="0" i="0" sz="4300" u="none" cap="none" strike="noStrike">
              <a:solidFill>
                <a:srgbClr val="562214"/>
              </a:solidFill>
              <a:latin typeface="Cabin"/>
              <a:ea typeface="Cabin"/>
              <a:cs typeface="Cabin"/>
              <a:sym typeface="Cabin"/>
            </a:endParaRPr>
          </a:p>
        </p:txBody>
      </p:sp>
      <p:sp>
        <p:nvSpPr>
          <p:cNvPr id="272" name="Shape 272"/>
          <p:cNvSpPr txBox="1"/>
          <p:nvPr>
            <p:ph idx="1" type="body"/>
          </p:nvPr>
        </p:nvSpPr>
        <p:spPr>
          <a:xfrm>
            <a:off x="1435608" y="1447800"/>
            <a:ext cx="7498080" cy="4800600"/>
          </a:xfrm>
          <a:prstGeom prst="rect">
            <a:avLst/>
          </a:prstGeom>
          <a:noFill/>
          <a:ln>
            <a:noFill/>
          </a:ln>
        </p:spPr>
        <p:txBody>
          <a:bodyPr anchorCtr="0" anchor="t" bIns="45700" lIns="91425" rIns="91425" tIns="45700">
            <a:noAutofit/>
          </a:bodyPr>
          <a:lstStyle/>
          <a:p>
            <a:pPr indent="-289560" lvl="0" marL="365760" marR="0" rtl="0" algn="l">
              <a:lnSpc>
                <a:spcPct val="100000"/>
              </a:lnSpc>
              <a:spcBef>
                <a:spcPts val="0"/>
              </a:spcBef>
              <a:buClr>
                <a:schemeClr val="accent1"/>
              </a:buClr>
              <a:buSzPct val="80000"/>
              <a:buFont typeface="Noto Symbol"/>
              <a:buChar char="●"/>
            </a:pPr>
            <a:r>
              <a:rPr b="1" baseline="0" i="1" lang="en-US" sz="3200" u="none" cap="none" strike="noStrike">
                <a:solidFill>
                  <a:schemeClr val="dk1"/>
                </a:solidFill>
                <a:latin typeface="Cabin"/>
                <a:ea typeface="Cabin"/>
                <a:cs typeface="Cabin"/>
                <a:sym typeface="Cabin"/>
              </a:rPr>
              <a:t>- International Space Station</a:t>
            </a:r>
          </a:p>
          <a:p>
            <a:pPr indent="-289560" lvl="0" marL="365760" marR="0" rtl="0" algn="l">
              <a:lnSpc>
                <a:spcPct val="100000"/>
              </a:lnSpc>
              <a:spcBef>
                <a:spcPts val="600"/>
              </a:spcBef>
              <a:buClr>
                <a:schemeClr val="accent1"/>
              </a:buClr>
              <a:buSzPct val="80000"/>
              <a:buFont typeface="Noto Symbol"/>
              <a:buChar char="●"/>
            </a:pPr>
            <a:r>
              <a:rPr b="0" baseline="0" i="0" lang="en-US" sz="3200" u="none" cap="none" strike="noStrike">
                <a:solidFill>
                  <a:schemeClr val="dk1"/>
                </a:solidFill>
                <a:latin typeface="Cabin"/>
                <a:ea typeface="Cabin"/>
                <a:cs typeface="Cabin"/>
                <a:sym typeface="Cabin"/>
              </a:rPr>
              <a:t>(How did this idea develop, which countries collaborate, how do they live there, communicate, etc.?)</a:t>
            </a:r>
          </a:p>
        </p:txBody>
      </p:sp>
    </p:spTree>
  </p:cSld>
  <p:clrMapOvr>
    <a:masterClrMapping/>
  </p:clrMapOvr>
  <p:transition spd="slow">
    <p:cut/>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2" name="Shape 112"/>
        <p:cNvGrpSpPr/>
        <p:nvPr/>
      </p:nvGrpSpPr>
      <p:grpSpPr>
        <a:xfrm>
          <a:off x="0" y="0"/>
          <a:ext cx="0" cy="0"/>
          <a:chOff x="0" y="0"/>
          <a:chExt cx="0" cy="0"/>
        </a:xfrm>
      </p:grpSpPr>
      <p:sp>
        <p:nvSpPr>
          <p:cNvPr id="113" name="Shape 113"/>
          <p:cNvSpPr txBox="1"/>
          <p:nvPr>
            <p:ph type="ctrTitle"/>
          </p:nvPr>
        </p:nvSpPr>
        <p:spPr>
          <a:xfrm>
            <a:off x="1432559" y="359897"/>
            <a:ext cx="7406639" cy="1472183"/>
          </a:xfrm>
          <a:prstGeom prst="rect">
            <a:avLst/>
          </a:prstGeom>
          <a:noFill/>
          <a:ln>
            <a:noFill/>
          </a:ln>
        </p:spPr>
        <p:txBody>
          <a:bodyPr anchorCtr="0" anchor="b" bIns="45700" lIns="91425" rIns="91425" tIns="45700">
            <a:noAutofit/>
          </a:bodyPr>
          <a:lstStyle/>
          <a:p>
            <a:pPr indent="0" lvl="0" marL="0" marR="0" rtl="0" algn="l">
              <a:spcBef>
                <a:spcPts val="0"/>
              </a:spcBef>
              <a:buClr>
                <a:srgbClr val="562214"/>
              </a:buClr>
              <a:buSzPct val="25000"/>
              <a:buFont typeface="Cabin"/>
              <a:buNone/>
            </a:pPr>
            <a:r>
              <a:rPr b="0" baseline="0" i="0" lang="en-US" sz="4300" u="none" cap="none" strike="noStrike">
                <a:solidFill>
                  <a:srgbClr val="562214"/>
                </a:solidFill>
                <a:latin typeface="Cabin"/>
                <a:ea typeface="Cabin"/>
                <a:cs typeface="Cabin"/>
                <a:sym typeface="Cabin"/>
              </a:rPr>
              <a:t>Objectives for Today</a:t>
            </a:r>
          </a:p>
        </p:txBody>
      </p:sp>
      <p:sp>
        <p:nvSpPr>
          <p:cNvPr id="114" name="Shape 114"/>
          <p:cNvSpPr txBox="1"/>
          <p:nvPr>
            <p:ph idx="1" type="subTitle"/>
          </p:nvPr>
        </p:nvSpPr>
        <p:spPr>
          <a:xfrm>
            <a:off x="1432559" y="1850063"/>
            <a:ext cx="7406639" cy="4737102"/>
          </a:xfrm>
          <a:prstGeom prst="rect">
            <a:avLst/>
          </a:prstGeom>
          <a:noFill/>
          <a:ln>
            <a:noFill/>
          </a:ln>
        </p:spPr>
        <p:txBody>
          <a:bodyPr anchorCtr="0" anchor="t" bIns="45700" lIns="91425" rIns="91425" tIns="0">
            <a:noAutofit/>
          </a:bodyPr>
          <a:lstStyle/>
          <a:p>
            <a:pPr indent="-2032" lvl="0" marL="27432" marR="0" rtl="0" algn="l">
              <a:lnSpc>
                <a:spcPct val="100000"/>
              </a:lnSpc>
              <a:spcBef>
                <a:spcPts val="0"/>
              </a:spcBef>
              <a:buClr>
                <a:schemeClr val="accent1"/>
              </a:buClr>
              <a:buSzPct val="25000"/>
              <a:buFont typeface="Noto Symbol"/>
              <a:buNone/>
            </a:pPr>
            <a:r>
              <a:rPr b="0" baseline="0" i="0" lang="en-US" sz="2600" u="none" cap="none" strike="noStrike">
                <a:solidFill>
                  <a:srgbClr val="341108"/>
                </a:solidFill>
                <a:latin typeface="Cabin"/>
                <a:ea typeface="Cabin"/>
                <a:cs typeface="Cabin"/>
                <a:sym typeface="Cabin"/>
              </a:rPr>
              <a:t>By the end of today’s work together, participants will be able to . . . </a:t>
            </a:r>
          </a:p>
          <a:p>
            <a:pPr indent="-459232" lvl="0" marL="484632" marR="0" rtl="0" algn="l">
              <a:lnSpc>
                <a:spcPct val="100000"/>
              </a:lnSpc>
              <a:spcBef>
                <a:spcPts val="600"/>
              </a:spcBef>
              <a:buClr>
                <a:schemeClr val="accent1"/>
              </a:buClr>
              <a:buSzPct val="79999"/>
              <a:buFont typeface="Arial"/>
              <a:buChar char="•"/>
            </a:pPr>
            <a:r>
              <a:rPr b="0" baseline="0" i="0" lang="en-US" sz="2600" u="none" cap="none" strike="noStrike">
                <a:solidFill>
                  <a:srgbClr val="341108"/>
                </a:solidFill>
                <a:latin typeface="Cabin"/>
                <a:ea typeface="Cabin"/>
                <a:cs typeface="Cabin"/>
                <a:sym typeface="Cabin"/>
              </a:rPr>
              <a:t>Identify and understand the principles of backward design in lesson planning</a:t>
            </a:r>
          </a:p>
          <a:p>
            <a:pPr indent="-459232" lvl="0" marL="484632" marR="0" rtl="0" algn="l">
              <a:lnSpc>
                <a:spcPct val="100000"/>
              </a:lnSpc>
              <a:spcBef>
                <a:spcPts val="600"/>
              </a:spcBef>
              <a:buClr>
                <a:schemeClr val="accent1"/>
              </a:buClr>
              <a:buSzPct val="79999"/>
              <a:buFont typeface="Arial"/>
              <a:buChar char="•"/>
            </a:pPr>
            <a:r>
              <a:rPr b="0" baseline="0" i="0" lang="en-US" sz="2600" u="none" cap="none" strike="noStrike">
                <a:solidFill>
                  <a:srgbClr val="341108"/>
                </a:solidFill>
                <a:latin typeface="Cabin"/>
                <a:ea typeface="Cabin"/>
                <a:cs typeface="Cabin"/>
                <a:sym typeface="Cabin"/>
              </a:rPr>
              <a:t>Understand the importance of connecting to content via theme-based lesson planning</a:t>
            </a:r>
          </a:p>
          <a:p>
            <a:pPr indent="-459232" lvl="0" marL="484632" marR="0" rtl="0" algn="l">
              <a:lnSpc>
                <a:spcPct val="100000"/>
              </a:lnSpc>
              <a:spcBef>
                <a:spcPts val="600"/>
              </a:spcBef>
              <a:buClr>
                <a:schemeClr val="accent1"/>
              </a:buClr>
              <a:buSzPct val="79999"/>
              <a:buFont typeface="Arial"/>
              <a:buChar char="•"/>
            </a:pPr>
            <a:r>
              <a:rPr b="0" baseline="0" i="0" lang="en-US" sz="2600" u="none" cap="none" strike="noStrike">
                <a:solidFill>
                  <a:srgbClr val="341108"/>
                </a:solidFill>
                <a:latin typeface="Cabin"/>
                <a:ea typeface="Cabin"/>
                <a:cs typeface="Cabin"/>
                <a:sym typeface="Cabin"/>
              </a:rPr>
              <a:t>Find, evaluate, and begin to develop lesson plans for STEM lessons for heritage speakers and/or intensive summer program participants.</a:t>
            </a:r>
          </a:p>
        </p:txBody>
      </p:sp>
    </p:spTree>
  </p:cSld>
  <p:clrMapOvr>
    <a:masterClrMapping/>
  </p:clrMapOvr>
  <p:transition spd="slow">
    <p:cut/>
  </p:transition>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76" name="Shape 276"/>
        <p:cNvGrpSpPr/>
        <p:nvPr/>
      </p:nvGrpSpPr>
      <p:grpSpPr>
        <a:xfrm>
          <a:off x="0" y="0"/>
          <a:ext cx="0" cy="0"/>
          <a:chOff x="0" y="0"/>
          <a:chExt cx="0" cy="0"/>
        </a:xfrm>
      </p:grpSpPr>
      <p:sp>
        <p:nvSpPr>
          <p:cNvPr id="277" name="Shape 277"/>
          <p:cNvSpPr txBox="1"/>
          <p:nvPr>
            <p:ph type="title"/>
          </p:nvPr>
        </p:nvSpPr>
        <p:spPr>
          <a:xfrm>
            <a:off x="1435608" y="274637"/>
            <a:ext cx="7498080" cy="1143000"/>
          </a:xfrm>
          <a:prstGeom prst="rect">
            <a:avLst/>
          </a:prstGeom>
          <a:noFill/>
          <a:ln>
            <a:noFill/>
          </a:ln>
        </p:spPr>
        <p:txBody>
          <a:bodyPr anchorCtr="0" anchor="ctr" bIns="45700" lIns="91425" rIns="91425" tIns="45700">
            <a:noAutofit/>
          </a:bodyPr>
          <a:lstStyle/>
          <a:p>
            <a:pPr indent="0" lvl="0" marL="0" marR="0" rtl="0" algn="l">
              <a:spcBef>
                <a:spcPts val="0"/>
              </a:spcBef>
              <a:buClr>
                <a:srgbClr val="562214"/>
              </a:buClr>
              <a:buFont typeface="Cabin"/>
              <a:buNone/>
            </a:pPr>
            <a:r>
              <a:t/>
            </a:r>
            <a:endParaRPr b="0" baseline="0" i="0" sz="4300" u="none" cap="none" strike="noStrike">
              <a:solidFill>
                <a:srgbClr val="562214"/>
              </a:solidFill>
              <a:latin typeface="Cabin"/>
              <a:ea typeface="Cabin"/>
              <a:cs typeface="Cabin"/>
              <a:sym typeface="Cabin"/>
            </a:endParaRPr>
          </a:p>
        </p:txBody>
      </p:sp>
      <p:sp>
        <p:nvSpPr>
          <p:cNvPr id="278" name="Shape 278"/>
          <p:cNvSpPr txBox="1"/>
          <p:nvPr>
            <p:ph idx="1" type="body"/>
          </p:nvPr>
        </p:nvSpPr>
        <p:spPr>
          <a:xfrm>
            <a:off x="1435608" y="1447800"/>
            <a:ext cx="7498080" cy="4800600"/>
          </a:xfrm>
          <a:prstGeom prst="rect">
            <a:avLst/>
          </a:prstGeom>
          <a:noFill/>
          <a:ln>
            <a:noFill/>
          </a:ln>
        </p:spPr>
        <p:txBody>
          <a:bodyPr anchorCtr="0" anchor="t" bIns="45700" lIns="91425" rIns="91425" tIns="45700">
            <a:noAutofit/>
          </a:bodyPr>
          <a:lstStyle/>
          <a:p>
            <a:pPr indent="-289560" lvl="0" marL="365760" marR="0" rtl="0" algn="l">
              <a:lnSpc>
                <a:spcPct val="100000"/>
              </a:lnSpc>
              <a:spcBef>
                <a:spcPts val="0"/>
              </a:spcBef>
              <a:buClr>
                <a:schemeClr val="accent1"/>
              </a:buClr>
              <a:buSzPct val="80000"/>
              <a:buFont typeface="Noto Symbol"/>
              <a:buChar char="●"/>
            </a:pPr>
            <a:r>
              <a:rPr b="1" baseline="0" i="1" lang="en-US" sz="3200" u="none" cap="none" strike="noStrike">
                <a:solidFill>
                  <a:schemeClr val="dk1"/>
                </a:solidFill>
                <a:latin typeface="Cabin"/>
                <a:ea typeface="Cabin"/>
                <a:cs typeface="Cabin"/>
                <a:sym typeface="Cabin"/>
              </a:rPr>
              <a:t> Mars in the 21st Century?</a:t>
            </a:r>
          </a:p>
          <a:p>
            <a:pPr indent="-289560" lvl="0" marL="365760" marR="0" rtl="0" algn="l">
              <a:lnSpc>
                <a:spcPct val="100000"/>
              </a:lnSpc>
              <a:spcBef>
                <a:spcPts val="600"/>
              </a:spcBef>
              <a:buClr>
                <a:schemeClr val="accent1"/>
              </a:buClr>
              <a:buSzPct val="80000"/>
              <a:buFont typeface="Noto Symbol"/>
              <a:buChar char="●"/>
            </a:pPr>
            <a:r>
              <a:rPr b="0" baseline="0" i="0" lang="en-US" sz="3200" u="none" cap="none" strike="noStrike">
                <a:solidFill>
                  <a:schemeClr val="dk1"/>
                </a:solidFill>
                <a:latin typeface="Cabin"/>
                <a:ea typeface="Cabin"/>
                <a:cs typeface="Cabin"/>
                <a:sym typeface="Cabin"/>
              </a:rPr>
              <a:t>(How will the US collaborate with Russia to prepare for space travel in the 21</a:t>
            </a:r>
            <a:r>
              <a:rPr b="0" baseline="30000" i="0" lang="en-US" sz="3200" u="none" cap="none" strike="noStrike">
                <a:solidFill>
                  <a:schemeClr val="dk1"/>
                </a:solidFill>
                <a:latin typeface="Cabin"/>
                <a:ea typeface="Cabin"/>
                <a:cs typeface="Cabin"/>
                <a:sym typeface="Cabin"/>
              </a:rPr>
              <a:t>st</a:t>
            </a:r>
            <a:r>
              <a:rPr b="0" baseline="0" i="0" lang="en-US" sz="3200" u="none" cap="none" strike="noStrike">
                <a:solidFill>
                  <a:schemeClr val="dk1"/>
                </a:solidFill>
                <a:latin typeface="Cabin"/>
                <a:ea typeface="Cabin"/>
                <a:cs typeface="Cabin"/>
                <a:sym typeface="Cabin"/>
              </a:rPr>
              <a:t> century?)</a:t>
            </a:r>
          </a:p>
        </p:txBody>
      </p:sp>
    </p:spTree>
  </p:cSld>
  <p:clrMapOvr>
    <a:masterClrMapping/>
  </p:clrMapOvr>
  <p:transition spd="slow">
    <p:cut/>
  </p:transition>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82" name="Shape 282"/>
        <p:cNvGrpSpPr/>
        <p:nvPr/>
      </p:nvGrpSpPr>
      <p:grpSpPr>
        <a:xfrm>
          <a:off x="0" y="0"/>
          <a:ext cx="0" cy="0"/>
          <a:chOff x="0" y="0"/>
          <a:chExt cx="0" cy="0"/>
        </a:xfrm>
      </p:grpSpPr>
      <p:sp>
        <p:nvSpPr>
          <p:cNvPr id="283" name="Shape 283"/>
          <p:cNvSpPr txBox="1"/>
          <p:nvPr>
            <p:ph type="title"/>
          </p:nvPr>
        </p:nvSpPr>
        <p:spPr>
          <a:xfrm>
            <a:off x="1435608" y="274637"/>
            <a:ext cx="7498080" cy="1143000"/>
          </a:xfrm>
          <a:prstGeom prst="rect">
            <a:avLst/>
          </a:prstGeom>
          <a:noFill/>
          <a:ln>
            <a:noFill/>
          </a:ln>
        </p:spPr>
        <p:txBody>
          <a:bodyPr anchorCtr="0" anchor="ctr" bIns="45700" lIns="91425" rIns="91425" tIns="45700">
            <a:noAutofit/>
          </a:bodyPr>
          <a:lstStyle/>
          <a:p>
            <a:pPr indent="0" lvl="0" marL="0" marR="0" rtl="0" algn="l">
              <a:spcBef>
                <a:spcPts val="0"/>
              </a:spcBef>
              <a:buClr>
                <a:srgbClr val="562214"/>
              </a:buClr>
              <a:buSzPct val="25000"/>
              <a:buFont typeface="Cabin"/>
              <a:buNone/>
            </a:pPr>
            <a:r>
              <a:rPr b="0" baseline="0" i="0" lang="en-US" sz="4300" u="none" cap="none" strike="noStrike">
                <a:solidFill>
                  <a:srgbClr val="562214"/>
                </a:solidFill>
                <a:latin typeface="Cabin"/>
                <a:ea typeface="Cabin"/>
                <a:cs typeface="Cabin"/>
                <a:sym typeface="Cabin"/>
              </a:rPr>
              <a:t>STEM Theme – Web of ideas</a:t>
            </a:r>
          </a:p>
        </p:txBody>
      </p:sp>
      <p:sp>
        <p:nvSpPr>
          <p:cNvPr id="284" name="Shape 284"/>
          <p:cNvSpPr txBox="1"/>
          <p:nvPr>
            <p:ph idx="1" type="body"/>
          </p:nvPr>
        </p:nvSpPr>
        <p:spPr>
          <a:xfrm>
            <a:off x="1435608" y="1447800"/>
            <a:ext cx="7498080" cy="4800600"/>
          </a:xfrm>
          <a:prstGeom prst="rect">
            <a:avLst/>
          </a:prstGeom>
          <a:noFill/>
          <a:ln>
            <a:noFill/>
          </a:ln>
        </p:spPr>
        <p:txBody>
          <a:bodyPr anchorCtr="0" anchor="t" bIns="45700" lIns="91425" rIns="91425" tIns="45700">
            <a:noAutofit/>
          </a:bodyPr>
          <a:lstStyle/>
          <a:p>
            <a:pPr indent="-289560" lvl="0" marL="365760" marR="0" rtl="0" algn="l">
              <a:lnSpc>
                <a:spcPct val="100000"/>
              </a:lnSpc>
              <a:spcBef>
                <a:spcPts val="0"/>
              </a:spcBef>
              <a:buClr>
                <a:schemeClr val="accent1"/>
              </a:buClr>
              <a:buSzPct val="80000"/>
              <a:buFont typeface="Noto Symbol"/>
              <a:buChar char="●"/>
            </a:pPr>
            <a:r>
              <a:rPr b="0" baseline="0" i="0" lang="en-US" sz="3200" u="none" cap="none" strike="noStrike">
                <a:solidFill>
                  <a:schemeClr val="dk1"/>
                </a:solidFill>
                <a:latin typeface="Cabin"/>
                <a:ea typeface="Cabin"/>
                <a:cs typeface="Cabin"/>
                <a:sym typeface="Cabin"/>
              </a:rPr>
              <a:t>Webs, cognitive organizers to relate ideas around a central them</a:t>
            </a:r>
          </a:p>
          <a:p>
            <a:pPr indent="-289560" lvl="0" marL="365760" marR="0" rtl="0" algn="l">
              <a:lnSpc>
                <a:spcPct val="100000"/>
              </a:lnSpc>
              <a:spcBef>
                <a:spcPts val="600"/>
              </a:spcBef>
              <a:buClr>
                <a:schemeClr val="accent1"/>
              </a:buClr>
              <a:buSzPct val="80000"/>
              <a:buFont typeface="Noto Symbol"/>
              <a:buChar char="●"/>
            </a:pPr>
            <a:r>
              <a:rPr b="0" baseline="0" i="0" lang="en-US" sz="3200" u="none" cap="none" strike="noStrike">
                <a:solidFill>
                  <a:schemeClr val="dk1"/>
                </a:solidFill>
                <a:latin typeface="Cabin"/>
                <a:ea typeface="Cabin"/>
                <a:cs typeface="Cabin"/>
                <a:sym typeface="Cabin"/>
              </a:rPr>
              <a:t>Using a web to brainstorm ideas around a STEM theme</a:t>
            </a:r>
          </a:p>
          <a:p>
            <a:pPr indent="-246380" lvl="1" marL="640080" marR="0" rtl="0" algn="l">
              <a:lnSpc>
                <a:spcPct val="100000"/>
              </a:lnSpc>
              <a:spcBef>
                <a:spcPts val="550"/>
              </a:spcBef>
              <a:buClr>
                <a:schemeClr val="accent1"/>
              </a:buClr>
              <a:buSzPct val="100000"/>
              <a:buFont typeface="Verdana"/>
              <a:buChar char="◦"/>
            </a:pPr>
            <a:r>
              <a:rPr b="0" baseline="0" i="0" lang="en-US" sz="2800" u="none" cap="none" strike="noStrike">
                <a:solidFill>
                  <a:schemeClr val="dk1"/>
                </a:solidFill>
                <a:latin typeface="Cabin"/>
                <a:ea typeface="Cabin"/>
                <a:cs typeface="Cabin"/>
                <a:sym typeface="Cabin"/>
              </a:rPr>
              <a:t>Pick an image from Museum of Flight as a theme</a:t>
            </a:r>
          </a:p>
          <a:p>
            <a:pPr indent="-246380" lvl="1" marL="640080" marR="0" rtl="0" algn="l">
              <a:lnSpc>
                <a:spcPct val="100000"/>
              </a:lnSpc>
              <a:spcBef>
                <a:spcPts val="550"/>
              </a:spcBef>
              <a:buClr>
                <a:schemeClr val="accent1"/>
              </a:buClr>
              <a:buSzPct val="100000"/>
              <a:buFont typeface="Verdana"/>
              <a:buChar char="◦"/>
            </a:pPr>
            <a:r>
              <a:rPr b="0" baseline="0" i="0" lang="en-US" sz="2800" u="none" cap="none" strike="noStrike">
                <a:solidFill>
                  <a:schemeClr val="dk1"/>
                </a:solidFill>
                <a:latin typeface="Cabin"/>
                <a:ea typeface="Cabin"/>
                <a:cs typeface="Cabin"/>
                <a:sym typeface="Cabin"/>
              </a:rPr>
              <a:t>Write your main theme in the middle</a:t>
            </a:r>
          </a:p>
          <a:p>
            <a:pPr indent="-246380" lvl="1" marL="640080" marR="0" rtl="0" algn="l">
              <a:lnSpc>
                <a:spcPct val="100000"/>
              </a:lnSpc>
              <a:spcBef>
                <a:spcPts val="550"/>
              </a:spcBef>
              <a:buClr>
                <a:schemeClr val="accent1"/>
              </a:buClr>
              <a:buSzPct val="100000"/>
              <a:buFont typeface="Verdana"/>
              <a:buChar char="◦"/>
            </a:pPr>
            <a:r>
              <a:rPr b="0" baseline="0" i="0" lang="en-US" sz="2800" u="none" cap="none" strike="noStrike">
                <a:solidFill>
                  <a:schemeClr val="dk1"/>
                </a:solidFill>
                <a:latin typeface="Cabin"/>
                <a:ea typeface="Cabin"/>
                <a:cs typeface="Cabin"/>
                <a:sym typeface="Cabin"/>
              </a:rPr>
              <a:t>Brainstorm ideas</a:t>
            </a:r>
          </a:p>
          <a:p>
            <a:pPr indent="-246380" lvl="1" marL="640080" marR="0" rtl="0" algn="l">
              <a:lnSpc>
                <a:spcPct val="100000"/>
              </a:lnSpc>
              <a:spcBef>
                <a:spcPts val="550"/>
              </a:spcBef>
              <a:buClr>
                <a:schemeClr val="accent1"/>
              </a:buClr>
              <a:buSzPct val="100000"/>
              <a:buFont typeface="Verdana"/>
              <a:buChar char="◦"/>
            </a:pPr>
            <a:r>
              <a:rPr b="0" baseline="0" i="0" lang="en-US" sz="2800" u="none" cap="none" strike="noStrike">
                <a:solidFill>
                  <a:schemeClr val="dk1"/>
                </a:solidFill>
                <a:latin typeface="Cabin"/>
                <a:ea typeface="Cabin"/>
                <a:cs typeface="Cabin"/>
                <a:sym typeface="Cabin"/>
              </a:rPr>
              <a:t>Draw lines as you see connections</a:t>
            </a:r>
          </a:p>
          <a:p>
            <a:pPr indent="-68580" lvl="1" marL="640080" marR="0" rtl="0" algn="l">
              <a:lnSpc>
                <a:spcPct val="100000"/>
              </a:lnSpc>
              <a:spcBef>
                <a:spcPts val="550"/>
              </a:spcBef>
              <a:buClr>
                <a:schemeClr val="accent1"/>
              </a:buClr>
              <a:buFont typeface="Verdana"/>
              <a:buNone/>
            </a:pPr>
            <a:r>
              <a:t/>
            </a:r>
            <a:endParaRPr b="0" baseline="0" i="0" sz="2800" u="none" cap="none" strike="noStrike">
              <a:solidFill>
                <a:schemeClr val="dk1"/>
              </a:solidFill>
              <a:latin typeface="Cabin"/>
              <a:ea typeface="Cabin"/>
              <a:cs typeface="Cabin"/>
              <a:sym typeface="Cabin"/>
            </a:endParaRPr>
          </a:p>
        </p:txBody>
      </p:sp>
    </p:spTree>
  </p:cSld>
  <p:clrMapOvr>
    <a:masterClrMapping/>
  </p:clrMapOvr>
  <p:transition spd="slow">
    <p:cut/>
  </p:transition>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88" name="Shape 288"/>
        <p:cNvGrpSpPr/>
        <p:nvPr/>
      </p:nvGrpSpPr>
      <p:grpSpPr>
        <a:xfrm>
          <a:off x="0" y="0"/>
          <a:ext cx="0" cy="0"/>
          <a:chOff x="0" y="0"/>
          <a:chExt cx="0" cy="0"/>
        </a:xfrm>
      </p:grpSpPr>
      <p:sp>
        <p:nvSpPr>
          <p:cNvPr id="289" name="Shape 289"/>
          <p:cNvSpPr txBox="1"/>
          <p:nvPr>
            <p:ph type="title"/>
          </p:nvPr>
        </p:nvSpPr>
        <p:spPr>
          <a:xfrm>
            <a:off x="1435608" y="274637"/>
            <a:ext cx="7498080" cy="1143000"/>
          </a:xfrm>
          <a:prstGeom prst="rect">
            <a:avLst/>
          </a:prstGeom>
          <a:noFill/>
          <a:ln>
            <a:noFill/>
          </a:ln>
        </p:spPr>
        <p:txBody>
          <a:bodyPr anchorCtr="0" anchor="ctr" bIns="45700" lIns="91425" rIns="91425" tIns="45700">
            <a:noAutofit/>
          </a:bodyPr>
          <a:lstStyle/>
          <a:p>
            <a:pPr indent="0" lvl="0" marL="0" marR="0" rtl="0" algn="l">
              <a:spcBef>
                <a:spcPts val="0"/>
              </a:spcBef>
              <a:buClr>
                <a:srgbClr val="562214"/>
              </a:buClr>
              <a:buSzPct val="25000"/>
              <a:buFont typeface="Cabin"/>
              <a:buNone/>
            </a:pPr>
            <a:r>
              <a:rPr b="0" baseline="0" i="0" lang="en-US" sz="4300" u="none" cap="none" strike="noStrike">
                <a:solidFill>
                  <a:srgbClr val="562214"/>
                </a:solidFill>
                <a:latin typeface="Cabin"/>
                <a:ea typeface="Cabin"/>
                <a:cs typeface="Cabin"/>
                <a:sym typeface="Cabin"/>
              </a:rPr>
              <a:t>Resources to explore</a:t>
            </a:r>
          </a:p>
        </p:txBody>
      </p:sp>
      <p:sp>
        <p:nvSpPr>
          <p:cNvPr id="290" name="Shape 290"/>
          <p:cNvSpPr txBox="1"/>
          <p:nvPr>
            <p:ph idx="1" type="body"/>
          </p:nvPr>
        </p:nvSpPr>
        <p:spPr>
          <a:xfrm>
            <a:off x="1435608" y="1447800"/>
            <a:ext cx="7498080" cy="4800600"/>
          </a:xfrm>
          <a:prstGeom prst="rect">
            <a:avLst/>
          </a:prstGeom>
          <a:noFill/>
          <a:ln>
            <a:noFill/>
          </a:ln>
        </p:spPr>
        <p:txBody>
          <a:bodyPr anchorCtr="0" anchor="t" bIns="45700" lIns="91425" rIns="91425" tIns="45700">
            <a:noAutofit/>
          </a:bodyPr>
          <a:lstStyle/>
          <a:p>
            <a:pPr indent="-289560" lvl="0" marL="365760" marR="0" rtl="0" algn="l">
              <a:lnSpc>
                <a:spcPct val="100000"/>
              </a:lnSpc>
              <a:spcBef>
                <a:spcPts val="0"/>
              </a:spcBef>
              <a:buClr>
                <a:schemeClr val="accent1"/>
              </a:buClr>
              <a:buSzPct val="80000"/>
              <a:buFont typeface="Noto Symbol"/>
              <a:buChar char="●"/>
            </a:pPr>
            <a:r>
              <a:rPr b="0" baseline="0" i="0" lang="en-US" sz="3200" u="sng" cap="none" strike="noStrike">
                <a:solidFill>
                  <a:schemeClr val="hlink"/>
                </a:solidFill>
                <a:latin typeface="Cabin"/>
                <a:ea typeface="Cabin"/>
                <a:cs typeface="Cabin"/>
                <a:sym typeface="Cabin"/>
                <a:hlinkClick r:id="rId3"/>
              </a:rPr>
              <a:t>http://www.museumofflight.org/</a:t>
            </a:r>
          </a:p>
          <a:p>
            <a:pPr indent="-289560" lvl="0" marL="365760" marR="0" rtl="0" algn="l">
              <a:lnSpc>
                <a:spcPct val="100000"/>
              </a:lnSpc>
              <a:spcBef>
                <a:spcPts val="600"/>
              </a:spcBef>
              <a:buClr>
                <a:schemeClr val="accent1"/>
              </a:buClr>
              <a:buSzPct val="80000"/>
              <a:buFont typeface="Noto Symbol"/>
              <a:buChar char="●"/>
            </a:pPr>
            <a:r>
              <a:rPr b="0" baseline="0" i="0" lang="en-US" sz="3200" u="sng" cap="none" strike="noStrike">
                <a:solidFill>
                  <a:schemeClr val="hlink"/>
                </a:solidFill>
                <a:latin typeface="Cabin"/>
                <a:ea typeface="Cabin"/>
                <a:cs typeface="Cabin"/>
                <a:sym typeface="Cabin"/>
                <a:hlinkClick r:id="rId4"/>
              </a:rPr>
              <a:t>http://www.nasm.si.edu/</a:t>
            </a:r>
          </a:p>
          <a:p>
            <a:pPr indent="-127000" lvl="0" marL="365760" marR="0" rtl="0" algn="l">
              <a:lnSpc>
                <a:spcPct val="100000"/>
              </a:lnSpc>
              <a:spcBef>
                <a:spcPts val="600"/>
              </a:spcBef>
              <a:buClr>
                <a:schemeClr val="accent1"/>
              </a:buClr>
              <a:buFont typeface="Noto Symbol"/>
              <a:buNone/>
            </a:pPr>
            <a:r>
              <a:t/>
            </a:r>
            <a:endParaRPr b="0" baseline="0" i="0" sz="3200" u="none" cap="none" strike="noStrike">
              <a:solidFill>
                <a:schemeClr val="dk1"/>
              </a:solidFill>
              <a:latin typeface="Cabin"/>
              <a:ea typeface="Cabin"/>
              <a:cs typeface="Cabin"/>
              <a:sym typeface="Cabin"/>
            </a:endParaRPr>
          </a:p>
          <a:p>
            <a:pPr indent="-127000" lvl="0" marL="365760" marR="0" rtl="0" algn="l">
              <a:lnSpc>
                <a:spcPct val="100000"/>
              </a:lnSpc>
              <a:spcBef>
                <a:spcPts val="600"/>
              </a:spcBef>
              <a:buClr>
                <a:schemeClr val="accent1"/>
              </a:buClr>
              <a:buFont typeface="Noto Symbol"/>
              <a:buNone/>
            </a:pPr>
            <a:r>
              <a:t/>
            </a:r>
            <a:endParaRPr b="0" baseline="0" i="0" sz="3200" u="none" cap="none" strike="noStrike">
              <a:solidFill>
                <a:schemeClr val="dk1"/>
              </a:solidFill>
              <a:latin typeface="Cabin"/>
              <a:ea typeface="Cabin"/>
              <a:cs typeface="Cabin"/>
              <a:sym typeface="Cabin"/>
            </a:endParaRPr>
          </a:p>
        </p:txBody>
      </p:sp>
    </p:spTree>
  </p:cSld>
  <p:clrMapOvr>
    <a:masterClrMapping/>
  </p:clrMapOvr>
  <p:transition spd="slow">
    <p:cut/>
  </p:transition>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94" name="Shape 294"/>
        <p:cNvGrpSpPr/>
        <p:nvPr/>
      </p:nvGrpSpPr>
      <p:grpSpPr>
        <a:xfrm>
          <a:off x="0" y="0"/>
          <a:ext cx="0" cy="0"/>
          <a:chOff x="0" y="0"/>
          <a:chExt cx="0" cy="0"/>
        </a:xfrm>
      </p:grpSpPr>
      <p:sp>
        <p:nvSpPr>
          <p:cNvPr id="295" name="Shape 295"/>
          <p:cNvSpPr txBox="1"/>
          <p:nvPr>
            <p:ph type="title"/>
          </p:nvPr>
        </p:nvSpPr>
        <p:spPr>
          <a:xfrm>
            <a:off x="1435608" y="274637"/>
            <a:ext cx="7498080" cy="1143000"/>
          </a:xfrm>
          <a:prstGeom prst="rect">
            <a:avLst/>
          </a:prstGeom>
          <a:noFill/>
          <a:ln>
            <a:noFill/>
          </a:ln>
        </p:spPr>
        <p:txBody>
          <a:bodyPr anchorCtr="0" anchor="ctr" bIns="45700" lIns="91425" rIns="91425" tIns="45700">
            <a:noAutofit/>
          </a:bodyPr>
          <a:lstStyle/>
          <a:p>
            <a:pPr indent="0" lvl="0" marL="0" marR="0" rtl="0" algn="l">
              <a:spcBef>
                <a:spcPts val="0"/>
              </a:spcBef>
              <a:buClr>
                <a:srgbClr val="562214"/>
              </a:buClr>
              <a:buSzPct val="25000"/>
              <a:buFont typeface="Cabin"/>
              <a:buNone/>
            </a:pPr>
            <a:r>
              <a:rPr b="0" baseline="0" i="0" lang="en-US" sz="4300" u="none" cap="none" strike="noStrike">
                <a:solidFill>
                  <a:srgbClr val="562214"/>
                </a:solidFill>
                <a:latin typeface="Cabin"/>
                <a:ea typeface="Cabin"/>
                <a:cs typeface="Cabin"/>
                <a:sym typeface="Cabin"/>
              </a:rPr>
              <a:t>Today’s Tasks</a:t>
            </a:r>
          </a:p>
        </p:txBody>
      </p:sp>
      <p:sp>
        <p:nvSpPr>
          <p:cNvPr id="296" name="Shape 296"/>
          <p:cNvSpPr txBox="1"/>
          <p:nvPr>
            <p:ph idx="1" type="body"/>
          </p:nvPr>
        </p:nvSpPr>
        <p:spPr>
          <a:xfrm>
            <a:off x="1435608" y="1447800"/>
            <a:ext cx="7498080" cy="4800600"/>
          </a:xfrm>
          <a:prstGeom prst="rect">
            <a:avLst/>
          </a:prstGeom>
          <a:noFill/>
          <a:ln>
            <a:noFill/>
          </a:ln>
        </p:spPr>
        <p:txBody>
          <a:bodyPr anchorCtr="0" anchor="t" bIns="45700" lIns="91425" rIns="91425" tIns="45700">
            <a:noAutofit/>
          </a:bodyPr>
          <a:lstStyle/>
          <a:p>
            <a:pPr indent="-289560" lvl="0" marL="365760" marR="0" rtl="0" algn="l">
              <a:lnSpc>
                <a:spcPct val="100000"/>
              </a:lnSpc>
              <a:spcBef>
                <a:spcPts val="0"/>
              </a:spcBef>
              <a:buClr>
                <a:schemeClr val="accent1"/>
              </a:buClr>
              <a:buSzPct val="80000"/>
              <a:buFont typeface="Noto Symbol"/>
              <a:buChar char="●"/>
            </a:pPr>
            <a:r>
              <a:rPr b="0" baseline="0" i="0" lang="en-US" sz="3200" u="none" cap="none" strike="noStrike">
                <a:solidFill>
                  <a:schemeClr val="dk1"/>
                </a:solidFill>
                <a:latin typeface="Cabin"/>
                <a:ea typeface="Cabin"/>
                <a:cs typeface="Cabin"/>
                <a:sym typeface="Cabin"/>
              </a:rPr>
              <a:t>Respond to Moodle journal prompt (Reflection #2)</a:t>
            </a:r>
          </a:p>
          <a:p>
            <a:pPr indent="-289560" lvl="0" marL="365760" marR="0" rtl="0" algn="l">
              <a:lnSpc>
                <a:spcPct val="100000"/>
              </a:lnSpc>
              <a:spcBef>
                <a:spcPts val="600"/>
              </a:spcBef>
              <a:buClr>
                <a:schemeClr val="accent1"/>
              </a:buClr>
              <a:buSzPct val="80000"/>
              <a:buFont typeface="Noto Symbol"/>
              <a:buChar char="●"/>
            </a:pPr>
            <a:r>
              <a:rPr b="0" baseline="0" i="0" lang="en-US" sz="3200" u="none" cap="none" strike="noStrike">
                <a:solidFill>
                  <a:schemeClr val="dk1"/>
                </a:solidFill>
                <a:latin typeface="Cabin"/>
                <a:ea typeface="Cabin"/>
                <a:cs typeface="Cabin"/>
                <a:sym typeface="Cabin"/>
              </a:rPr>
              <a:t>Explore resources in Moodle under TELL:  Planning</a:t>
            </a:r>
          </a:p>
          <a:p>
            <a:pPr indent="-289560" lvl="0" marL="365760" marR="0" rtl="0" algn="l">
              <a:lnSpc>
                <a:spcPct val="100000"/>
              </a:lnSpc>
              <a:spcBef>
                <a:spcPts val="600"/>
              </a:spcBef>
              <a:buClr>
                <a:schemeClr val="accent1"/>
              </a:buClr>
              <a:buSzPct val="80000"/>
              <a:buFont typeface="Noto Symbol"/>
              <a:buChar char="●"/>
            </a:pPr>
            <a:r>
              <a:rPr b="0" baseline="0" i="0" lang="en-US" sz="3200" u="none" cap="none" strike="noStrike">
                <a:solidFill>
                  <a:schemeClr val="dk1"/>
                </a:solidFill>
                <a:latin typeface="Cabin"/>
                <a:ea typeface="Cabin"/>
                <a:cs typeface="Cabin"/>
                <a:sym typeface="Cabin"/>
              </a:rPr>
              <a:t>Begin thinking of a STEM based space topic for micro-teaching next week. (Monday’s trip to the MOF will help.)</a:t>
            </a:r>
          </a:p>
        </p:txBody>
      </p:sp>
    </p:spTree>
  </p:cSld>
  <p:clrMapOvr>
    <a:masterClrMapping/>
  </p:clrMapOvr>
  <p:transition spd="slow">
    <p:cut/>
  </p:transition>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00" name="Shape 300"/>
        <p:cNvGrpSpPr/>
        <p:nvPr/>
      </p:nvGrpSpPr>
      <p:grpSpPr>
        <a:xfrm>
          <a:off x="0" y="0"/>
          <a:ext cx="0" cy="0"/>
          <a:chOff x="0" y="0"/>
          <a:chExt cx="0" cy="0"/>
        </a:xfrm>
      </p:grpSpPr>
      <p:sp>
        <p:nvSpPr>
          <p:cNvPr id="301" name="Shape 301"/>
          <p:cNvSpPr txBox="1"/>
          <p:nvPr>
            <p:ph type="title"/>
          </p:nvPr>
        </p:nvSpPr>
        <p:spPr>
          <a:xfrm>
            <a:off x="1435608" y="274637"/>
            <a:ext cx="7498080" cy="1143000"/>
          </a:xfrm>
          <a:prstGeom prst="rect">
            <a:avLst/>
          </a:prstGeom>
          <a:noFill/>
          <a:ln>
            <a:noFill/>
          </a:ln>
        </p:spPr>
        <p:txBody>
          <a:bodyPr anchorCtr="0" anchor="ctr" bIns="45700" lIns="91425" rIns="91425" tIns="45700">
            <a:noAutofit/>
          </a:bodyPr>
          <a:lstStyle/>
          <a:p>
            <a:pPr indent="0" lvl="0" marL="0" marR="0" rtl="0" algn="l">
              <a:spcBef>
                <a:spcPts val="0"/>
              </a:spcBef>
              <a:buClr>
                <a:srgbClr val="562214"/>
              </a:buClr>
              <a:buSzPct val="25000"/>
              <a:buFont typeface="Cabin"/>
              <a:buNone/>
            </a:pPr>
            <a:r>
              <a:rPr b="0" baseline="0" i="0" lang="en-US" sz="4300" u="none" cap="none" strike="noStrike">
                <a:solidFill>
                  <a:srgbClr val="562214"/>
                </a:solidFill>
                <a:latin typeface="Cabin"/>
                <a:ea typeface="Cabin"/>
                <a:cs typeface="Cabin"/>
                <a:sym typeface="Cabin"/>
              </a:rPr>
              <a:t>This Afternoon</a:t>
            </a:r>
          </a:p>
        </p:txBody>
      </p:sp>
      <p:sp>
        <p:nvSpPr>
          <p:cNvPr id="302" name="Shape 302"/>
          <p:cNvSpPr txBox="1"/>
          <p:nvPr>
            <p:ph idx="1" type="body"/>
          </p:nvPr>
        </p:nvSpPr>
        <p:spPr>
          <a:xfrm>
            <a:off x="1435608" y="1447800"/>
            <a:ext cx="7498080" cy="4800600"/>
          </a:xfrm>
          <a:prstGeom prst="rect">
            <a:avLst/>
          </a:prstGeom>
          <a:noFill/>
          <a:ln>
            <a:noFill/>
          </a:ln>
        </p:spPr>
        <p:txBody>
          <a:bodyPr anchorCtr="0" anchor="t" bIns="45700" lIns="91425" rIns="91425" tIns="45700">
            <a:noAutofit/>
          </a:bodyPr>
          <a:lstStyle/>
          <a:p>
            <a:pPr indent="-289560" lvl="0" marL="365760" marR="0" rtl="0" algn="l">
              <a:lnSpc>
                <a:spcPct val="100000"/>
              </a:lnSpc>
              <a:spcBef>
                <a:spcPts val="0"/>
              </a:spcBef>
              <a:buClr>
                <a:schemeClr val="accent1"/>
              </a:buClr>
              <a:buSzPct val="80000"/>
              <a:buFont typeface="Noto Symbol"/>
              <a:buChar char="●"/>
            </a:pPr>
            <a:r>
              <a:rPr b="0" baseline="0" i="0" lang="en-US" sz="3200" u="none" cap="none" strike="noStrike">
                <a:solidFill>
                  <a:schemeClr val="dk1"/>
                </a:solidFill>
                <a:latin typeface="Cabin"/>
                <a:ea typeface="Cabin"/>
                <a:cs typeface="Cabin"/>
                <a:sym typeface="Cabin"/>
              </a:rPr>
              <a:t>Linguafolio self-assessment</a:t>
            </a:r>
          </a:p>
          <a:p>
            <a:pPr indent="-289560" lvl="0" marL="365760" marR="0" rtl="0" algn="l">
              <a:lnSpc>
                <a:spcPct val="100000"/>
              </a:lnSpc>
              <a:spcBef>
                <a:spcPts val="600"/>
              </a:spcBef>
              <a:buClr>
                <a:schemeClr val="accent1"/>
              </a:buClr>
              <a:buSzPct val="80000"/>
              <a:buFont typeface="Noto Symbol"/>
              <a:buChar char="●"/>
            </a:pPr>
            <a:r>
              <a:rPr b="0" baseline="0" i="0" lang="en-US" sz="3200" u="none" cap="none" strike="noStrike">
                <a:solidFill>
                  <a:schemeClr val="dk1"/>
                </a:solidFill>
                <a:latin typeface="Cabin"/>
                <a:ea typeface="Cabin"/>
                <a:cs typeface="Cabin"/>
                <a:sym typeface="Cabin"/>
              </a:rPr>
              <a:t>Continue to work on Google sites</a:t>
            </a:r>
          </a:p>
          <a:p>
            <a:pPr indent="-127000" lvl="0" marL="365760" marR="0" rtl="0" algn="l">
              <a:lnSpc>
                <a:spcPct val="100000"/>
              </a:lnSpc>
              <a:spcBef>
                <a:spcPts val="600"/>
              </a:spcBef>
              <a:buClr>
                <a:schemeClr val="accent1"/>
              </a:buClr>
              <a:buFont typeface="Noto Symbol"/>
              <a:buNone/>
            </a:pPr>
            <a:r>
              <a:t/>
            </a:r>
            <a:endParaRPr b="0" baseline="0" i="0" sz="3200" u="none" cap="none" strike="noStrike">
              <a:solidFill>
                <a:schemeClr val="dk1"/>
              </a:solidFill>
              <a:latin typeface="Cabin"/>
              <a:ea typeface="Cabin"/>
              <a:cs typeface="Cabin"/>
              <a:sym typeface="Cabin"/>
            </a:endParaRPr>
          </a:p>
        </p:txBody>
      </p:sp>
    </p:spTree>
  </p:cSld>
  <p:clrMapOvr>
    <a:masterClrMapping/>
  </p:clrMapOvr>
  <p:transition spd="slow">
    <p:cut/>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8" name="Shape 118"/>
        <p:cNvGrpSpPr/>
        <p:nvPr/>
      </p:nvGrpSpPr>
      <p:grpSpPr>
        <a:xfrm>
          <a:off x="0" y="0"/>
          <a:ext cx="0" cy="0"/>
          <a:chOff x="0" y="0"/>
          <a:chExt cx="0" cy="0"/>
        </a:xfrm>
      </p:grpSpPr>
      <p:sp>
        <p:nvSpPr>
          <p:cNvPr id="119" name="Shape 119"/>
          <p:cNvSpPr txBox="1"/>
          <p:nvPr>
            <p:ph type="title"/>
          </p:nvPr>
        </p:nvSpPr>
        <p:spPr>
          <a:xfrm>
            <a:off x="1435608" y="274637"/>
            <a:ext cx="7498080" cy="1143000"/>
          </a:xfrm>
          <a:prstGeom prst="rect">
            <a:avLst/>
          </a:prstGeom>
          <a:noFill/>
          <a:ln>
            <a:noFill/>
          </a:ln>
        </p:spPr>
        <p:txBody>
          <a:bodyPr anchorCtr="0" anchor="ctr" bIns="45700" lIns="91425" rIns="91425" tIns="45700">
            <a:noAutofit/>
          </a:bodyPr>
          <a:lstStyle/>
          <a:p>
            <a:pPr indent="0" lvl="0" marL="0" marR="0" rtl="0" algn="l">
              <a:spcBef>
                <a:spcPts val="0"/>
              </a:spcBef>
              <a:buClr>
                <a:srgbClr val="562214"/>
              </a:buClr>
              <a:buSzPct val="25000"/>
              <a:buFont typeface="Cabin"/>
              <a:buNone/>
            </a:pPr>
            <a:r>
              <a:rPr b="0" baseline="0" i="0" lang="en-US" sz="4300" u="none" cap="none" strike="noStrike">
                <a:solidFill>
                  <a:srgbClr val="562214"/>
                </a:solidFill>
                <a:latin typeface="Cabin"/>
                <a:ea typeface="Cabin"/>
                <a:cs typeface="Cabin"/>
                <a:sym typeface="Cabin"/>
              </a:rPr>
              <a:t>Essential Questions</a:t>
            </a:r>
          </a:p>
        </p:txBody>
      </p:sp>
      <p:sp>
        <p:nvSpPr>
          <p:cNvPr id="120" name="Shape 120"/>
          <p:cNvSpPr txBox="1"/>
          <p:nvPr>
            <p:ph idx="1" type="body"/>
          </p:nvPr>
        </p:nvSpPr>
        <p:spPr>
          <a:xfrm>
            <a:off x="1435608" y="1447800"/>
            <a:ext cx="7498080" cy="4800600"/>
          </a:xfrm>
          <a:prstGeom prst="rect">
            <a:avLst/>
          </a:prstGeom>
          <a:noFill/>
          <a:ln>
            <a:noFill/>
          </a:ln>
        </p:spPr>
        <p:txBody>
          <a:bodyPr anchorCtr="0" anchor="t" bIns="45700" lIns="91425" rIns="91425" tIns="45700">
            <a:noAutofit/>
          </a:bodyPr>
          <a:lstStyle/>
          <a:p>
            <a:pPr indent="-289560" lvl="0" marL="365760" marR="0" rtl="0" algn="l">
              <a:lnSpc>
                <a:spcPct val="100000"/>
              </a:lnSpc>
              <a:spcBef>
                <a:spcPts val="0"/>
              </a:spcBef>
              <a:buClr>
                <a:schemeClr val="accent1"/>
              </a:buClr>
              <a:buSzPct val="80000"/>
              <a:buFont typeface="Noto Symbol"/>
              <a:buChar char="●"/>
            </a:pPr>
            <a:r>
              <a:rPr b="0" baseline="0" i="0" lang="en-US" sz="3200" u="none" cap="none" strike="noStrike">
                <a:solidFill>
                  <a:schemeClr val="dk1"/>
                </a:solidFill>
                <a:latin typeface="Cabin"/>
                <a:ea typeface="Cabin"/>
                <a:cs typeface="Cabin"/>
                <a:sym typeface="Cabin"/>
              </a:rPr>
              <a:t>How do I plan a lesson around the notion of backward design?</a:t>
            </a:r>
          </a:p>
          <a:p>
            <a:pPr indent="-289560" lvl="0" marL="365760" marR="0" rtl="0" algn="l">
              <a:lnSpc>
                <a:spcPct val="100000"/>
              </a:lnSpc>
              <a:spcBef>
                <a:spcPts val="600"/>
              </a:spcBef>
              <a:buClr>
                <a:schemeClr val="accent1"/>
              </a:buClr>
              <a:buSzPct val="80000"/>
              <a:buFont typeface="Noto Symbol"/>
              <a:buChar char="●"/>
            </a:pPr>
            <a:r>
              <a:rPr b="0" baseline="0" i="0" lang="en-US" sz="3200" u="none" cap="none" strike="noStrike">
                <a:solidFill>
                  <a:schemeClr val="dk1"/>
                </a:solidFill>
                <a:latin typeface="Cabin"/>
                <a:ea typeface="Cabin"/>
                <a:cs typeface="Cabin"/>
                <a:sym typeface="Cabin"/>
              </a:rPr>
              <a:t>How can I connect language learning to content areas of STEM (Science, Technology, Engineering, and Math) in my lessons?</a:t>
            </a:r>
          </a:p>
          <a:p>
            <a:pPr indent="-289560" lvl="0" marL="365760" marR="0" rtl="0" algn="l">
              <a:lnSpc>
                <a:spcPct val="100000"/>
              </a:lnSpc>
              <a:spcBef>
                <a:spcPts val="600"/>
              </a:spcBef>
              <a:buClr>
                <a:schemeClr val="accent1"/>
              </a:buClr>
              <a:buSzPct val="80000"/>
              <a:buFont typeface="Noto Symbol"/>
              <a:buChar char="●"/>
            </a:pPr>
            <a:r>
              <a:rPr b="0" baseline="0" i="0" lang="en-US" sz="3200" u="none" cap="none" strike="noStrike">
                <a:solidFill>
                  <a:schemeClr val="dk1"/>
                </a:solidFill>
                <a:latin typeface="Cabin"/>
                <a:ea typeface="Cabin"/>
                <a:cs typeface="Cabin"/>
                <a:sym typeface="Cabin"/>
              </a:rPr>
              <a:t>How can I begin to think of lesson planning following the lesson templates?</a:t>
            </a:r>
          </a:p>
          <a:p>
            <a:pPr indent="-127000" lvl="0" marL="365760" marR="0" rtl="0" algn="l">
              <a:lnSpc>
                <a:spcPct val="100000"/>
              </a:lnSpc>
              <a:spcBef>
                <a:spcPts val="600"/>
              </a:spcBef>
              <a:buClr>
                <a:schemeClr val="accent1"/>
              </a:buClr>
              <a:buFont typeface="Noto Symbol"/>
              <a:buNone/>
            </a:pPr>
            <a:r>
              <a:t/>
            </a:r>
            <a:endParaRPr b="0" baseline="0" i="0" sz="3200" u="none" cap="none" strike="noStrike">
              <a:solidFill>
                <a:schemeClr val="dk1"/>
              </a:solidFill>
              <a:latin typeface="Cabin"/>
              <a:ea typeface="Cabin"/>
              <a:cs typeface="Cabin"/>
              <a:sym typeface="Cabin"/>
            </a:endParaRPr>
          </a:p>
        </p:txBody>
      </p:sp>
    </p:spTree>
  </p:cSld>
  <p:clrMapOvr>
    <a:masterClrMapping/>
  </p:clrMapOvr>
  <p:transition spd="slow">
    <p:cut/>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4" name="Shape 124"/>
        <p:cNvGrpSpPr/>
        <p:nvPr/>
      </p:nvGrpSpPr>
      <p:grpSpPr>
        <a:xfrm>
          <a:off x="0" y="0"/>
          <a:ext cx="0" cy="0"/>
          <a:chOff x="0" y="0"/>
          <a:chExt cx="0" cy="0"/>
        </a:xfrm>
      </p:grpSpPr>
      <p:sp>
        <p:nvSpPr>
          <p:cNvPr id="125" name="Shape 125"/>
          <p:cNvSpPr txBox="1"/>
          <p:nvPr>
            <p:ph type="title"/>
          </p:nvPr>
        </p:nvSpPr>
        <p:spPr>
          <a:xfrm>
            <a:off x="1435608" y="274637"/>
            <a:ext cx="7498080" cy="1143000"/>
          </a:xfrm>
          <a:prstGeom prst="rect">
            <a:avLst/>
          </a:prstGeom>
          <a:noFill/>
          <a:ln>
            <a:noFill/>
          </a:ln>
        </p:spPr>
        <p:txBody>
          <a:bodyPr anchorCtr="0" anchor="ctr" bIns="45700" lIns="91425" rIns="91425" tIns="45700">
            <a:noAutofit/>
          </a:bodyPr>
          <a:lstStyle/>
          <a:p>
            <a:pPr indent="0" lvl="0" marL="0" marR="0" rtl="0" algn="l">
              <a:spcBef>
                <a:spcPts val="0"/>
              </a:spcBef>
              <a:buClr>
                <a:srgbClr val="562214"/>
              </a:buClr>
              <a:buSzPct val="25000"/>
              <a:buFont typeface="Cabin"/>
              <a:buNone/>
            </a:pPr>
            <a:r>
              <a:rPr b="0" baseline="0" i="0" lang="en-US" sz="4300" u="none" cap="none" strike="noStrike">
                <a:solidFill>
                  <a:srgbClr val="562214"/>
                </a:solidFill>
                <a:latin typeface="Cabin"/>
                <a:ea typeface="Cabin"/>
                <a:cs typeface="Cabin"/>
                <a:sym typeface="Cabin"/>
              </a:rPr>
              <a:t>STEM: What is it?</a:t>
            </a:r>
          </a:p>
        </p:txBody>
      </p:sp>
      <p:sp>
        <p:nvSpPr>
          <p:cNvPr id="126" name="Shape 126"/>
          <p:cNvSpPr txBox="1"/>
          <p:nvPr>
            <p:ph idx="1" type="body"/>
          </p:nvPr>
        </p:nvSpPr>
        <p:spPr>
          <a:xfrm>
            <a:off x="1102405" y="1981200"/>
            <a:ext cx="7355792" cy="4343400"/>
          </a:xfrm>
          <a:prstGeom prst="rect">
            <a:avLst/>
          </a:prstGeom>
          <a:noFill/>
          <a:ln>
            <a:noFill/>
          </a:ln>
        </p:spPr>
        <p:txBody>
          <a:bodyPr anchorCtr="0" anchor="t" bIns="45700" lIns="91425" rIns="91425" tIns="45700">
            <a:noAutofit/>
          </a:bodyPr>
          <a:lstStyle/>
          <a:p>
            <a:pPr indent="-289560" lvl="0" marL="365760" marR="0" rtl="0" algn="l">
              <a:lnSpc>
                <a:spcPct val="100000"/>
              </a:lnSpc>
              <a:spcBef>
                <a:spcPts val="0"/>
              </a:spcBef>
              <a:buClr>
                <a:schemeClr val="accent1"/>
              </a:buClr>
              <a:buSzPct val="80000"/>
              <a:buFont typeface="Noto Symbol"/>
              <a:buChar char="●"/>
            </a:pPr>
            <a:r>
              <a:rPr b="1" baseline="0" i="0" lang="en-US" sz="2400" u="none" cap="none" strike="noStrike">
                <a:solidFill>
                  <a:schemeClr val="dk1"/>
                </a:solidFill>
                <a:latin typeface="Cabin"/>
                <a:ea typeface="Cabin"/>
                <a:cs typeface="Cabin"/>
                <a:sym typeface="Cabin"/>
              </a:rPr>
              <a:t>S</a:t>
            </a:r>
            <a:r>
              <a:rPr b="0" baseline="0" i="0" lang="en-US" sz="2400" u="none" cap="none" strike="noStrike">
                <a:solidFill>
                  <a:schemeClr val="dk1"/>
                </a:solidFill>
                <a:latin typeface="Cabin"/>
                <a:ea typeface="Cabin"/>
                <a:cs typeface="Cabin"/>
                <a:sym typeface="Cabin"/>
              </a:rPr>
              <a:t>cience, </a:t>
            </a:r>
            <a:r>
              <a:rPr b="1" baseline="0" i="0" lang="en-US" sz="2400" u="none" cap="none" strike="noStrike">
                <a:solidFill>
                  <a:schemeClr val="dk1"/>
                </a:solidFill>
                <a:latin typeface="Cabin"/>
                <a:ea typeface="Cabin"/>
                <a:cs typeface="Cabin"/>
                <a:sym typeface="Cabin"/>
              </a:rPr>
              <a:t>T</a:t>
            </a:r>
            <a:r>
              <a:rPr b="0" baseline="0" i="0" lang="en-US" sz="2400" u="none" cap="none" strike="noStrike">
                <a:solidFill>
                  <a:schemeClr val="dk1"/>
                </a:solidFill>
                <a:latin typeface="Cabin"/>
                <a:ea typeface="Cabin"/>
                <a:cs typeface="Cabin"/>
                <a:sym typeface="Cabin"/>
              </a:rPr>
              <a:t>echnology, </a:t>
            </a:r>
            <a:r>
              <a:rPr b="1" baseline="0" i="0" lang="en-US" sz="2400" u="none" cap="none" strike="noStrike">
                <a:solidFill>
                  <a:schemeClr val="dk1"/>
                </a:solidFill>
                <a:latin typeface="Cabin"/>
                <a:ea typeface="Cabin"/>
                <a:cs typeface="Cabin"/>
                <a:sym typeface="Cabin"/>
              </a:rPr>
              <a:t>E</a:t>
            </a:r>
            <a:r>
              <a:rPr b="0" baseline="0" i="0" lang="en-US" sz="2400" u="none" cap="none" strike="noStrike">
                <a:solidFill>
                  <a:schemeClr val="dk1"/>
                </a:solidFill>
                <a:latin typeface="Cabin"/>
                <a:ea typeface="Cabin"/>
                <a:cs typeface="Cabin"/>
                <a:sym typeface="Cabin"/>
              </a:rPr>
              <a:t>ngineering, and </a:t>
            </a:r>
            <a:r>
              <a:rPr b="1" baseline="0" i="0" lang="en-US" sz="2400" u="none" cap="none" strike="noStrike">
                <a:solidFill>
                  <a:schemeClr val="dk1"/>
                </a:solidFill>
                <a:latin typeface="Cabin"/>
                <a:ea typeface="Cabin"/>
                <a:cs typeface="Cabin"/>
                <a:sym typeface="Cabin"/>
              </a:rPr>
              <a:t>M</a:t>
            </a:r>
            <a:r>
              <a:rPr b="0" baseline="0" i="0" lang="en-US" sz="2400" u="none" cap="none" strike="noStrike">
                <a:solidFill>
                  <a:schemeClr val="dk1"/>
                </a:solidFill>
                <a:latin typeface="Cabin"/>
                <a:ea typeface="Cabin"/>
                <a:cs typeface="Cabin"/>
                <a:sym typeface="Cabin"/>
              </a:rPr>
              <a:t>athematics</a:t>
            </a:r>
          </a:p>
          <a:p>
            <a:pPr indent="-289560" lvl="0" marL="365760" marR="0" rtl="0" algn="l">
              <a:lnSpc>
                <a:spcPct val="100000"/>
              </a:lnSpc>
              <a:spcBef>
                <a:spcPts val="600"/>
              </a:spcBef>
              <a:buClr>
                <a:schemeClr val="accent1"/>
              </a:buClr>
              <a:buSzPct val="80000"/>
              <a:buFont typeface="Noto Symbol"/>
              <a:buChar char="●"/>
            </a:pPr>
            <a:r>
              <a:rPr b="0" baseline="0" i="0" lang="en-US" sz="2400" u="none" cap="none" strike="noStrike">
                <a:solidFill>
                  <a:schemeClr val="dk1"/>
                </a:solidFill>
                <a:latin typeface="Cabin"/>
                <a:ea typeface="Cabin"/>
                <a:cs typeface="Cabin"/>
                <a:sym typeface="Cabin"/>
              </a:rPr>
              <a:t>Program started by Judith A. Ramaley, former director of the National Science Foundation’s education and human-resources division. </a:t>
            </a:r>
          </a:p>
          <a:p>
            <a:pPr indent="-289560" lvl="0" marL="365760" marR="0" rtl="0" algn="l">
              <a:lnSpc>
                <a:spcPct val="100000"/>
              </a:lnSpc>
              <a:spcBef>
                <a:spcPts val="600"/>
              </a:spcBef>
              <a:buClr>
                <a:schemeClr val="accent1"/>
              </a:buClr>
              <a:buSzPct val="80000"/>
              <a:buFont typeface="Noto Symbol"/>
              <a:buChar char="●"/>
            </a:pPr>
            <a:r>
              <a:rPr b="0" baseline="0" i="0" lang="en-US" sz="2400" u="none" cap="none" strike="noStrike">
                <a:solidFill>
                  <a:schemeClr val="dk1"/>
                </a:solidFill>
                <a:latin typeface="Cabin"/>
                <a:ea typeface="Cabin"/>
                <a:cs typeface="Cabin"/>
                <a:sym typeface="Cabin"/>
              </a:rPr>
              <a:t>Designed to revolutionize the teaching of subject areas such as mathematics and science by incorporating technology and engineering into regular curriculum by creating a “</a:t>
            </a:r>
            <a:r>
              <a:rPr b="0" baseline="0" i="0" lang="en-US" sz="2400" u="sng" cap="none" strike="noStrike">
                <a:solidFill>
                  <a:schemeClr val="hlink"/>
                </a:solidFill>
                <a:latin typeface="Cabin"/>
                <a:ea typeface="Cabin"/>
                <a:cs typeface="Cabin"/>
                <a:sym typeface="Cabin"/>
                <a:hlinkClick r:id="rId3"/>
              </a:rPr>
              <a:t>meta-discipline.</a:t>
            </a:r>
            <a:r>
              <a:rPr b="0" baseline="0" i="0" lang="en-US" sz="2400" u="none" cap="none" strike="noStrike">
                <a:solidFill>
                  <a:schemeClr val="dk1"/>
                </a:solidFill>
                <a:latin typeface="Cabin"/>
                <a:ea typeface="Cabin"/>
                <a:cs typeface="Cabin"/>
                <a:sym typeface="Cabin"/>
              </a:rPr>
              <a:t>”</a:t>
            </a:r>
          </a:p>
          <a:p>
            <a:pPr indent="-289560" lvl="0" marL="365760" marR="0" rtl="0" algn="l">
              <a:lnSpc>
                <a:spcPct val="100000"/>
              </a:lnSpc>
              <a:spcBef>
                <a:spcPts val="600"/>
              </a:spcBef>
              <a:buClr>
                <a:schemeClr val="accent1"/>
              </a:buClr>
              <a:buSzPct val="25000"/>
              <a:buFont typeface="Noto Symbol"/>
              <a:buNone/>
            </a:pPr>
            <a:r>
              <a:rPr b="0" baseline="0" i="0" lang="en-US" sz="1600" u="none" cap="none" strike="noStrike">
                <a:solidFill>
                  <a:srgbClr val="262699"/>
                </a:solidFill>
                <a:latin typeface="Cabin"/>
                <a:ea typeface="Cabin"/>
                <a:cs typeface="Cabin"/>
                <a:sym typeface="Cabin"/>
              </a:rPr>
              <a:t>http://drpfconsults.com/understanding-the-basics-of-stem-education/</a:t>
            </a:r>
          </a:p>
        </p:txBody>
      </p:sp>
    </p:spTree>
  </p:cSld>
  <p:clrMapOvr>
    <a:masterClrMapping/>
  </p:clrMapOvr>
  <p:transition spd="slow">
    <p:cut/>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6">
                                            <p:txEl>
                                              <p:pRg end="0" st="0"/>
                                            </p:txEl>
                                          </p:spTgt>
                                        </p:tgtEl>
                                        <p:attrNameLst>
                                          <p:attrName>style.visibility</p:attrName>
                                        </p:attrNameLst>
                                      </p:cBhvr>
                                      <p:to>
                                        <p:strVal val="visible"/>
                                      </p:to>
                                    </p:set>
                                    <p:animEffect filter="fade" transition="in">
                                      <p:cBhvr>
                                        <p:cTn dur="1000"/>
                                        <p:tgtEl>
                                          <p:spTgt spid="126">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6">
                                            <p:txEl>
                                              <p:pRg end="1" st="1"/>
                                            </p:txEl>
                                          </p:spTgt>
                                        </p:tgtEl>
                                        <p:attrNameLst>
                                          <p:attrName>style.visibility</p:attrName>
                                        </p:attrNameLst>
                                      </p:cBhvr>
                                      <p:to>
                                        <p:strVal val="visible"/>
                                      </p:to>
                                    </p:set>
                                    <p:animEffect filter="fade" transition="in">
                                      <p:cBhvr>
                                        <p:cTn dur="1000"/>
                                        <p:tgtEl>
                                          <p:spTgt spid="126">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6">
                                            <p:txEl>
                                              <p:pRg end="2" st="2"/>
                                            </p:txEl>
                                          </p:spTgt>
                                        </p:tgtEl>
                                        <p:attrNameLst>
                                          <p:attrName>style.visibility</p:attrName>
                                        </p:attrNameLst>
                                      </p:cBhvr>
                                      <p:to>
                                        <p:strVal val="visible"/>
                                      </p:to>
                                    </p:set>
                                    <p:animEffect filter="fade" transition="in">
                                      <p:cBhvr>
                                        <p:cTn dur="1000"/>
                                        <p:tgtEl>
                                          <p:spTgt spid="126">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6">
                                            <p:txEl>
                                              <p:pRg end="3" st="3"/>
                                            </p:txEl>
                                          </p:spTgt>
                                        </p:tgtEl>
                                        <p:attrNameLst>
                                          <p:attrName>style.visibility</p:attrName>
                                        </p:attrNameLst>
                                      </p:cBhvr>
                                      <p:to>
                                        <p:strVal val="visible"/>
                                      </p:to>
                                    </p:set>
                                    <p:animEffect filter="fade" transition="in">
                                      <p:cBhvr>
                                        <p:cTn dur="1000"/>
                                        <p:tgtEl>
                                          <p:spTgt spid="126">
                                            <p:txEl>
                                              <p:pRg end="3" st="3"/>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1" name="Shape 131"/>
        <p:cNvGrpSpPr/>
        <p:nvPr/>
      </p:nvGrpSpPr>
      <p:grpSpPr>
        <a:xfrm>
          <a:off x="0" y="0"/>
          <a:ext cx="0" cy="0"/>
          <a:chOff x="0" y="0"/>
          <a:chExt cx="0" cy="0"/>
        </a:xfrm>
      </p:grpSpPr>
      <p:sp>
        <p:nvSpPr>
          <p:cNvPr id="132" name="Shape 132"/>
          <p:cNvSpPr txBox="1"/>
          <p:nvPr>
            <p:ph type="title"/>
          </p:nvPr>
        </p:nvSpPr>
        <p:spPr>
          <a:xfrm>
            <a:off x="1435608" y="274637"/>
            <a:ext cx="7498080" cy="1143000"/>
          </a:xfrm>
          <a:prstGeom prst="rect">
            <a:avLst/>
          </a:prstGeom>
          <a:noFill/>
          <a:ln>
            <a:noFill/>
          </a:ln>
        </p:spPr>
        <p:txBody>
          <a:bodyPr anchorCtr="0" anchor="ctr" bIns="45700" lIns="91425" rIns="91425" tIns="45700">
            <a:noAutofit/>
          </a:bodyPr>
          <a:lstStyle/>
          <a:p>
            <a:pPr indent="0" lvl="0" marL="0" marR="0" rtl="0" algn="l">
              <a:spcBef>
                <a:spcPts val="0"/>
              </a:spcBef>
              <a:buClr>
                <a:srgbClr val="562214"/>
              </a:buClr>
              <a:buSzPct val="25000"/>
              <a:buFont typeface="Cabin"/>
              <a:buNone/>
            </a:pPr>
            <a:r>
              <a:rPr b="0" baseline="0" i="0" lang="en-US" sz="4300" u="none" cap="none" strike="noStrike">
                <a:solidFill>
                  <a:srgbClr val="562214"/>
                </a:solidFill>
                <a:latin typeface="Cabin"/>
                <a:ea typeface="Cabin"/>
                <a:cs typeface="Cabin"/>
                <a:sym typeface="Cabin"/>
              </a:rPr>
              <a:t>STEM: More than 4 subjects</a:t>
            </a:r>
          </a:p>
        </p:txBody>
      </p:sp>
      <p:sp>
        <p:nvSpPr>
          <p:cNvPr id="133" name="Shape 133"/>
          <p:cNvSpPr txBox="1"/>
          <p:nvPr>
            <p:ph idx="1" type="body"/>
          </p:nvPr>
        </p:nvSpPr>
        <p:spPr>
          <a:xfrm>
            <a:off x="685800" y="1981200"/>
            <a:ext cx="7772400" cy="4343400"/>
          </a:xfrm>
          <a:prstGeom prst="rect">
            <a:avLst/>
          </a:prstGeom>
          <a:noFill/>
          <a:ln>
            <a:noFill/>
          </a:ln>
        </p:spPr>
        <p:txBody>
          <a:bodyPr anchorCtr="0" anchor="t" bIns="45700" lIns="91425" rIns="91425" tIns="45700">
            <a:noAutofit/>
          </a:bodyPr>
          <a:lstStyle/>
          <a:p>
            <a:pPr indent="-289560" lvl="0" marL="365760" marR="0" rtl="0" algn="l">
              <a:lnSpc>
                <a:spcPct val="100000"/>
              </a:lnSpc>
              <a:spcBef>
                <a:spcPts val="0"/>
              </a:spcBef>
              <a:buClr>
                <a:schemeClr val="accent1"/>
              </a:buClr>
              <a:buSzPct val="80000"/>
              <a:buFont typeface="Noto Symbol"/>
              <a:buChar char="●"/>
            </a:pPr>
            <a:r>
              <a:rPr b="0" baseline="0" i="0" lang="en-US" sz="2400" u="none" cap="none" strike="noStrike">
                <a:solidFill>
                  <a:schemeClr val="dk1"/>
                </a:solidFill>
                <a:latin typeface="Cabin"/>
                <a:ea typeface="Cabin"/>
                <a:cs typeface="Cabin"/>
                <a:sym typeface="Cabin"/>
              </a:rPr>
              <a:t>STEM Education attempts to transform the typical teacher-centered classroom by encouraging a curriculum that is driven by </a:t>
            </a:r>
            <a:r>
              <a:rPr b="1" baseline="0" i="0" lang="en-US" sz="2400" u="none" cap="none" strike="noStrike">
                <a:solidFill>
                  <a:schemeClr val="dk1"/>
                </a:solidFill>
                <a:latin typeface="Cabin"/>
                <a:ea typeface="Cabin"/>
                <a:cs typeface="Cabin"/>
                <a:sym typeface="Cabin"/>
              </a:rPr>
              <a:t>problem-solving, discovery, exploratory learning</a:t>
            </a:r>
            <a:r>
              <a:rPr b="0" baseline="0" i="0" lang="en-US" sz="2400" u="none" cap="none" strike="noStrike">
                <a:solidFill>
                  <a:schemeClr val="dk1"/>
                </a:solidFill>
                <a:latin typeface="Cabin"/>
                <a:ea typeface="Cabin"/>
                <a:cs typeface="Cabin"/>
                <a:sym typeface="Cabin"/>
              </a:rPr>
              <a:t>, and requires students to actively engage a situation in order to find its solution.</a:t>
            </a:r>
          </a:p>
          <a:p>
            <a:pPr indent="-289560" lvl="0" marL="365760" marR="0" rtl="0" algn="l">
              <a:lnSpc>
                <a:spcPct val="100000"/>
              </a:lnSpc>
              <a:spcBef>
                <a:spcPts val="600"/>
              </a:spcBef>
              <a:buClr>
                <a:schemeClr val="accent1"/>
              </a:buClr>
              <a:buSzPct val="80000"/>
              <a:buFont typeface="Noto Symbol"/>
              <a:buChar char="●"/>
            </a:pPr>
            <a:r>
              <a:rPr b="0" baseline="0" i="0" lang="en-US" sz="2400" u="none" cap="none" strike="noStrike">
                <a:solidFill>
                  <a:schemeClr val="dk1"/>
                </a:solidFill>
                <a:latin typeface="Cabin"/>
                <a:ea typeface="Cabin"/>
                <a:cs typeface="Cabin"/>
                <a:sym typeface="Cabin"/>
              </a:rPr>
              <a:t>The science, engineering, and mathematics fields are made complete by the </a:t>
            </a:r>
            <a:r>
              <a:rPr b="1" baseline="0" i="0" lang="en-US" sz="2400" u="none" cap="none" strike="noStrike">
                <a:solidFill>
                  <a:schemeClr val="dk1"/>
                </a:solidFill>
                <a:latin typeface="Cabin"/>
                <a:ea typeface="Cabin"/>
                <a:cs typeface="Cabin"/>
                <a:sym typeface="Cabin"/>
              </a:rPr>
              <a:t>technology</a:t>
            </a:r>
            <a:r>
              <a:rPr b="0" baseline="0" i="0" lang="en-US" sz="2400" u="none" cap="none" strike="noStrike">
                <a:solidFill>
                  <a:schemeClr val="dk1"/>
                </a:solidFill>
                <a:latin typeface="Cabin"/>
                <a:ea typeface="Cabin"/>
                <a:cs typeface="Cabin"/>
                <a:sym typeface="Cabin"/>
              </a:rPr>
              <a:t> component that provides a </a:t>
            </a:r>
            <a:r>
              <a:rPr b="1" baseline="0" i="0" lang="en-US" sz="2400" u="none" cap="none" strike="noStrike">
                <a:solidFill>
                  <a:schemeClr val="dk1"/>
                </a:solidFill>
                <a:latin typeface="Cabin"/>
                <a:ea typeface="Cabin"/>
                <a:cs typeface="Cabin"/>
                <a:sym typeface="Cabin"/>
              </a:rPr>
              <a:t>creative and innovative way to problem solve and apply </a:t>
            </a:r>
            <a:r>
              <a:rPr b="0" baseline="0" i="0" lang="en-US" sz="2400" u="none" cap="none" strike="noStrike">
                <a:solidFill>
                  <a:schemeClr val="dk1"/>
                </a:solidFill>
                <a:latin typeface="Cabin"/>
                <a:ea typeface="Cabin"/>
                <a:cs typeface="Cabin"/>
                <a:sym typeface="Cabin"/>
              </a:rPr>
              <a:t>what has been learned.</a:t>
            </a:r>
          </a:p>
        </p:txBody>
      </p:sp>
    </p:spTree>
  </p:cSld>
  <p:clrMapOvr>
    <a:masterClrMapping/>
  </p:clrMapOvr>
  <p:transition spd="slow">
    <p:cut/>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3">
                                            <p:txEl>
                                              <p:pRg end="0" st="0"/>
                                            </p:txEl>
                                          </p:spTgt>
                                        </p:tgtEl>
                                        <p:attrNameLst>
                                          <p:attrName>style.visibility</p:attrName>
                                        </p:attrNameLst>
                                      </p:cBhvr>
                                      <p:to>
                                        <p:strVal val="visible"/>
                                      </p:to>
                                    </p:set>
                                    <p:animEffect filter="fade" transition="in">
                                      <p:cBhvr>
                                        <p:cTn dur="1000"/>
                                        <p:tgtEl>
                                          <p:spTgt spid="133">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3">
                                            <p:txEl>
                                              <p:pRg end="1" st="1"/>
                                            </p:txEl>
                                          </p:spTgt>
                                        </p:tgtEl>
                                        <p:attrNameLst>
                                          <p:attrName>style.visibility</p:attrName>
                                        </p:attrNameLst>
                                      </p:cBhvr>
                                      <p:to>
                                        <p:strVal val="visible"/>
                                      </p:to>
                                    </p:set>
                                    <p:animEffect filter="fade" transition="in">
                                      <p:cBhvr>
                                        <p:cTn dur="1000"/>
                                        <p:tgtEl>
                                          <p:spTgt spid="133">
                                            <p:txEl>
                                              <p:pRg end="1" st="1"/>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7" name="Shape 137"/>
        <p:cNvGrpSpPr/>
        <p:nvPr/>
      </p:nvGrpSpPr>
      <p:grpSpPr>
        <a:xfrm>
          <a:off x="0" y="0"/>
          <a:ext cx="0" cy="0"/>
          <a:chOff x="0" y="0"/>
          <a:chExt cx="0" cy="0"/>
        </a:xfrm>
      </p:grpSpPr>
      <p:sp>
        <p:nvSpPr>
          <p:cNvPr id="138" name="Shape 138"/>
          <p:cNvSpPr txBox="1"/>
          <p:nvPr>
            <p:ph type="title"/>
          </p:nvPr>
        </p:nvSpPr>
        <p:spPr>
          <a:xfrm>
            <a:off x="1435608" y="274637"/>
            <a:ext cx="7498080" cy="1143000"/>
          </a:xfrm>
          <a:prstGeom prst="rect">
            <a:avLst/>
          </a:prstGeom>
          <a:noFill/>
          <a:ln>
            <a:noFill/>
          </a:ln>
        </p:spPr>
        <p:txBody>
          <a:bodyPr anchorCtr="0" anchor="ctr" bIns="45700" lIns="91425" rIns="91425" tIns="45700">
            <a:noAutofit/>
          </a:bodyPr>
          <a:lstStyle/>
          <a:p>
            <a:pPr indent="0" lvl="0" marL="0" marR="0" rtl="0" algn="l">
              <a:spcBef>
                <a:spcPts val="0"/>
              </a:spcBef>
              <a:buClr>
                <a:srgbClr val="562214"/>
              </a:buClr>
              <a:buSzPct val="25000"/>
              <a:buFont typeface="Cabin"/>
              <a:buNone/>
            </a:pPr>
            <a:r>
              <a:rPr b="0" baseline="0" i="0" lang="en-US" sz="3850" u="none" cap="none" strike="noStrike">
                <a:solidFill>
                  <a:srgbClr val="562214"/>
                </a:solidFill>
                <a:latin typeface="Cabin"/>
                <a:ea typeface="Cabin"/>
                <a:cs typeface="Cabin"/>
                <a:sym typeface="Cabin"/>
              </a:rPr>
              <a:t>STEM: Why is it important </a:t>
            </a:r>
            <a:br>
              <a:rPr b="0" baseline="0" i="0" lang="en-US" sz="3850" u="none" cap="none" strike="noStrike">
                <a:solidFill>
                  <a:srgbClr val="562214"/>
                </a:solidFill>
                <a:latin typeface="Cabin"/>
                <a:ea typeface="Cabin"/>
                <a:cs typeface="Cabin"/>
                <a:sym typeface="Cabin"/>
              </a:rPr>
            </a:br>
            <a:r>
              <a:rPr b="0" baseline="0" i="0" lang="en-US" sz="3250" u="none" cap="none" strike="noStrike">
                <a:solidFill>
                  <a:srgbClr val="562214"/>
                </a:solidFill>
                <a:latin typeface="Cabin"/>
                <a:ea typeface="Cabin"/>
                <a:cs typeface="Cabin"/>
                <a:sym typeface="Cabin"/>
              </a:rPr>
              <a:t>(to us as language teachers)?</a:t>
            </a:r>
          </a:p>
        </p:txBody>
      </p:sp>
      <p:sp>
        <p:nvSpPr>
          <p:cNvPr id="139" name="Shape 139"/>
          <p:cNvSpPr txBox="1"/>
          <p:nvPr>
            <p:ph idx="1" type="body"/>
          </p:nvPr>
        </p:nvSpPr>
        <p:spPr>
          <a:xfrm>
            <a:off x="1145136" y="1981200"/>
            <a:ext cx="7313064" cy="4343400"/>
          </a:xfrm>
          <a:prstGeom prst="rect">
            <a:avLst/>
          </a:prstGeom>
          <a:noFill/>
          <a:ln>
            <a:noFill/>
          </a:ln>
        </p:spPr>
        <p:txBody>
          <a:bodyPr anchorCtr="0" anchor="t" bIns="45700" lIns="91425" rIns="91425" tIns="45700">
            <a:noAutofit/>
          </a:bodyPr>
          <a:lstStyle/>
          <a:p>
            <a:pPr indent="-289560" lvl="0" marL="365760" marR="0" rtl="0" algn="l">
              <a:lnSpc>
                <a:spcPct val="100000"/>
              </a:lnSpc>
              <a:spcBef>
                <a:spcPts val="0"/>
              </a:spcBef>
              <a:buClr>
                <a:schemeClr val="accent1"/>
              </a:buClr>
              <a:buSzPct val="80000"/>
              <a:buFont typeface="Noto Symbol"/>
              <a:buChar char="●"/>
            </a:pPr>
            <a:r>
              <a:rPr b="0" baseline="0" i="1" lang="en-US" sz="2400" u="none" cap="none" strike="noStrike">
                <a:solidFill>
                  <a:schemeClr val="dk1"/>
                </a:solidFill>
                <a:latin typeface="Cabin"/>
                <a:ea typeface="Cabin"/>
                <a:cs typeface="Cabin"/>
                <a:sym typeface="Cabin"/>
              </a:rPr>
              <a:t>All students benefit from the STEM program because it teaches </a:t>
            </a:r>
            <a:r>
              <a:rPr b="1" baseline="0" i="1" lang="en-US" sz="2400" u="none" cap="none" strike="noStrike">
                <a:solidFill>
                  <a:schemeClr val="dk1"/>
                </a:solidFill>
                <a:latin typeface="Cabin"/>
                <a:ea typeface="Cabin"/>
                <a:cs typeface="Cabin"/>
                <a:sym typeface="Cabin"/>
              </a:rPr>
              <a:t>independent innovation </a:t>
            </a:r>
            <a:r>
              <a:rPr b="0" baseline="0" i="1" lang="en-US" sz="2400" u="none" cap="none" strike="noStrike">
                <a:solidFill>
                  <a:schemeClr val="dk1"/>
                </a:solidFill>
                <a:latin typeface="Cabin"/>
                <a:ea typeface="Cabin"/>
                <a:cs typeface="Cabin"/>
                <a:sym typeface="Cabin"/>
              </a:rPr>
              <a:t>and allows students to explore greater depths of all of the subjects by </a:t>
            </a:r>
            <a:r>
              <a:rPr b="1" baseline="0" i="1" lang="en-US" sz="2400" u="none" cap="none" strike="noStrike">
                <a:solidFill>
                  <a:schemeClr val="dk1"/>
                </a:solidFill>
                <a:latin typeface="Cabin"/>
                <a:ea typeface="Cabin"/>
                <a:cs typeface="Cabin"/>
                <a:sym typeface="Cabin"/>
              </a:rPr>
              <a:t>utilizing the skills learned</a:t>
            </a:r>
            <a:r>
              <a:rPr b="0" baseline="0" i="1" lang="en-US" sz="2400" u="none" cap="none" strike="noStrike">
                <a:solidFill>
                  <a:schemeClr val="dk1"/>
                </a:solidFill>
                <a:latin typeface="Cabin"/>
                <a:ea typeface="Cabin"/>
                <a:cs typeface="Cabin"/>
                <a:sym typeface="Cabin"/>
              </a:rPr>
              <a:t>; these skills are going to be required in order for today's students to be tomorrow’s </a:t>
            </a:r>
            <a:r>
              <a:rPr b="1" baseline="0" i="1" lang="en-US" sz="2400" u="none" cap="none" strike="noStrike">
                <a:solidFill>
                  <a:schemeClr val="dk1"/>
                </a:solidFill>
                <a:latin typeface="Cabin"/>
                <a:ea typeface="Cabin"/>
                <a:cs typeface="Cabin"/>
                <a:sym typeface="Cabin"/>
              </a:rPr>
              <a:t>global leaders</a:t>
            </a:r>
            <a:r>
              <a:rPr b="0" baseline="0" i="1" lang="en-US" sz="2400" u="none" cap="none" strike="noStrike">
                <a:solidFill>
                  <a:schemeClr val="dk1"/>
                </a:solidFill>
                <a:latin typeface="Cabin"/>
                <a:ea typeface="Cabin"/>
                <a:cs typeface="Cabin"/>
                <a:sym typeface="Cabin"/>
              </a:rPr>
              <a:t>.</a:t>
            </a:r>
          </a:p>
          <a:p>
            <a:pPr indent="-289560" lvl="0" marL="365760" marR="0" rtl="0" algn="l">
              <a:lnSpc>
                <a:spcPct val="100000"/>
              </a:lnSpc>
              <a:spcBef>
                <a:spcPts val="600"/>
              </a:spcBef>
              <a:buClr>
                <a:schemeClr val="accent1"/>
              </a:buClr>
              <a:buSzPct val="80000"/>
              <a:buFont typeface="Noto Symbol"/>
              <a:buChar char="●"/>
            </a:pPr>
            <a:r>
              <a:rPr b="0" baseline="0" i="0" lang="en-US" sz="2400" u="none" cap="none" strike="noStrike">
                <a:solidFill>
                  <a:schemeClr val="dk1"/>
                </a:solidFill>
                <a:latin typeface="Cabin"/>
                <a:ea typeface="Cabin"/>
                <a:cs typeface="Cabin"/>
                <a:sym typeface="Cabin"/>
              </a:rPr>
              <a:t>STEM is the big education “buzz” word</a:t>
            </a:r>
          </a:p>
          <a:p>
            <a:pPr indent="-289560" lvl="0" marL="365760" marR="0" rtl="0" algn="l">
              <a:lnSpc>
                <a:spcPct val="100000"/>
              </a:lnSpc>
              <a:spcBef>
                <a:spcPts val="600"/>
              </a:spcBef>
              <a:buClr>
                <a:schemeClr val="accent1"/>
              </a:buClr>
              <a:buSzPct val="80000"/>
              <a:buFont typeface="Noto Symbol"/>
              <a:buChar char="●"/>
            </a:pPr>
            <a:r>
              <a:rPr b="0" baseline="0" i="0" lang="en-US" sz="2400" u="none" cap="none" strike="noStrike">
                <a:solidFill>
                  <a:schemeClr val="dk1"/>
                </a:solidFill>
                <a:latin typeface="Cabin"/>
                <a:ea typeface="Cabin"/>
                <a:cs typeface="Cabin"/>
                <a:sym typeface="Cabin"/>
              </a:rPr>
              <a:t>STEM has business and legislative support</a:t>
            </a:r>
          </a:p>
          <a:p>
            <a:pPr indent="-289560" lvl="0" marL="365760" marR="0" rtl="0" algn="l">
              <a:lnSpc>
                <a:spcPct val="100000"/>
              </a:lnSpc>
              <a:spcBef>
                <a:spcPts val="600"/>
              </a:spcBef>
              <a:buClr>
                <a:schemeClr val="accent1"/>
              </a:buClr>
              <a:buSzPct val="80000"/>
              <a:buFont typeface="Noto Symbol"/>
              <a:buChar char="●"/>
            </a:pPr>
            <a:r>
              <a:rPr b="0" baseline="0" i="0" lang="en-US" sz="2400" u="none" cap="none" strike="noStrike">
                <a:solidFill>
                  <a:schemeClr val="dk1"/>
                </a:solidFill>
                <a:latin typeface="Cabin"/>
                <a:ea typeface="Cabin"/>
                <a:cs typeface="Cabin"/>
                <a:sym typeface="Cabin"/>
              </a:rPr>
              <a:t>STEM is often expanded to STE</a:t>
            </a:r>
            <a:r>
              <a:rPr b="1" baseline="0" i="0" lang="en-US" sz="2400" u="none" cap="none" strike="noStrike">
                <a:solidFill>
                  <a:schemeClr val="dk1"/>
                </a:solidFill>
                <a:latin typeface="Cabin"/>
                <a:ea typeface="Cabin"/>
                <a:cs typeface="Cabin"/>
                <a:sym typeface="Cabin"/>
              </a:rPr>
              <a:t>A</a:t>
            </a:r>
            <a:r>
              <a:rPr b="0" baseline="0" i="0" lang="en-US" sz="2400" u="none" cap="none" strike="noStrike">
                <a:solidFill>
                  <a:schemeClr val="dk1"/>
                </a:solidFill>
                <a:latin typeface="Cabin"/>
                <a:ea typeface="Cabin"/>
                <a:cs typeface="Cabin"/>
                <a:sym typeface="Cabin"/>
              </a:rPr>
              <a:t>M (for “Arts”) (so there is potential to also include WLs)</a:t>
            </a:r>
          </a:p>
        </p:txBody>
      </p:sp>
    </p:spTree>
  </p:cSld>
  <p:clrMapOvr>
    <a:masterClrMapping/>
  </p:clrMapOvr>
  <p:transition spd="slow">
    <p:cut/>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9">
                                            <p:txEl>
                                              <p:pRg end="0" st="0"/>
                                            </p:txEl>
                                          </p:spTgt>
                                        </p:tgtEl>
                                        <p:attrNameLst>
                                          <p:attrName>style.visibility</p:attrName>
                                        </p:attrNameLst>
                                      </p:cBhvr>
                                      <p:to>
                                        <p:strVal val="visible"/>
                                      </p:to>
                                    </p:set>
                                    <p:animEffect filter="fade" transition="in">
                                      <p:cBhvr>
                                        <p:cTn dur="1000"/>
                                        <p:tgtEl>
                                          <p:spTgt spid="139">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9">
                                            <p:txEl>
                                              <p:pRg end="1" st="1"/>
                                            </p:txEl>
                                          </p:spTgt>
                                        </p:tgtEl>
                                        <p:attrNameLst>
                                          <p:attrName>style.visibility</p:attrName>
                                        </p:attrNameLst>
                                      </p:cBhvr>
                                      <p:to>
                                        <p:strVal val="visible"/>
                                      </p:to>
                                    </p:set>
                                    <p:animEffect filter="fade" transition="in">
                                      <p:cBhvr>
                                        <p:cTn dur="1000"/>
                                        <p:tgtEl>
                                          <p:spTgt spid="139">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9">
                                            <p:txEl>
                                              <p:pRg end="2" st="2"/>
                                            </p:txEl>
                                          </p:spTgt>
                                        </p:tgtEl>
                                        <p:attrNameLst>
                                          <p:attrName>style.visibility</p:attrName>
                                        </p:attrNameLst>
                                      </p:cBhvr>
                                      <p:to>
                                        <p:strVal val="visible"/>
                                      </p:to>
                                    </p:set>
                                    <p:animEffect filter="fade" transition="in">
                                      <p:cBhvr>
                                        <p:cTn dur="1000"/>
                                        <p:tgtEl>
                                          <p:spTgt spid="139">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9">
                                            <p:txEl>
                                              <p:pRg end="3" st="3"/>
                                            </p:txEl>
                                          </p:spTgt>
                                        </p:tgtEl>
                                        <p:attrNameLst>
                                          <p:attrName>style.visibility</p:attrName>
                                        </p:attrNameLst>
                                      </p:cBhvr>
                                      <p:to>
                                        <p:strVal val="visible"/>
                                      </p:to>
                                    </p:set>
                                    <p:animEffect filter="fade" transition="in">
                                      <p:cBhvr>
                                        <p:cTn dur="1000"/>
                                        <p:tgtEl>
                                          <p:spTgt spid="139">
                                            <p:txEl>
                                              <p:pRg end="3" st="3"/>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3" name="Shape 143"/>
        <p:cNvGrpSpPr/>
        <p:nvPr/>
      </p:nvGrpSpPr>
      <p:grpSpPr>
        <a:xfrm>
          <a:off x="0" y="0"/>
          <a:ext cx="0" cy="0"/>
          <a:chOff x="0" y="0"/>
          <a:chExt cx="0" cy="0"/>
        </a:xfrm>
      </p:grpSpPr>
      <p:sp>
        <p:nvSpPr>
          <p:cNvPr id="144" name="Shape 144"/>
          <p:cNvSpPr txBox="1"/>
          <p:nvPr>
            <p:ph type="title"/>
          </p:nvPr>
        </p:nvSpPr>
        <p:spPr>
          <a:xfrm>
            <a:off x="665162" y="620712"/>
            <a:ext cx="7772400" cy="990599"/>
          </a:xfrm>
          <a:prstGeom prst="rect">
            <a:avLst/>
          </a:prstGeom>
          <a:noFill/>
          <a:ln>
            <a:noFill/>
          </a:ln>
        </p:spPr>
        <p:txBody>
          <a:bodyPr anchorCtr="0" anchor="ctr" bIns="45700" lIns="91425" rIns="91425" tIns="45700">
            <a:noAutofit/>
          </a:bodyPr>
          <a:lstStyle/>
          <a:p>
            <a:pPr indent="0" lvl="0" marL="0" marR="0" rtl="0" algn="l">
              <a:spcBef>
                <a:spcPts val="0"/>
              </a:spcBef>
              <a:buClr>
                <a:srgbClr val="562214"/>
              </a:buClr>
              <a:buSzPct val="25000"/>
              <a:buFont typeface="Cabin"/>
              <a:buNone/>
            </a:pPr>
            <a:r>
              <a:rPr b="0" baseline="0" i="0" lang="en-US" sz="4300" u="none" cap="none" strike="noStrike">
                <a:solidFill>
                  <a:srgbClr val="562214"/>
                </a:solidFill>
                <a:latin typeface="Cabin"/>
                <a:ea typeface="Cabin"/>
                <a:cs typeface="Cabin"/>
                <a:sym typeface="Cabin"/>
              </a:rPr>
              <a:t>                   STARTALK Principles</a:t>
            </a:r>
          </a:p>
        </p:txBody>
      </p:sp>
      <p:sp>
        <p:nvSpPr>
          <p:cNvPr id="145" name="Shape 145"/>
          <p:cNvSpPr txBox="1"/>
          <p:nvPr>
            <p:ph idx="1" type="body"/>
          </p:nvPr>
        </p:nvSpPr>
        <p:spPr>
          <a:xfrm>
            <a:off x="965674" y="1981200"/>
            <a:ext cx="7492524" cy="4343400"/>
          </a:xfrm>
          <a:prstGeom prst="rect">
            <a:avLst/>
          </a:prstGeom>
          <a:noFill/>
          <a:ln>
            <a:noFill/>
          </a:ln>
        </p:spPr>
        <p:txBody>
          <a:bodyPr anchorCtr="0" anchor="t" bIns="45700" lIns="91425" rIns="91425" tIns="45700">
            <a:noAutofit/>
          </a:bodyPr>
          <a:lstStyle/>
          <a:p>
            <a:pPr indent="-289560" lvl="0" marL="365760" marR="0" rtl="0" algn="l">
              <a:lnSpc>
                <a:spcPct val="100000"/>
              </a:lnSpc>
              <a:spcBef>
                <a:spcPts val="0"/>
              </a:spcBef>
              <a:buClr>
                <a:schemeClr val="accent1"/>
              </a:buClr>
              <a:buSzPct val="80000"/>
              <a:buFont typeface="Noto Symbol"/>
              <a:buChar char="●"/>
            </a:pPr>
            <a:r>
              <a:rPr b="0" baseline="0" i="0" lang="en-US" sz="2500" u="none" cap="none" strike="noStrike">
                <a:solidFill>
                  <a:schemeClr val="dk1"/>
                </a:solidFill>
                <a:latin typeface="Cabin"/>
                <a:ea typeface="Cabin"/>
                <a:cs typeface="Cabin"/>
                <a:sym typeface="Cabin"/>
              </a:rPr>
              <a:t>Implementing a Standards-Based and Thematically Organized Curriculum</a:t>
            </a:r>
          </a:p>
          <a:p>
            <a:pPr indent="-289560" lvl="0" marL="365760" marR="0" rtl="0" algn="l">
              <a:lnSpc>
                <a:spcPct val="100000"/>
              </a:lnSpc>
              <a:spcBef>
                <a:spcPts val="600"/>
              </a:spcBef>
              <a:buClr>
                <a:schemeClr val="accent1"/>
              </a:buClr>
              <a:buSzPct val="80000"/>
              <a:buFont typeface="Noto Symbol"/>
              <a:buChar char="●"/>
            </a:pPr>
            <a:r>
              <a:rPr b="0" baseline="0" i="0" lang="en-US" sz="2500" u="none" cap="none" strike="noStrike">
                <a:solidFill>
                  <a:schemeClr val="dk1"/>
                </a:solidFill>
                <a:latin typeface="Cabin"/>
                <a:ea typeface="Cabin"/>
                <a:cs typeface="Cabin"/>
                <a:sym typeface="Cabin"/>
              </a:rPr>
              <a:t>Facilitating a Learner-Centered Classroom</a:t>
            </a:r>
          </a:p>
          <a:p>
            <a:pPr indent="-289560" lvl="0" marL="365760" marR="0" rtl="0" algn="l">
              <a:lnSpc>
                <a:spcPct val="100000"/>
              </a:lnSpc>
              <a:spcBef>
                <a:spcPts val="600"/>
              </a:spcBef>
              <a:buClr>
                <a:schemeClr val="accent1"/>
              </a:buClr>
              <a:buSzPct val="80000"/>
              <a:buFont typeface="Noto Symbol"/>
              <a:buChar char="●"/>
            </a:pPr>
            <a:r>
              <a:rPr b="0" baseline="0" i="0" lang="en-US" sz="2500" u="none" cap="none" strike="noStrike">
                <a:solidFill>
                  <a:schemeClr val="dk1"/>
                </a:solidFill>
                <a:latin typeface="Cabin"/>
                <a:ea typeface="Cabin"/>
                <a:cs typeface="Cabin"/>
                <a:sym typeface="Cabin"/>
              </a:rPr>
              <a:t>Using the Target Language and Providing Comprehensible Input for Instruction</a:t>
            </a:r>
          </a:p>
          <a:p>
            <a:pPr indent="-289560" lvl="0" marL="365760" marR="0" rtl="0" algn="l">
              <a:lnSpc>
                <a:spcPct val="100000"/>
              </a:lnSpc>
              <a:spcBef>
                <a:spcPts val="600"/>
              </a:spcBef>
              <a:buClr>
                <a:schemeClr val="accent1"/>
              </a:buClr>
              <a:buSzPct val="80000"/>
              <a:buFont typeface="Noto Symbol"/>
              <a:buChar char="●"/>
            </a:pPr>
            <a:r>
              <a:rPr b="0" baseline="0" i="0" lang="en-US" sz="2500" u="none" cap="none" strike="noStrike">
                <a:solidFill>
                  <a:schemeClr val="dk1"/>
                </a:solidFill>
                <a:latin typeface="Cabin"/>
                <a:ea typeface="Cabin"/>
                <a:cs typeface="Cabin"/>
                <a:sym typeface="Cabin"/>
              </a:rPr>
              <a:t>Integrating Culture, Content, and Language in a World Language Classroom</a:t>
            </a:r>
          </a:p>
          <a:p>
            <a:pPr indent="-289560" lvl="0" marL="365760" marR="0" rtl="0" algn="l">
              <a:lnSpc>
                <a:spcPct val="100000"/>
              </a:lnSpc>
              <a:spcBef>
                <a:spcPts val="600"/>
              </a:spcBef>
              <a:buClr>
                <a:schemeClr val="accent1"/>
              </a:buClr>
              <a:buSzPct val="80000"/>
              <a:buFont typeface="Noto Symbol"/>
              <a:buChar char="●"/>
            </a:pPr>
            <a:r>
              <a:rPr b="0" baseline="0" i="0" lang="en-US" sz="2500" u="none" cap="none" strike="noStrike">
                <a:solidFill>
                  <a:schemeClr val="dk1"/>
                </a:solidFill>
                <a:latin typeface="Cabin"/>
                <a:ea typeface="Cabin"/>
                <a:cs typeface="Cabin"/>
                <a:sym typeface="Cabin"/>
              </a:rPr>
              <a:t>Adapting and Using Age-Appropriate Authentic Materials</a:t>
            </a:r>
          </a:p>
          <a:p>
            <a:pPr indent="-289560" lvl="0" marL="365760" marR="0" rtl="0" algn="l">
              <a:lnSpc>
                <a:spcPct val="100000"/>
              </a:lnSpc>
              <a:spcBef>
                <a:spcPts val="600"/>
              </a:spcBef>
              <a:buClr>
                <a:schemeClr val="accent1"/>
              </a:buClr>
              <a:buSzPct val="80000"/>
              <a:buFont typeface="Noto Symbol"/>
              <a:buChar char="●"/>
            </a:pPr>
            <a:r>
              <a:rPr b="0" baseline="0" i="0" lang="en-US" sz="2500" u="none" cap="none" strike="noStrike">
                <a:solidFill>
                  <a:schemeClr val="dk1"/>
                </a:solidFill>
                <a:latin typeface="Cabin"/>
                <a:ea typeface="Cabin"/>
                <a:cs typeface="Cabin"/>
                <a:sym typeface="Cabin"/>
              </a:rPr>
              <a:t>Conducting Performance-Based Assessment</a:t>
            </a:r>
          </a:p>
          <a:p>
            <a:pPr indent="-162559" lvl="0" marL="365760" marR="0" rtl="0" algn="l">
              <a:lnSpc>
                <a:spcPct val="80000"/>
              </a:lnSpc>
              <a:spcBef>
                <a:spcPts val="600"/>
              </a:spcBef>
              <a:buClr>
                <a:schemeClr val="accent1"/>
              </a:buClr>
              <a:buFont typeface="Noto Symbol"/>
              <a:buNone/>
            </a:pPr>
            <a:r>
              <a:t/>
            </a:r>
            <a:endParaRPr b="0" baseline="0" i="0" sz="2500" u="none" cap="none" strike="noStrike">
              <a:solidFill>
                <a:schemeClr val="dk1"/>
              </a:solidFill>
              <a:latin typeface="Cabin"/>
              <a:ea typeface="Cabin"/>
              <a:cs typeface="Cabin"/>
              <a:sym typeface="Cabin"/>
            </a:endParaRPr>
          </a:p>
          <a:p>
            <a:pPr indent="-289560" lvl="0" marL="365760" marR="0" rtl="0" algn="ctr">
              <a:lnSpc>
                <a:spcPct val="80000"/>
              </a:lnSpc>
              <a:spcBef>
                <a:spcPts val="600"/>
              </a:spcBef>
              <a:buClr>
                <a:schemeClr val="accent1"/>
              </a:buClr>
              <a:buFont typeface="Noto Symbol"/>
              <a:buNone/>
            </a:pPr>
            <a:r>
              <a:t/>
            </a:r>
            <a:endParaRPr b="0" baseline="0" i="0" sz="2500" u="none" cap="none" strike="noStrike">
              <a:solidFill>
                <a:schemeClr val="dk1"/>
              </a:solidFill>
              <a:latin typeface="Cabin"/>
              <a:ea typeface="Cabin"/>
              <a:cs typeface="Cabin"/>
              <a:sym typeface="Cabin"/>
            </a:endParaRPr>
          </a:p>
          <a:p>
            <a:pPr indent="-289560" lvl="0" marL="365760" marR="0" rtl="0" algn="ctr">
              <a:lnSpc>
                <a:spcPct val="80000"/>
              </a:lnSpc>
              <a:spcBef>
                <a:spcPts val="600"/>
              </a:spcBef>
              <a:buClr>
                <a:schemeClr val="accent1"/>
              </a:buClr>
              <a:buFont typeface="Noto Symbol"/>
              <a:buNone/>
            </a:pPr>
            <a:r>
              <a:t/>
            </a:r>
            <a:endParaRPr b="0" baseline="0" i="0" sz="2500" u="none" cap="none" strike="noStrike">
              <a:solidFill>
                <a:schemeClr val="dk1"/>
              </a:solidFill>
              <a:latin typeface="Cabin"/>
              <a:ea typeface="Cabin"/>
              <a:cs typeface="Cabin"/>
              <a:sym typeface="Cabin"/>
            </a:endParaRPr>
          </a:p>
        </p:txBody>
      </p:sp>
    </p:spTree>
  </p:cSld>
  <p:clrMapOvr>
    <a:masterClrMapping/>
  </p:clrMapOvr>
  <p:transition spd="slow">
    <p:cut/>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5">
                                            <p:txEl>
                                              <p:pRg end="0" st="0"/>
                                            </p:txEl>
                                          </p:spTgt>
                                        </p:tgtEl>
                                        <p:attrNameLst>
                                          <p:attrName>style.visibility</p:attrName>
                                        </p:attrNameLst>
                                      </p:cBhvr>
                                      <p:to>
                                        <p:strVal val="visible"/>
                                      </p:to>
                                    </p:set>
                                    <p:animEffect filter="fade" transition="in">
                                      <p:cBhvr>
                                        <p:cTn dur="1000"/>
                                        <p:tgtEl>
                                          <p:spTgt spid="145">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5">
                                            <p:txEl>
                                              <p:pRg end="1" st="1"/>
                                            </p:txEl>
                                          </p:spTgt>
                                        </p:tgtEl>
                                        <p:attrNameLst>
                                          <p:attrName>style.visibility</p:attrName>
                                        </p:attrNameLst>
                                      </p:cBhvr>
                                      <p:to>
                                        <p:strVal val="visible"/>
                                      </p:to>
                                    </p:set>
                                    <p:animEffect filter="fade" transition="in">
                                      <p:cBhvr>
                                        <p:cTn dur="1000"/>
                                        <p:tgtEl>
                                          <p:spTgt spid="145">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5">
                                            <p:txEl>
                                              <p:pRg end="2" st="2"/>
                                            </p:txEl>
                                          </p:spTgt>
                                        </p:tgtEl>
                                        <p:attrNameLst>
                                          <p:attrName>style.visibility</p:attrName>
                                        </p:attrNameLst>
                                      </p:cBhvr>
                                      <p:to>
                                        <p:strVal val="visible"/>
                                      </p:to>
                                    </p:set>
                                    <p:animEffect filter="fade" transition="in">
                                      <p:cBhvr>
                                        <p:cTn dur="1000"/>
                                        <p:tgtEl>
                                          <p:spTgt spid="145">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5">
                                            <p:txEl>
                                              <p:pRg end="3" st="3"/>
                                            </p:txEl>
                                          </p:spTgt>
                                        </p:tgtEl>
                                        <p:attrNameLst>
                                          <p:attrName>style.visibility</p:attrName>
                                        </p:attrNameLst>
                                      </p:cBhvr>
                                      <p:to>
                                        <p:strVal val="visible"/>
                                      </p:to>
                                    </p:set>
                                    <p:animEffect filter="fade" transition="in">
                                      <p:cBhvr>
                                        <p:cTn dur="1000"/>
                                        <p:tgtEl>
                                          <p:spTgt spid="145">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5">
                                            <p:txEl>
                                              <p:pRg end="4" st="4"/>
                                            </p:txEl>
                                          </p:spTgt>
                                        </p:tgtEl>
                                        <p:attrNameLst>
                                          <p:attrName>style.visibility</p:attrName>
                                        </p:attrNameLst>
                                      </p:cBhvr>
                                      <p:to>
                                        <p:strVal val="visible"/>
                                      </p:to>
                                    </p:set>
                                    <p:animEffect filter="fade" transition="in">
                                      <p:cBhvr>
                                        <p:cTn dur="1000"/>
                                        <p:tgtEl>
                                          <p:spTgt spid="145">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5">
                                            <p:txEl>
                                              <p:pRg end="5" st="5"/>
                                            </p:txEl>
                                          </p:spTgt>
                                        </p:tgtEl>
                                        <p:attrNameLst>
                                          <p:attrName>style.visibility</p:attrName>
                                        </p:attrNameLst>
                                      </p:cBhvr>
                                      <p:to>
                                        <p:strVal val="visible"/>
                                      </p:to>
                                    </p:set>
                                    <p:animEffect filter="fade" transition="in">
                                      <p:cBhvr>
                                        <p:cTn dur="1000"/>
                                        <p:tgtEl>
                                          <p:spTgt spid="145">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5">
                                            <p:txEl>
                                              <p:pRg end="6" st="6"/>
                                            </p:txEl>
                                          </p:spTgt>
                                        </p:tgtEl>
                                        <p:attrNameLst>
                                          <p:attrName>style.visibility</p:attrName>
                                        </p:attrNameLst>
                                      </p:cBhvr>
                                      <p:to>
                                        <p:strVal val="visible"/>
                                      </p:to>
                                    </p:set>
                                    <p:animEffect filter="fade" transition="in">
                                      <p:cBhvr>
                                        <p:cTn dur="1000"/>
                                        <p:tgtEl>
                                          <p:spTgt spid="145">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5">
                                            <p:txEl>
                                              <p:pRg end="7" st="7"/>
                                            </p:txEl>
                                          </p:spTgt>
                                        </p:tgtEl>
                                        <p:attrNameLst>
                                          <p:attrName>style.visibility</p:attrName>
                                        </p:attrNameLst>
                                      </p:cBhvr>
                                      <p:to>
                                        <p:strVal val="visible"/>
                                      </p:to>
                                    </p:set>
                                    <p:animEffect filter="fade" transition="in">
                                      <p:cBhvr>
                                        <p:cTn dur="1000"/>
                                        <p:tgtEl>
                                          <p:spTgt spid="145">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5">
                                            <p:txEl>
                                              <p:pRg end="8" st="8"/>
                                            </p:txEl>
                                          </p:spTgt>
                                        </p:tgtEl>
                                        <p:attrNameLst>
                                          <p:attrName>style.visibility</p:attrName>
                                        </p:attrNameLst>
                                      </p:cBhvr>
                                      <p:to>
                                        <p:strVal val="visible"/>
                                      </p:to>
                                    </p:set>
                                    <p:animEffect filter="fade" transition="in">
                                      <p:cBhvr>
                                        <p:cTn dur="1000"/>
                                        <p:tgtEl>
                                          <p:spTgt spid="145">
                                            <p:txEl>
                                              <p:pRg end="8" st="8"/>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0" name="Shape 150"/>
        <p:cNvGrpSpPr/>
        <p:nvPr/>
      </p:nvGrpSpPr>
      <p:grpSpPr>
        <a:xfrm>
          <a:off x="0" y="0"/>
          <a:ext cx="0" cy="0"/>
          <a:chOff x="0" y="0"/>
          <a:chExt cx="0" cy="0"/>
        </a:xfrm>
      </p:grpSpPr>
      <p:sp>
        <p:nvSpPr>
          <p:cNvPr id="151" name="Shape 151"/>
          <p:cNvSpPr txBox="1"/>
          <p:nvPr>
            <p:ph type="title"/>
          </p:nvPr>
        </p:nvSpPr>
        <p:spPr>
          <a:xfrm>
            <a:off x="1435608" y="274637"/>
            <a:ext cx="7498080" cy="1143000"/>
          </a:xfrm>
          <a:prstGeom prst="rect">
            <a:avLst/>
          </a:prstGeom>
          <a:noFill/>
          <a:ln>
            <a:noFill/>
          </a:ln>
        </p:spPr>
        <p:txBody>
          <a:bodyPr anchorCtr="0" anchor="ctr" bIns="45700" lIns="91425" rIns="91425" tIns="45700">
            <a:noAutofit/>
          </a:bodyPr>
          <a:lstStyle/>
          <a:p>
            <a:pPr indent="0" lvl="0" marL="0" marR="0" rtl="0" algn="l">
              <a:spcBef>
                <a:spcPts val="0"/>
              </a:spcBef>
              <a:buClr>
                <a:srgbClr val="562214"/>
              </a:buClr>
              <a:buSzPct val="25000"/>
              <a:buFont typeface="Cabin"/>
              <a:buNone/>
            </a:pPr>
            <a:r>
              <a:rPr b="0" baseline="0" i="0" lang="en-US" sz="4300" u="none" cap="none" strike="noStrike">
                <a:solidFill>
                  <a:srgbClr val="562214"/>
                </a:solidFill>
                <a:latin typeface="Cabin"/>
                <a:ea typeface="Cabin"/>
                <a:cs typeface="Cabin"/>
                <a:sym typeface="Cabin"/>
              </a:rPr>
              <a:t>Where are we headed? Samples</a:t>
            </a:r>
          </a:p>
        </p:txBody>
      </p:sp>
      <p:sp>
        <p:nvSpPr>
          <p:cNvPr id="152" name="Shape 152"/>
          <p:cNvSpPr txBox="1"/>
          <p:nvPr>
            <p:ph idx="1" type="body"/>
          </p:nvPr>
        </p:nvSpPr>
        <p:spPr>
          <a:xfrm>
            <a:off x="1435608" y="1447800"/>
            <a:ext cx="7498080" cy="4800600"/>
          </a:xfrm>
          <a:prstGeom prst="rect">
            <a:avLst/>
          </a:prstGeom>
          <a:noFill/>
          <a:ln>
            <a:noFill/>
          </a:ln>
        </p:spPr>
        <p:txBody>
          <a:bodyPr anchorCtr="0" anchor="t" bIns="45700" lIns="91425" rIns="91425" tIns="45700">
            <a:noAutofit/>
          </a:bodyPr>
          <a:lstStyle/>
          <a:p>
            <a:pPr indent="-289560" lvl="0" marL="365760" marR="0" rtl="0" algn="l">
              <a:lnSpc>
                <a:spcPct val="100000"/>
              </a:lnSpc>
              <a:spcBef>
                <a:spcPts val="0"/>
              </a:spcBef>
              <a:buClr>
                <a:schemeClr val="accent1"/>
              </a:buClr>
              <a:buSzPct val="80000"/>
              <a:buFont typeface="Noto Symbol"/>
              <a:buChar char="●"/>
            </a:pPr>
            <a:r>
              <a:rPr b="0" baseline="0" i="0" lang="en-US" sz="3200" u="sng" cap="none" strike="noStrike">
                <a:solidFill>
                  <a:schemeClr val="hlink"/>
                </a:solidFill>
                <a:latin typeface="Cabin"/>
                <a:ea typeface="Cabin"/>
                <a:cs typeface="Cabin"/>
                <a:sym typeface="Cabin"/>
                <a:hlinkClick r:id="rId3"/>
              </a:rPr>
              <a:t>http://startalk.umd.edu/2010/materials/</a:t>
            </a:r>
          </a:p>
          <a:p>
            <a:pPr indent="-246380" lvl="1" marL="640080" marR="0" rtl="0" algn="l">
              <a:lnSpc>
                <a:spcPct val="100000"/>
              </a:lnSpc>
              <a:spcBef>
                <a:spcPts val="550"/>
              </a:spcBef>
              <a:buClr>
                <a:schemeClr val="accent1"/>
              </a:buClr>
              <a:buSzPct val="100000"/>
              <a:buFont typeface="Verdana"/>
              <a:buChar char="◦"/>
            </a:pPr>
            <a:r>
              <a:rPr b="0" baseline="0" i="0" lang="en-US" sz="2800" u="sng" cap="none" strike="noStrike">
                <a:solidFill>
                  <a:schemeClr val="hlink"/>
                </a:solidFill>
                <a:latin typeface="Cabin"/>
                <a:ea typeface="Cabin"/>
                <a:cs typeface="Cabin"/>
                <a:sym typeface="Cabin"/>
                <a:hlinkClick r:id="rId4"/>
              </a:rPr>
              <a:t>Urdu</a:t>
            </a:r>
          </a:p>
          <a:p>
            <a:pPr indent="-246380" lvl="1" marL="640080" marR="0" rtl="0" algn="l">
              <a:lnSpc>
                <a:spcPct val="100000"/>
              </a:lnSpc>
              <a:spcBef>
                <a:spcPts val="550"/>
              </a:spcBef>
              <a:buClr>
                <a:schemeClr val="accent1"/>
              </a:buClr>
              <a:buSzPct val="100000"/>
              <a:buFont typeface="Verdana"/>
              <a:buChar char="◦"/>
            </a:pPr>
            <a:r>
              <a:rPr b="0" baseline="0" i="0" lang="en-US" sz="2800" u="sng" cap="none" strike="noStrike">
                <a:solidFill>
                  <a:schemeClr val="hlink"/>
                </a:solidFill>
                <a:latin typeface="Cabin"/>
                <a:ea typeface="Cabin"/>
                <a:cs typeface="Cabin"/>
                <a:sym typeface="Cabin"/>
                <a:hlinkClick r:id="rId5"/>
              </a:rPr>
              <a:t>Chinese</a:t>
            </a:r>
          </a:p>
          <a:p>
            <a:pPr indent="-68580" lvl="1" marL="640080" marR="0" rtl="0" algn="l">
              <a:lnSpc>
                <a:spcPct val="100000"/>
              </a:lnSpc>
              <a:spcBef>
                <a:spcPts val="550"/>
              </a:spcBef>
              <a:buClr>
                <a:schemeClr val="accent1"/>
              </a:buClr>
              <a:buFont typeface="Verdana"/>
              <a:buNone/>
            </a:pPr>
            <a:r>
              <a:t/>
            </a:r>
            <a:endParaRPr b="0" baseline="0" i="0" sz="2800" u="sng" cap="none" strike="noStrike">
              <a:solidFill>
                <a:schemeClr val="hlink"/>
              </a:solidFill>
              <a:latin typeface="Cabin"/>
              <a:ea typeface="Cabin"/>
              <a:cs typeface="Cabin"/>
              <a:sym typeface="Cabin"/>
              <a:hlinkClick r:id="rId6"/>
            </a:endParaRPr>
          </a:p>
          <a:p>
            <a:pPr indent="-68580" lvl="1" marL="640080" marR="0" rtl="0" algn="l">
              <a:lnSpc>
                <a:spcPct val="100000"/>
              </a:lnSpc>
              <a:spcBef>
                <a:spcPts val="550"/>
              </a:spcBef>
              <a:buClr>
                <a:schemeClr val="accent1"/>
              </a:buClr>
              <a:buFont typeface="Verdana"/>
              <a:buNone/>
            </a:pPr>
            <a:r>
              <a:t/>
            </a:r>
            <a:endParaRPr b="0" baseline="0" i="0" sz="2800" u="sng" cap="none" strike="noStrike">
              <a:solidFill>
                <a:schemeClr val="hlink"/>
              </a:solidFill>
              <a:latin typeface="Cabin"/>
              <a:ea typeface="Cabin"/>
              <a:cs typeface="Cabin"/>
              <a:sym typeface="Cabin"/>
              <a:hlinkClick r:id="rId7"/>
            </a:endParaRPr>
          </a:p>
          <a:p>
            <a:pPr indent="-68580" lvl="1" marL="640080" marR="0" rtl="0" algn="l">
              <a:lnSpc>
                <a:spcPct val="100000"/>
              </a:lnSpc>
              <a:spcBef>
                <a:spcPts val="550"/>
              </a:spcBef>
              <a:buClr>
                <a:schemeClr val="accent1"/>
              </a:buClr>
              <a:buFont typeface="Verdana"/>
              <a:buNone/>
            </a:pPr>
            <a:r>
              <a:t/>
            </a:r>
            <a:endParaRPr b="0" baseline="0" i="0" sz="2800" u="none" cap="none" strike="noStrike">
              <a:solidFill>
                <a:schemeClr val="dk1"/>
              </a:solidFill>
              <a:latin typeface="Cabin"/>
              <a:ea typeface="Cabin"/>
              <a:cs typeface="Cabin"/>
              <a:sym typeface="Cabin"/>
            </a:endParaRPr>
          </a:p>
          <a:p>
            <a:pPr indent="-127000" lvl="0" marL="365760" marR="0" rtl="0" algn="l">
              <a:lnSpc>
                <a:spcPct val="100000"/>
              </a:lnSpc>
              <a:spcBef>
                <a:spcPts val="600"/>
              </a:spcBef>
              <a:buClr>
                <a:schemeClr val="accent1"/>
              </a:buClr>
              <a:buFont typeface="Noto Symbol"/>
              <a:buNone/>
            </a:pPr>
            <a:r>
              <a:t/>
            </a:r>
            <a:endParaRPr b="0" baseline="0" i="0" sz="3200" u="none" cap="none" strike="noStrike">
              <a:solidFill>
                <a:schemeClr val="dk1"/>
              </a:solidFill>
              <a:latin typeface="Cabin"/>
              <a:ea typeface="Cabin"/>
              <a:cs typeface="Cabin"/>
              <a:sym typeface="Cabin"/>
            </a:endParaRPr>
          </a:p>
        </p:txBody>
      </p:sp>
    </p:spTree>
  </p:cSld>
  <p:clrMapOvr>
    <a:masterClrMapping/>
  </p:clrMapOvr>
  <p:transition spd="slow">
    <p:cut/>
  </p:transition>
</p:sld>
</file>

<file path=ppt/theme/theme1.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cap="flat" cmpd="sng" w="9525" algn="ctr">
          <a:solidFill>
            <a:schemeClr val="phClr">
              <a:shade val="95000"/>
              <a:satMod val="105000"/>
            </a:schemeClr>
          </a:solidFill>
          <a:prstDash val="solid"/>
        </a:ln>
        <a:ln cap="flat" cmpd="sng" w="25400" algn="ctr">
          <a:solidFill>
            <a:schemeClr val="phClr"/>
          </a:solidFill>
          <a:prstDash val="solid"/>
        </a:ln>
        <a:ln cap="flat" cmpd="sng" w="38100" algn="ctr">
          <a:solidFill>
            <a:schemeClr val="phClr"/>
          </a:solidFill>
          <a:prstDash val="solid"/>
        </a:ln>
      </a:lnStyleLst>
      <a:effectStyleLst>
        <a:effectStyle>
          <a:effectLst>
            <a:outerShdw blurRad="40000" rotWithShape="0" dir="5400000" dist="20000">
              <a:srgbClr val="000000">
                <a:alpha val="38000"/>
              </a:srgbClr>
            </a:outerShdw>
          </a:effectLst>
        </a:effectStyle>
        <a:effectStyle>
          <a:effectLst>
            <a:outerShdw blurRad="40000" rotWithShape="0" dir="5400000" dist="23000">
              <a:srgbClr val="000000">
                <a:alpha val="35000"/>
              </a:srgbClr>
            </a:outerShdw>
          </a:effectLst>
        </a:effectStyle>
        <a:effectStyle>
          <a:effectLst>
            <a:outerShdw blurRad="40000" rotWithShape="0" dir="5400000" dist="23000">
              <a:srgbClr val="000000">
                <a:alpha val="35000"/>
              </a:srgbClr>
            </a:outerShdw>
          </a:effectLst>
          <a:scene3d>
            <a:camera prst="orthographicFront">
              <a:rot lat="0" lon="0" rev="0"/>
            </a:camera>
            <a:lightRig dir="t" rig="threePt">
              <a:rot lat="0" lon="0" rev="1200000"/>
            </a:lightRig>
          </a:scene3d>
          <a:sp3d>
            <a:bevelT h="25400" w="635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b="180000" l="50000" r="50000" t="-80000"/>
          </a:path>
        </a:gradFill>
        <a:gradFill rotWithShape="1">
          <a:gsLst>
            <a:gs pos="0">
              <a:schemeClr val="phClr">
                <a:tint val="80000"/>
                <a:satMod val="300000"/>
              </a:schemeClr>
            </a:gs>
            <a:gs pos="100000">
              <a:schemeClr val="phClr">
                <a:shade val="30000"/>
                <a:satMod val="200000"/>
              </a:schemeClr>
            </a:gs>
          </a:gsLst>
          <a:path path="circle">
            <a:fillToRect b="50000" l="50000" r="50000" t="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ysClr lastClr="000000" val="windowText"/>
      </a:dk1>
      <a:lt1>
        <a:sysClr lastClr="FFFFFF" val="window"/>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cap="flat" cmpd="sng" w="9525" algn="ctr">
          <a:solidFill>
            <a:schemeClr val="phClr">
              <a:shade val="95000"/>
              <a:satMod val="105000"/>
            </a:schemeClr>
          </a:solidFill>
          <a:prstDash val="solid"/>
        </a:ln>
        <a:ln cap="flat" cmpd="sng" w="25400" algn="ctr">
          <a:solidFill>
            <a:schemeClr val="phClr"/>
          </a:solidFill>
          <a:prstDash val="solid"/>
        </a:ln>
        <a:ln cap="flat" cmpd="sng" w="38100" algn="ctr">
          <a:solidFill>
            <a:schemeClr val="phClr"/>
          </a:solidFill>
          <a:prstDash val="solid"/>
        </a:ln>
      </a:lnStyleLst>
      <a:effectStyleLst>
        <a:effectStyle>
          <a:effectLst>
            <a:outerShdw blurRad="40000" rotWithShape="0" dir="5400000" dist="20000">
              <a:srgbClr val="000000">
                <a:alpha val="38000"/>
              </a:srgbClr>
            </a:outerShdw>
          </a:effectLst>
        </a:effectStyle>
        <a:effectStyle>
          <a:effectLst>
            <a:outerShdw blurRad="40000" rotWithShape="0" dir="5400000" dist="23000">
              <a:srgbClr val="000000">
                <a:alpha val="35000"/>
              </a:srgbClr>
            </a:outerShdw>
          </a:effectLst>
        </a:effectStyle>
        <a:effectStyle>
          <a:effectLst>
            <a:outerShdw blurRad="40000" rotWithShape="0" dir="5400000" dist="23000">
              <a:srgbClr val="000000">
                <a:alpha val="35000"/>
              </a:srgbClr>
            </a:outerShdw>
          </a:effectLst>
          <a:scene3d>
            <a:camera prst="orthographicFront">
              <a:rot lat="0" lon="0" rev="0"/>
            </a:camera>
            <a:lightRig dir="t" rig="threePt">
              <a:rot lat="0" lon="0" rev="1200000"/>
            </a:lightRig>
          </a:scene3d>
          <a:sp3d>
            <a:bevelT h="25400" w="635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b="180000" l="50000" r="50000" t="-80000"/>
          </a:path>
        </a:gradFill>
        <a:gradFill rotWithShape="1">
          <a:gsLst>
            <a:gs pos="0">
              <a:schemeClr val="phClr">
                <a:tint val="80000"/>
                <a:satMod val="300000"/>
              </a:schemeClr>
            </a:gs>
            <a:gs pos="100000">
              <a:schemeClr val="phClr">
                <a:shade val="30000"/>
                <a:satMod val="200000"/>
              </a:schemeClr>
            </a:gs>
          </a:gsLst>
          <a:path path="circle">
            <a:fillToRect b="50000" l="50000" r="50000" t="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theme>
</file>

<file path=ppt/theme/theme3.xml><?xml version="1.0" encoding="utf-8"?>
<a:theme xmlns:a="http://schemas.openxmlformats.org/drawingml/2006/main" xmlns:r="http://schemas.openxmlformats.org/officeDocument/2006/relationships" name="Solstice">
  <a:themeElements>
    <a:clrScheme name="Solstice">
      <a:dk1>
        <a:srgbClr val="000000"/>
      </a:dk1>
      <a:lt1>
        <a:srgbClr val="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cap="flat" cmpd="sng" w="9525" algn="ctr">
          <a:solidFill>
            <a:schemeClr val="phClr">
              <a:shade val="95000"/>
              <a:satMod val="105000"/>
            </a:schemeClr>
          </a:solidFill>
          <a:prstDash val="solid"/>
        </a:ln>
        <a:ln cap="flat" cmpd="sng" w="25400" algn="ctr">
          <a:solidFill>
            <a:schemeClr val="phClr"/>
          </a:solidFill>
          <a:prstDash val="solid"/>
        </a:ln>
        <a:ln cap="flat" cmpd="sng" w="38100" algn="ctr">
          <a:solidFill>
            <a:schemeClr val="phClr"/>
          </a:solidFill>
          <a:prstDash val="solid"/>
        </a:ln>
      </a:lnStyleLst>
      <a:effectStyleLst>
        <a:effectStyle>
          <a:effectLst>
            <a:outerShdw blurRad="40000" rotWithShape="0" dir="5400000" dist="20000">
              <a:srgbClr val="000000">
                <a:alpha val="38000"/>
              </a:srgbClr>
            </a:outerShdw>
          </a:effectLst>
        </a:effectStyle>
        <a:effectStyle>
          <a:effectLst>
            <a:outerShdw blurRad="40000" rotWithShape="0" dir="5400000" dist="23000">
              <a:srgbClr val="000000">
                <a:alpha val="35000"/>
              </a:srgbClr>
            </a:outerShdw>
          </a:effectLst>
        </a:effectStyle>
        <a:effectStyle>
          <a:effectLst>
            <a:outerShdw blurRad="40000" rotWithShape="0" dir="5400000" dist="23000">
              <a:srgbClr val="000000">
                <a:alpha val="35000"/>
              </a:srgbClr>
            </a:outerShdw>
          </a:effectLst>
          <a:scene3d>
            <a:camera prst="orthographicFront">
              <a:rot lat="0" lon="0" rev="0"/>
            </a:camera>
            <a:lightRig dir="t" rig="threePt">
              <a:rot lat="0" lon="0" rev="1200000"/>
            </a:lightRig>
          </a:scene3d>
          <a:sp3d>
            <a:bevelT h="25400" w="635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b="180000" l="50000" r="50000" t="-80000"/>
          </a:path>
        </a:gradFill>
        <a:gradFill rotWithShape="1">
          <a:gsLst>
            <a:gs pos="0">
              <a:schemeClr val="phClr">
                <a:tint val="80000"/>
                <a:satMod val="300000"/>
              </a:schemeClr>
            </a:gs>
            <a:gs pos="100000">
              <a:schemeClr val="phClr">
                <a:shade val="30000"/>
                <a:satMod val="200000"/>
              </a:schemeClr>
            </a:gs>
          </a:gsLst>
          <a:path path="circle">
            <a:fillToRect b="50000" l="50000" r="50000" t="50000"/>
          </a:path>
        </a:gradFill>
      </a:bgFillStyleLst>
    </a:fmtScheme>
  </a:themeElements>
</a:theme>
</file>