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C7EB19F5-BD71-4F91-907A-0CD9D74F8154}">
  <a:tblStyle styleId="{C7EB19F5-BD71-4F91-907A-0CD9D74F8154}" styleName="Table_0"/>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1" name="Shape 1"/>
        <p:cNvGrpSpPr/>
        <p:nvPr/>
      </p:nvGrpSpPr>
      <p:grpSpPr>
        <a:xfrm>
          <a:off x="0" y="0"/>
          <a:ext cx="0" cy="0"/>
          <a:chOff x="0" y="0"/>
          <a:chExt cx="0" cy="0"/>
        </a:xfrm>
      </p:grpSpPr>
      <p:sp>
        <p:nvSpPr>
          <p:cNvPr id="2" name="Shape 2"/>
          <p:cNvSpPr/>
          <p:nvPr>
            <p:ph idx="2" type="sldImg"/>
          </p:nvPr>
        </p:nvSpPr>
        <p:spPr>
          <a:xfrm>
            <a:off x="1371600" y="763587"/>
            <a:ext cx="5027613" cy="3770311"/>
          </a:xfrm>
          <a:custGeom>
            <a:pathLst>
              <a:path extrusionOk="0" h="120000" w="120000">
                <a:moveTo>
                  <a:pt x="0" y="0"/>
                </a:moveTo>
                <a:lnTo>
                  <a:pt x="120000" y="0"/>
                </a:lnTo>
                <a:lnTo>
                  <a:pt x="120000" y="120000"/>
                </a:lnTo>
                <a:lnTo>
                  <a:pt x="0" y="120000"/>
                </a:lnTo>
                <a:close/>
              </a:path>
            </a:pathLst>
          </a:custGeom>
          <a:noFill/>
          <a:ln>
            <a:noFill/>
          </a:ln>
        </p:spPr>
      </p:sp>
      <p:sp>
        <p:nvSpPr>
          <p:cNvPr id="3" name="Shape 3"/>
          <p:cNvSpPr txBox="1"/>
          <p:nvPr>
            <p:ph idx="1" type="body"/>
          </p:nvPr>
        </p:nvSpPr>
        <p:spPr>
          <a:xfrm>
            <a:off x="777875" y="4776787"/>
            <a:ext cx="6216650" cy="4524374"/>
          </a:xfrm>
          <a:prstGeom prst="rect">
            <a:avLst/>
          </a:prstGeom>
          <a:noFill/>
          <a:ln>
            <a:noFill/>
          </a:ln>
        </p:spPr>
        <p:txBody>
          <a:bodyPr anchorCtr="0" anchor="t" bIns="91425" lIns="91425" rIns="91425" tIns="91425"/>
          <a:lstStyle>
            <a:lvl1pPr indent="0" marL="0" marR="0" rtl="0" algn="l">
              <a:spcBef>
                <a:spcPts val="360"/>
              </a:spcBef>
              <a:spcAft>
                <a:spcPts val="0"/>
              </a:spcAft>
              <a:defRPr/>
            </a:lvl1pPr>
            <a:lvl2pPr indent="-285750" marL="742950" marR="0" rtl="0" algn="l">
              <a:spcBef>
                <a:spcPts val="360"/>
              </a:spcBef>
              <a:spcAft>
                <a:spcPts val="0"/>
              </a:spcAft>
              <a:defRPr/>
            </a:lvl2pPr>
            <a:lvl3pPr indent="-228600" marL="1143000" marR="0" rtl="0" algn="l">
              <a:spcBef>
                <a:spcPts val="360"/>
              </a:spcBef>
              <a:spcAft>
                <a:spcPts val="0"/>
              </a:spcAft>
              <a:defRPr/>
            </a:lvl3pPr>
            <a:lvl4pPr indent="-228600" marL="1600200" marR="0" rtl="0" algn="l">
              <a:spcBef>
                <a:spcPts val="360"/>
              </a:spcBef>
              <a:spcAft>
                <a:spcPts val="0"/>
              </a:spcAft>
              <a:defRPr/>
            </a:lvl4pPr>
            <a:lvl5pPr indent="-228600" marL="2057400" marR="0" rtl="0" algn="l">
              <a:spcBef>
                <a:spcPts val="360"/>
              </a:spcBef>
              <a:spcAft>
                <a:spcPts val="0"/>
              </a:spcAft>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 name="Shape 4"/>
          <p:cNvSpPr txBox="1"/>
          <p:nvPr>
            <p:ph idx="3" type="hdr"/>
          </p:nvPr>
        </p:nvSpPr>
        <p:spPr>
          <a:xfrm>
            <a:off x="0" y="0"/>
            <a:ext cx="3371850" cy="501650"/>
          </a:xfrm>
          <a:prstGeom prst="rect">
            <a:avLst/>
          </a:prstGeom>
          <a:noFill/>
          <a:ln>
            <a:noFill/>
          </a:ln>
        </p:spPr>
        <p:txBody>
          <a:bodyPr anchorCtr="0" anchor="t" bIns="91425" lIns="91425" rIns="91425" tIns="91425"/>
          <a:lstStyle>
            <a:lvl1pPr indent="0" marL="0" marR="0" rtl="0" algn="l">
              <a:lnSpc>
                <a:spcPct val="93000"/>
              </a:lnSpc>
              <a:spcBef>
                <a:spcPts val="0"/>
              </a:spcBef>
              <a:spcAft>
                <a:spcPts val="0"/>
              </a:spcAft>
              <a:defRPr/>
            </a:lvl1pPr>
            <a:lvl2pPr indent="-285750" marL="742950" marR="0" rtl="0" algn="l">
              <a:lnSpc>
                <a:spcPct val="93000"/>
              </a:lnSpc>
              <a:spcBef>
                <a:spcPts val="0"/>
              </a:spcBef>
              <a:spcAft>
                <a:spcPts val="0"/>
              </a:spcAft>
              <a:defRPr/>
            </a:lvl2pPr>
            <a:lvl3pPr indent="-228600" marL="1143000" marR="0" rtl="0" algn="l">
              <a:lnSpc>
                <a:spcPct val="93000"/>
              </a:lnSpc>
              <a:spcBef>
                <a:spcPts val="0"/>
              </a:spcBef>
              <a:spcAft>
                <a:spcPts val="0"/>
              </a:spcAft>
              <a:defRPr/>
            </a:lvl3pPr>
            <a:lvl4pPr indent="-228600" marL="1600200" marR="0" rtl="0" algn="l">
              <a:lnSpc>
                <a:spcPct val="93000"/>
              </a:lnSpc>
              <a:spcBef>
                <a:spcPts val="0"/>
              </a:spcBef>
              <a:spcAft>
                <a:spcPts val="0"/>
              </a:spcAft>
              <a:defRPr/>
            </a:lvl4pPr>
            <a:lvl5pPr indent="-228600" marL="2057400" marR="0" rtl="0" algn="l">
              <a:lnSpc>
                <a:spcPct val="93000"/>
              </a:lnSpc>
              <a:spcBef>
                <a:spcPts val="0"/>
              </a:spcBef>
              <a:spcAft>
                <a:spcPts val="0"/>
              </a:spcAft>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 name="Shape 5"/>
          <p:cNvSpPr txBox="1"/>
          <p:nvPr>
            <p:ph idx="10" type="dt"/>
          </p:nvPr>
        </p:nvSpPr>
        <p:spPr>
          <a:xfrm>
            <a:off x="4398962" y="0"/>
            <a:ext cx="3371850" cy="501650"/>
          </a:xfrm>
          <a:prstGeom prst="rect">
            <a:avLst/>
          </a:prstGeom>
          <a:noFill/>
          <a:ln>
            <a:noFill/>
          </a:ln>
        </p:spPr>
        <p:txBody>
          <a:bodyPr anchorCtr="0" anchor="t" bIns="91425" lIns="91425" rIns="91425" tIns="91425"/>
          <a:lstStyle>
            <a:lvl1pPr indent="0" marL="0" marR="0" rtl="0" algn="r">
              <a:lnSpc>
                <a:spcPct val="93000"/>
              </a:lnSpc>
              <a:spcBef>
                <a:spcPts val="0"/>
              </a:spcBef>
              <a:spcAft>
                <a:spcPts val="0"/>
              </a:spcAft>
              <a:defRPr/>
            </a:lvl1pPr>
            <a:lvl2pPr indent="-285750" marL="742950" marR="0" rtl="0" algn="l">
              <a:lnSpc>
                <a:spcPct val="93000"/>
              </a:lnSpc>
              <a:spcBef>
                <a:spcPts val="0"/>
              </a:spcBef>
              <a:spcAft>
                <a:spcPts val="0"/>
              </a:spcAft>
              <a:defRPr/>
            </a:lvl2pPr>
            <a:lvl3pPr indent="-228600" marL="1143000" marR="0" rtl="0" algn="l">
              <a:lnSpc>
                <a:spcPct val="93000"/>
              </a:lnSpc>
              <a:spcBef>
                <a:spcPts val="0"/>
              </a:spcBef>
              <a:spcAft>
                <a:spcPts val="0"/>
              </a:spcAft>
              <a:defRPr/>
            </a:lvl3pPr>
            <a:lvl4pPr indent="-228600" marL="1600200" marR="0" rtl="0" algn="l">
              <a:lnSpc>
                <a:spcPct val="93000"/>
              </a:lnSpc>
              <a:spcBef>
                <a:spcPts val="0"/>
              </a:spcBef>
              <a:spcAft>
                <a:spcPts val="0"/>
              </a:spcAft>
              <a:defRPr/>
            </a:lvl4pPr>
            <a:lvl5pPr indent="-228600" marL="2057400" marR="0" rtl="0" algn="l">
              <a:lnSpc>
                <a:spcPct val="93000"/>
              </a:lnSpc>
              <a:spcBef>
                <a:spcPts val="0"/>
              </a:spcBef>
              <a:spcAft>
                <a:spcPts val="0"/>
              </a:spcAft>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 name="Shape 6"/>
          <p:cNvSpPr txBox="1"/>
          <p:nvPr>
            <p:ph idx="11" type="ftr"/>
          </p:nvPr>
        </p:nvSpPr>
        <p:spPr>
          <a:xfrm>
            <a:off x="0" y="9555163"/>
            <a:ext cx="3371850" cy="501650"/>
          </a:xfrm>
          <a:prstGeom prst="rect">
            <a:avLst/>
          </a:prstGeom>
          <a:noFill/>
          <a:ln>
            <a:noFill/>
          </a:ln>
        </p:spPr>
        <p:txBody>
          <a:bodyPr anchorCtr="0" anchor="b" bIns="91425" lIns="91425" rIns="91425" tIns="91425"/>
          <a:lstStyle>
            <a:lvl1pPr indent="0" marL="0" marR="0" rtl="0" algn="l">
              <a:lnSpc>
                <a:spcPct val="93000"/>
              </a:lnSpc>
              <a:spcBef>
                <a:spcPts val="0"/>
              </a:spcBef>
              <a:spcAft>
                <a:spcPts val="0"/>
              </a:spcAft>
              <a:defRPr/>
            </a:lvl1pPr>
            <a:lvl2pPr indent="-285750" marL="742950" marR="0" rtl="0" algn="l">
              <a:lnSpc>
                <a:spcPct val="93000"/>
              </a:lnSpc>
              <a:spcBef>
                <a:spcPts val="0"/>
              </a:spcBef>
              <a:spcAft>
                <a:spcPts val="0"/>
              </a:spcAft>
              <a:defRPr/>
            </a:lvl2pPr>
            <a:lvl3pPr indent="-228600" marL="1143000" marR="0" rtl="0" algn="l">
              <a:lnSpc>
                <a:spcPct val="93000"/>
              </a:lnSpc>
              <a:spcBef>
                <a:spcPts val="0"/>
              </a:spcBef>
              <a:spcAft>
                <a:spcPts val="0"/>
              </a:spcAft>
              <a:defRPr/>
            </a:lvl3pPr>
            <a:lvl4pPr indent="-228600" marL="1600200" marR="0" rtl="0" algn="l">
              <a:lnSpc>
                <a:spcPct val="93000"/>
              </a:lnSpc>
              <a:spcBef>
                <a:spcPts val="0"/>
              </a:spcBef>
              <a:spcAft>
                <a:spcPts val="0"/>
              </a:spcAft>
              <a:defRPr/>
            </a:lvl4pPr>
            <a:lvl5pPr indent="-228600" marL="2057400" marR="0" rtl="0" algn="l">
              <a:lnSpc>
                <a:spcPct val="93000"/>
              </a:lnSpc>
              <a:spcBef>
                <a:spcPts val="0"/>
              </a:spcBef>
              <a:spcAft>
                <a:spcPts val="0"/>
              </a:spcAft>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 name="Shape 7"/>
          <p:cNvSpPr txBox="1"/>
          <p:nvPr>
            <p:ph idx="12" type="sldNum"/>
          </p:nvPr>
        </p:nvSpPr>
        <p:spPr>
          <a:xfrm>
            <a:off x="4398962" y="9555163"/>
            <a:ext cx="3371850" cy="501650"/>
          </a:xfrm>
          <a:prstGeom prst="rect">
            <a:avLst/>
          </a:prstGeom>
          <a:noFill/>
          <a:ln>
            <a:noFill/>
          </a:ln>
        </p:spPr>
        <p:txBody>
          <a:bodyPr anchorCtr="0" anchor="b" bIns="0" lIns="0" rIns="0" tIns="0">
            <a:noAutofit/>
          </a:bodyPr>
          <a:lstStyle>
            <a:lvl1pPr indent="0" marL="0" marR="0" rtl="0" algn="r">
              <a:lnSpc>
                <a:spcPct val="93000"/>
              </a:lnSpc>
              <a:spcBef>
                <a:spcPts val="0"/>
              </a:spcBef>
              <a:spcAft>
                <a:spcPts val="0"/>
              </a:spcAft>
              <a:buNone/>
              <a:defRPr b="0" baseline="0" i="0" sz="1400" u="none" cap="none" strike="noStrike">
                <a:solidFill>
                  <a:srgbClr val="000000"/>
                </a:solidFill>
                <a:latin typeface="Times New Roman"/>
                <a:ea typeface="Times New Roman"/>
                <a:cs typeface="Times New Roman"/>
                <a:sym typeface="Times New Roman"/>
              </a:defRPr>
            </a:lvl1pPr>
          </a:lstStyle>
          <a:p>
            <a:pPr indent="0" lvl="0" marL="0">
              <a:spcBef>
                <a:spcPts val="0"/>
              </a:spcBef>
              <a:buSzPct val="25000"/>
              <a:buNone/>
            </a:pPr>
            <a:fld id="{00000000-1234-1234-1234-123412341234}" type="slidenum">
              <a:rPr lang="en-US"/>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58" name="Shape 158"/>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59" name="Shape 159"/>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22" name="Shape 222"/>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23" name="Shape 223"/>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29" name="Shape 229"/>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30" name="Shape 230"/>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4" name="Shape 234"/>
        <p:cNvGrpSpPr/>
        <p:nvPr/>
      </p:nvGrpSpPr>
      <p:grpSpPr>
        <a:xfrm>
          <a:off x="0" y="0"/>
          <a:ext cx="0" cy="0"/>
          <a:chOff x="0" y="0"/>
          <a:chExt cx="0" cy="0"/>
        </a:xfrm>
      </p:grpSpPr>
      <p:sp>
        <p:nvSpPr>
          <p:cNvPr id="235" name="Shape 235"/>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36" name="Shape 236"/>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37" name="Shape 237"/>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1" name="Shape 241"/>
        <p:cNvGrpSpPr/>
        <p:nvPr/>
      </p:nvGrpSpPr>
      <p:grpSpPr>
        <a:xfrm>
          <a:off x="0" y="0"/>
          <a:ext cx="0" cy="0"/>
          <a:chOff x="0" y="0"/>
          <a:chExt cx="0" cy="0"/>
        </a:xfrm>
      </p:grpSpPr>
      <p:sp>
        <p:nvSpPr>
          <p:cNvPr id="242" name="Shape 242"/>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43" name="Shape 243"/>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44" name="Shape 244"/>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8" name="Shape 248"/>
        <p:cNvGrpSpPr/>
        <p:nvPr/>
      </p:nvGrpSpPr>
      <p:grpSpPr>
        <a:xfrm>
          <a:off x="0" y="0"/>
          <a:ext cx="0" cy="0"/>
          <a:chOff x="0" y="0"/>
          <a:chExt cx="0" cy="0"/>
        </a:xfrm>
      </p:grpSpPr>
      <p:sp>
        <p:nvSpPr>
          <p:cNvPr id="249" name="Shape 249"/>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50" name="Shape 250"/>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51" name="Shape 251"/>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57" name="Shape 257"/>
          <p:cNvSpPr/>
          <p:nvPr>
            <p:ph idx="2" type="sldImg"/>
          </p:nvPr>
        </p:nvSpPr>
        <p:spPr>
          <a:xfrm>
            <a:off x="0" y="0"/>
            <a:ext cx="1587" cy="1587"/>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58" name="Shape 258"/>
          <p:cNvSpPr txBox="1"/>
          <p:nvPr>
            <p:ph idx="1" type="body"/>
          </p:nvPr>
        </p:nvSpPr>
        <p:spPr>
          <a:xfrm>
            <a:off x="0" y="0"/>
            <a:ext cx="1587" cy="1587"/>
          </a:xfrm>
          <a:prstGeom prst="rect">
            <a:avLst/>
          </a:prstGeom>
          <a:noFill/>
          <a:ln>
            <a:noFill/>
          </a:ln>
        </p:spPr>
        <p:txBody>
          <a:bodyPr anchorCtr="0" anchor="t" bIns="45000" lIns="90000" rIns="90000" tIns="45000">
            <a:noAutofit/>
          </a:bodyPr>
          <a:lstStyle/>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Who are they?</a:t>
            </a:r>
          </a:p>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What do language teachers need to know to teach them well?</a:t>
            </a:r>
          </a:p>
          <a:p>
            <a:pPr indent="0" lvl="0" marL="0" marR="0" rtl="0" algn="l">
              <a:spcBef>
                <a:spcPts val="0"/>
              </a:spcBef>
              <a:spcAft>
                <a:spcPts val="0"/>
              </a:spcAft>
              <a:buNone/>
            </a:pPr>
            <a:r>
              <a:t/>
            </a:r>
            <a:endParaRPr b="0" baseline="0" i="0" sz="2000" u="none" cap="none" strike="noStrike">
              <a:solidFill>
                <a:srgbClr val="000000"/>
              </a:solidFill>
              <a:latin typeface="Arial"/>
              <a:ea typeface="Arial"/>
              <a:cs typeface="Arial"/>
              <a:sym typeface="Arial"/>
            </a:endParaRPr>
          </a:p>
        </p:txBody>
      </p:sp>
      <p:sp>
        <p:nvSpPr>
          <p:cNvPr id="259" name="Shape 259"/>
          <p:cNvSpPr txBox="1"/>
          <p:nvPr/>
        </p:nvSpPr>
        <p:spPr>
          <a:xfrm>
            <a:off x="0" y="0"/>
            <a:ext cx="1587" cy="1587"/>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fld id="{00000000-1234-1234-1234-123412341234}" type="slidenum">
              <a:rPr b="0" baseline="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65" name="Shape 265"/>
          <p:cNvSpPr/>
          <p:nvPr>
            <p:ph idx="2" type="sldImg"/>
          </p:nvPr>
        </p:nvSpPr>
        <p:spPr>
          <a:xfrm>
            <a:off x="0" y="0"/>
            <a:ext cx="1587" cy="1587"/>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66" name="Shape 266"/>
          <p:cNvSpPr txBox="1"/>
          <p:nvPr>
            <p:ph idx="1" type="body"/>
          </p:nvPr>
        </p:nvSpPr>
        <p:spPr>
          <a:xfrm>
            <a:off x="0" y="0"/>
            <a:ext cx="1587" cy="1587"/>
          </a:xfrm>
          <a:prstGeom prst="rect">
            <a:avLst/>
          </a:prstGeom>
          <a:noFill/>
          <a:ln>
            <a:noFill/>
          </a:ln>
        </p:spPr>
        <p:txBody>
          <a:bodyPr anchorCtr="0" anchor="t" bIns="45000" lIns="90000" rIns="90000" tIns="45000">
            <a:noAutofit/>
          </a:bodyPr>
          <a:lstStyle/>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A typical HLL came to the US at a pre-school/elementary school age and can speak but may not be literate or was born in the US to Russian parents and learned Russian at home or at church/private school. Thus they are most often second or 1.5 generation immigrants that, to make things even more complex, often speak a non-prestige variety of their heritage language. Such students are sequential bilinguals that mostly use their heritage language till the age of 5. After that, American school starts and English becomes the dominant language, overshadowing the heritage language abilities. However, the heritage language continues to be used in limited ways at home and in the community. Since some HLL may be illiterate, but can speak very well, here are the characteristics of their oral performance.</a:t>
            </a:r>
          </a:p>
        </p:txBody>
      </p:sp>
      <p:sp>
        <p:nvSpPr>
          <p:cNvPr id="267" name="Shape 267"/>
          <p:cNvSpPr txBox="1"/>
          <p:nvPr/>
        </p:nvSpPr>
        <p:spPr>
          <a:xfrm>
            <a:off x="0" y="0"/>
            <a:ext cx="1587" cy="1587"/>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fld id="{00000000-1234-1234-1234-123412341234}" type="slidenum">
              <a:rPr b="0" baseline="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1" name="Shape 271"/>
        <p:cNvGrpSpPr/>
        <p:nvPr/>
      </p:nvGrpSpPr>
      <p:grpSpPr>
        <a:xfrm>
          <a:off x="0" y="0"/>
          <a:ext cx="0" cy="0"/>
          <a:chOff x="0" y="0"/>
          <a:chExt cx="0" cy="0"/>
        </a:xfrm>
      </p:grpSpPr>
      <p:sp>
        <p:nvSpPr>
          <p:cNvPr id="272" name="Shape 272"/>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73" name="Shape 273"/>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74" name="Shape 274"/>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80" name="Shape 280"/>
          <p:cNvSpPr/>
          <p:nvPr>
            <p:ph idx="2" type="sldImg"/>
          </p:nvPr>
        </p:nvSpPr>
        <p:spPr>
          <a:xfrm>
            <a:off x="0" y="0"/>
            <a:ext cx="1587" cy="1587"/>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81" name="Shape 281"/>
          <p:cNvSpPr txBox="1"/>
          <p:nvPr>
            <p:ph idx="1" type="body"/>
          </p:nvPr>
        </p:nvSpPr>
        <p:spPr>
          <a:xfrm>
            <a:off x="0" y="0"/>
            <a:ext cx="1587" cy="1587"/>
          </a:xfrm>
          <a:prstGeom prst="rect">
            <a:avLst/>
          </a:prstGeom>
          <a:noFill/>
          <a:ln>
            <a:noFill/>
          </a:ln>
        </p:spPr>
        <p:txBody>
          <a:bodyPr anchorCtr="0" anchor="t" bIns="45000" lIns="90000" rIns="90000" tIns="45000">
            <a:noAutofit/>
          </a:bodyPr>
          <a:lstStyle/>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Discuss this slide in terms of what difference does the speaking at home make...+ student 2 goes back to Russia from time to time…(exposure to langauge)</a:t>
            </a:r>
          </a:p>
          <a:p>
            <a:pPr indent="0" lvl="0" marL="0" marR="0" rtl="0" algn="l">
              <a:spcBef>
                <a:spcPts val="0"/>
              </a:spcBef>
              <a:spcAft>
                <a:spcPts val="0"/>
              </a:spcAft>
              <a:buNone/>
            </a:pPr>
            <a:r>
              <a:t/>
            </a:r>
            <a:endParaRPr b="0" baseline="0" i="0" sz="2000" u="none" cap="none" strike="noStrike">
              <a:solidFill>
                <a:srgbClr val="000000"/>
              </a:solidFill>
              <a:latin typeface="Arial"/>
              <a:ea typeface="Arial"/>
              <a:cs typeface="Arial"/>
              <a:sym typeface="Arial"/>
            </a:endParaRPr>
          </a:p>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Following the ACTFL criteria (that as we know are oriented to non-heritage learners of a foreign language), we could probably rate those students as Intermediate Low and Advanced Low.</a:t>
            </a:r>
          </a:p>
        </p:txBody>
      </p:sp>
      <p:sp>
        <p:nvSpPr>
          <p:cNvPr id="282" name="Shape 282"/>
          <p:cNvSpPr txBox="1"/>
          <p:nvPr/>
        </p:nvSpPr>
        <p:spPr>
          <a:xfrm>
            <a:off x="0" y="0"/>
            <a:ext cx="1587" cy="1587"/>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fld id="{00000000-1234-1234-1234-123412341234}" type="slidenum">
              <a:rPr b="0" baseline="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6" name="Shape 286"/>
        <p:cNvGrpSpPr/>
        <p:nvPr/>
      </p:nvGrpSpPr>
      <p:grpSpPr>
        <a:xfrm>
          <a:off x="0" y="0"/>
          <a:ext cx="0" cy="0"/>
          <a:chOff x="0" y="0"/>
          <a:chExt cx="0" cy="0"/>
        </a:xfrm>
      </p:grpSpPr>
      <p:sp>
        <p:nvSpPr>
          <p:cNvPr id="287" name="Shape 287"/>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88" name="Shape 288"/>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89" name="Shape 289"/>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65" name="Shape 165"/>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66" name="Shape 166"/>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3" name="Shape 293"/>
        <p:cNvGrpSpPr/>
        <p:nvPr/>
      </p:nvGrpSpPr>
      <p:grpSpPr>
        <a:xfrm>
          <a:off x="0" y="0"/>
          <a:ext cx="0" cy="0"/>
          <a:chOff x="0" y="0"/>
          <a:chExt cx="0" cy="0"/>
        </a:xfrm>
      </p:grpSpPr>
      <p:sp>
        <p:nvSpPr>
          <p:cNvPr id="294" name="Shape 294"/>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95" name="Shape 295"/>
          <p:cNvSpPr/>
          <p:nvPr>
            <p:ph idx="2" type="sldImg"/>
          </p:nvPr>
        </p:nvSpPr>
        <p:spPr>
          <a:xfrm>
            <a:off x="0" y="0"/>
            <a:ext cx="1587" cy="1587"/>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96" name="Shape 296"/>
          <p:cNvSpPr txBox="1"/>
          <p:nvPr>
            <p:ph idx="1" type="body"/>
          </p:nvPr>
        </p:nvSpPr>
        <p:spPr>
          <a:xfrm>
            <a:off x="0" y="0"/>
            <a:ext cx="1587" cy="1587"/>
          </a:xfrm>
          <a:prstGeom prst="rect">
            <a:avLst/>
          </a:prstGeom>
          <a:noFill/>
          <a:ln>
            <a:noFill/>
          </a:ln>
        </p:spPr>
        <p:txBody>
          <a:bodyPr anchorCtr="0" anchor="t" bIns="45000" lIns="90000" rIns="90000" tIns="45000">
            <a:noAutofit/>
          </a:bodyPr>
          <a:lstStyle/>
          <a:p>
            <a:pPr indent="0" lvl="0" marL="0" marR="0" rtl="0" algn="l">
              <a:spcBef>
                <a:spcPts val="0"/>
              </a:spcBef>
              <a:spcAft>
                <a:spcPts val="0"/>
              </a:spcAft>
              <a:buSzPct val="25000"/>
              <a:buNone/>
            </a:pPr>
            <a:r>
              <a:rPr b="0" baseline="0" i="0" lang="en-US" sz="2000" u="none" cap="none" strike="noStrike">
                <a:solidFill>
                  <a:srgbClr val="000000"/>
                </a:solidFill>
                <a:latin typeface="Arial"/>
                <a:ea typeface="Arial"/>
                <a:cs typeface="Arial"/>
                <a:sym typeface="Arial"/>
              </a:rPr>
              <a:t>It is well known that getting to higher proficiency levels in any language demands a lot of effort and personal resources. Research on this topic (C. Martin), which was based on testing HLLs of Spanish and Russian, and its findings resulted in the following recommendations to HLL teachers:</a:t>
            </a:r>
          </a:p>
          <a:p>
            <a:pPr indent="0" lvl="0" marL="0" marR="0" rtl="0" algn="l">
              <a:spcBef>
                <a:spcPts val="0"/>
              </a:spcBef>
              <a:spcAft>
                <a:spcPts val="0"/>
              </a:spcAft>
              <a:buNone/>
            </a:pPr>
            <a:r>
              <a:t/>
            </a:r>
            <a:endParaRPr b="0" baseline="0" i="0" sz="2000" u="none" cap="none" strike="noStrike">
              <a:solidFill>
                <a:srgbClr val="000000"/>
              </a:solidFill>
              <a:latin typeface="Arial"/>
              <a:ea typeface="Arial"/>
              <a:cs typeface="Arial"/>
              <a:sym typeface="Arial"/>
            </a:endParaRPr>
          </a:p>
        </p:txBody>
      </p:sp>
      <p:sp>
        <p:nvSpPr>
          <p:cNvPr id="297" name="Shape 297"/>
          <p:cNvSpPr txBox="1"/>
          <p:nvPr/>
        </p:nvSpPr>
        <p:spPr>
          <a:xfrm>
            <a:off x="0" y="0"/>
            <a:ext cx="1587" cy="1587"/>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fld id="{00000000-1234-1234-1234-123412341234}" type="slidenum">
              <a:rPr b="0" baseline="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1" name="Shape 301"/>
        <p:cNvGrpSpPr/>
        <p:nvPr/>
      </p:nvGrpSpPr>
      <p:grpSpPr>
        <a:xfrm>
          <a:off x="0" y="0"/>
          <a:ext cx="0" cy="0"/>
          <a:chOff x="0" y="0"/>
          <a:chExt cx="0" cy="0"/>
        </a:xfrm>
      </p:grpSpPr>
      <p:sp>
        <p:nvSpPr>
          <p:cNvPr id="302" name="Shape 302"/>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303" name="Shape 303"/>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304" name="Shape 304"/>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8" name="Shape 308"/>
        <p:cNvGrpSpPr/>
        <p:nvPr/>
      </p:nvGrpSpPr>
      <p:grpSpPr>
        <a:xfrm>
          <a:off x="0" y="0"/>
          <a:ext cx="0" cy="0"/>
          <a:chOff x="0" y="0"/>
          <a:chExt cx="0" cy="0"/>
        </a:xfrm>
      </p:grpSpPr>
      <p:sp>
        <p:nvSpPr>
          <p:cNvPr id="309" name="Shape 309"/>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310" name="Shape 310"/>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311" name="Shape 311"/>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5" name="Shape 315"/>
        <p:cNvGrpSpPr/>
        <p:nvPr/>
      </p:nvGrpSpPr>
      <p:grpSpPr>
        <a:xfrm>
          <a:off x="0" y="0"/>
          <a:ext cx="0" cy="0"/>
          <a:chOff x="0" y="0"/>
          <a:chExt cx="0" cy="0"/>
        </a:xfrm>
      </p:grpSpPr>
      <p:sp>
        <p:nvSpPr>
          <p:cNvPr id="316" name="Shape 316"/>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317" name="Shape 317"/>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318" name="Shape 318"/>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2" name="Shape 322"/>
        <p:cNvGrpSpPr/>
        <p:nvPr/>
      </p:nvGrpSpPr>
      <p:grpSpPr>
        <a:xfrm>
          <a:off x="0" y="0"/>
          <a:ext cx="0" cy="0"/>
          <a:chOff x="0" y="0"/>
          <a:chExt cx="0" cy="0"/>
        </a:xfrm>
      </p:grpSpPr>
      <p:sp>
        <p:nvSpPr>
          <p:cNvPr id="323" name="Shape 323"/>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324" name="Shape 324"/>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325" name="Shape 325"/>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9" name="Shape 329"/>
        <p:cNvGrpSpPr/>
        <p:nvPr/>
      </p:nvGrpSpPr>
      <p:grpSpPr>
        <a:xfrm>
          <a:off x="0" y="0"/>
          <a:ext cx="0" cy="0"/>
          <a:chOff x="0" y="0"/>
          <a:chExt cx="0" cy="0"/>
        </a:xfrm>
      </p:grpSpPr>
      <p:sp>
        <p:nvSpPr>
          <p:cNvPr id="330" name="Shape 330"/>
          <p:cNvSpPr txBox="1"/>
          <p:nvPr>
            <p:ph idx="1" type="body"/>
          </p:nvPr>
        </p:nvSpPr>
        <p:spPr>
          <a:xfrm>
            <a:off x="777875" y="4776787"/>
            <a:ext cx="6216650" cy="4524374"/>
          </a:xfrm>
          <a:prstGeom prst="rect">
            <a:avLst/>
          </a:prstGeom>
        </p:spPr>
        <p:txBody>
          <a:bodyPr anchorCtr="0" anchor="t" bIns="91425" lIns="91425" rIns="91425" tIns="91425">
            <a:noAutofit/>
          </a:bodyPr>
          <a:lstStyle/>
          <a:p>
            <a:pPr>
              <a:spcBef>
                <a:spcPts val="0"/>
              </a:spcBef>
              <a:buNone/>
            </a:pPr>
            <a:r>
              <a:t/>
            </a:r>
            <a:endParaRPr/>
          </a:p>
        </p:txBody>
      </p:sp>
      <p:sp>
        <p:nvSpPr>
          <p:cNvPr id="331" name="Shape 331"/>
          <p:cNvSpPr/>
          <p:nvPr>
            <p:ph idx="2" type="sldImg"/>
          </p:nvPr>
        </p:nvSpPr>
        <p:spPr>
          <a:xfrm>
            <a:off x="1371600" y="763587"/>
            <a:ext cx="5027613" cy="3770311"/>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72" name="Shape 172"/>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73" name="Shape 173"/>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79" name="Shape 179"/>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80" name="Shape 180"/>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87" name="Shape 187"/>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88" name="Shape 188"/>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2" name="Shape 192"/>
        <p:cNvGrpSpPr/>
        <p:nvPr/>
      </p:nvGrpSpPr>
      <p:grpSpPr>
        <a:xfrm>
          <a:off x="0" y="0"/>
          <a:ext cx="0" cy="0"/>
          <a:chOff x="0" y="0"/>
          <a:chExt cx="0" cy="0"/>
        </a:xfrm>
      </p:grpSpPr>
      <p:sp>
        <p:nvSpPr>
          <p:cNvPr id="193" name="Shape 193"/>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194" name="Shape 194"/>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195" name="Shape 195"/>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01" name="Shape 201"/>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02" name="Shape 202"/>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6" name="Shape 206"/>
        <p:cNvGrpSpPr/>
        <p:nvPr/>
      </p:nvGrpSpPr>
      <p:grpSpPr>
        <a:xfrm>
          <a:off x="0" y="0"/>
          <a:ext cx="0" cy="0"/>
          <a:chOff x="0" y="0"/>
          <a:chExt cx="0" cy="0"/>
        </a:xfrm>
      </p:grpSpPr>
      <p:sp>
        <p:nvSpPr>
          <p:cNvPr id="207" name="Shape 207"/>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08" name="Shape 208"/>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09" name="Shape 209"/>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txBox="1"/>
          <p:nvPr>
            <p:ph idx="12" type="sldNum"/>
          </p:nvPr>
        </p:nvSpPr>
        <p:spPr>
          <a:xfrm>
            <a:off x="4398962" y="9555163"/>
            <a:ext cx="3371850" cy="501650"/>
          </a:xfrm>
          <a:prstGeom prst="rect">
            <a:avLst/>
          </a:prstGeom>
          <a:noFill/>
          <a:ln>
            <a:noFill/>
          </a:ln>
        </p:spPr>
        <p:txBody>
          <a:bodyPr anchorCtr="0" anchor="b" bIns="0" lIns="0" rIns="0" tIns="0">
            <a:noAutofit/>
          </a:bodyPr>
          <a:lstStyle/>
          <a:p>
            <a:pPr indent="0" lvl="0" marL="0" marR="0" rtl="0" algn="r">
              <a:lnSpc>
                <a:spcPct val="93000"/>
              </a:lnSpc>
              <a:spcBef>
                <a:spcPts val="0"/>
              </a:spcBef>
              <a:spcAft>
                <a:spcPts val="0"/>
              </a:spcAft>
              <a:buSzPct val="25000"/>
              <a:buNone/>
            </a:pPr>
            <a:fld id="{00000000-1234-1234-1234-123412341234}" type="slidenum">
              <a:rPr b="0" baseline="0" i="0" lang="en-US" sz="1400" u="none" cap="none" strike="noStrike">
                <a:solidFill>
                  <a:srgbClr val="000000"/>
                </a:solidFill>
                <a:latin typeface="Times New Roman"/>
                <a:ea typeface="Times New Roman"/>
                <a:cs typeface="Times New Roman"/>
                <a:sym typeface="Times New Roman"/>
              </a:rPr>
              <a:t>‹#›</a:t>
            </a:fld>
          </a:p>
        </p:txBody>
      </p:sp>
      <p:sp>
        <p:nvSpPr>
          <p:cNvPr id="215" name="Shape 215"/>
          <p:cNvSpPr/>
          <p:nvPr>
            <p:ph idx="2" type="sldImg"/>
          </p:nvPr>
        </p:nvSpPr>
        <p:spPr>
          <a:xfrm>
            <a:off x="1371600" y="763587"/>
            <a:ext cx="5029199" cy="37719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216" name="Shape 216"/>
          <p:cNvSpPr txBox="1"/>
          <p:nvPr>
            <p:ph idx="1" type="body"/>
          </p:nvPr>
        </p:nvSpPr>
        <p:spPr>
          <a:xfrm>
            <a:off x="777875" y="4776787"/>
            <a:ext cx="6218238" cy="4525961"/>
          </a:xfrm>
          <a:prstGeom prst="rect">
            <a:avLst/>
          </a:prstGeom>
          <a:noFill/>
          <a:ln>
            <a:noFill/>
          </a:ln>
        </p:spPr>
        <p:txBody>
          <a:bodyPr anchorCtr="0" anchor="ctr" bIns="0" lIns="0" rIns="0" tIns="0">
            <a:noAutofit/>
          </a:bodyPr>
          <a:lstStyle/>
          <a:p>
            <a:pPr indent="0" lvl="0" marL="0" marR="0" rtl="0" algn="l">
              <a:spcBef>
                <a:spcPts val="0"/>
              </a:spcBef>
              <a:spcAft>
                <a:spcPts val="0"/>
              </a:spcAft>
              <a:buNone/>
            </a:pPr>
            <a:r>
              <a:t/>
            </a:r>
            <a:endParaRPr b="0" baseline="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ustom Layout">
    <p:spTree>
      <p:nvGrpSpPr>
        <p:cNvPr id="21" name="Shape 21"/>
        <p:cNvGrpSpPr/>
        <p:nvPr/>
      </p:nvGrpSpPr>
      <p:grpSpPr>
        <a:xfrm>
          <a:off x="0" y="0"/>
          <a:ext cx="0" cy="0"/>
          <a:chOff x="0" y="0"/>
          <a:chExt cx="0" cy="0"/>
        </a:xfrm>
      </p:grpSpPr>
      <p:sp>
        <p:nvSpPr>
          <p:cNvPr id="22" name="Shape 22"/>
          <p:cNvSpPr txBox="1"/>
          <p:nvPr>
            <p:ph type="title"/>
          </p:nvPr>
        </p:nvSpPr>
        <p:spPr>
          <a:xfrm>
            <a:off x="1431925" y="360362"/>
            <a:ext cx="7404099" cy="1470024"/>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23" name="Shape 23"/>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4" name="Shape 24"/>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7" name="Shape 67"/>
        <p:cNvGrpSpPr/>
        <p:nvPr/>
      </p:nvGrpSpPr>
      <p:grpSpPr>
        <a:xfrm>
          <a:off x="0" y="0"/>
          <a:ext cx="0" cy="0"/>
          <a:chOff x="0" y="0"/>
          <a:chExt cx="0" cy="0"/>
        </a:xfrm>
      </p:grpSpPr>
      <p:sp>
        <p:nvSpPr>
          <p:cNvPr id="68" name="Shape 68"/>
          <p:cNvSpPr txBox="1"/>
          <p:nvPr>
            <p:ph type="title"/>
          </p:nvPr>
        </p:nvSpPr>
        <p:spPr>
          <a:xfrm>
            <a:off x="630237" y="457200"/>
            <a:ext cx="2949575" cy="1600199"/>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9" name="Shape 69"/>
          <p:cNvSpPr/>
          <p:nvPr>
            <p:ph idx="2" type="pic"/>
          </p:nvPr>
        </p:nvSpPr>
        <p:spPr>
          <a:xfrm>
            <a:off x="3887787" y="987425"/>
            <a:ext cx="4629150" cy="4873624"/>
          </a:xfrm>
          <a:prstGeom prst="rect">
            <a:avLst/>
          </a:prstGeom>
          <a:noFill/>
          <a:ln>
            <a:noFill/>
          </a:ln>
        </p:spPr>
      </p:sp>
      <p:sp>
        <p:nvSpPr>
          <p:cNvPr id="70" name="Shape 70"/>
          <p:cNvSpPr txBox="1"/>
          <p:nvPr>
            <p:ph idx="1" type="body"/>
          </p:nvPr>
        </p:nvSpPr>
        <p:spPr>
          <a:xfrm>
            <a:off x="630237" y="2057400"/>
            <a:ext cx="2949575" cy="3811588"/>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71" name="Shape 71"/>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2" name="Shape 72"/>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3" name="Shape 73"/>
        <p:cNvGrpSpPr/>
        <p:nvPr/>
      </p:nvGrpSpPr>
      <p:grpSpPr>
        <a:xfrm>
          <a:off x="0" y="0"/>
          <a:ext cx="0" cy="0"/>
          <a:chOff x="0" y="0"/>
          <a:chExt cx="0" cy="0"/>
        </a:xfrm>
      </p:grpSpPr>
      <p:sp>
        <p:nvSpPr>
          <p:cNvPr id="74" name="Shape 74"/>
          <p:cNvSpPr txBox="1"/>
          <p:nvPr>
            <p:ph type="title"/>
          </p:nvPr>
        </p:nvSpPr>
        <p:spPr>
          <a:xfrm>
            <a:off x="1431925" y="360362"/>
            <a:ext cx="7404099" cy="1470024"/>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75" name="Shape 75"/>
          <p:cNvSpPr txBox="1"/>
          <p:nvPr>
            <p:ph idx="1" type="body"/>
          </p:nvPr>
        </p:nvSpPr>
        <p:spPr>
          <a:xfrm rot="5400000">
            <a:off x="2309019" y="-246856"/>
            <a:ext cx="4524374" cy="8228013"/>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76" name="Shape 76"/>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7" name="Shape 77"/>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78" name="Shape 78"/>
        <p:cNvGrpSpPr/>
        <p:nvPr/>
      </p:nvGrpSpPr>
      <p:grpSpPr>
        <a:xfrm>
          <a:off x="0" y="0"/>
          <a:ext cx="0" cy="0"/>
          <a:chOff x="0" y="0"/>
          <a:chExt cx="0" cy="0"/>
        </a:xfrm>
      </p:grpSpPr>
      <p:sp>
        <p:nvSpPr>
          <p:cNvPr id="79" name="Shape 79"/>
          <p:cNvSpPr txBox="1"/>
          <p:nvPr>
            <p:ph type="title"/>
          </p:nvPr>
        </p:nvSpPr>
        <p:spPr>
          <a:xfrm rot="5400000">
            <a:off x="4904581" y="2197894"/>
            <a:ext cx="5768974" cy="2093912"/>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80" name="Shape 80"/>
          <p:cNvSpPr txBox="1"/>
          <p:nvPr>
            <p:ph idx="1" type="body"/>
          </p:nvPr>
        </p:nvSpPr>
        <p:spPr>
          <a:xfrm rot="5400000">
            <a:off x="638969" y="178593"/>
            <a:ext cx="5768974" cy="6132513"/>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81" name="Shape 81"/>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2" name="Shape 82"/>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94" name="Shape 94"/>
        <p:cNvGrpSpPr/>
        <p:nvPr/>
      </p:nvGrpSpPr>
      <p:grpSpPr>
        <a:xfrm>
          <a:off x="0" y="0"/>
          <a:ext cx="0" cy="0"/>
          <a:chOff x="0" y="0"/>
          <a:chExt cx="0" cy="0"/>
        </a:xfrm>
      </p:grpSpPr>
      <p:sp>
        <p:nvSpPr>
          <p:cNvPr id="95" name="Shape 95"/>
          <p:cNvSpPr txBox="1"/>
          <p:nvPr>
            <p:ph type="title"/>
          </p:nvPr>
        </p:nvSpPr>
        <p:spPr>
          <a:xfrm>
            <a:off x="1435100" y="274637"/>
            <a:ext cx="7496174" cy="1141411"/>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96" name="Shape 96"/>
          <p:cNvSpPr txBox="1"/>
          <p:nvPr>
            <p:ph idx="1" type="body"/>
          </p:nvPr>
        </p:nvSpPr>
        <p:spPr>
          <a:xfrm>
            <a:off x="1435100" y="1447800"/>
            <a:ext cx="7496174" cy="4799013"/>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97" name="Shape 97"/>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8" name="Shape 98"/>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9" name="Shape 99"/>
        <p:cNvGrpSpPr/>
        <p:nvPr/>
      </p:nvGrpSpPr>
      <p:grpSpPr>
        <a:xfrm>
          <a:off x="0" y="0"/>
          <a:ext cx="0" cy="0"/>
          <a:chOff x="0" y="0"/>
          <a:chExt cx="0" cy="0"/>
        </a:xfrm>
      </p:grpSpPr>
      <p:sp>
        <p:nvSpPr>
          <p:cNvPr id="100" name="Shape 100"/>
          <p:cNvSpPr txBox="1"/>
          <p:nvPr>
            <p:ph type="ctrTitle"/>
          </p:nvPr>
        </p:nvSpPr>
        <p:spPr>
          <a:xfrm>
            <a:off x="1143000" y="1122362"/>
            <a:ext cx="6858000" cy="2387600"/>
          </a:xfrm>
          <a:prstGeom prst="rect">
            <a:avLst/>
          </a:prstGeom>
          <a:noFill/>
          <a:ln>
            <a:noFill/>
          </a:ln>
        </p:spPr>
        <p:txBody>
          <a:bodyPr anchorCtr="0" anchor="b" bIns="91425" lIns="91425" rIns="91425" tIns="91425"/>
          <a:lstStyle>
            <a:lvl1pPr indent="0" marL="0" marR="0" rtl="0" algn="ctr">
              <a:lnSpc>
                <a:spcPct val="96000"/>
              </a:lnSpc>
              <a:spcBef>
                <a:spcPts val="0"/>
              </a:spcBef>
              <a:spcAft>
                <a:spcPts val="0"/>
              </a:spcAft>
              <a:defRPr/>
            </a:lvl1pPr>
            <a:lvl2pPr indent="-285750" marL="742950" marR="0" rtl="0" algn="l">
              <a:lnSpc>
                <a:spcPct val="96000"/>
              </a:lnSpc>
              <a:spcBef>
                <a:spcPts val="0"/>
              </a:spcBef>
              <a:spcAft>
                <a:spcPts val="0"/>
              </a:spcAft>
              <a:defRPr/>
            </a:lvl2pPr>
            <a:lvl3pPr indent="-228600" marL="1143000" marR="0" rtl="0" algn="l">
              <a:lnSpc>
                <a:spcPct val="96000"/>
              </a:lnSpc>
              <a:spcBef>
                <a:spcPts val="0"/>
              </a:spcBef>
              <a:spcAft>
                <a:spcPts val="0"/>
              </a:spcAft>
              <a:defRPr/>
            </a:lvl3pPr>
            <a:lvl4pPr indent="-228600" marL="1600200" marR="0" rtl="0" algn="l">
              <a:lnSpc>
                <a:spcPct val="96000"/>
              </a:lnSpc>
              <a:spcBef>
                <a:spcPts val="0"/>
              </a:spcBef>
              <a:spcAft>
                <a:spcPts val="0"/>
              </a:spcAft>
              <a:defRPr/>
            </a:lvl4pPr>
            <a:lvl5pPr indent="-228600" marL="2057400" marR="0" rtl="0" algn="l">
              <a:lnSpc>
                <a:spcPct val="96000"/>
              </a:lnSpc>
              <a:spcBef>
                <a:spcPts val="0"/>
              </a:spcBef>
              <a:spcAft>
                <a:spcPts val="0"/>
              </a:spcAft>
              <a:defRPr/>
            </a:lvl5pPr>
            <a:lvl6pPr indent="-228600" marL="2514600" marR="0" rtl="0" algn="l">
              <a:lnSpc>
                <a:spcPct val="96000"/>
              </a:lnSpc>
              <a:spcBef>
                <a:spcPts val="0"/>
              </a:spcBef>
              <a:spcAft>
                <a:spcPts val="0"/>
              </a:spcAft>
              <a:defRPr/>
            </a:lvl6pPr>
            <a:lvl7pPr indent="-228600" marL="2971800" marR="0" rtl="0" algn="l">
              <a:lnSpc>
                <a:spcPct val="96000"/>
              </a:lnSpc>
              <a:spcBef>
                <a:spcPts val="0"/>
              </a:spcBef>
              <a:spcAft>
                <a:spcPts val="0"/>
              </a:spcAft>
              <a:defRPr/>
            </a:lvl7pPr>
            <a:lvl8pPr indent="-228600" marL="3429000" marR="0" rtl="0" algn="l">
              <a:lnSpc>
                <a:spcPct val="96000"/>
              </a:lnSpc>
              <a:spcBef>
                <a:spcPts val="0"/>
              </a:spcBef>
              <a:spcAft>
                <a:spcPts val="0"/>
              </a:spcAft>
              <a:defRPr/>
            </a:lvl8pPr>
            <a:lvl9pPr indent="-228600" marL="3886200" marR="0" rtl="0" algn="l">
              <a:lnSpc>
                <a:spcPct val="96000"/>
              </a:lnSpc>
              <a:spcBef>
                <a:spcPts val="0"/>
              </a:spcBef>
              <a:spcAft>
                <a:spcPts val="0"/>
              </a:spcAft>
              <a:defRPr/>
            </a:lvl9pPr>
          </a:lstStyle>
          <a:p/>
        </p:txBody>
      </p:sp>
      <p:sp>
        <p:nvSpPr>
          <p:cNvPr id="101" name="Shape 101"/>
          <p:cNvSpPr txBox="1"/>
          <p:nvPr>
            <p:ph idx="1" type="subTitle"/>
          </p:nvPr>
        </p:nvSpPr>
        <p:spPr>
          <a:xfrm>
            <a:off x="1143000" y="3602037"/>
            <a:ext cx="6858000" cy="1655761"/>
          </a:xfrm>
          <a:prstGeom prst="rect">
            <a:avLst/>
          </a:prstGeom>
          <a:noFill/>
          <a:ln>
            <a:noFill/>
          </a:ln>
        </p:spPr>
        <p:txBody>
          <a:bodyPr anchorCtr="0" anchor="t" bIns="91425" lIns="91425" rIns="91425" tIns="91425"/>
          <a:lstStyle>
            <a:lvl1pPr indent="0" marL="0" marR="0" rtl="0" algn="ctr">
              <a:lnSpc>
                <a:spcPct val="96000"/>
              </a:lnSpc>
              <a:spcBef>
                <a:spcPts val="0"/>
              </a:spcBef>
              <a:spcAft>
                <a:spcPts val="1425"/>
              </a:spcAft>
              <a:buClr>
                <a:srgbClr val="000000"/>
              </a:buClr>
              <a:buFont typeface="Times New Roman"/>
              <a:buNone/>
              <a:defRPr/>
            </a:lvl1pPr>
            <a:lvl2pPr indent="0" marL="457200" marR="0" rtl="0" algn="ctr">
              <a:lnSpc>
                <a:spcPct val="96000"/>
              </a:lnSpc>
              <a:spcBef>
                <a:spcPts val="0"/>
              </a:spcBef>
              <a:spcAft>
                <a:spcPts val="1138"/>
              </a:spcAft>
              <a:buClr>
                <a:srgbClr val="000000"/>
              </a:buClr>
              <a:buFont typeface="Times New Roman"/>
              <a:buNone/>
              <a:defRPr/>
            </a:lvl2pPr>
            <a:lvl3pPr indent="0" marL="914400" marR="0" rtl="0" algn="ctr">
              <a:lnSpc>
                <a:spcPct val="96000"/>
              </a:lnSpc>
              <a:spcBef>
                <a:spcPts val="0"/>
              </a:spcBef>
              <a:spcAft>
                <a:spcPts val="850"/>
              </a:spcAft>
              <a:buClr>
                <a:srgbClr val="000000"/>
              </a:buClr>
              <a:buFont typeface="Times New Roman"/>
              <a:buNone/>
              <a:defRPr/>
            </a:lvl3pPr>
            <a:lvl4pPr indent="0" marL="1371600" marR="0" rtl="0" algn="ctr">
              <a:lnSpc>
                <a:spcPct val="96000"/>
              </a:lnSpc>
              <a:spcBef>
                <a:spcPts val="0"/>
              </a:spcBef>
              <a:spcAft>
                <a:spcPts val="575"/>
              </a:spcAft>
              <a:buClr>
                <a:srgbClr val="000000"/>
              </a:buClr>
              <a:buFont typeface="Times New Roman"/>
              <a:buNone/>
              <a:defRPr/>
            </a:lvl4pPr>
            <a:lvl5pPr indent="0" marL="1828800" marR="0" rtl="0" algn="ctr">
              <a:lnSpc>
                <a:spcPct val="96000"/>
              </a:lnSpc>
              <a:spcBef>
                <a:spcPts val="0"/>
              </a:spcBef>
              <a:spcAft>
                <a:spcPts val="288"/>
              </a:spcAft>
              <a:buClr>
                <a:srgbClr val="000000"/>
              </a:buClr>
              <a:buFont typeface="Times New Roman"/>
              <a:buNone/>
              <a:defRPr/>
            </a:lvl5pPr>
            <a:lvl6pPr indent="0" marL="2286000" marR="0" rtl="0" algn="ctr">
              <a:lnSpc>
                <a:spcPct val="90000"/>
              </a:lnSpc>
              <a:spcBef>
                <a:spcPts val="500"/>
              </a:spcBef>
              <a:buClr>
                <a:schemeClr val="dk1"/>
              </a:buClr>
              <a:buFont typeface="Arial"/>
              <a:buNone/>
              <a:defRPr/>
            </a:lvl6pPr>
            <a:lvl7pPr indent="0" marL="2743200" marR="0" rtl="0" algn="ctr">
              <a:lnSpc>
                <a:spcPct val="90000"/>
              </a:lnSpc>
              <a:spcBef>
                <a:spcPts val="500"/>
              </a:spcBef>
              <a:buClr>
                <a:schemeClr val="dk1"/>
              </a:buClr>
              <a:buFont typeface="Arial"/>
              <a:buNone/>
              <a:defRPr/>
            </a:lvl7pPr>
            <a:lvl8pPr indent="0" marL="3200400" marR="0" rtl="0" algn="ctr">
              <a:lnSpc>
                <a:spcPct val="90000"/>
              </a:lnSpc>
              <a:spcBef>
                <a:spcPts val="500"/>
              </a:spcBef>
              <a:buClr>
                <a:schemeClr val="dk1"/>
              </a:buClr>
              <a:buFont typeface="Arial"/>
              <a:buNone/>
              <a:defRPr/>
            </a:lvl8pPr>
            <a:lvl9pPr indent="0" marL="3657600" marR="0" rtl="0" algn="ctr">
              <a:lnSpc>
                <a:spcPct val="90000"/>
              </a:lnSpc>
              <a:spcBef>
                <a:spcPts val="500"/>
              </a:spcBef>
              <a:buClr>
                <a:schemeClr val="dk1"/>
              </a:buClr>
              <a:buFont typeface="Arial"/>
              <a:buNone/>
              <a:defRPr/>
            </a:lvl9pPr>
          </a:lstStyle>
          <a:p/>
        </p:txBody>
      </p:sp>
      <p:sp>
        <p:nvSpPr>
          <p:cNvPr id="102" name="Shape 102"/>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03" name="Shape 103"/>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04" name="Shape 104"/>
        <p:cNvGrpSpPr/>
        <p:nvPr/>
      </p:nvGrpSpPr>
      <p:grpSpPr>
        <a:xfrm>
          <a:off x="0" y="0"/>
          <a:ext cx="0" cy="0"/>
          <a:chOff x="0" y="0"/>
          <a:chExt cx="0" cy="0"/>
        </a:xfrm>
      </p:grpSpPr>
      <p:sp>
        <p:nvSpPr>
          <p:cNvPr id="105" name="Shape 105"/>
          <p:cNvSpPr txBox="1"/>
          <p:nvPr>
            <p:ph type="title"/>
          </p:nvPr>
        </p:nvSpPr>
        <p:spPr>
          <a:xfrm>
            <a:off x="623887" y="1709738"/>
            <a:ext cx="7886700" cy="2852737"/>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06" name="Shape 106"/>
          <p:cNvSpPr txBox="1"/>
          <p:nvPr>
            <p:ph idx="1" type="body"/>
          </p:nvPr>
        </p:nvSpPr>
        <p:spPr>
          <a:xfrm>
            <a:off x="623887" y="4589462"/>
            <a:ext cx="7886700" cy="1500187"/>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107" name="Shape 107"/>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08" name="Shape 108"/>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109" name="Shape 109"/>
        <p:cNvGrpSpPr/>
        <p:nvPr/>
      </p:nvGrpSpPr>
      <p:grpSpPr>
        <a:xfrm>
          <a:off x="0" y="0"/>
          <a:ext cx="0" cy="0"/>
          <a:chOff x="0" y="0"/>
          <a:chExt cx="0" cy="0"/>
        </a:xfrm>
      </p:grpSpPr>
      <p:sp>
        <p:nvSpPr>
          <p:cNvPr id="110" name="Shape 110"/>
          <p:cNvSpPr txBox="1"/>
          <p:nvPr>
            <p:ph type="title"/>
          </p:nvPr>
        </p:nvSpPr>
        <p:spPr>
          <a:xfrm>
            <a:off x="1435100" y="274637"/>
            <a:ext cx="7496174" cy="1141411"/>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111" name="Shape 111"/>
          <p:cNvSpPr txBox="1"/>
          <p:nvPr>
            <p:ph idx="1" type="body"/>
          </p:nvPr>
        </p:nvSpPr>
        <p:spPr>
          <a:xfrm>
            <a:off x="1435100" y="1447800"/>
            <a:ext cx="3671887" cy="4799013"/>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12" name="Shape 112"/>
          <p:cNvSpPr txBox="1"/>
          <p:nvPr>
            <p:ph idx="2" type="body"/>
          </p:nvPr>
        </p:nvSpPr>
        <p:spPr>
          <a:xfrm>
            <a:off x="5259387" y="1447800"/>
            <a:ext cx="3671886" cy="4799013"/>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13" name="Shape 113"/>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14" name="Shape 114"/>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115" name="Shape 115"/>
        <p:cNvGrpSpPr/>
        <p:nvPr/>
      </p:nvGrpSpPr>
      <p:grpSpPr>
        <a:xfrm>
          <a:off x="0" y="0"/>
          <a:ext cx="0" cy="0"/>
          <a:chOff x="0" y="0"/>
          <a:chExt cx="0" cy="0"/>
        </a:xfrm>
      </p:grpSpPr>
      <p:sp>
        <p:nvSpPr>
          <p:cNvPr id="116" name="Shape 116"/>
          <p:cNvSpPr txBox="1"/>
          <p:nvPr>
            <p:ph type="title"/>
          </p:nvPr>
        </p:nvSpPr>
        <p:spPr>
          <a:xfrm>
            <a:off x="630237" y="365125"/>
            <a:ext cx="7886700" cy="1325562"/>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117" name="Shape 117"/>
          <p:cNvSpPr txBox="1"/>
          <p:nvPr>
            <p:ph idx="1" type="body"/>
          </p:nvPr>
        </p:nvSpPr>
        <p:spPr>
          <a:xfrm>
            <a:off x="630237" y="1681163"/>
            <a:ext cx="3868737" cy="823912"/>
          </a:xfrm>
          <a:prstGeom prst="rect">
            <a:avLst/>
          </a:prstGeom>
          <a:noFill/>
          <a:ln>
            <a:noFill/>
          </a:ln>
        </p:spPr>
        <p:txBody>
          <a:bodyPr anchorCtr="0" anchor="b"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118" name="Shape 118"/>
          <p:cNvSpPr txBox="1"/>
          <p:nvPr>
            <p:ph idx="2" type="body"/>
          </p:nvPr>
        </p:nvSpPr>
        <p:spPr>
          <a:xfrm>
            <a:off x="630237" y="2505075"/>
            <a:ext cx="3868737" cy="3684588"/>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19" name="Shape 119"/>
          <p:cNvSpPr txBox="1"/>
          <p:nvPr>
            <p:ph idx="3" type="body"/>
          </p:nvPr>
        </p:nvSpPr>
        <p:spPr>
          <a:xfrm>
            <a:off x="4629150" y="1681163"/>
            <a:ext cx="3887787" cy="823912"/>
          </a:xfrm>
          <a:prstGeom prst="rect">
            <a:avLst/>
          </a:prstGeom>
          <a:noFill/>
          <a:ln>
            <a:noFill/>
          </a:ln>
        </p:spPr>
        <p:txBody>
          <a:bodyPr anchorCtr="0" anchor="b"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120" name="Shape 120"/>
          <p:cNvSpPr txBox="1"/>
          <p:nvPr>
            <p:ph idx="4" type="body"/>
          </p:nvPr>
        </p:nvSpPr>
        <p:spPr>
          <a:xfrm>
            <a:off x="4629150" y="2505075"/>
            <a:ext cx="3887787" cy="3684588"/>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21" name="Shape 121"/>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22" name="Shape 122"/>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23" name="Shape 123"/>
        <p:cNvGrpSpPr/>
        <p:nvPr/>
      </p:nvGrpSpPr>
      <p:grpSpPr>
        <a:xfrm>
          <a:off x="0" y="0"/>
          <a:ext cx="0" cy="0"/>
          <a:chOff x="0" y="0"/>
          <a:chExt cx="0" cy="0"/>
        </a:xfrm>
      </p:grpSpPr>
      <p:sp>
        <p:nvSpPr>
          <p:cNvPr id="124" name="Shape 124"/>
          <p:cNvSpPr txBox="1"/>
          <p:nvPr>
            <p:ph type="title"/>
          </p:nvPr>
        </p:nvSpPr>
        <p:spPr>
          <a:xfrm>
            <a:off x="1435100" y="274637"/>
            <a:ext cx="7496174" cy="1141411"/>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125" name="Shape 125"/>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26" name="Shape 126"/>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27" name="Shape 127"/>
        <p:cNvGrpSpPr/>
        <p:nvPr/>
      </p:nvGrpSpPr>
      <p:grpSpPr>
        <a:xfrm>
          <a:off x="0" y="0"/>
          <a:ext cx="0" cy="0"/>
          <a:chOff x="0" y="0"/>
          <a:chExt cx="0" cy="0"/>
        </a:xfrm>
      </p:grpSpPr>
      <p:sp>
        <p:nvSpPr>
          <p:cNvPr id="128" name="Shape 128"/>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29" name="Shape 129"/>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5" name="Shape 25"/>
        <p:cNvGrpSpPr/>
        <p:nvPr/>
      </p:nvGrpSpPr>
      <p:grpSpPr>
        <a:xfrm>
          <a:off x="0" y="0"/>
          <a:ext cx="0" cy="0"/>
          <a:chOff x="0" y="0"/>
          <a:chExt cx="0" cy="0"/>
        </a:xfrm>
      </p:grpSpPr>
      <p:sp>
        <p:nvSpPr>
          <p:cNvPr id="26" name="Shape 26"/>
          <p:cNvSpPr txBox="1"/>
          <p:nvPr>
            <p:ph type="ctrTitle"/>
          </p:nvPr>
        </p:nvSpPr>
        <p:spPr>
          <a:xfrm>
            <a:off x="1143000" y="1122362"/>
            <a:ext cx="6858000" cy="2387600"/>
          </a:xfrm>
          <a:prstGeom prst="rect">
            <a:avLst/>
          </a:prstGeom>
          <a:noFill/>
          <a:ln>
            <a:noFill/>
          </a:ln>
        </p:spPr>
        <p:txBody>
          <a:bodyPr anchorCtr="0" anchor="b" bIns="91425" lIns="91425" rIns="91425" tIns="91425"/>
          <a:lstStyle>
            <a:lvl1pPr indent="0" marL="0" marR="0" rtl="0" algn="ctr">
              <a:lnSpc>
                <a:spcPct val="96000"/>
              </a:lnSpc>
              <a:spcBef>
                <a:spcPts val="0"/>
              </a:spcBef>
              <a:spcAft>
                <a:spcPts val="0"/>
              </a:spcAft>
              <a:defRPr/>
            </a:lvl1pPr>
            <a:lvl2pPr indent="-285750" marL="742950" marR="0" rtl="0" algn="l">
              <a:lnSpc>
                <a:spcPct val="96000"/>
              </a:lnSpc>
              <a:spcBef>
                <a:spcPts val="0"/>
              </a:spcBef>
              <a:spcAft>
                <a:spcPts val="0"/>
              </a:spcAft>
              <a:defRPr/>
            </a:lvl2pPr>
            <a:lvl3pPr indent="-228600" marL="1143000" marR="0" rtl="0" algn="l">
              <a:lnSpc>
                <a:spcPct val="96000"/>
              </a:lnSpc>
              <a:spcBef>
                <a:spcPts val="0"/>
              </a:spcBef>
              <a:spcAft>
                <a:spcPts val="0"/>
              </a:spcAft>
              <a:defRPr/>
            </a:lvl3pPr>
            <a:lvl4pPr indent="-228600" marL="1600200" marR="0" rtl="0" algn="l">
              <a:lnSpc>
                <a:spcPct val="96000"/>
              </a:lnSpc>
              <a:spcBef>
                <a:spcPts val="0"/>
              </a:spcBef>
              <a:spcAft>
                <a:spcPts val="0"/>
              </a:spcAft>
              <a:defRPr/>
            </a:lvl4pPr>
            <a:lvl5pPr indent="-228600" marL="2057400" marR="0" rtl="0" algn="l">
              <a:lnSpc>
                <a:spcPct val="96000"/>
              </a:lnSpc>
              <a:spcBef>
                <a:spcPts val="0"/>
              </a:spcBef>
              <a:spcAft>
                <a:spcPts val="0"/>
              </a:spcAft>
              <a:defRPr/>
            </a:lvl5pPr>
            <a:lvl6pPr indent="-228600" marL="2514600" marR="0" rtl="0" algn="l">
              <a:lnSpc>
                <a:spcPct val="96000"/>
              </a:lnSpc>
              <a:spcBef>
                <a:spcPts val="0"/>
              </a:spcBef>
              <a:spcAft>
                <a:spcPts val="0"/>
              </a:spcAft>
              <a:defRPr/>
            </a:lvl6pPr>
            <a:lvl7pPr indent="-228600" marL="2971800" marR="0" rtl="0" algn="l">
              <a:lnSpc>
                <a:spcPct val="96000"/>
              </a:lnSpc>
              <a:spcBef>
                <a:spcPts val="0"/>
              </a:spcBef>
              <a:spcAft>
                <a:spcPts val="0"/>
              </a:spcAft>
              <a:defRPr/>
            </a:lvl7pPr>
            <a:lvl8pPr indent="-228600" marL="3429000" marR="0" rtl="0" algn="l">
              <a:lnSpc>
                <a:spcPct val="96000"/>
              </a:lnSpc>
              <a:spcBef>
                <a:spcPts val="0"/>
              </a:spcBef>
              <a:spcAft>
                <a:spcPts val="0"/>
              </a:spcAft>
              <a:defRPr/>
            </a:lvl8pPr>
            <a:lvl9pPr indent="-228600" marL="3886200" marR="0" rtl="0" algn="l">
              <a:lnSpc>
                <a:spcPct val="96000"/>
              </a:lnSpc>
              <a:spcBef>
                <a:spcPts val="0"/>
              </a:spcBef>
              <a:spcAft>
                <a:spcPts val="0"/>
              </a:spcAft>
              <a:defRPr/>
            </a:lvl9pPr>
          </a:lstStyle>
          <a:p/>
        </p:txBody>
      </p:sp>
      <p:sp>
        <p:nvSpPr>
          <p:cNvPr id="27" name="Shape 27"/>
          <p:cNvSpPr txBox="1"/>
          <p:nvPr>
            <p:ph idx="1" type="subTitle"/>
          </p:nvPr>
        </p:nvSpPr>
        <p:spPr>
          <a:xfrm>
            <a:off x="1143000" y="3602037"/>
            <a:ext cx="6858000" cy="1655761"/>
          </a:xfrm>
          <a:prstGeom prst="rect">
            <a:avLst/>
          </a:prstGeom>
          <a:noFill/>
          <a:ln>
            <a:noFill/>
          </a:ln>
        </p:spPr>
        <p:txBody>
          <a:bodyPr anchorCtr="0" anchor="t" bIns="91425" lIns="91425" rIns="91425" tIns="91425"/>
          <a:lstStyle>
            <a:lvl1pPr indent="0" marL="0" marR="0" rtl="0" algn="ctr">
              <a:lnSpc>
                <a:spcPct val="96000"/>
              </a:lnSpc>
              <a:spcBef>
                <a:spcPts val="0"/>
              </a:spcBef>
              <a:spcAft>
                <a:spcPts val="1425"/>
              </a:spcAft>
              <a:buClr>
                <a:srgbClr val="000000"/>
              </a:buClr>
              <a:buFont typeface="Times New Roman"/>
              <a:buNone/>
              <a:defRPr/>
            </a:lvl1pPr>
            <a:lvl2pPr indent="0" marL="457200" marR="0" rtl="0" algn="ctr">
              <a:lnSpc>
                <a:spcPct val="96000"/>
              </a:lnSpc>
              <a:spcBef>
                <a:spcPts val="0"/>
              </a:spcBef>
              <a:spcAft>
                <a:spcPts val="1138"/>
              </a:spcAft>
              <a:buClr>
                <a:srgbClr val="000000"/>
              </a:buClr>
              <a:buFont typeface="Times New Roman"/>
              <a:buNone/>
              <a:defRPr/>
            </a:lvl2pPr>
            <a:lvl3pPr indent="0" marL="914400" marR="0" rtl="0" algn="ctr">
              <a:lnSpc>
                <a:spcPct val="96000"/>
              </a:lnSpc>
              <a:spcBef>
                <a:spcPts val="0"/>
              </a:spcBef>
              <a:spcAft>
                <a:spcPts val="850"/>
              </a:spcAft>
              <a:buClr>
                <a:srgbClr val="000000"/>
              </a:buClr>
              <a:buFont typeface="Times New Roman"/>
              <a:buNone/>
              <a:defRPr/>
            </a:lvl3pPr>
            <a:lvl4pPr indent="0" marL="1371600" marR="0" rtl="0" algn="ctr">
              <a:lnSpc>
                <a:spcPct val="96000"/>
              </a:lnSpc>
              <a:spcBef>
                <a:spcPts val="0"/>
              </a:spcBef>
              <a:spcAft>
                <a:spcPts val="575"/>
              </a:spcAft>
              <a:buClr>
                <a:srgbClr val="000000"/>
              </a:buClr>
              <a:buFont typeface="Times New Roman"/>
              <a:buNone/>
              <a:defRPr/>
            </a:lvl4pPr>
            <a:lvl5pPr indent="0" marL="1828800" marR="0" rtl="0" algn="ctr">
              <a:lnSpc>
                <a:spcPct val="96000"/>
              </a:lnSpc>
              <a:spcBef>
                <a:spcPts val="0"/>
              </a:spcBef>
              <a:spcAft>
                <a:spcPts val="288"/>
              </a:spcAft>
              <a:buClr>
                <a:srgbClr val="000000"/>
              </a:buClr>
              <a:buFont typeface="Times New Roman"/>
              <a:buNone/>
              <a:defRPr/>
            </a:lvl5pPr>
            <a:lvl6pPr indent="0" marL="2286000" marR="0" rtl="0" algn="ctr">
              <a:lnSpc>
                <a:spcPct val="90000"/>
              </a:lnSpc>
              <a:spcBef>
                <a:spcPts val="500"/>
              </a:spcBef>
              <a:buClr>
                <a:schemeClr val="dk1"/>
              </a:buClr>
              <a:buFont typeface="Arial"/>
              <a:buNone/>
              <a:defRPr/>
            </a:lvl6pPr>
            <a:lvl7pPr indent="0" marL="2743200" marR="0" rtl="0" algn="ctr">
              <a:lnSpc>
                <a:spcPct val="90000"/>
              </a:lnSpc>
              <a:spcBef>
                <a:spcPts val="500"/>
              </a:spcBef>
              <a:buClr>
                <a:schemeClr val="dk1"/>
              </a:buClr>
              <a:buFont typeface="Arial"/>
              <a:buNone/>
              <a:defRPr/>
            </a:lvl7pPr>
            <a:lvl8pPr indent="0" marL="3200400" marR="0" rtl="0" algn="ctr">
              <a:lnSpc>
                <a:spcPct val="90000"/>
              </a:lnSpc>
              <a:spcBef>
                <a:spcPts val="500"/>
              </a:spcBef>
              <a:buClr>
                <a:schemeClr val="dk1"/>
              </a:buClr>
              <a:buFont typeface="Arial"/>
              <a:buNone/>
              <a:defRPr/>
            </a:lvl8pPr>
            <a:lvl9pPr indent="0" marL="3657600" marR="0" rtl="0" algn="ctr">
              <a:lnSpc>
                <a:spcPct val="90000"/>
              </a:lnSpc>
              <a:spcBef>
                <a:spcPts val="500"/>
              </a:spcBef>
              <a:buClr>
                <a:schemeClr val="dk1"/>
              </a:buClr>
              <a:buFont typeface="Arial"/>
              <a:buNone/>
              <a:defRPr/>
            </a:lvl9pPr>
          </a:lstStyle>
          <a:p/>
        </p:txBody>
      </p:sp>
      <p:sp>
        <p:nvSpPr>
          <p:cNvPr id="28" name="Shape 28"/>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9" name="Shape 29"/>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30" name="Shape 130"/>
        <p:cNvGrpSpPr/>
        <p:nvPr/>
      </p:nvGrpSpPr>
      <p:grpSpPr>
        <a:xfrm>
          <a:off x="0" y="0"/>
          <a:ext cx="0" cy="0"/>
          <a:chOff x="0" y="0"/>
          <a:chExt cx="0" cy="0"/>
        </a:xfrm>
      </p:grpSpPr>
      <p:sp>
        <p:nvSpPr>
          <p:cNvPr id="131" name="Shape 131"/>
          <p:cNvSpPr txBox="1"/>
          <p:nvPr>
            <p:ph type="title"/>
          </p:nvPr>
        </p:nvSpPr>
        <p:spPr>
          <a:xfrm>
            <a:off x="630237" y="457200"/>
            <a:ext cx="2949575" cy="1600199"/>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32" name="Shape 132"/>
          <p:cNvSpPr txBox="1"/>
          <p:nvPr>
            <p:ph idx="1" type="body"/>
          </p:nvPr>
        </p:nvSpPr>
        <p:spPr>
          <a:xfrm>
            <a:off x="3887787" y="987425"/>
            <a:ext cx="4629150" cy="487362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33" name="Shape 133"/>
          <p:cNvSpPr txBox="1"/>
          <p:nvPr>
            <p:ph idx="2" type="body"/>
          </p:nvPr>
        </p:nvSpPr>
        <p:spPr>
          <a:xfrm>
            <a:off x="630237" y="2057400"/>
            <a:ext cx="2949575" cy="3811588"/>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134" name="Shape 134"/>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35" name="Shape 135"/>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36" name="Shape 136"/>
        <p:cNvGrpSpPr/>
        <p:nvPr/>
      </p:nvGrpSpPr>
      <p:grpSpPr>
        <a:xfrm>
          <a:off x="0" y="0"/>
          <a:ext cx="0" cy="0"/>
          <a:chOff x="0" y="0"/>
          <a:chExt cx="0" cy="0"/>
        </a:xfrm>
      </p:grpSpPr>
      <p:sp>
        <p:nvSpPr>
          <p:cNvPr id="137" name="Shape 137"/>
          <p:cNvSpPr txBox="1"/>
          <p:nvPr>
            <p:ph type="title"/>
          </p:nvPr>
        </p:nvSpPr>
        <p:spPr>
          <a:xfrm>
            <a:off x="630237" y="457200"/>
            <a:ext cx="2949575" cy="1600199"/>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38" name="Shape 138"/>
          <p:cNvSpPr/>
          <p:nvPr>
            <p:ph idx="2" type="pic"/>
          </p:nvPr>
        </p:nvSpPr>
        <p:spPr>
          <a:xfrm>
            <a:off x="3887787" y="987425"/>
            <a:ext cx="4629150" cy="4873624"/>
          </a:xfrm>
          <a:prstGeom prst="rect">
            <a:avLst/>
          </a:prstGeom>
          <a:noFill/>
          <a:ln>
            <a:noFill/>
          </a:ln>
        </p:spPr>
      </p:sp>
      <p:sp>
        <p:nvSpPr>
          <p:cNvPr id="139" name="Shape 139"/>
          <p:cNvSpPr txBox="1"/>
          <p:nvPr>
            <p:ph idx="1" type="body"/>
          </p:nvPr>
        </p:nvSpPr>
        <p:spPr>
          <a:xfrm>
            <a:off x="630237" y="2057400"/>
            <a:ext cx="2949575" cy="3811588"/>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140" name="Shape 140"/>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41" name="Shape 141"/>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42" name="Shape 142"/>
        <p:cNvGrpSpPr/>
        <p:nvPr/>
      </p:nvGrpSpPr>
      <p:grpSpPr>
        <a:xfrm>
          <a:off x="0" y="0"/>
          <a:ext cx="0" cy="0"/>
          <a:chOff x="0" y="0"/>
          <a:chExt cx="0" cy="0"/>
        </a:xfrm>
      </p:grpSpPr>
      <p:sp>
        <p:nvSpPr>
          <p:cNvPr id="143" name="Shape 143"/>
          <p:cNvSpPr txBox="1"/>
          <p:nvPr>
            <p:ph type="title"/>
          </p:nvPr>
        </p:nvSpPr>
        <p:spPr>
          <a:xfrm>
            <a:off x="1435100" y="274637"/>
            <a:ext cx="7496174" cy="1141411"/>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144" name="Shape 144"/>
          <p:cNvSpPr txBox="1"/>
          <p:nvPr>
            <p:ph idx="1" type="body"/>
          </p:nvPr>
        </p:nvSpPr>
        <p:spPr>
          <a:xfrm rot="5400000">
            <a:off x="2783681" y="99219"/>
            <a:ext cx="4799013" cy="7496174"/>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45" name="Shape 145"/>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46" name="Shape 146"/>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47" name="Shape 147"/>
        <p:cNvGrpSpPr/>
        <p:nvPr/>
      </p:nvGrpSpPr>
      <p:grpSpPr>
        <a:xfrm>
          <a:off x="0" y="0"/>
          <a:ext cx="0" cy="0"/>
          <a:chOff x="0" y="0"/>
          <a:chExt cx="0" cy="0"/>
        </a:xfrm>
      </p:grpSpPr>
      <p:sp>
        <p:nvSpPr>
          <p:cNvPr id="148" name="Shape 148"/>
          <p:cNvSpPr txBox="1"/>
          <p:nvPr>
            <p:ph type="title"/>
          </p:nvPr>
        </p:nvSpPr>
        <p:spPr>
          <a:xfrm rot="5400000">
            <a:off x="5008562" y="2324100"/>
            <a:ext cx="5972175" cy="1873249"/>
          </a:xfrm>
          <a:prstGeom prst="rect">
            <a:avLst/>
          </a:prstGeom>
          <a:noFill/>
          <a:ln>
            <a:noFill/>
          </a:ln>
        </p:spPr>
        <p:txBody>
          <a:bodyPr anchorCtr="0" anchor="t"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149" name="Shape 149"/>
          <p:cNvSpPr txBox="1"/>
          <p:nvPr>
            <p:ph idx="1" type="body"/>
          </p:nvPr>
        </p:nvSpPr>
        <p:spPr>
          <a:xfrm rot="5400000">
            <a:off x="1184274" y="525462"/>
            <a:ext cx="5972175" cy="5470525"/>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150" name="Shape 150"/>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51" name="Shape 151"/>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30" name="Shape 30"/>
        <p:cNvGrpSpPr/>
        <p:nvPr/>
      </p:nvGrpSpPr>
      <p:grpSpPr>
        <a:xfrm>
          <a:off x="0" y="0"/>
          <a:ext cx="0" cy="0"/>
          <a:chOff x="0" y="0"/>
          <a:chExt cx="0" cy="0"/>
        </a:xfrm>
      </p:grpSpPr>
      <p:sp>
        <p:nvSpPr>
          <p:cNvPr id="31" name="Shape 31"/>
          <p:cNvSpPr txBox="1"/>
          <p:nvPr>
            <p:ph type="title"/>
          </p:nvPr>
        </p:nvSpPr>
        <p:spPr>
          <a:xfrm>
            <a:off x="1431925" y="360362"/>
            <a:ext cx="7404099" cy="1470024"/>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32" name="Shape 32"/>
          <p:cNvSpPr txBox="1"/>
          <p:nvPr>
            <p:ph idx="1" type="body"/>
          </p:nvPr>
        </p:nvSpPr>
        <p:spPr>
          <a:xfrm>
            <a:off x="457200" y="1604962"/>
            <a:ext cx="8228013" cy="4524374"/>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33" name="Shape 33"/>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5" name="Shape 35"/>
        <p:cNvGrpSpPr/>
        <p:nvPr/>
      </p:nvGrpSpPr>
      <p:grpSpPr>
        <a:xfrm>
          <a:off x="0" y="0"/>
          <a:ext cx="0" cy="0"/>
          <a:chOff x="0" y="0"/>
          <a:chExt cx="0" cy="0"/>
        </a:xfrm>
      </p:grpSpPr>
      <p:sp>
        <p:nvSpPr>
          <p:cNvPr id="36" name="Shape 36"/>
          <p:cNvSpPr txBox="1"/>
          <p:nvPr>
            <p:ph type="title"/>
          </p:nvPr>
        </p:nvSpPr>
        <p:spPr>
          <a:xfrm>
            <a:off x="623887" y="1709738"/>
            <a:ext cx="7886700" cy="2852737"/>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txBox="1"/>
          <p:nvPr>
            <p:ph idx="1" type="body"/>
          </p:nvPr>
        </p:nvSpPr>
        <p:spPr>
          <a:xfrm>
            <a:off x="623887" y="4589462"/>
            <a:ext cx="7886700" cy="1500187"/>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38" name="Shape 38"/>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9" name="Shape 39"/>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40" name="Shape 40"/>
        <p:cNvGrpSpPr/>
        <p:nvPr/>
      </p:nvGrpSpPr>
      <p:grpSpPr>
        <a:xfrm>
          <a:off x="0" y="0"/>
          <a:ext cx="0" cy="0"/>
          <a:chOff x="0" y="0"/>
          <a:chExt cx="0" cy="0"/>
        </a:xfrm>
      </p:grpSpPr>
      <p:sp>
        <p:nvSpPr>
          <p:cNvPr id="41" name="Shape 41"/>
          <p:cNvSpPr txBox="1"/>
          <p:nvPr>
            <p:ph type="title"/>
          </p:nvPr>
        </p:nvSpPr>
        <p:spPr>
          <a:xfrm>
            <a:off x="1431925" y="360362"/>
            <a:ext cx="7404099" cy="1470024"/>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42" name="Shape 42"/>
          <p:cNvSpPr txBox="1"/>
          <p:nvPr>
            <p:ph idx="1" type="body"/>
          </p:nvPr>
        </p:nvSpPr>
        <p:spPr>
          <a:xfrm>
            <a:off x="457200" y="1604962"/>
            <a:ext cx="4037013" cy="4524374"/>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43" name="Shape 43"/>
          <p:cNvSpPr txBox="1"/>
          <p:nvPr>
            <p:ph idx="2" type="body"/>
          </p:nvPr>
        </p:nvSpPr>
        <p:spPr>
          <a:xfrm>
            <a:off x="4646612" y="1604962"/>
            <a:ext cx="4038599" cy="4524374"/>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44" name="Shape 44"/>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5" name="Shape 45"/>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sp>
        <p:nvSpPr>
          <p:cNvPr id="47" name="Shape 47"/>
          <p:cNvSpPr txBox="1"/>
          <p:nvPr>
            <p:ph type="title"/>
          </p:nvPr>
        </p:nvSpPr>
        <p:spPr>
          <a:xfrm>
            <a:off x="630237" y="365125"/>
            <a:ext cx="7886700" cy="1325562"/>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48" name="Shape 48"/>
          <p:cNvSpPr txBox="1"/>
          <p:nvPr>
            <p:ph idx="1" type="body"/>
          </p:nvPr>
        </p:nvSpPr>
        <p:spPr>
          <a:xfrm>
            <a:off x="630237" y="1681163"/>
            <a:ext cx="3868737" cy="823912"/>
          </a:xfrm>
          <a:prstGeom prst="rect">
            <a:avLst/>
          </a:prstGeom>
          <a:noFill/>
          <a:ln>
            <a:noFill/>
          </a:ln>
        </p:spPr>
        <p:txBody>
          <a:bodyPr anchorCtr="0" anchor="b"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49" name="Shape 49"/>
          <p:cNvSpPr txBox="1"/>
          <p:nvPr>
            <p:ph idx="2" type="body"/>
          </p:nvPr>
        </p:nvSpPr>
        <p:spPr>
          <a:xfrm>
            <a:off x="630237" y="2505075"/>
            <a:ext cx="3868737" cy="3684588"/>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50" name="Shape 50"/>
          <p:cNvSpPr txBox="1"/>
          <p:nvPr>
            <p:ph idx="3" type="body"/>
          </p:nvPr>
        </p:nvSpPr>
        <p:spPr>
          <a:xfrm>
            <a:off x="4629150" y="1681163"/>
            <a:ext cx="3887787" cy="823912"/>
          </a:xfrm>
          <a:prstGeom prst="rect">
            <a:avLst/>
          </a:prstGeom>
          <a:noFill/>
          <a:ln>
            <a:noFill/>
          </a:ln>
        </p:spPr>
        <p:txBody>
          <a:bodyPr anchorCtr="0" anchor="b"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51" name="Shape 51"/>
          <p:cNvSpPr txBox="1"/>
          <p:nvPr>
            <p:ph idx="4" type="body"/>
          </p:nvPr>
        </p:nvSpPr>
        <p:spPr>
          <a:xfrm>
            <a:off x="4629150" y="2505075"/>
            <a:ext cx="3887787" cy="3684588"/>
          </a:xfrm>
          <a:prstGeom prst="rect">
            <a:avLst/>
          </a:prstGeom>
          <a:noFill/>
          <a:ln>
            <a:noFill/>
          </a:ln>
        </p:spPr>
        <p:txBody>
          <a:bodyPr anchorCtr="0" anchor="t" bIns="91425" lIns="91425" rIns="91425" tIns="91425"/>
          <a:lstStyle>
            <a:lvl1pPr indent="-342900" marL="342900" rtl="0" algn="l">
              <a:lnSpc>
                <a:spcPct val="96000"/>
              </a:lnSpc>
              <a:spcBef>
                <a:spcPts val="0"/>
              </a:spcBef>
              <a:spcAft>
                <a:spcPts val="1425"/>
              </a:spcAft>
              <a:defRPr/>
            </a:lvl1pPr>
            <a:lvl2pPr indent="-285750" marL="742950" rtl="0" algn="l">
              <a:lnSpc>
                <a:spcPct val="96000"/>
              </a:lnSpc>
              <a:spcBef>
                <a:spcPts val="0"/>
              </a:spcBef>
              <a:spcAft>
                <a:spcPts val="1138"/>
              </a:spcAft>
              <a:defRPr/>
            </a:lvl2pPr>
            <a:lvl3pPr indent="-228600" marL="1143000" rtl="0" algn="l">
              <a:lnSpc>
                <a:spcPct val="96000"/>
              </a:lnSpc>
              <a:spcBef>
                <a:spcPts val="0"/>
              </a:spcBef>
              <a:spcAft>
                <a:spcPts val="850"/>
              </a:spcAft>
              <a:defRPr/>
            </a:lvl3pPr>
            <a:lvl4pPr indent="-228600" marL="1600200" rtl="0" algn="l">
              <a:lnSpc>
                <a:spcPct val="96000"/>
              </a:lnSpc>
              <a:spcBef>
                <a:spcPts val="0"/>
              </a:spcBef>
              <a:spcAft>
                <a:spcPts val="575"/>
              </a:spcAft>
              <a:defRPr/>
            </a:lvl4pPr>
            <a:lvl5pPr indent="-228600" marL="2057400" rtl="0" algn="l">
              <a:lnSpc>
                <a:spcPct val="96000"/>
              </a:lnSpc>
              <a:spcBef>
                <a:spcPts val="0"/>
              </a:spcBef>
              <a:spcAft>
                <a:spcPts val="288"/>
              </a:spcAft>
              <a:defRPr/>
            </a:lvl5pPr>
            <a:lvl6pPr indent="-114300" marL="2514600" rtl="0" algn="l">
              <a:lnSpc>
                <a:spcPct val="90000"/>
              </a:lnSpc>
              <a:spcBef>
                <a:spcPts val="500"/>
              </a:spcBef>
              <a:buClr>
                <a:schemeClr val="dk1"/>
              </a:buClr>
              <a:buFont typeface="Arial"/>
              <a:buChar char="•"/>
              <a:defRPr/>
            </a:lvl6pPr>
            <a:lvl7pPr indent="-114300" marL="2971800" rtl="0" algn="l">
              <a:lnSpc>
                <a:spcPct val="90000"/>
              </a:lnSpc>
              <a:spcBef>
                <a:spcPts val="500"/>
              </a:spcBef>
              <a:buClr>
                <a:schemeClr val="dk1"/>
              </a:buClr>
              <a:buFont typeface="Arial"/>
              <a:buChar char="•"/>
              <a:defRPr/>
            </a:lvl7pPr>
            <a:lvl8pPr indent="-114300" marL="3429000" rtl="0" algn="l">
              <a:lnSpc>
                <a:spcPct val="90000"/>
              </a:lnSpc>
              <a:spcBef>
                <a:spcPts val="500"/>
              </a:spcBef>
              <a:buClr>
                <a:schemeClr val="dk1"/>
              </a:buClr>
              <a:buFont typeface="Arial"/>
              <a:buChar char="•"/>
              <a:defRPr/>
            </a:lvl8pPr>
            <a:lvl9pPr indent="-114300" marL="3886200" rtl="0" algn="l">
              <a:lnSpc>
                <a:spcPct val="90000"/>
              </a:lnSpc>
              <a:spcBef>
                <a:spcPts val="500"/>
              </a:spcBef>
              <a:buClr>
                <a:schemeClr val="dk1"/>
              </a:buClr>
              <a:buFont typeface="Arial"/>
              <a:buChar char="•"/>
              <a:defRPr/>
            </a:lvl9pPr>
          </a:lstStyle>
          <a:p/>
        </p:txBody>
      </p:sp>
      <p:sp>
        <p:nvSpPr>
          <p:cNvPr id="52" name="Shape 52"/>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3" name="Shape 53"/>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54" name="Shape 54"/>
        <p:cNvGrpSpPr/>
        <p:nvPr/>
      </p:nvGrpSpPr>
      <p:grpSpPr>
        <a:xfrm>
          <a:off x="0" y="0"/>
          <a:ext cx="0" cy="0"/>
          <a:chOff x="0" y="0"/>
          <a:chExt cx="0" cy="0"/>
        </a:xfrm>
      </p:grpSpPr>
      <p:sp>
        <p:nvSpPr>
          <p:cNvPr id="55" name="Shape 55"/>
          <p:cNvSpPr txBox="1"/>
          <p:nvPr>
            <p:ph type="title"/>
          </p:nvPr>
        </p:nvSpPr>
        <p:spPr>
          <a:xfrm>
            <a:off x="1431925" y="360362"/>
            <a:ext cx="7404099" cy="1470024"/>
          </a:xfrm>
          <a:prstGeom prst="rect">
            <a:avLst/>
          </a:prstGeom>
          <a:noFill/>
          <a:ln>
            <a:noFill/>
          </a:ln>
        </p:spPr>
        <p:txBody>
          <a:bodyPr anchorCtr="0" anchor="b" bIns="91425" lIns="91425" rIns="91425" tIns="91425"/>
          <a:lstStyle>
            <a:lvl1pPr rtl="0" algn="l">
              <a:lnSpc>
                <a:spcPct val="96000"/>
              </a:lnSpc>
              <a:spcBef>
                <a:spcPts val="0"/>
              </a:spcBef>
              <a:spcAft>
                <a:spcPts val="0"/>
              </a:spcAft>
              <a:defRPr/>
            </a:lvl1pPr>
            <a:lvl2pPr indent="-285750" marL="742950" rtl="0" algn="l">
              <a:lnSpc>
                <a:spcPct val="96000"/>
              </a:lnSpc>
              <a:spcBef>
                <a:spcPts val="0"/>
              </a:spcBef>
              <a:spcAft>
                <a:spcPts val="0"/>
              </a:spcAft>
              <a:defRPr/>
            </a:lvl2pPr>
            <a:lvl3pPr indent="-228600" marL="1143000" rtl="0" algn="l">
              <a:lnSpc>
                <a:spcPct val="96000"/>
              </a:lnSpc>
              <a:spcBef>
                <a:spcPts val="0"/>
              </a:spcBef>
              <a:spcAft>
                <a:spcPts val="0"/>
              </a:spcAft>
              <a:defRPr/>
            </a:lvl3pPr>
            <a:lvl4pPr indent="-228600" marL="1600200" rtl="0" algn="l">
              <a:lnSpc>
                <a:spcPct val="96000"/>
              </a:lnSpc>
              <a:spcBef>
                <a:spcPts val="0"/>
              </a:spcBef>
              <a:spcAft>
                <a:spcPts val="0"/>
              </a:spcAft>
              <a:defRPr/>
            </a:lvl4pPr>
            <a:lvl5pPr indent="-228600" marL="2057400" rtl="0" algn="l">
              <a:lnSpc>
                <a:spcPct val="96000"/>
              </a:lnSpc>
              <a:spcBef>
                <a:spcPts val="0"/>
              </a:spcBef>
              <a:spcAft>
                <a:spcPts val="0"/>
              </a:spcAft>
              <a:defRPr/>
            </a:lvl5pPr>
            <a:lvl6pPr indent="-228600" marL="2514600" rtl="0" algn="l">
              <a:lnSpc>
                <a:spcPct val="96000"/>
              </a:lnSpc>
              <a:spcBef>
                <a:spcPts val="0"/>
              </a:spcBef>
              <a:spcAft>
                <a:spcPts val="0"/>
              </a:spcAft>
              <a:defRPr/>
            </a:lvl6pPr>
            <a:lvl7pPr indent="-228600" marL="2971800" rtl="0" algn="l">
              <a:lnSpc>
                <a:spcPct val="96000"/>
              </a:lnSpc>
              <a:spcBef>
                <a:spcPts val="0"/>
              </a:spcBef>
              <a:spcAft>
                <a:spcPts val="0"/>
              </a:spcAft>
              <a:defRPr/>
            </a:lvl7pPr>
            <a:lvl8pPr indent="-228600" marL="3429000" rtl="0" algn="l">
              <a:lnSpc>
                <a:spcPct val="96000"/>
              </a:lnSpc>
              <a:spcBef>
                <a:spcPts val="0"/>
              </a:spcBef>
              <a:spcAft>
                <a:spcPts val="0"/>
              </a:spcAft>
              <a:defRPr/>
            </a:lvl8pPr>
            <a:lvl9pPr indent="-228600" marL="3886200" rtl="0" algn="l">
              <a:lnSpc>
                <a:spcPct val="96000"/>
              </a:lnSpc>
              <a:spcBef>
                <a:spcPts val="0"/>
              </a:spcBef>
              <a:spcAft>
                <a:spcPts val="0"/>
              </a:spcAft>
              <a:defRPr/>
            </a:lvl9pPr>
          </a:lstStyle>
          <a:p/>
        </p:txBody>
      </p:sp>
      <p:sp>
        <p:nvSpPr>
          <p:cNvPr id="56" name="Shape 56"/>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7" name="Shape 57"/>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8" name="Shape 58"/>
        <p:cNvGrpSpPr/>
        <p:nvPr/>
      </p:nvGrpSpPr>
      <p:grpSpPr>
        <a:xfrm>
          <a:off x="0" y="0"/>
          <a:ext cx="0" cy="0"/>
          <a:chOff x="0" y="0"/>
          <a:chExt cx="0" cy="0"/>
        </a:xfrm>
      </p:grpSpPr>
      <p:sp>
        <p:nvSpPr>
          <p:cNvPr id="59" name="Shape 59"/>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0" name="Shape 60"/>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61" name="Shape 61"/>
        <p:cNvGrpSpPr/>
        <p:nvPr/>
      </p:nvGrpSpPr>
      <p:grpSpPr>
        <a:xfrm>
          <a:off x="0" y="0"/>
          <a:ext cx="0" cy="0"/>
          <a:chOff x="0" y="0"/>
          <a:chExt cx="0" cy="0"/>
        </a:xfrm>
      </p:grpSpPr>
      <p:sp>
        <p:nvSpPr>
          <p:cNvPr id="62" name="Shape 62"/>
          <p:cNvSpPr txBox="1"/>
          <p:nvPr>
            <p:ph type="title"/>
          </p:nvPr>
        </p:nvSpPr>
        <p:spPr>
          <a:xfrm>
            <a:off x="630237" y="457200"/>
            <a:ext cx="2949575" cy="1600199"/>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3" name="Shape 63"/>
          <p:cNvSpPr txBox="1"/>
          <p:nvPr>
            <p:ph idx="1" type="body"/>
          </p:nvPr>
        </p:nvSpPr>
        <p:spPr>
          <a:xfrm>
            <a:off x="3887787" y="987425"/>
            <a:ext cx="4629150" cy="4873624"/>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4" name="Shape 64"/>
          <p:cNvSpPr txBox="1"/>
          <p:nvPr>
            <p:ph idx="2" type="body"/>
          </p:nvPr>
        </p:nvSpPr>
        <p:spPr>
          <a:xfrm>
            <a:off x="630237" y="2057400"/>
            <a:ext cx="2949575" cy="3811588"/>
          </a:xfrm>
          <a:prstGeom prst="rect">
            <a:avLst/>
          </a:prstGeom>
          <a:noFill/>
          <a:ln>
            <a:noFill/>
          </a:ln>
        </p:spPr>
        <p:txBody>
          <a:bodyPr anchorCtr="0" anchor="t" bIns="91425" lIns="91425" rIns="91425" tIns="91425"/>
          <a:lstStyle>
            <a:lvl1pPr indent="0" marL="0" rtl="0">
              <a:spcBef>
                <a:spcPts val="0"/>
              </a:spcBef>
              <a:buFont typeface="Cabin"/>
              <a:buNone/>
              <a:defRPr/>
            </a:lvl1pPr>
            <a:lvl2pPr indent="0" marL="457200" rtl="0">
              <a:spcBef>
                <a:spcPts val="0"/>
              </a:spcBef>
              <a:buFont typeface="Cabin"/>
              <a:buNone/>
              <a:defRPr/>
            </a:lvl2pPr>
            <a:lvl3pPr indent="0" marL="914400" rtl="0">
              <a:spcBef>
                <a:spcPts val="0"/>
              </a:spcBef>
              <a:buFont typeface="Cabin"/>
              <a:buNone/>
              <a:defRPr/>
            </a:lvl3pPr>
            <a:lvl4pPr indent="0" marL="1371600" rtl="0">
              <a:spcBef>
                <a:spcPts val="0"/>
              </a:spcBef>
              <a:buFont typeface="Cabin"/>
              <a:buNone/>
              <a:defRPr/>
            </a:lvl4pPr>
            <a:lvl5pPr indent="0" marL="1828800" rtl="0">
              <a:spcBef>
                <a:spcPts val="0"/>
              </a:spcBef>
              <a:buFont typeface="Cabin"/>
              <a:buNone/>
              <a:defRPr/>
            </a:lvl5pPr>
            <a:lvl6pPr indent="0" marL="2286000" rtl="0">
              <a:spcBef>
                <a:spcPts val="0"/>
              </a:spcBef>
              <a:buFont typeface="Cabin"/>
              <a:buNone/>
              <a:defRPr/>
            </a:lvl6pPr>
            <a:lvl7pPr indent="0" marL="2743200" rtl="0">
              <a:spcBef>
                <a:spcPts val="0"/>
              </a:spcBef>
              <a:buFont typeface="Cabin"/>
              <a:buNone/>
              <a:defRPr/>
            </a:lvl7pPr>
            <a:lvl8pPr indent="0" marL="3200400" rtl="0">
              <a:spcBef>
                <a:spcPts val="0"/>
              </a:spcBef>
              <a:buFont typeface="Cabin"/>
              <a:buNone/>
              <a:defRPr/>
            </a:lvl8pPr>
            <a:lvl9pPr indent="0" marL="3657600" rtl="0">
              <a:spcBef>
                <a:spcPts val="0"/>
              </a:spcBef>
              <a:buFont typeface="Cabin"/>
              <a:buNone/>
              <a:defRPr/>
            </a:lvl9pPr>
          </a:lstStyle>
          <a:p/>
        </p:txBody>
      </p:sp>
      <p:sp>
        <p:nvSpPr>
          <p:cNvPr id="65" name="Shape 65"/>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6" name="Shape 66"/>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8" name="Shape 8"/>
        <p:cNvGrpSpPr/>
        <p:nvPr/>
      </p:nvGrpSpPr>
      <p:grpSpPr>
        <a:xfrm>
          <a:off x="0" y="0"/>
          <a:ext cx="0" cy="0"/>
          <a:chOff x="0" y="0"/>
          <a:chExt cx="0" cy="0"/>
        </a:xfrm>
      </p:grpSpPr>
      <p:sp>
        <p:nvSpPr>
          <p:cNvPr id="9" name="Shape 9"/>
          <p:cNvSpPr/>
          <p:nvPr/>
        </p:nvSpPr>
        <p:spPr>
          <a:xfrm>
            <a:off x="-815975" y="-815975"/>
            <a:ext cx="1638299" cy="1638299"/>
          </a:xfrm>
          <a:custGeom>
            <a:pathLst>
              <a:path extrusionOk="0" h="21600" w="21600">
                <a:moveTo>
                  <a:pt x="21600" y="10800"/>
                </a:moveTo>
                <a:cubicBezTo>
                  <a:pt x="21600" y="16764"/>
                  <a:pt x="16764" y="21600"/>
                  <a:pt x="10800" y="21600"/>
                </a:cubicBezTo>
                <a:cubicBezTo>
                  <a:pt x="4835" y="21600"/>
                  <a:pt x="0" y="16764"/>
                  <a:pt x="0" y="10800"/>
                </a:cubicBezTo>
                <a:cubicBezTo>
                  <a:pt x="0" y="16764"/>
                  <a:pt x="4835" y="21600"/>
                  <a:pt x="10800" y="21600"/>
                </a:cubicBezTo>
                <a:cubicBezTo>
                  <a:pt x="16764" y="21600"/>
                  <a:pt x="21600" y="16764"/>
                  <a:pt x="21600" y="10800"/>
                </a:cubicBezTo>
                <a:close/>
              </a:path>
            </a:pathLst>
          </a:custGeom>
          <a:solidFill>
            <a:srgbClr val="FCFAF4">
              <a:alpha val="32941"/>
            </a:srgbClr>
          </a:solidFill>
          <a:ln cap="flat" cmpd="sng" w="9525">
            <a:solidFill>
              <a:srgbClr val="D1C3A0"/>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0" name="Shape 10"/>
          <p:cNvSpPr/>
          <p:nvPr/>
        </p:nvSpPr>
        <p:spPr>
          <a:xfrm>
            <a:off x="168275" y="20638"/>
            <a:ext cx="1701799" cy="1701799"/>
          </a:xfrm>
          <a:prstGeom prst="ellipse">
            <a:avLst/>
          </a:prstGeom>
          <a:noFill/>
          <a:ln cap="flat" cmpd="sng" w="27350">
            <a:solidFill>
              <a:srgbClr val="FFF4DD"/>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1" name="Shape 11"/>
          <p:cNvSpPr/>
          <p:nvPr/>
        </p:nvSpPr>
        <p:spPr>
          <a:xfrm rot="2340000">
            <a:off x="184149" y="1054099"/>
            <a:ext cx="1125538" cy="1101725"/>
          </a:xfrm>
          <a:custGeom>
            <a:pathLst>
              <a:path extrusionOk="0" h="21600" w="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a:gsLst>
              <a:gs pos="0">
                <a:srgbClr val="FEFAF6"/>
              </a:gs>
              <a:gs pos="100000">
                <a:srgbClr val="EED18E"/>
              </a:gs>
            </a:gsLst>
            <a:path path="circle">
              <a:fillToRect b="100%" r="100%"/>
            </a:path>
            <a:tileRect l="-100%" t="-100%"/>
          </a:gradFill>
          <a:ln cap="flat" cmpd="sng" w="9525">
            <a:solidFill>
              <a:srgbClr val="C6B792"/>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2" name="Shape 12"/>
          <p:cNvSpPr/>
          <p:nvPr/>
        </p:nvSpPr>
        <p:spPr>
          <a:xfrm>
            <a:off x="1012825" y="0"/>
            <a:ext cx="8131175" cy="6858000"/>
          </a:xfrm>
          <a:prstGeom prst="rect">
            <a:avLst/>
          </a:prstGeom>
          <a:solidFill>
            <a:srgbClr val="FFFFFF"/>
          </a:solid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3" name="Shape 13"/>
          <p:cNvSpPr/>
          <p:nvPr/>
        </p:nvSpPr>
        <p:spPr>
          <a:xfrm>
            <a:off x="1014412" y="0"/>
            <a:ext cx="73025" cy="6858000"/>
          </a:xfrm>
          <a:prstGeom prst="rect">
            <a:avLst/>
          </a:prstGeom>
          <a:solidFill>
            <a:srgbClr val="FFFFFF"/>
          </a:solid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4" name="Shape 14"/>
          <p:cNvSpPr txBox="1"/>
          <p:nvPr>
            <p:ph type="title"/>
          </p:nvPr>
        </p:nvSpPr>
        <p:spPr>
          <a:xfrm>
            <a:off x="1431925" y="360362"/>
            <a:ext cx="7404099" cy="1470024"/>
          </a:xfrm>
          <a:prstGeom prst="rect">
            <a:avLst/>
          </a:prstGeom>
          <a:noFill/>
          <a:ln>
            <a:noFill/>
          </a:ln>
        </p:spPr>
        <p:txBody>
          <a:bodyPr anchorCtr="0" anchor="b" bIns="91425" lIns="91425" rIns="91425" tIns="91425"/>
          <a:lstStyle>
            <a:lvl1pPr indent="0" marL="0" marR="0" rtl="0" algn="l">
              <a:lnSpc>
                <a:spcPct val="96000"/>
              </a:lnSpc>
              <a:spcBef>
                <a:spcPts val="0"/>
              </a:spcBef>
              <a:spcAft>
                <a:spcPts val="0"/>
              </a:spcAft>
              <a:defRPr/>
            </a:lvl1pPr>
            <a:lvl2pPr indent="-285750" marL="742950" marR="0" rtl="0" algn="l">
              <a:lnSpc>
                <a:spcPct val="96000"/>
              </a:lnSpc>
              <a:spcBef>
                <a:spcPts val="0"/>
              </a:spcBef>
              <a:spcAft>
                <a:spcPts val="0"/>
              </a:spcAft>
              <a:defRPr/>
            </a:lvl2pPr>
            <a:lvl3pPr indent="-228600" marL="1143000" marR="0" rtl="0" algn="l">
              <a:lnSpc>
                <a:spcPct val="96000"/>
              </a:lnSpc>
              <a:spcBef>
                <a:spcPts val="0"/>
              </a:spcBef>
              <a:spcAft>
                <a:spcPts val="0"/>
              </a:spcAft>
              <a:defRPr/>
            </a:lvl3pPr>
            <a:lvl4pPr indent="-228600" marL="1600200" marR="0" rtl="0" algn="l">
              <a:lnSpc>
                <a:spcPct val="96000"/>
              </a:lnSpc>
              <a:spcBef>
                <a:spcPts val="0"/>
              </a:spcBef>
              <a:spcAft>
                <a:spcPts val="0"/>
              </a:spcAft>
              <a:defRPr/>
            </a:lvl4pPr>
            <a:lvl5pPr indent="-228600" marL="2057400" marR="0" rtl="0" algn="l">
              <a:lnSpc>
                <a:spcPct val="96000"/>
              </a:lnSpc>
              <a:spcBef>
                <a:spcPts val="0"/>
              </a:spcBef>
              <a:spcAft>
                <a:spcPts val="0"/>
              </a:spcAft>
              <a:defRPr/>
            </a:lvl5pPr>
            <a:lvl6pPr indent="-228600" marL="2514600" marR="0" rtl="0" algn="l">
              <a:lnSpc>
                <a:spcPct val="96000"/>
              </a:lnSpc>
              <a:spcBef>
                <a:spcPts val="0"/>
              </a:spcBef>
              <a:spcAft>
                <a:spcPts val="0"/>
              </a:spcAft>
              <a:defRPr/>
            </a:lvl6pPr>
            <a:lvl7pPr indent="-228600" marL="2971800" marR="0" rtl="0" algn="l">
              <a:lnSpc>
                <a:spcPct val="96000"/>
              </a:lnSpc>
              <a:spcBef>
                <a:spcPts val="0"/>
              </a:spcBef>
              <a:spcAft>
                <a:spcPts val="0"/>
              </a:spcAft>
              <a:defRPr/>
            </a:lvl7pPr>
            <a:lvl8pPr indent="-228600" marL="3429000" marR="0" rtl="0" algn="l">
              <a:lnSpc>
                <a:spcPct val="96000"/>
              </a:lnSpc>
              <a:spcBef>
                <a:spcPts val="0"/>
              </a:spcBef>
              <a:spcAft>
                <a:spcPts val="0"/>
              </a:spcAft>
              <a:defRPr/>
            </a:lvl8pPr>
            <a:lvl9pPr indent="-228600" marL="3886200" marR="0" rtl="0" algn="l">
              <a:lnSpc>
                <a:spcPct val="96000"/>
              </a:lnSpc>
              <a:spcBef>
                <a:spcPts val="0"/>
              </a:spcBef>
              <a:spcAft>
                <a:spcPts val="0"/>
              </a:spcAft>
              <a:defRPr/>
            </a:lvl9pPr>
          </a:lstStyle>
          <a:p/>
        </p:txBody>
      </p:sp>
      <p:sp>
        <p:nvSpPr>
          <p:cNvPr id="15" name="Shape 15"/>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6" name="Shape 16"/>
          <p:cNvSpPr txBox="1"/>
          <p:nvPr/>
        </p:nvSpPr>
        <p:spPr>
          <a:xfrm>
            <a:off x="5715000" y="6305550"/>
            <a:ext cx="2895600" cy="476249"/>
          </a:xfrm>
          <a:prstGeom prst="rect">
            <a:avLst/>
          </a:prstGeom>
          <a:no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7" name="Shape 17"/>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
        <p:nvSpPr>
          <p:cNvPr id="18" name="Shape 18"/>
          <p:cNvSpPr/>
          <p:nvPr/>
        </p:nvSpPr>
        <p:spPr>
          <a:xfrm>
            <a:off x="922337" y="1414462"/>
            <a:ext cx="209549" cy="209549"/>
          </a:xfrm>
          <a:prstGeom prst="ellipse">
            <a:avLst/>
          </a:prstGeom>
          <a:gradFill>
            <a:gsLst>
              <a:gs pos="0">
                <a:srgbClr val="DAF5FE"/>
              </a:gs>
              <a:gs pos="100000">
                <a:srgbClr val="00AAD4"/>
              </a:gs>
            </a:gsLst>
            <a:path path="circle">
              <a:fillToRect b="100%" r="100%"/>
            </a:path>
            <a:tileRect l="-100%" t="-100%"/>
          </a:gradFill>
          <a:ln cap="flat" cmpd="sng" w="9525">
            <a:solidFill>
              <a:srgbClr val="308DA4"/>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19" name="Shape 19"/>
          <p:cNvSpPr/>
          <p:nvPr/>
        </p:nvSpPr>
        <p:spPr>
          <a:xfrm>
            <a:off x="1157287" y="1344612"/>
            <a:ext cx="63500" cy="63500"/>
          </a:xfrm>
          <a:prstGeom prst="ellipse">
            <a:avLst/>
          </a:prstGeom>
          <a:noFill/>
          <a:ln cap="flat" cmpd="sng" w="12600">
            <a:solidFill>
              <a:srgbClr val="317F93"/>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20" name="Shape 20"/>
          <p:cNvSpPr txBox="1"/>
          <p:nvPr>
            <p:ph idx="1" type="body"/>
          </p:nvPr>
        </p:nvSpPr>
        <p:spPr>
          <a:xfrm>
            <a:off x="457200" y="1604962"/>
            <a:ext cx="8228013" cy="4524374"/>
          </a:xfrm>
          <a:prstGeom prst="rect">
            <a:avLst/>
          </a:prstGeom>
          <a:noFill/>
          <a:ln>
            <a:noFill/>
          </a:ln>
        </p:spPr>
        <p:txBody>
          <a:bodyPr anchorCtr="0" anchor="t" bIns="91425" lIns="91425" rIns="91425" tIns="91425"/>
          <a:lstStyle>
            <a:lvl1pPr indent="-342900" marL="342900" marR="0" rtl="0" algn="l">
              <a:lnSpc>
                <a:spcPct val="96000"/>
              </a:lnSpc>
              <a:spcBef>
                <a:spcPts val="0"/>
              </a:spcBef>
              <a:spcAft>
                <a:spcPts val="1425"/>
              </a:spcAft>
              <a:defRPr/>
            </a:lvl1pPr>
            <a:lvl2pPr indent="-285750" marL="742950" marR="0" rtl="0" algn="l">
              <a:lnSpc>
                <a:spcPct val="96000"/>
              </a:lnSpc>
              <a:spcBef>
                <a:spcPts val="0"/>
              </a:spcBef>
              <a:spcAft>
                <a:spcPts val="1138"/>
              </a:spcAft>
              <a:defRPr/>
            </a:lvl2pPr>
            <a:lvl3pPr indent="-228600" marL="1143000" marR="0" rtl="0" algn="l">
              <a:lnSpc>
                <a:spcPct val="96000"/>
              </a:lnSpc>
              <a:spcBef>
                <a:spcPts val="0"/>
              </a:spcBef>
              <a:spcAft>
                <a:spcPts val="850"/>
              </a:spcAft>
              <a:defRPr/>
            </a:lvl3pPr>
            <a:lvl4pPr indent="-228600" marL="1600200" marR="0" rtl="0" algn="l">
              <a:lnSpc>
                <a:spcPct val="96000"/>
              </a:lnSpc>
              <a:spcBef>
                <a:spcPts val="0"/>
              </a:spcBef>
              <a:spcAft>
                <a:spcPts val="575"/>
              </a:spcAft>
              <a:defRPr/>
            </a:lvl4pPr>
            <a:lvl5pPr indent="-228600" marL="2057400" marR="0" rtl="0" algn="l">
              <a:lnSpc>
                <a:spcPct val="96000"/>
              </a:lnSpc>
              <a:spcBef>
                <a:spcPts val="0"/>
              </a:spcBef>
              <a:spcAft>
                <a:spcPts val="288"/>
              </a:spcAft>
              <a:defRPr/>
            </a:lvl5pPr>
            <a:lvl6pPr indent="-114300" marL="2514600" marR="0" rtl="0" algn="l">
              <a:lnSpc>
                <a:spcPct val="90000"/>
              </a:lnSpc>
              <a:spcBef>
                <a:spcPts val="500"/>
              </a:spcBef>
              <a:buClr>
                <a:schemeClr val="dk1"/>
              </a:buClr>
              <a:buFont typeface="Arial"/>
              <a:buChar char="•"/>
              <a:defRPr/>
            </a:lvl6pPr>
            <a:lvl7pPr indent="-114300" marL="2971800" marR="0" rtl="0" algn="l">
              <a:lnSpc>
                <a:spcPct val="90000"/>
              </a:lnSpc>
              <a:spcBef>
                <a:spcPts val="500"/>
              </a:spcBef>
              <a:buClr>
                <a:schemeClr val="dk1"/>
              </a:buClr>
              <a:buFont typeface="Arial"/>
              <a:buChar char="•"/>
              <a:defRPr/>
            </a:lvl7pPr>
            <a:lvl8pPr indent="-114300" marL="3429000" marR="0" rtl="0" algn="l">
              <a:lnSpc>
                <a:spcPct val="90000"/>
              </a:lnSpc>
              <a:spcBef>
                <a:spcPts val="500"/>
              </a:spcBef>
              <a:buClr>
                <a:schemeClr val="dk1"/>
              </a:buClr>
              <a:buFont typeface="Arial"/>
              <a:buChar char="•"/>
              <a:defRPr/>
            </a:lvl8pPr>
            <a:lvl9pPr indent="-114300" marL="3886200" marR="0" rtl="0" algn="l">
              <a:lnSpc>
                <a:spcPct val="90000"/>
              </a:lnSpc>
              <a:spcBef>
                <a:spcPts val="500"/>
              </a:spcBef>
              <a:buClr>
                <a:schemeClr val="dk1"/>
              </a:buClr>
              <a:buFont typeface="Arial"/>
              <a:buChar char="•"/>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83" name="Shape 83"/>
        <p:cNvGrpSpPr/>
        <p:nvPr/>
      </p:nvGrpSpPr>
      <p:grpSpPr>
        <a:xfrm>
          <a:off x="0" y="0"/>
          <a:ext cx="0" cy="0"/>
          <a:chOff x="0" y="0"/>
          <a:chExt cx="0" cy="0"/>
        </a:xfrm>
      </p:grpSpPr>
      <p:sp>
        <p:nvSpPr>
          <p:cNvPr id="84" name="Shape 84"/>
          <p:cNvSpPr/>
          <p:nvPr/>
        </p:nvSpPr>
        <p:spPr>
          <a:xfrm>
            <a:off x="-815975" y="-815975"/>
            <a:ext cx="1638299" cy="1638299"/>
          </a:xfrm>
          <a:custGeom>
            <a:pathLst>
              <a:path extrusionOk="0" h="21600" w="21600">
                <a:moveTo>
                  <a:pt x="21600" y="10800"/>
                </a:moveTo>
                <a:cubicBezTo>
                  <a:pt x="21600" y="16764"/>
                  <a:pt x="16764" y="21600"/>
                  <a:pt x="10800" y="21600"/>
                </a:cubicBezTo>
                <a:cubicBezTo>
                  <a:pt x="4835" y="21600"/>
                  <a:pt x="0" y="16764"/>
                  <a:pt x="0" y="10800"/>
                </a:cubicBezTo>
                <a:cubicBezTo>
                  <a:pt x="0" y="16764"/>
                  <a:pt x="4835" y="21600"/>
                  <a:pt x="10800" y="21600"/>
                </a:cubicBezTo>
                <a:cubicBezTo>
                  <a:pt x="16764" y="21600"/>
                  <a:pt x="21600" y="16764"/>
                  <a:pt x="21600" y="10800"/>
                </a:cubicBezTo>
                <a:close/>
              </a:path>
            </a:pathLst>
          </a:custGeom>
          <a:solidFill>
            <a:srgbClr val="FCFAF4">
              <a:alpha val="32941"/>
            </a:srgbClr>
          </a:solidFill>
          <a:ln cap="flat" cmpd="sng" w="9525">
            <a:solidFill>
              <a:srgbClr val="D1C3A0"/>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85" name="Shape 85"/>
          <p:cNvSpPr/>
          <p:nvPr/>
        </p:nvSpPr>
        <p:spPr>
          <a:xfrm>
            <a:off x="168275" y="20638"/>
            <a:ext cx="1701799" cy="1701799"/>
          </a:xfrm>
          <a:prstGeom prst="ellipse">
            <a:avLst/>
          </a:prstGeom>
          <a:noFill/>
          <a:ln cap="flat" cmpd="sng" w="27350">
            <a:solidFill>
              <a:srgbClr val="FFF4DD"/>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86" name="Shape 86"/>
          <p:cNvSpPr/>
          <p:nvPr/>
        </p:nvSpPr>
        <p:spPr>
          <a:xfrm rot="2340000">
            <a:off x="184149" y="1054099"/>
            <a:ext cx="1125538" cy="1101725"/>
          </a:xfrm>
          <a:custGeom>
            <a:pathLst>
              <a:path extrusionOk="0" h="21600" w="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a:gsLst>
              <a:gs pos="0">
                <a:srgbClr val="FEFAF6"/>
              </a:gs>
              <a:gs pos="100000">
                <a:srgbClr val="EED18E"/>
              </a:gs>
            </a:gsLst>
            <a:path path="circle">
              <a:fillToRect b="100%" r="100%"/>
            </a:path>
            <a:tileRect l="-100%" t="-100%"/>
          </a:gradFill>
          <a:ln cap="flat" cmpd="sng" w="9525">
            <a:solidFill>
              <a:srgbClr val="C6B792"/>
            </a:solidFill>
            <a:prstDash val="solid"/>
            <a:round/>
            <a:headEnd len="med" w="med" type="none"/>
            <a:tailEnd len="med" w="med" type="none"/>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87" name="Shape 87"/>
          <p:cNvSpPr/>
          <p:nvPr/>
        </p:nvSpPr>
        <p:spPr>
          <a:xfrm>
            <a:off x="1012825" y="0"/>
            <a:ext cx="8131175" cy="6858000"/>
          </a:xfrm>
          <a:prstGeom prst="rect">
            <a:avLst/>
          </a:prstGeom>
          <a:solidFill>
            <a:srgbClr val="FFFFFF"/>
          </a:solid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88" name="Shape 88"/>
          <p:cNvSpPr/>
          <p:nvPr/>
        </p:nvSpPr>
        <p:spPr>
          <a:xfrm>
            <a:off x="1014412" y="0"/>
            <a:ext cx="73025" cy="6858000"/>
          </a:xfrm>
          <a:prstGeom prst="rect">
            <a:avLst/>
          </a:prstGeom>
          <a:solidFill>
            <a:srgbClr val="FFFFFF"/>
          </a:solid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89" name="Shape 89"/>
          <p:cNvSpPr txBox="1"/>
          <p:nvPr>
            <p:ph type="title"/>
          </p:nvPr>
        </p:nvSpPr>
        <p:spPr>
          <a:xfrm>
            <a:off x="1435100" y="274637"/>
            <a:ext cx="7496174" cy="1141411"/>
          </a:xfrm>
          <a:prstGeom prst="rect">
            <a:avLst/>
          </a:prstGeom>
          <a:noFill/>
          <a:ln>
            <a:noFill/>
          </a:ln>
        </p:spPr>
        <p:txBody>
          <a:bodyPr anchorCtr="0" anchor="t" bIns="91425" lIns="91425" rIns="91425" tIns="91425"/>
          <a:lstStyle>
            <a:lvl1pPr indent="0" marL="0" marR="0" rtl="0" algn="l">
              <a:lnSpc>
                <a:spcPct val="96000"/>
              </a:lnSpc>
              <a:spcBef>
                <a:spcPts val="0"/>
              </a:spcBef>
              <a:spcAft>
                <a:spcPts val="0"/>
              </a:spcAft>
              <a:defRPr/>
            </a:lvl1pPr>
            <a:lvl2pPr indent="-285750" marL="742950" marR="0" rtl="0" algn="l">
              <a:lnSpc>
                <a:spcPct val="96000"/>
              </a:lnSpc>
              <a:spcBef>
                <a:spcPts val="0"/>
              </a:spcBef>
              <a:spcAft>
                <a:spcPts val="0"/>
              </a:spcAft>
              <a:defRPr/>
            </a:lvl2pPr>
            <a:lvl3pPr indent="-228600" marL="1143000" marR="0" rtl="0" algn="l">
              <a:lnSpc>
                <a:spcPct val="96000"/>
              </a:lnSpc>
              <a:spcBef>
                <a:spcPts val="0"/>
              </a:spcBef>
              <a:spcAft>
                <a:spcPts val="0"/>
              </a:spcAft>
              <a:defRPr/>
            </a:lvl3pPr>
            <a:lvl4pPr indent="-228600" marL="1600200" marR="0" rtl="0" algn="l">
              <a:lnSpc>
                <a:spcPct val="96000"/>
              </a:lnSpc>
              <a:spcBef>
                <a:spcPts val="0"/>
              </a:spcBef>
              <a:spcAft>
                <a:spcPts val="0"/>
              </a:spcAft>
              <a:defRPr/>
            </a:lvl4pPr>
            <a:lvl5pPr indent="-228600" marL="2057400" marR="0" rtl="0" algn="l">
              <a:lnSpc>
                <a:spcPct val="96000"/>
              </a:lnSpc>
              <a:spcBef>
                <a:spcPts val="0"/>
              </a:spcBef>
              <a:spcAft>
                <a:spcPts val="0"/>
              </a:spcAft>
              <a:defRPr/>
            </a:lvl5pPr>
            <a:lvl6pPr indent="-228600" marL="2514600" marR="0" rtl="0" algn="l">
              <a:lnSpc>
                <a:spcPct val="96000"/>
              </a:lnSpc>
              <a:spcBef>
                <a:spcPts val="0"/>
              </a:spcBef>
              <a:spcAft>
                <a:spcPts val="0"/>
              </a:spcAft>
              <a:defRPr/>
            </a:lvl6pPr>
            <a:lvl7pPr indent="-228600" marL="2971800" marR="0" rtl="0" algn="l">
              <a:lnSpc>
                <a:spcPct val="96000"/>
              </a:lnSpc>
              <a:spcBef>
                <a:spcPts val="0"/>
              </a:spcBef>
              <a:spcAft>
                <a:spcPts val="0"/>
              </a:spcAft>
              <a:defRPr/>
            </a:lvl7pPr>
            <a:lvl8pPr indent="-228600" marL="3429000" marR="0" rtl="0" algn="l">
              <a:lnSpc>
                <a:spcPct val="96000"/>
              </a:lnSpc>
              <a:spcBef>
                <a:spcPts val="0"/>
              </a:spcBef>
              <a:spcAft>
                <a:spcPts val="0"/>
              </a:spcAft>
              <a:defRPr/>
            </a:lvl8pPr>
            <a:lvl9pPr indent="-228600" marL="3886200" marR="0" rtl="0" algn="l">
              <a:lnSpc>
                <a:spcPct val="96000"/>
              </a:lnSpc>
              <a:spcBef>
                <a:spcPts val="0"/>
              </a:spcBef>
              <a:spcAft>
                <a:spcPts val="0"/>
              </a:spcAft>
              <a:defRPr/>
            </a:lvl9pPr>
          </a:lstStyle>
          <a:p/>
        </p:txBody>
      </p:sp>
      <p:sp>
        <p:nvSpPr>
          <p:cNvPr id="90" name="Shape 90"/>
          <p:cNvSpPr txBox="1"/>
          <p:nvPr>
            <p:ph idx="1" type="body"/>
          </p:nvPr>
        </p:nvSpPr>
        <p:spPr>
          <a:xfrm>
            <a:off x="1435100" y="1447800"/>
            <a:ext cx="7496174" cy="4799013"/>
          </a:xfrm>
          <a:prstGeom prst="rect">
            <a:avLst/>
          </a:prstGeom>
          <a:noFill/>
          <a:ln>
            <a:noFill/>
          </a:ln>
        </p:spPr>
        <p:txBody>
          <a:bodyPr anchorCtr="0" anchor="t" bIns="91425" lIns="91425" rIns="91425" tIns="91425"/>
          <a:lstStyle>
            <a:lvl1pPr indent="-342900" marL="342900" marR="0" rtl="0" algn="l">
              <a:lnSpc>
                <a:spcPct val="96000"/>
              </a:lnSpc>
              <a:spcBef>
                <a:spcPts val="0"/>
              </a:spcBef>
              <a:spcAft>
                <a:spcPts val="1425"/>
              </a:spcAft>
              <a:defRPr/>
            </a:lvl1pPr>
            <a:lvl2pPr indent="-285750" marL="742950" marR="0" rtl="0" algn="l">
              <a:lnSpc>
                <a:spcPct val="96000"/>
              </a:lnSpc>
              <a:spcBef>
                <a:spcPts val="0"/>
              </a:spcBef>
              <a:spcAft>
                <a:spcPts val="1138"/>
              </a:spcAft>
              <a:defRPr/>
            </a:lvl2pPr>
            <a:lvl3pPr indent="-228600" marL="1143000" marR="0" rtl="0" algn="l">
              <a:lnSpc>
                <a:spcPct val="96000"/>
              </a:lnSpc>
              <a:spcBef>
                <a:spcPts val="0"/>
              </a:spcBef>
              <a:spcAft>
                <a:spcPts val="850"/>
              </a:spcAft>
              <a:defRPr/>
            </a:lvl3pPr>
            <a:lvl4pPr indent="-228600" marL="1600200" marR="0" rtl="0" algn="l">
              <a:lnSpc>
                <a:spcPct val="96000"/>
              </a:lnSpc>
              <a:spcBef>
                <a:spcPts val="0"/>
              </a:spcBef>
              <a:spcAft>
                <a:spcPts val="575"/>
              </a:spcAft>
              <a:defRPr/>
            </a:lvl4pPr>
            <a:lvl5pPr indent="-228600" marL="2057400" marR="0" rtl="0" algn="l">
              <a:lnSpc>
                <a:spcPct val="96000"/>
              </a:lnSpc>
              <a:spcBef>
                <a:spcPts val="0"/>
              </a:spcBef>
              <a:spcAft>
                <a:spcPts val="288"/>
              </a:spcAft>
              <a:defRPr/>
            </a:lvl5pPr>
            <a:lvl6pPr indent="-114300" marL="2514600" marR="0" rtl="0" algn="l">
              <a:lnSpc>
                <a:spcPct val="90000"/>
              </a:lnSpc>
              <a:spcBef>
                <a:spcPts val="500"/>
              </a:spcBef>
              <a:buClr>
                <a:schemeClr val="dk1"/>
              </a:buClr>
              <a:buFont typeface="Arial"/>
              <a:buChar char="•"/>
              <a:defRPr/>
            </a:lvl6pPr>
            <a:lvl7pPr indent="-114300" marL="2971800" marR="0" rtl="0" algn="l">
              <a:lnSpc>
                <a:spcPct val="90000"/>
              </a:lnSpc>
              <a:spcBef>
                <a:spcPts val="500"/>
              </a:spcBef>
              <a:buClr>
                <a:schemeClr val="dk1"/>
              </a:buClr>
              <a:buFont typeface="Arial"/>
              <a:buChar char="•"/>
              <a:defRPr/>
            </a:lvl7pPr>
            <a:lvl8pPr indent="-114300" marL="3429000" marR="0" rtl="0" algn="l">
              <a:lnSpc>
                <a:spcPct val="90000"/>
              </a:lnSpc>
              <a:spcBef>
                <a:spcPts val="500"/>
              </a:spcBef>
              <a:buClr>
                <a:schemeClr val="dk1"/>
              </a:buClr>
              <a:buFont typeface="Arial"/>
              <a:buChar char="•"/>
              <a:defRPr/>
            </a:lvl8pPr>
            <a:lvl9pPr indent="-114300" marL="3886200" marR="0" rtl="0" algn="l">
              <a:lnSpc>
                <a:spcPct val="90000"/>
              </a:lnSpc>
              <a:spcBef>
                <a:spcPts val="500"/>
              </a:spcBef>
              <a:buClr>
                <a:schemeClr val="dk1"/>
              </a:buClr>
              <a:buFont typeface="Arial"/>
              <a:buChar char="•"/>
              <a:defRPr/>
            </a:lvl9pPr>
          </a:lstStyle>
          <a:p/>
        </p:txBody>
      </p:sp>
      <p:sp>
        <p:nvSpPr>
          <p:cNvPr id="91" name="Shape 91"/>
          <p:cNvSpPr txBox="1"/>
          <p:nvPr>
            <p:ph idx="10" type="dt"/>
          </p:nvPr>
        </p:nvSpPr>
        <p:spPr>
          <a:xfrm>
            <a:off x="3581400" y="6305550"/>
            <a:ext cx="2132013" cy="474663"/>
          </a:xfrm>
          <a:prstGeom prst="rect">
            <a:avLst/>
          </a:prstGeom>
          <a:noFill/>
          <a:ln>
            <a:noFill/>
          </a:ln>
        </p:spPr>
        <p:txBody>
          <a:bodyPr anchorCtr="0" anchor="t" bIns="91425" lIns="91425" rIns="91425" tIns="91425"/>
          <a:lstStyle>
            <a:lvl1pPr indent="0" marL="0" marR="0" rtl="0" algn="l">
              <a:lnSpc>
                <a:spcPct val="100000"/>
              </a:lnSpc>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2" name="Shape 92"/>
          <p:cNvSpPr txBox="1"/>
          <p:nvPr/>
        </p:nvSpPr>
        <p:spPr>
          <a:xfrm>
            <a:off x="5715000" y="6305550"/>
            <a:ext cx="2895600" cy="476249"/>
          </a:xfrm>
          <a:prstGeom prst="rect">
            <a:avLst/>
          </a:prstGeom>
          <a:noFill/>
          <a:ln>
            <a:noFill/>
          </a:ln>
        </p:spPr>
        <p:txBody>
          <a:bodyPr anchorCtr="0" anchor="ctr" bIns="45700" lIns="91425" rIns="91425" tIns="45700">
            <a:noAutofit/>
          </a:bodyPr>
          <a:lstStyle/>
          <a:p>
            <a:pPr indent="0" lvl="0" marL="0" marR="0" rtl="0" algn="l">
              <a:lnSpc>
                <a:spcPct val="93000"/>
              </a:lnSpc>
              <a:spcBef>
                <a:spcPts val="0"/>
              </a:spcBef>
              <a:spcAft>
                <a:spcPts val="0"/>
              </a:spcAft>
              <a:buNone/>
            </a:pPr>
            <a:r>
              <a:t/>
            </a:r>
            <a:endParaRPr b="0" baseline="0" i="0" sz="1800" u="none" cap="none" strike="noStrike">
              <a:solidFill>
                <a:schemeClr val="dk1"/>
              </a:solidFill>
              <a:latin typeface="Arial"/>
              <a:ea typeface="Arial"/>
              <a:cs typeface="Arial"/>
              <a:sym typeface="Arial"/>
            </a:endParaRPr>
          </a:p>
        </p:txBody>
      </p:sp>
      <p:sp>
        <p:nvSpPr>
          <p:cNvPr id="93" name="Shape 93"/>
          <p:cNvSpPr txBox="1"/>
          <p:nvPr>
            <p:ph idx="12" type="sldNum"/>
          </p:nvPr>
        </p:nvSpPr>
        <p:spPr>
          <a:xfrm>
            <a:off x="8613775" y="6305550"/>
            <a:ext cx="455612" cy="474663"/>
          </a:xfrm>
          <a:prstGeom prst="rect">
            <a:avLst/>
          </a:prstGeom>
          <a:noFill/>
          <a:ln>
            <a:noFill/>
          </a:ln>
        </p:spPr>
        <p:txBody>
          <a:bodyPr anchorCtr="0" anchor="t" bIns="45000" lIns="90000" rIns="90000" tIns="45000">
            <a:noAutofit/>
          </a:bodyPr>
          <a:lstStyle>
            <a:lvl1pPr indent="0" marL="0" marR="0" rtl="0" algn="l">
              <a:lnSpc>
                <a:spcPct val="100000"/>
              </a:lnSpc>
              <a:spcBef>
                <a:spcPts val="0"/>
              </a:spcBef>
              <a:buNone/>
              <a:defRPr b="0" baseline="0" i="0" sz="1800" u="none" cap="none" strike="noStrike">
                <a:solidFill>
                  <a:srgbClr val="000000"/>
                </a:solidFill>
                <a:latin typeface="Cabin"/>
                <a:ea typeface="Cabin"/>
                <a:cs typeface="Cabin"/>
                <a:sym typeface="Cabin"/>
              </a:defRPr>
            </a:lvl1pPr>
          </a:lstStyle>
          <a:p>
            <a:pPr indent="0" lvl="0" marL="0">
              <a:spcBef>
                <a:spcPts val="0"/>
              </a:spcBef>
              <a:buSzPct val="25000"/>
              <a:buNone/>
            </a:pPr>
            <a:fld id="{00000000-1234-1234-1234-123412341234}" type="slidenum">
              <a:rPr lang="en-US"/>
              <a:t>‹#›</a:t>
            </a:fld>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hyperlink" Target="http://www.pravda.ru/" TargetMode="External"/><Relationship Id="rId4" Type="http://schemas.openxmlformats.org/officeDocument/2006/relationships/hyperlink" Target="http://www.eurofoodseattle.com/catering-menus-cyrillic.htm" TargetMode="External"/><Relationship Id="rId5" Type="http://schemas.openxmlformats.org/officeDocument/2006/relationships/hyperlink" Target="http://www.merlot.org/merlot/materials.htm?category=2440" TargetMode="External"/><Relationship Id="rId6" Type="http://schemas.openxmlformats.org/officeDocument/2006/relationships/hyperlink" Target="http://www.lmp.ucla.edu/Lessons.aspx?menu=003"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hyperlink" Target="http://startalk.nhlrc.ucla.edu/default_startalk.aspx"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hyperlink" Target="http://startalk.umd.edu/principle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0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type="title"/>
          </p:nvPr>
        </p:nvSpPr>
        <p:spPr>
          <a:xfrm>
            <a:off x="1431925" y="360362"/>
            <a:ext cx="7710488" cy="2490787"/>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1" baseline="0" i="0" lang="en-US" sz="4300" u="none" cap="none" strike="noStrike">
                <a:solidFill>
                  <a:srgbClr val="572314"/>
                </a:solidFill>
                <a:latin typeface="Cabin"/>
                <a:ea typeface="Cabin"/>
                <a:cs typeface="Cabin"/>
                <a:sym typeface="Cabin"/>
              </a:rPr>
              <a:t>STARTALK: Preparing  Teachers for the </a:t>
            </a:r>
            <a:br>
              <a:rPr b="1" baseline="0" i="0" lang="en-US" sz="4300" u="none" cap="none" strike="noStrike">
                <a:solidFill>
                  <a:srgbClr val="572314"/>
                </a:solidFill>
                <a:latin typeface="Cabin"/>
                <a:ea typeface="Cabin"/>
                <a:cs typeface="Cabin"/>
                <a:sym typeface="Cabin"/>
              </a:rPr>
            </a:br>
            <a:r>
              <a:rPr b="1" baseline="0" i="0" lang="en-US" sz="4300" u="none" cap="none" strike="noStrike">
                <a:solidFill>
                  <a:srgbClr val="572314"/>
                </a:solidFill>
                <a:latin typeface="Cabin"/>
                <a:ea typeface="Cabin"/>
                <a:cs typeface="Cabin"/>
                <a:sym typeface="Cabin"/>
              </a:rPr>
              <a:t>21st Centur</a:t>
            </a:r>
            <a:r>
              <a:rPr b="0" baseline="0" i="0" lang="en-US" sz="4300" u="none" cap="none" strike="noStrike">
                <a:solidFill>
                  <a:srgbClr val="572314"/>
                </a:solidFill>
                <a:latin typeface="Cabin"/>
                <a:ea typeface="Cabin"/>
                <a:cs typeface="Cabin"/>
                <a:sym typeface="Cabin"/>
              </a:rPr>
              <a:t>y</a:t>
            </a:r>
          </a:p>
        </p:txBody>
      </p:sp>
      <p:sp>
        <p:nvSpPr>
          <p:cNvPr id="154" name="Shape 154"/>
          <p:cNvSpPr txBox="1"/>
          <p:nvPr>
            <p:ph idx="1" type="subTitle"/>
          </p:nvPr>
        </p:nvSpPr>
        <p:spPr>
          <a:xfrm>
            <a:off x="1431925" y="3076575"/>
            <a:ext cx="7405687" cy="52705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Day </a:t>
            </a:r>
            <a:r>
              <a:rPr lang="en-US" sz="4300">
                <a:solidFill>
                  <a:srgbClr val="572314"/>
                </a:solidFill>
                <a:latin typeface="Cabin"/>
                <a:ea typeface="Cabin"/>
                <a:cs typeface="Cabin"/>
                <a:sym typeface="Cabin"/>
              </a:rPr>
              <a:t>3</a:t>
            </a:r>
            <a:r>
              <a:rPr b="0" baseline="0" i="0" lang="en-US" sz="4300" u="none" cap="none" strike="noStrike">
                <a:solidFill>
                  <a:srgbClr val="572314"/>
                </a:solidFill>
                <a:latin typeface="Cabin"/>
                <a:ea typeface="Cabin"/>
                <a:cs typeface="Cabin"/>
                <a:sym typeface="Cabin"/>
              </a:rPr>
              <a:t> July </a:t>
            </a:r>
            <a:r>
              <a:rPr lang="en-US" sz="4300">
                <a:solidFill>
                  <a:srgbClr val="572314"/>
                </a:solidFill>
                <a:latin typeface="Cabin"/>
                <a:ea typeface="Cabin"/>
                <a:cs typeface="Cabin"/>
                <a:sym typeface="Cabin"/>
              </a:rPr>
              <a:t>10</a:t>
            </a:r>
            <a:r>
              <a:rPr b="0" baseline="0" i="0" lang="en-US" sz="4300" u="none" cap="none" strike="noStrike">
                <a:solidFill>
                  <a:srgbClr val="572314"/>
                </a:solidFill>
                <a:latin typeface="Cabin"/>
                <a:ea typeface="Cabin"/>
                <a:cs typeface="Cabin"/>
                <a:sym typeface="Cabin"/>
              </a:rPr>
              <a:t>, 201</a:t>
            </a:r>
            <a:r>
              <a:rPr lang="en-US" sz="4300">
                <a:solidFill>
                  <a:srgbClr val="572314"/>
                </a:solidFill>
                <a:latin typeface="Cabin"/>
                <a:ea typeface="Cabin"/>
                <a:cs typeface="Cabin"/>
                <a:sym typeface="Cabin"/>
              </a:rPr>
              <a:t>5</a:t>
            </a:r>
          </a:p>
          <a:p>
            <a:pPr indent="0" lvl="0" marL="0" marR="0" rtl="0" algn="l">
              <a:lnSpc>
                <a:spcPct val="100000"/>
              </a:lnSpc>
              <a:spcBef>
                <a:spcPts val="0"/>
              </a:spcBef>
              <a:spcAft>
                <a:spcPts val="0"/>
              </a:spcAft>
              <a:buNone/>
            </a:pPr>
            <a:r>
              <a:t/>
            </a:r>
            <a:endParaRPr b="0" baseline="0" i="0" sz="4300" u="none" cap="none" strike="noStrike">
              <a:solidFill>
                <a:srgbClr val="572314"/>
              </a:solidFill>
              <a:latin typeface="Cabin"/>
              <a:ea typeface="Cabin"/>
              <a:cs typeface="Cabin"/>
              <a:sym typeface="Cabin"/>
            </a:endParaRPr>
          </a:p>
        </p:txBody>
      </p:sp>
      <p:pic>
        <p:nvPicPr>
          <p:cNvPr id="155" name="Shape 155"/>
          <p:cNvPicPr preferRelativeResize="0"/>
          <p:nvPr/>
        </p:nvPicPr>
        <p:blipFill rotWithShape="1">
          <a:blip r:embed="rId3">
            <a:alphaModFix/>
          </a:blip>
          <a:srcRect b="0" l="0" r="0" t="0"/>
          <a:stretch/>
        </p:blipFill>
        <p:spPr>
          <a:xfrm>
            <a:off x="1035050" y="4675187"/>
            <a:ext cx="8051799" cy="990599"/>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7" name="Shape 217"/>
        <p:cNvGrpSpPr/>
        <p:nvPr/>
      </p:nvGrpSpPr>
      <p:grpSpPr>
        <a:xfrm>
          <a:off x="0" y="0"/>
          <a:ext cx="0" cy="0"/>
          <a:chOff x="0" y="0"/>
          <a:chExt cx="0" cy="0"/>
        </a:xfrm>
      </p:grpSpPr>
      <p:sp>
        <p:nvSpPr>
          <p:cNvPr id="218" name="Shape 218"/>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Communities</a:t>
            </a:r>
          </a:p>
        </p:txBody>
      </p:sp>
      <p:sp>
        <p:nvSpPr>
          <p:cNvPr id="219" name="Shape 219"/>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Extending learning experiences from the world language classroom to the home and multilingual and multicultural community emphasizes living in a global society.</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sp>
        <p:nvSpPr>
          <p:cNvPr id="225" name="Shape 225"/>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1" baseline="0" i="0" lang="en-US" sz="4000" u="none" cap="none" strike="noStrike">
                <a:solidFill>
                  <a:srgbClr val="572314"/>
                </a:solidFill>
                <a:latin typeface="Cabin"/>
                <a:ea typeface="Cabin"/>
                <a:cs typeface="Cabin"/>
                <a:sym typeface="Cabin"/>
              </a:rPr>
              <a:t>Adapting and Using Age-Appropriate Authentic Materials</a:t>
            </a:r>
            <a:br>
              <a:rPr b="0" baseline="0" i="0" lang="en-US" sz="4300" u="none" cap="none" strike="noStrike">
                <a:solidFill>
                  <a:srgbClr val="572314"/>
                </a:solidFill>
                <a:latin typeface="Cabin"/>
                <a:ea typeface="Cabin"/>
                <a:cs typeface="Cabin"/>
                <a:sym typeface="Cabin"/>
              </a:rPr>
            </a:br>
          </a:p>
        </p:txBody>
      </p:sp>
      <p:sp>
        <p:nvSpPr>
          <p:cNvPr id="226" name="Shape 226"/>
          <p:cNvSpPr txBox="1"/>
          <p:nvPr/>
        </p:nvSpPr>
        <p:spPr>
          <a:xfrm>
            <a:off x="1435099" y="2209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The teacher uses authentic materials and </a:t>
            </a:r>
            <a:r>
              <a:rPr b="0" baseline="0" i="0" lang="en-US" sz="3200" u="sng" cap="none" strike="noStrike">
                <a:solidFill>
                  <a:srgbClr val="000000"/>
                </a:solidFill>
                <a:latin typeface="Cabin"/>
                <a:ea typeface="Cabin"/>
                <a:cs typeface="Cabin"/>
                <a:sym typeface="Cabin"/>
              </a:rPr>
              <a:t>designs tasks appropriate </a:t>
            </a:r>
            <a:r>
              <a:rPr b="0" baseline="0" i="0" lang="en-US" sz="3200" u="none" cap="none" strike="noStrike">
                <a:solidFill>
                  <a:srgbClr val="000000"/>
                </a:solidFill>
                <a:latin typeface="Cabin"/>
                <a:ea typeface="Cabin"/>
                <a:cs typeface="Cabin"/>
                <a:sym typeface="Cabin"/>
              </a:rPr>
              <a:t>to the language proficiency and age level of the learners.</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The teacher uses a range of authentic print and non-print materials in a variety of technological formats.</a:t>
            </a:r>
          </a:p>
          <a:p>
            <a:pPr indent="-288925" lvl="0" marL="365125" marR="0" rtl="0" algn="l">
              <a:lnSpc>
                <a:spcPct val="100000"/>
              </a:lnSpc>
              <a:spcBef>
                <a:spcPts val="1425"/>
              </a:spcBef>
              <a:spcAft>
                <a:spcPts val="0"/>
              </a:spcAft>
              <a:buClr>
                <a:srgbClr val="000000"/>
              </a:buClr>
              <a:buFont typeface="Times New Roman"/>
              <a:buNone/>
            </a:pPr>
            <a:r>
              <a:t/>
            </a:r>
            <a:endParaRPr b="0" baseline="0" i="0" sz="2800" u="none" cap="none" strike="noStrike">
              <a:solidFill>
                <a:srgbClr val="000000"/>
              </a:solidFill>
              <a:latin typeface="Cabin"/>
              <a:ea typeface="Cabin"/>
              <a:cs typeface="Cabin"/>
              <a:sym typeface="Cabin"/>
            </a:endParaRPr>
          </a:p>
          <a:p>
            <a:pPr indent="-288925" lvl="0" marL="365125" marR="0" rtl="0" algn="l">
              <a:lnSpc>
                <a:spcPct val="100000"/>
              </a:lnSpc>
              <a:spcBef>
                <a:spcPts val="1425"/>
              </a:spcBef>
              <a:spcAft>
                <a:spcPts val="1425"/>
              </a:spcAft>
              <a:buClr>
                <a:srgbClr val="000000"/>
              </a:buClr>
              <a:buFont typeface="Times New Roman"/>
              <a:buNone/>
            </a:pPr>
            <a:r>
              <a:t/>
            </a:r>
            <a:endParaRPr b="0" baseline="0" i="0" sz="28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Authentic Materials</a:t>
            </a:r>
          </a:p>
        </p:txBody>
      </p:sp>
      <p:sp>
        <p:nvSpPr>
          <p:cNvPr id="233" name="Shape 233"/>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2800" u="none" cap="none" strike="noStrike">
                <a:solidFill>
                  <a:srgbClr val="000000"/>
                </a:solidFill>
                <a:latin typeface="Cabin"/>
                <a:ea typeface="Cabin"/>
                <a:cs typeface="Cabin"/>
                <a:sym typeface="Cabin"/>
              </a:rPr>
              <a:t>Texts, photos, videos, and other resources that were not specially prepared for pedagogical purposes.</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800" u="none" cap="none" strike="noStrike">
                <a:solidFill>
                  <a:srgbClr val="000000"/>
                </a:solidFill>
                <a:latin typeface="Cabin"/>
                <a:ea typeface="Cabin"/>
                <a:cs typeface="Cabin"/>
                <a:sym typeface="Cabin"/>
              </a:rPr>
              <a:t>These expose students to real language in real contexts.</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800" u="none" cap="none" strike="noStrike">
                <a:solidFill>
                  <a:srgbClr val="000000"/>
                </a:solidFill>
                <a:latin typeface="Cabin"/>
                <a:ea typeface="Cabin"/>
                <a:cs typeface="Cabin"/>
                <a:sym typeface="Cabin"/>
              </a:rPr>
              <a:t>In other words, YOU do not have to prepare the resources,  but rather the ACTIVITIES you and students will do with the resources.</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800" u="none" cap="none" strike="noStrike">
                <a:solidFill>
                  <a:srgbClr val="000000"/>
                </a:solidFill>
                <a:latin typeface="Cabin"/>
                <a:ea typeface="Cabin"/>
                <a:cs typeface="Cabin"/>
                <a:sym typeface="Cabin"/>
              </a:rPr>
              <a:t>Examples?</a:t>
            </a:r>
          </a:p>
          <a:p>
            <a:pPr indent="-288925" lvl="0" marL="365125" marR="0" rtl="0" algn="l">
              <a:lnSpc>
                <a:spcPct val="100000"/>
              </a:lnSpc>
              <a:spcBef>
                <a:spcPts val="2025"/>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8" name="Shape 238"/>
        <p:cNvGrpSpPr/>
        <p:nvPr/>
      </p:nvGrpSpPr>
      <p:grpSpPr>
        <a:xfrm>
          <a:off x="0" y="0"/>
          <a:ext cx="0" cy="0"/>
          <a:chOff x="0" y="0"/>
          <a:chExt cx="0" cy="0"/>
        </a:xfrm>
      </p:grpSpPr>
      <p:sp>
        <p:nvSpPr>
          <p:cNvPr id="239" name="Shape 239"/>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Authentic Materials</a:t>
            </a:r>
          </a:p>
        </p:txBody>
      </p:sp>
      <p:sp>
        <p:nvSpPr>
          <p:cNvPr id="240" name="Shape 240"/>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46062" lvl="1" marL="639763" marR="0" rtl="0" algn="l">
              <a:lnSpc>
                <a:spcPct val="100000"/>
              </a:lnSpc>
              <a:spcBef>
                <a:spcPts val="0"/>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Anything you as a native speaker read, watch, listen to!</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sng" cap="none" strike="noStrike">
                <a:solidFill>
                  <a:schemeClr val="hlink"/>
                </a:solidFill>
                <a:latin typeface="Cabin"/>
                <a:ea typeface="Cabin"/>
                <a:cs typeface="Cabin"/>
                <a:sym typeface="Cabin"/>
                <a:hlinkClick r:id="rId3"/>
              </a:rPr>
              <a:t>http://www.pravda.ru/</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sng" cap="none" strike="noStrike">
                <a:solidFill>
                  <a:schemeClr val="hlink"/>
                </a:solidFill>
                <a:latin typeface="Cabin"/>
                <a:ea typeface="Cabin"/>
                <a:cs typeface="Cabin"/>
                <a:sym typeface="Cabin"/>
                <a:hlinkClick r:id="rId4"/>
              </a:rPr>
              <a:t>http://www.eurofoodseattle.com/catering-menus-cyrillic.htm</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sng" cap="none" strike="noStrike">
                <a:solidFill>
                  <a:schemeClr val="hlink"/>
                </a:solidFill>
                <a:latin typeface="Cabin"/>
                <a:ea typeface="Cabin"/>
                <a:cs typeface="Cabin"/>
                <a:sym typeface="Cabin"/>
                <a:hlinkClick r:id="rId5"/>
              </a:rPr>
              <a:t>http://www.merlot.org/merlot/materials.htm?category=2440</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sng" cap="none" strike="noStrike">
                <a:solidFill>
                  <a:schemeClr val="hlink"/>
                </a:solidFill>
                <a:latin typeface="Cabin"/>
                <a:ea typeface="Cabin"/>
                <a:cs typeface="Cabin"/>
                <a:sym typeface="Cabin"/>
                <a:hlinkClick r:id="rId6"/>
              </a:rPr>
              <a:t>http://www.lmp.ucla.edu/Lessons.aspx?menu=003</a:t>
            </a:r>
          </a:p>
          <a:p>
            <a:pPr indent="0" lvl="0" marL="0" marR="0" rtl="0" algn="l">
              <a:lnSpc>
                <a:spcPct val="100000"/>
              </a:lnSpc>
              <a:spcBef>
                <a:spcPts val="1425"/>
              </a:spcBef>
              <a:spcAft>
                <a:spcPts val="0"/>
              </a:spcAft>
              <a:buClr>
                <a:srgbClr val="000000"/>
              </a:buClr>
              <a:buFont typeface="Times New Roman"/>
              <a:buNone/>
            </a:pPr>
            <a:r>
              <a:t/>
            </a:r>
            <a:endParaRPr b="0" baseline="0" i="0" sz="2800" u="none" cap="none" strike="noStrike">
              <a:solidFill>
                <a:srgbClr val="000000"/>
              </a:solidFill>
              <a:latin typeface="Cabin"/>
              <a:ea typeface="Cabin"/>
              <a:cs typeface="Cabin"/>
              <a:sym typeface="Cabin"/>
            </a:endParaRPr>
          </a:p>
          <a:p>
            <a:pPr indent="0" lvl="0" marL="0" marR="0" rtl="0" algn="l">
              <a:lnSpc>
                <a:spcPct val="100000"/>
              </a:lnSpc>
              <a:spcBef>
                <a:spcPts val="1425"/>
              </a:spcBef>
              <a:spcAft>
                <a:spcPts val="0"/>
              </a:spcAft>
              <a:buClr>
                <a:srgbClr val="000000"/>
              </a:buClr>
              <a:buFont typeface="Times New Roman"/>
              <a:buNone/>
            </a:pPr>
            <a:r>
              <a:t/>
            </a:r>
            <a:endParaRPr b="0" baseline="0" i="0" sz="2800" u="none" cap="none" strike="noStrike">
              <a:solidFill>
                <a:srgbClr val="000000"/>
              </a:solidFill>
              <a:latin typeface="Cabin"/>
              <a:ea typeface="Cabin"/>
              <a:cs typeface="Cabin"/>
              <a:sym typeface="Cabin"/>
            </a:endParaRPr>
          </a:p>
          <a:p>
            <a:pPr indent="0" lvl="0" marL="0" marR="0" rtl="0" algn="l">
              <a:lnSpc>
                <a:spcPct val="100000"/>
              </a:lnSpc>
              <a:spcBef>
                <a:spcPts val="2025"/>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5" name="Shape 245"/>
        <p:cNvGrpSpPr/>
        <p:nvPr/>
      </p:nvGrpSpPr>
      <p:grpSpPr>
        <a:xfrm>
          <a:off x="0" y="0"/>
          <a:ext cx="0" cy="0"/>
          <a:chOff x="0" y="0"/>
          <a:chExt cx="0" cy="0"/>
        </a:xfrm>
      </p:grpSpPr>
      <p:sp>
        <p:nvSpPr>
          <p:cNvPr id="246" name="Shape 246"/>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Heritage students</a:t>
            </a:r>
          </a:p>
        </p:txBody>
      </p:sp>
      <p:sp>
        <p:nvSpPr>
          <p:cNvPr id="247" name="Shape 247"/>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Think, pair, share</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Think about your understanding / definition of heritage speaker</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Pair with a partner and share</a:t>
            </a:r>
          </a:p>
          <a:p>
            <a:pPr indent="-246062" lvl="1" marL="639763" marR="0" rtl="0" algn="l">
              <a:lnSpc>
                <a:spcPct val="100000"/>
              </a:lnSpc>
              <a:spcBef>
                <a:spcPts val="1975"/>
              </a:spcBef>
              <a:spcAft>
                <a:spcPts val="1425"/>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Share with with the class</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Heritage Language Learners: who are they?</a:t>
            </a:r>
          </a:p>
        </p:txBody>
      </p:sp>
      <p:sp>
        <p:nvSpPr>
          <p:cNvPr id="254" name="Shape 254"/>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None/>
            </a:pPr>
            <a:r>
              <a:t/>
            </a:r>
            <a:endParaRPr b="0" baseline="0" i="0" sz="1400" u="none" cap="none" strike="noStrike">
              <a:solidFill>
                <a:srgbClr val="000000"/>
              </a:solidFill>
              <a:latin typeface="Times New Roman"/>
              <a:ea typeface="Times New Roman"/>
              <a:cs typeface="Times New Roman"/>
              <a:sym typeface="Times New Roman"/>
            </a:endParaRPr>
          </a:p>
          <a:p>
            <a:pPr indent="-288925" lvl="0" marL="365125" marR="0" rtl="0" algn="l">
              <a:lnSpc>
                <a:spcPct val="100000"/>
              </a:lnSpc>
              <a:spcBef>
                <a:spcPts val="2025"/>
              </a:spcBef>
              <a:spcAft>
                <a:spcPts val="0"/>
              </a:spcAft>
              <a:buClr>
                <a:srgbClr val="3891A7"/>
              </a:buClr>
              <a:buSzPct val="80000"/>
              <a:buFont typeface="Noto Symbol"/>
              <a:buChar char="●"/>
            </a:pPr>
            <a:r>
              <a:rPr b="1" baseline="0" i="0" lang="en-US" sz="2400" u="none" cap="none" strike="noStrike">
                <a:solidFill>
                  <a:srgbClr val="000000"/>
                </a:solidFill>
                <a:latin typeface="Cabin"/>
                <a:ea typeface="Cabin"/>
                <a:cs typeface="Cabin"/>
                <a:sym typeface="Cabin"/>
              </a:rPr>
              <a:t>Narrow definition: </a:t>
            </a:r>
            <a:r>
              <a:rPr b="0" baseline="0" i="0" lang="en-US" sz="2400" u="none" cap="none" strike="noStrike">
                <a:solidFill>
                  <a:srgbClr val="000000"/>
                </a:solidFill>
                <a:latin typeface="Cabin"/>
                <a:ea typeface="Cabin"/>
                <a:cs typeface="Cabin"/>
                <a:sym typeface="Cabin"/>
              </a:rPr>
              <a:t>those who have been exposed to a particular language in childhood but did not learn it to full capacity because another language became dominant. </a:t>
            </a:r>
            <a:r>
              <a:rPr b="1" baseline="0" i="0" lang="en-US" sz="2400" u="none" cap="none" strike="noStrike">
                <a:solidFill>
                  <a:srgbClr val="000000"/>
                </a:solidFill>
                <a:latin typeface="Cabin"/>
                <a:ea typeface="Cabin"/>
                <a:cs typeface="Cabin"/>
                <a:sym typeface="Cabin"/>
              </a:rPr>
              <a:t>FUNCTIONAL PROFICIENCY </a:t>
            </a:r>
          </a:p>
          <a:p>
            <a:pPr indent="-288925" lvl="0" marL="365125" marR="0" rtl="0" algn="l">
              <a:lnSpc>
                <a:spcPct val="100000"/>
              </a:lnSpc>
              <a:spcBef>
                <a:spcPts val="2025"/>
              </a:spcBef>
              <a:spcAft>
                <a:spcPts val="0"/>
              </a:spcAft>
              <a:buClr>
                <a:srgbClr val="3891A7"/>
              </a:buClr>
              <a:buSzPct val="80000"/>
              <a:buFont typeface="Noto Symbol"/>
              <a:buChar char="●"/>
            </a:pPr>
            <a:r>
              <a:rPr b="1" baseline="0" i="0" lang="en-US" sz="2400" u="none" cap="none" strike="noStrike">
                <a:solidFill>
                  <a:srgbClr val="000000"/>
                </a:solidFill>
                <a:latin typeface="Cabin"/>
                <a:ea typeface="Cabin"/>
                <a:cs typeface="Cabin"/>
                <a:sym typeface="Cabin"/>
              </a:rPr>
              <a:t>Broad definition: </a:t>
            </a:r>
            <a:r>
              <a:rPr b="0" baseline="0" i="0" lang="en-US" sz="2400" u="none" cap="none" strike="noStrike">
                <a:solidFill>
                  <a:srgbClr val="000000"/>
                </a:solidFill>
                <a:latin typeface="Cabin"/>
                <a:ea typeface="Cabin"/>
                <a:cs typeface="Cabin"/>
                <a:sym typeface="Cabin"/>
              </a:rPr>
              <a:t>those who have been raised with a </a:t>
            </a:r>
            <a:r>
              <a:rPr b="0" baseline="0" i="1" lang="en-US" sz="2400" u="none" cap="none" strike="noStrike">
                <a:solidFill>
                  <a:srgbClr val="000000"/>
                </a:solidFill>
                <a:latin typeface="Cabin"/>
                <a:ea typeface="Cabin"/>
                <a:cs typeface="Cabin"/>
                <a:sym typeface="Cabin"/>
              </a:rPr>
              <a:t>strong cultural connection </a:t>
            </a:r>
            <a:r>
              <a:rPr b="0" baseline="0" i="0" lang="en-US" sz="2400" u="none" cap="none" strike="noStrike">
                <a:solidFill>
                  <a:srgbClr val="000000"/>
                </a:solidFill>
                <a:latin typeface="Cabin"/>
                <a:ea typeface="Cabin"/>
                <a:cs typeface="Cabin"/>
                <a:sym typeface="Cabin"/>
              </a:rPr>
              <a:t>to a particular language, usually through family interaction</a:t>
            </a:r>
            <a:r>
              <a:rPr b="1" baseline="0" i="0" lang="en-US" sz="2400" u="none" cap="none" strike="noStrike">
                <a:solidFill>
                  <a:srgbClr val="000000"/>
                </a:solidFill>
                <a:latin typeface="Cabin"/>
                <a:ea typeface="Cabin"/>
                <a:cs typeface="Cabin"/>
                <a:sym typeface="Cabin"/>
              </a:rPr>
              <a:t>. CULTURAL AFFINITY </a:t>
            </a:r>
          </a:p>
          <a:p>
            <a:pPr indent="-288925" lvl="0" marL="365125" marR="0" rtl="0" algn="l">
              <a:lnSpc>
                <a:spcPct val="100000"/>
              </a:lnSpc>
              <a:spcBef>
                <a:spcPts val="2025"/>
              </a:spcBef>
              <a:spcAft>
                <a:spcPts val="0"/>
              </a:spcAft>
              <a:buClr>
                <a:srgbClr val="000000"/>
              </a:buClr>
              <a:buFont typeface="Times New Roman"/>
              <a:buNone/>
            </a:pPr>
            <a:r>
              <a:t/>
            </a:r>
            <a:endParaRPr b="0" baseline="0" i="0" sz="2400" u="none" cap="none" strike="noStrike">
              <a:solidFill>
                <a:srgbClr val="000000"/>
              </a:solidFill>
              <a:latin typeface="Cabin"/>
              <a:ea typeface="Cabin"/>
              <a:cs typeface="Cabin"/>
              <a:sym typeface="Cabin"/>
            </a:endParaRPr>
          </a:p>
          <a:p>
            <a:pPr indent="-288925" lvl="0" marL="365125" marR="0" rtl="0" algn="r">
              <a:lnSpc>
                <a:spcPct val="100000"/>
              </a:lnSpc>
              <a:spcBef>
                <a:spcPts val="2025"/>
              </a:spcBef>
              <a:spcAft>
                <a:spcPts val="1425"/>
              </a:spcAft>
              <a:buClr>
                <a:srgbClr val="000000"/>
              </a:buClr>
              <a:buSzPct val="25000"/>
              <a:buFont typeface="Times New Roman"/>
              <a:buNone/>
            </a:pPr>
            <a:r>
              <a:rPr b="0" baseline="0" i="0" lang="en-US" sz="2400" u="none" cap="none" strike="noStrike">
                <a:solidFill>
                  <a:srgbClr val="000000"/>
                </a:solidFill>
                <a:latin typeface="Cabin"/>
                <a:ea typeface="Cabin"/>
                <a:cs typeface="Cabin"/>
                <a:sym typeface="Cabin"/>
              </a:rPr>
              <a:t>(Polinsky &amp; Kagan, 2007)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304800" y="762000"/>
            <a:ext cx="8610599" cy="1066799"/>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HLL profile:</a:t>
            </a:r>
            <a:br>
              <a:rPr b="0" baseline="0" i="0" lang="en-US" sz="4300" u="none" cap="none" strike="noStrike">
                <a:solidFill>
                  <a:srgbClr val="572314"/>
                </a:solidFill>
                <a:latin typeface="Cabin"/>
                <a:ea typeface="Cabin"/>
                <a:cs typeface="Cabin"/>
                <a:sym typeface="Cabin"/>
              </a:rPr>
            </a:br>
            <a:r>
              <a:rPr b="0" baseline="0" i="0" lang="en-US" sz="4300" u="none" cap="none" strike="noStrike">
                <a:solidFill>
                  <a:srgbClr val="572314"/>
                </a:solidFill>
                <a:latin typeface="Cabin"/>
                <a:ea typeface="Cabin"/>
                <a:cs typeface="Cabin"/>
                <a:sym typeface="Cabin"/>
              </a:rPr>
              <a:t>oral performance characteristics </a:t>
            </a:r>
            <a:br>
              <a:rPr b="1" baseline="0" i="0" lang="en-US" sz="4300" u="none" cap="none" strike="noStrike">
                <a:solidFill>
                  <a:srgbClr val="572314"/>
                </a:solidFill>
                <a:latin typeface="Cabin"/>
                <a:ea typeface="Cabin"/>
                <a:cs typeface="Cabin"/>
                <a:sym typeface="Cabin"/>
              </a:rPr>
            </a:br>
          </a:p>
        </p:txBody>
      </p:sp>
      <p:sp>
        <p:nvSpPr>
          <p:cNvPr id="262" name="Shape 262"/>
          <p:cNvSpPr txBox="1"/>
          <p:nvPr/>
        </p:nvSpPr>
        <p:spPr>
          <a:xfrm>
            <a:off x="792162" y="2438400"/>
            <a:ext cx="8123236" cy="45720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Pronunciation/intonation – </a:t>
            </a:r>
            <a:r>
              <a:rPr b="1" baseline="0" i="0" lang="en-US" sz="2400" u="none" cap="none" strike="noStrike">
                <a:solidFill>
                  <a:srgbClr val="000000"/>
                </a:solidFill>
                <a:latin typeface="Cabin"/>
                <a:ea typeface="Cabin"/>
                <a:cs typeface="Cabin"/>
                <a:sym typeface="Cabin"/>
              </a:rPr>
              <a:t>Americanized/Native-like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Mispronunciations – </a:t>
            </a:r>
            <a:r>
              <a:rPr b="1" baseline="0" i="0" lang="en-US" sz="2400" u="none" cap="none" strike="noStrike">
                <a:solidFill>
                  <a:srgbClr val="000000"/>
                </a:solidFill>
                <a:latin typeface="Cabin"/>
                <a:ea typeface="Cabin"/>
                <a:cs typeface="Cabin"/>
                <a:sym typeface="Cabin"/>
              </a:rPr>
              <a:t>Yes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Borrowings – </a:t>
            </a:r>
            <a:r>
              <a:rPr b="1" baseline="0" i="0" lang="en-US" sz="2400" u="none" cap="none" strike="noStrike">
                <a:solidFill>
                  <a:srgbClr val="000000"/>
                </a:solidFill>
                <a:latin typeface="Cabin"/>
                <a:ea typeface="Cabin"/>
                <a:cs typeface="Cabin"/>
                <a:sym typeface="Cabin"/>
              </a:rPr>
              <a:t>Yes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Speech rate – </a:t>
            </a:r>
            <a:r>
              <a:rPr b="1" baseline="0" i="0" lang="en-US" sz="2400" u="none" cap="none" strike="noStrike">
                <a:solidFill>
                  <a:srgbClr val="000000"/>
                </a:solidFill>
                <a:latin typeface="Cabin"/>
                <a:ea typeface="Cabin"/>
                <a:cs typeface="Cabin"/>
                <a:sym typeface="Cabin"/>
              </a:rPr>
              <a:t>Native-like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Lexical errors – </a:t>
            </a:r>
            <a:r>
              <a:rPr b="1" baseline="0" i="0" lang="en-US" sz="2400" u="none" cap="none" strike="noStrike">
                <a:solidFill>
                  <a:srgbClr val="000000"/>
                </a:solidFill>
                <a:latin typeface="Cabin"/>
                <a:ea typeface="Cabin"/>
                <a:cs typeface="Cabin"/>
                <a:sym typeface="Cabin"/>
              </a:rPr>
              <a:t>Yes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Grammatical errors – </a:t>
            </a:r>
            <a:r>
              <a:rPr b="1" baseline="0" i="0" lang="en-US" sz="2400" u="none" cap="none" strike="noStrike">
                <a:solidFill>
                  <a:srgbClr val="000000"/>
                </a:solidFill>
                <a:latin typeface="Cabin"/>
                <a:ea typeface="Cabin"/>
                <a:cs typeface="Cabin"/>
                <a:sym typeface="Cabin"/>
              </a:rPr>
              <a:t>Yes </a:t>
            </a:r>
          </a:p>
          <a:p>
            <a:pPr indent="-167005" lvl="0" marL="365125" marR="0" rtl="0" algn="l">
              <a:lnSpc>
                <a:spcPct val="100000"/>
              </a:lnSpc>
              <a:spcBef>
                <a:spcPts val="2025"/>
              </a:spcBef>
              <a:spcAft>
                <a:spcPts val="0"/>
              </a:spcAft>
              <a:buClr>
                <a:srgbClr val="3891A7"/>
              </a:buClr>
              <a:buFont typeface="Noto Symbol"/>
              <a:buNone/>
            </a:pPr>
            <a:r>
              <a:t/>
            </a:r>
            <a:endParaRPr b="0" baseline="0" i="0" sz="2400" u="none" cap="none" strike="noStrike">
              <a:solidFill>
                <a:srgbClr val="000000"/>
              </a:solidFill>
              <a:latin typeface="Cabin"/>
              <a:ea typeface="Cabin"/>
              <a:cs typeface="Cabin"/>
              <a:sym typeface="Cabin"/>
            </a:endParaRP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Word order – </a:t>
            </a:r>
            <a:r>
              <a:rPr b="1" baseline="0" i="0" lang="en-US" sz="2400" u="none" cap="none" strike="noStrike">
                <a:solidFill>
                  <a:srgbClr val="000000"/>
                </a:solidFill>
                <a:latin typeface="Cabin"/>
                <a:ea typeface="Cabin"/>
                <a:cs typeface="Cabin"/>
                <a:sym typeface="Cabin"/>
              </a:rPr>
              <a:t>Americanized/Native-like </a:t>
            </a:r>
          </a:p>
          <a:p>
            <a:pPr indent="-288925" lvl="0" marL="365125" marR="0" rtl="0" algn="l">
              <a:lnSpc>
                <a:spcPct val="100000"/>
              </a:lnSpc>
              <a:spcBef>
                <a:spcPts val="14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Complex syntax – </a:t>
            </a:r>
            <a:r>
              <a:rPr b="1" baseline="0" i="0" lang="en-US" sz="2400" u="none" cap="none" strike="noStrike">
                <a:solidFill>
                  <a:srgbClr val="000000"/>
                </a:solidFill>
                <a:latin typeface="Cabin"/>
                <a:ea typeface="Cabin"/>
                <a:cs typeface="Cabin"/>
                <a:sym typeface="Cabin"/>
              </a:rPr>
              <a:t>Some </a:t>
            </a:r>
          </a:p>
          <a:p>
            <a:pPr indent="-288925" lvl="0" marL="365125" marR="0" rtl="0" algn="l">
              <a:lnSpc>
                <a:spcPct val="100000"/>
              </a:lnSpc>
              <a:spcBef>
                <a:spcPts val="14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Code-switching – </a:t>
            </a:r>
            <a:r>
              <a:rPr b="1" baseline="0" i="0" lang="en-US" sz="2400" u="none" cap="none" strike="noStrike">
                <a:solidFill>
                  <a:srgbClr val="000000"/>
                </a:solidFill>
                <a:latin typeface="Cabin"/>
                <a:ea typeface="Cabin"/>
                <a:cs typeface="Cabin"/>
                <a:sym typeface="Cabin"/>
              </a:rPr>
              <a:t>No </a:t>
            </a:r>
          </a:p>
          <a:p>
            <a:pPr indent="-288925" lvl="0" marL="365125" marR="0" rtl="0" algn="l">
              <a:lnSpc>
                <a:spcPct val="100000"/>
              </a:lnSpc>
              <a:spcBef>
                <a:spcPts val="14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Awareness of register - </a:t>
            </a:r>
            <a:r>
              <a:rPr b="1" baseline="0" i="0" lang="en-US" sz="2400" u="none" cap="none" strike="noStrike">
                <a:solidFill>
                  <a:srgbClr val="000000"/>
                </a:solidFill>
                <a:latin typeface="Cabin"/>
                <a:ea typeface="Cabin"/>
                <a:cs typeface="Cabin"/>
                <a:sym typeface="Cabin"/>
              </a:rPr>
              <a:t>No</a:t>
            </a:r>
          </a:p>
          <a:p>
            <a:pPr indent="-288925" lvl="0" marL="365125" marR="0" rtl="0" algn="l">
              <a:lnSpc>
                <a:spcPct val="110000"/>
              </a:lnSpc>
              <a:spcBef>
                <a:spcPts val="1425"/>
              </a:spcBef>
              <a:spcAft>
                <a:spcPts val="0"/>
              </a:spcAft>
              <a:buClr>
                <a:srgbClr val="000000"/>
              </a:buClr>
              <a:buSzPct val="25000"/>
              <a:buFont typeface="Times New Roman"/>
              <a:buNone/>
            </a:pPr>
            <a:r>
              <a:rPr b="0" baseline="0" i="0" lang="en-US" sz="3200" u="none" cap="none" strike="noStrike">
                <a:solidFill>
                  <a:srgbClr val="000000"/>
                </a:solidFill>
                <a:latin typeface="Cabin"/>
                <a:ea typeface="Cabin"/>
                <a:cs typeface="Cabin"/>
                <a:sym typeface="Cabin"/>
              </a:rPr>
              <a:t> </a:t>
            </a:r>
          </a:p>
          <a:p>
            <a:pPr indent="-288925" lvl="0" marL="365125" marR="0" rtl="0" algn="l">
              <a:lnSpc>
                <a:spcPct val="100000"/>
              </a:lnSpc>
              <a:spcBef>
                <a:spcPts val="1425"/>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8" name="Shape 268"/>
        <p:cNvGrpSpPr/>
        <p:nvPr/>
      </p:nvGrpSpPr>
      <p:grpSpPr>
        <a:xfrm>
          <a:off x="0" y="0"/>
          <a:ext cx="0" cy="0"/>
          <a:chOff x="0" y="0"/>
          <a:chExt cx="0" cy="0"/>
        </a:xfrm>
      </p:grpSpPr>
      <p:sp>
        <p:nvSpPr>
          <p:cNvPr id="269" name="Shape 269"/>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UW STARTALK 2012 student profiles</a:t>
            </a:r>
          </a:p>
        </p:txBody>
      </p:sp>
      <p:sp>
        <p:nvSpPr>
          <p:cNvPr id="270" name="Shape 270"/>
          <p:cNvSpPr txBox="1"/>
          <p:nvPr/>
        </p:nvSpPr>
        <p:spPr>
          <a:xfrm>
            <a:off x="1096962" y="1981200"/>
            <a:ext cx="7818436" cy="41148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21 students (ages 14-18 years old)</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Born in the US or arrived before age 3 </a:t>
            </a:r>
            <a:r>
              <a:rPr b="1" baseline="0" i="0" lang="en-US" sz="2400" u="none" cap="none" strike="noStrike">
                <a:solidFill>
                  <a:srgbClr val="000000"/>
                </a:solidFill>
                <a:latin typeface="Cabin"/>
                <a:ea typeface="Cabin"/>
                <a:cs typeface="Cabin"/>
                <a:sym typeface="Cabin"/>
              </a:rPr>
              <a:t>(10)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Age at immigration: 4-9 </a:t>
            </a:r>
            <a:r>
              <a:rPr b="1" baseline="0" i="0" lang="en-US" sz="2400" u="none" cap="none" strike="noStrike">
                <a:solidFill>
                  <a:srgbClr val="000000"/>
                </a:solidFill>
                <a:latin typeface="Cabin"/>
                <a:ea typeface="Cabin"/>
                <a:cs typeface="Cabin"/>
                <a:sym typeface="Cabin"/>
              </a:rPr>
              <a:t>(7)</a:t>
            </a:r>
            <a:r>
              <a:rPr b="0" baseline="0" i="0" lang="en-US" sz="2400" u="none" cap="none" strike="noStrike">
                <a:solidFill>
                  <a:srgbClr val="000000"/>
                </a:solidFill>
                <a:latin typeface="Cabin"/>
                <a:ea typeface="Cabin"/>
                <a:cs typeface="Cabin"/>
                <a:sym typeface="Cabin"/>
              </a:rPr>
              <a:t>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Age at immigration: 9-14 </a:t>
            </a:r>
            <a:r>
              <a:rPr b="1" baseline="0" i="0" lang="en-US" sz="2400" u="none" cap="none" strike="noStrike">
                <a:solidFill>
                  <a:srgbClr val="000000"/>
                </a:solidFill>
                <a:latin typeface="Cabin"/>
                <a:ea typeface="Cabin"/>
                <a:cs typeface="Cabin"/>
                <a:sym typeface="Cabin"/>
              </a:rPr>
              <a:t>(4)</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2400" u="none" cap="none" strike="noStrike">
                <a:solidFill>
                  <a:srgbClr val="000000"/>
                </a:solidFill>
                <a:latin typeface="Cabin"/>
                <a:ea typeface="Cabin"/>
                <a:cs typeface="Cabin"/>
                <a:sym typeface="Cabin"/>
              </a:rPr>
              <a:t>Self-ratings in listening, speaking, reading, and writing:</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400" u="none" cap="none" strike="noStrike">
                <a:solidFill>
                  <a:srgbClr val="000000"/>
                </a:solidFill>
                <a:latin typeface="Cabin"/>
                <a:ea typeface="Cabin"/>
                <a:cs typeface="Cabin"/>
                <a:sym typeface="Cabin"/>
              </a:rPr>
              <a:t>Receptive are stronger than productive skills </a:t>
            </a:r>
            <a:r>
              <a:rPr b="1" baseline="0" i="0" lang="en-US" sz="2400" u="none" cap="none" strike="noStrike">
                <a:solidFill>
                  <a:srgbClr val="000000"/>
                </a:solidFill>
                <a:latin typeface="Cabin"/>
                <a:ea typeface="Cabin"/>
                <a:cs typeface="Cabin"/>
                <a:sym typeface="Cabin"/>
              </a:rPr>
              <a:t>(15)</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400" u="none" cap="none" strike="noStrike">
                <a:solidFill>
                  <a:srgbClr val="000000"/>
                </a:solidFill>
                <a:latin typeface="Cabin"/>
                <a:ea typeface="Cabin"/>
                <a:cs typeface="Cabin"/>
                <a:sym typeface="Cabin"/>
              </a:rPr>
              <a:t>Receptive equal productive skills </a:t>
            </a:r>
            <a:r>
              <a:rPr b="1" baseline="0" i="0" lang="en-US" sz="2400" u="none" cap="none" strike="noStrike">
                <a:solidFill>
                  <a:srgbClr val="000000"/>
                </a:solidFill>
                <a:latin typeface="Cabin"/>
                <a:ea typeface="Cabin"/>
                <a:cs typeface="Cabin"/>
                <a:sym typeface="Cabin"/>
              </a:rPr>
              <a:t>(6)</a:t>
            </a:r>
          </a:p>
          <a:p>
            <a:pPr indent="-288925" lvl="0" marL="365125" marR="0" rtl="0" algn="l">
              <a:lnSpc>
                <a:spcPct val="100000"/>
              </a:lnSpc>
              <a:spcBef>
                <a:spcPts val="1425"/>
              </a:spcBef>
              <a:spcAft>
                <a:spcPts val="0"/>
              </a:spcAft>
              <a:buClr>
                <a:srgbClr val="000000"/>
              </a:buClr>
              <a:buFont typeface="Times New Roman"/>
              <a:buNone/>
            </a:pPr>
            <a:r>
              <a:t/>
            </a:r>
            <a:endParaRPr b="0" baseline="0" i="0" sz="2000" u="none" cap="none" strike="noStrike">
              <a:solidFill>
                <a:srgbClr val="000000"/>
              </a:solidFill>
              <a:latin typeface="Cabin"/>
              <a:ea typeface="Cabin"/>
              <a:cs typeface="Cabin"/>
              <a:sym typeface="Cabin"/>
            </a:endParaRPr>
          </a:p>
          <a:p>
            <a:pPr indent="-288925" lvl="0" marL="365125" marR="0" rtl="0" algn="l">
              <a:lnSpc>
                <a:spcPct val="100000"/>
              </a:lnSpc>
              <a:spcBef>
                <a:spcPts val="2025"/>
              </a:spcBef>
              <a:spcAft>
                <a:spcPts val="0"/>
              </a:spcAft>
              <a:buClr>
                <a:srgbClr val="000000"/>
              </a:buClr>
              <a:buFont typeface="Times New Roman"/>
              <a:buNone/>
            </a:pPr>
            <a:r>
              <a:t/>
            </a:r>
            <a:endParaRPr b="0" baseline="0" i="0" sz="2400" u="none" cap="none" strike="noStrike">
              <a:solidFill>
                <a:srgbClr val="000000"/>
              </a:solidFill>
              <a:latin typeface="Cabin"/>
              <a:ea typeface="Cabin"/>
              <a:cs typeface="Cabin"/>
              <a:sym typeface="Cabin"/>
            </a:endParaRPr>
          </a:p>
          <a:p>
            <a:pPr indent="-288925" lvl="0" marL="365125" marR="0" rtl="0" algn="l">
              <a:lnSpc>
                <a:spcPct val="100000"/>
              </a:lnSpc>
              <a:spcBef>
                <a:spcPts val="2025"/>
              </a:spcBef>
              <a:spcAft>
                <a:spcPts val="1425"/>
              </a:spcAft>
              <a:buClr>
                <a:srgbClr val="000000"/>
              </a:buClr>
              <a:buFont typeface="Times New Roman"/>
              <a:buNone/>
            </a:pPr>
            <a:r>
              <a:t/>
            </a:r>
            <a:endParaRPr b="0" baseline="0" i="0" sz="24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5" name="Shape 275"/>
        <p:cNvGrpSpPr/>
        <p:nvPr/>
      </p:nvGrpSpPr>
      <p:grpSpPr>
        <a:xfrm>
          <a:off x="0" y="0"/>
          <a:ext cx="0" cy="0"/>
          <a:chOff x="0" y="0"/>
          <a:chExt cx="0" cy="0"/>
        </a:xfrm>
      </p:grpSpPr>
      <p:sp>
        <p:nvSpPr>
          <p:cNvPr id="276" name="Shape 276"/>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Student 1/Student 2</a:t>
            </a:r>
          </a:p>
        </p:txBody>
      </p:sp>
      <p:graphicFrame>
        <p:nvGraphicFramePr>
          <p:cNvPr id="277" name="Shape 277"/>
          <p:cNvGraphicFramePr/>
          <p:nvPr/>
        </p:nvGraphicFramePr>
        <p:xfrm>
          <a:off x="228600" y="1905000"/>
          <a:ext cx="3000000" cy="3000000"/>
        </p:xfrm>
        <a:graphic>
          <a:graphicData uri="http://schemas.openxmlformats.org/drawingml/2006/table">
            <a:tbl>
              <a:tblPr>
                <a:noFill/>
                <a:tableStyleId>{C7EB19F5-BD71-4F91-907A-0CD9D74F8154}</a:tableStyleId>
              </a:tblPr>
              <a:tblGrid>
                <a:gridCol w="3048000"/>
                <a:gridCol w="2990850"/>
                <a:gridCol w="2878150"/>
              </a:tblGrid>
              <a:tr h="39687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2000" u="none" cap="none" strike="noStrike">
                          <a:solidFill>
                            <a:srgbClr val="000000"/>
                          </a:solidFill>
                          <a:latin typeface="Verdana"/>
                          <a:ea typeface="Verdana"/>
                          <a:cs typeface="Verdana"/>
                          <a:sym typeface="Verdana"/>
                        </a:rPr>
                        <a:t>Students’ Profiles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Student 1 (F)</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Student 2 (M)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39687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Age at immigration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Born in US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2 years</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83662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Language spoken at home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Russian/English combo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39687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Parents speak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Russian/English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Russian/English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39687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Grandparents speak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Russian</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83662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Speaking Russian in daily life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Sometimes</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Every day</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r h="398475">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1" baseline="0" i="0" lang="en-US" sz="1800" u="none" cap="none" strike="noStrike">
                          <a:solidFill>
                            <a:srgbClr val="000000"/>
                          </a:solidFill>
                          <a:latin typeface="Verdana"/>
                          <a:ea typeface="Verdana"/>
                          <a:cs typeface="Verdana"/>
                          <a:sym typeface="Verdana"/>
                        </a:rPr>
                        <a:t>Self-rating (0-5)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L-4; S-3; R-2; W-1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c>
                  <a:txBody>
                    <a:bodyPr>
                      <a:noAutofit/>
                    </a:bodyPr>
                    <a:lstStyle/>
                    <a:p>
                      <a:pPr indent="0" lvl="0" marL="0" marR="0" rtl="0" algn="l">
                        <a:lnSpc>
                          <a:spcPct val="102000"/>
                        </a:lnSpc>
                        <a:spcBef>
                          <a:spcPts val="0"/>
                        </a:spcBef>
                        <a:spcAft>
                          <a:spcPts val="0"/>
                        </a:spcAft>
                        <a:buClr>
                          <a:srgbClr val="000000"/>
                        </a:buClr>
                        <a:buSzPct val="25000"/>
                        <a:buFont typeface="Times New Roman"/>
                        <a:buNone/>
                      </a:pPr>
                      <a:r>
                        <a:rPr b="0" baseline="0" i="0" lang="en-US" sz="1800" u="none" cap="none" strike="noStrike">
                          <a:solidFill>
                            <a:srgbClr val="000000"/>
                          </a:solidFill>
                          <a:latin typeface="Verdana"/>
                          <a:ea typeface="Verdana"/>
                          <a:cs typeface="Verdana"/>
                          <a:sym typeface="Verdana"/>
                        </a:rPr>
                        <a:t>L-5; S-4; R-5; W- 3 </a:t>
                      </a:r>
                    </a:p>
                  </a:txBody>
                  <a:tcPr marT="0" marB="0" marR="68400" marL="68400">
                    <a:lnL cap="flat" cmpd="sng" w="9525">
                      <a:solidFill>
                        <a:srgbClr val="FFFFFF"/>
                      </a:solidFill>
                      <a:prstDash val="solid"/>
                      <a:round/>
                      <a:headEnd len="med" w="med" type="none"/>
                      <a:tailEnd len="med" w="med" type="none"/>
                    </a:lnL>
                    <a:lnR cap="flat" cmpd="sng" w="9525">
                      <a:solidFill>
                        <a:srgbClr val="FFFFFF"/>
                      </a:solidFill>
                      <a:prstDash val="solid"/>
                      <a:round/>
                      <a:headEnd len="med" w="med" type="none"/>
                      <a:tailEnd len="med" w="med" type="none"/>
                    </a:lnR>
                    <a:lnT cap="flat" cmpd="sng" w="9525">
                      <a:solidFill>
                        <a:srgbClr val="FFFFFF"/>
                      </a:solidFill>
                      <a:prstDash val="solid"/>
                      <a:round/>
                      <a:headEnd len="med" w="med" type="none"/>
                      <a:tailEnd len="med" w="med" type="none"/>
                    </a:lnT>
                    <a:lnB cap="flat" cmpd="sng" w="9525">
                      <a:solidFill>
                        <a:srgbClr val="FFFFFF"/>
                      </a:solidFill>
                      <a:prstDash val="solid"/>
                      <a:round/>
                      <a:headEnd len="med" w="med" type="none"/>
                      <a:tailEnd len="med" w="med" type="none"/>
                    </a:lnB>
                    <a:solidFill>
                      <a:srgbClr val="E7F6EF"/>
                    </a:solidFill>
                  </a:tcPr>
                </a:tc>
              </a:tr>
            </a:tbl>
          </a:graphicData>
        </a:graphic>
      </p:graphicFrame>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3" name="Shape 283"/>
        <p:cNvGrpSpPr/>
        <p:nvPr/>
      </p:nvGrpSpPr>
      <p:grpSpPr>
        <a:xfrm>
          <a:off x="0" y="0"/>
          <a:ext cx="0" cy="0"/>
          <a:chOff x="0" y="0"/>
          <a:chExt cx="0" cy="0"/>
        </a:xfrm>
      </p:grpSpPr>
      <p:sp>
        <p:nvSpPr>
          <p:cNvPr id="284" name="Shape 284"/>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HLLs gaps in linguistic knowledge and mistakes</a:t>
            </a:r>
          </a:p>
        </p:txBody>
      </p:sp>
      <p:sp>
        <p:nvSpPr>
          <p:cNvPr id="285" name="Shape 285"/>
          <p:cNvSpPr txBox="1"/>
          <p:nvPr/>
        </p:nvSpPr>
        <p:spPr>
          <a:xfrm>
            <a:off x="1295400" y="2038124"/>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incomplete grammar</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limited vocabulary</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limited pragmatic competence</a:t>
            </a:r>
          </a:p>
          <a:p>
            <a:pPr indent="-288925" lvl="0" marL="365125" marR="0" rtl="0" algn="l">
              <a:lnSpc>
                <a:spcPct val="100000"/>
              </a:lnSpc>
              <a:spcBef>
                <a:spcPts val="2025"/>
              </a:spcBef>
              <a:spcAft>
                <a:spcPts val="0"/>
              </a:spcAft>
              <a:buClr>
                <a:srgbClr val="000000"/>
              </a:buClr>
              <a:buSzPct val="25000"/>
              <a:buFont typeface="Times New Roman"/>
              <a:buNone/>
            </a:pPr>
            <a:r>
              <a:rPr b="1" baseline="0" i="0" lang="en-US" sz="3200" u="none" cap="none" strike="noStrike">
                <a:solidFill>
                  <a:srgbClr val="000000"/>
                </a:solidFill>
                <a:latin typeface="Cabin"/>
                <a:ea typeface="Cabin"/>
                <a:cs typeface="Cabin"/>
                <a:sym typeface="Cabin"/>
              </a:rPr>
              <a:t>BUT: </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near-native pronunciation </a:t>
            </a:r>
          </a:p>
          <a:p>
            <a:pPr indent="-288925" lvl="0" marL="365125" marR="0" rtl="0" algn="l">
              <a:lnSpc>
                <a:spcPct val="100000"/>
              </a:lnSpc>
              <a:spcBef>
                <a:spcPts val="2025"/>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high range fluency</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Review-Reflect</a:t>
            </a:r>
          </a:p>
        </p:txBody>
      </p:sp>
      <p:sp>
        <p:nvSpPr>
          <p:cNvPr id="162" name="Shape 162"/>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Comments or questions on Friday’s experiences?</a:t>
            </a:r>
          </a:p>
          <a:p>
            <a:pPr indent="-288925" lvl="0" marL="365125" marR="0" rtl="0" algn="l">
              <a:lnSpc>
                <a:spcPct val="100000"/>
              </a:lnSpc>
              <a:spcBef>
                <a:spcPts val="2025"/>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Anything you would like us to work on / answer today?</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0" name="Shape 290"/>
        <p:cNvGrpSpPr/>
        <p:nvPr/>
      </p:nvGrpSpPr>
      <p:grpSpPr>
        <a:xfrm>
          <a:off x="0" y="0"/>
          <a:ext cx="0" cy="0"/>
          <a:chOff x="0" y="0"/>
          <a:chExt cx="0" cy="0"/>
        </a:xfrm>
      </p:grpSpPr>
      <p:sp>
        <p:nvSpPr>
          <p:cNvPr id="291" name="Shape 291"/>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Getting to a higher proficiency level</a:t>
            </a:r>
          </a:p>
        </p:txBody>
      </p:sp>
      <p:sp>
        <p:nvSpPr>
          <p:cNvPr id="292" name="Shape 292"/>
          <p:cNvSpPr txBox="1"/>
          <p:nvPr/>
        </p:nvSpPr>
        <p:spPr>
          <a:xfrm>
            <a:off x="685800" y="1600200"/>
            <a:ext cx="7772400" cy="43434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1" baseline="0" i="0" lang="en-US" sz="2000" u="none" cap="none" strike="noStrike">
                <a:solidFill>
                  <a:srgbClr val="000000"/>
                </a:solidFill>
                <a:latin typeface="Cabin"/>
                <a:ea typeface="Cabin"/>
                <a:cs typeface="Cabin"/>
                <a:sym typeface="Cabin"/>
              </a:rPr>
              <a:t>According to C. Martin, instruction should focus on:</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000" u="none" cap="none" strike="noStrike">
                <a:solidFill>
                  <a:srgbClr val="000000"/>
                </a:solidFill>
                <a:latin typeface="Cabin"/>
                <a:ea typeface="Cabin"/>
                <a:cs typeface="Cabin"/>
                <a:sym typeface="Cabin"/>
              </a:rPr>
              <a:t>Awareness of what is defined as Superior level language</a:t>
            </a:r>
          </a:p>
          <a:p>
            <a:pPr indent="-238125" lvl="2" marL="885825" marR="0" rtl="0" algn="l">
              <a:lnSpc>
                <a:spcPct val="100000"/>
              </a:lnSpc>
              <a:spcBef>
                <a:spcPts val="1913"/>
              </a:spcBef>
              <a:spcAft>
                <a:spcPts val="0"/>
              </a:spcAft>
              <a:buClr>
                <a:srgbClr val="FEB80A"/>
              </a:buClr>
              <a:buSzPct val="75000"/>
              <a:buFont typeface="Noto Symbol"/>
              <a:buChar char="⚫"/>
            </a:pPr>
            <a:r>
              <a:rPr b="0" baseline="0" i="0" lang="en-US" sz="2000" u="none" cap="none" strike="noStrike">
                <a:solidFill>
                  <a:srgbClr val="000000"/>
                </a:solidFill>
                <a:latin typeface="Cabin"/>
                <a:ea typeface="Cabin"/>
                <a:cs typeface="Cabin"/>
                <a:sym typeface="Cabin"/>
              </a:rPr>
              <a:t>Functions, contexts and content areas, the text type, and the expectations for accuracy </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000" u="none" cap="none" strike="noStrike">
                <a:solidFill>
                  <a:srgbClr val="000000"/>
                </a:solidFill>
                <a:latin typeface="Cabin"/>
                <a:ea typeface="Cabin"/>
                <a:cs typeface="Cabin"/>
                <a:sym typeface="Cabin"/>
              </a:rPr>
              <a:t>Expansion of contexts and content areas beyond personal and anecdotal</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000" u="none" cap="none" strike="noStrike">
                <a:solidFill>
                  <a:srgbClr val="000000"/>
                </a:solidFill>
                <a:latin typeface="Cabin"/>
                <a:ea typeface="Cabin"/>
                <a:cs typeface="Cabin"/>
                <a:sym typeface="Cabin"/>
              </a:rPr>
              <a:t>Expansion of the lexical base to include precise (rather than generic) vocabulary</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000" u="none" cap="none" strike="noStrike">
                <a:solidFill>
                  <a:srgbClr val="000000"/>
                </a:solidFill>
                <a:latin typeface="Cabin"/>
                <a:ea typeface="Cabin"/>
                <a:cs typeface="Cabin"/>
                <a:sym typeface="Cabin"/>
              </a:rPr>
              <a:t>Producing coherent extended discourse that goes beyond the single paragraph</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000" u="none" cap="none" strike="noStrike">
                <a:solidFill>
                  <a:srgbClr val="000000"/>
                </a:solidFill>
                <a:latin typeface="Cabin"/>
                <a:ea typeface="Cabin"/>
                <a:cs typeface="Cabin"/>
                <a:sym typeface="Cabin"/>
              </a:rPr>
              <a:t>Dealing with topics from an abstract perspective</a:t>
            </a:r>
          </a:p>
          <a:p>
            <a:pPr indent="0" lvl="0" marL="0" marR="0" rtl="0" algn="l">
              <a:lnSpc>
                <a:spcPct val="100000"/>
              </a:lnSpc>
              <a:spcBef>
                <a:spcPts val="2025"/>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8" name="Shape 298"/>
        <p:cNvGrpSpPr/>
        <p:nvPr/>
      </p:nvGrpSpPr>
      <p:grpSpPr>
        <a:xfrm>
          <a:off x="0" y="0"/>
          <a:ext cx="0" cy="0"/>
          <a:chOff x="0" y="0"/>
          <a:chExt cx="0" cy="0"/>
        </a:xfrm>
      </p:grpSpPr>
      <p:sp>
        <p:nvSpPr>
          <p:cNvPr id="299" name="Shape 299"/>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Self-study resources for working with heritage students</a:t>
            </a:r>
          </a:p>
        </p:txBody>
      </p:sp>
      <p:sp>
        <p:nvSpPr>
          <p:cNvPr id="300" name="Shape 300"/>
          <p:cNvSpPr txBox="1"/>
          <p:nvPr/>
        </p:nvSpPr>
        <p:spPr>
          <a:xfrm>
            <a:off x="1435100" y="1828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sng" cap="none" strike="noStrike">
                <a:solidFill>
                  <a:schemeClr val="hlink"/>
                </a:solidFill>
                <a:latin typeface="Cabin"/>
                <a:ea typeface="Cabin"/>
                <a:cs typeface="Cabin"/>
                <a:sym typeface="Cabin"/>
                <a:hlinkClick r:id="rId3"/>
              </a:rPr>
              <a:t>http://startalk.nhlrc.ucla.edu/default_startalk.aspx</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Lesson 3</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Lesson 5</a:t>
            </a:r>
          </a:p>
          <a:p>
            <a:pPr indent="-288925" lvl="0" marL="365125" marR="0" rtl="0" algn="l">
              <a:lnSpc>
                <a:spcPct val="100000"/>
              </a:lnSpc>
              <a:spcBef>
                <a:spcPts val="2025"/>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5" name="Shape 305"/>
        <p:cNvGrpSpPr/>
        <p:nvPr/>
      </p:nvGrpSpPr>
      <p:grpSpPr>
        <a:xfrm>
          <a:off x="0" y="0"/>
          <a:ext cx="0" cy="0"/>
          <a:chOff x="0" y="0"/>
          <a:chExt cx="0" cy="0"/>
        </a:xfrm>
      </p:grpSpPr>
      <p:sp>
        <p:nvSpPr>
          <p:cNvPr id="306" name="Shape 306"/>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Same Text, Different Tasks</a:t>
            </a:r>
          </a:p>
        </p:txBody>
      </p:sp>
      <p:sp>
        <p:nvSpPr>
          <p:cNvPr id="307" name="Shape 307"/>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Take one authentic text</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Differentiate the tasks</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What would a novice level (beginning) student do with the text?</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What would an intermediate student do with the text?</a:t>
            </a:r>
          </a:p>
          <a:p>
            <a:pPr indent="-246062" lvl="1" marL="639763" marR="0" rtl="0" algn="l">
              <a:lnSpc>
                <a:spcPct val="100000"/>
              </a:lnSpc>
              <a:spcBef>
                <a:spcPts val="1975"/>
              </a:spcBef>
              <a:spcAft>
                <a:spcPts val="1425"/>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What would a heritage speaker do with the text?</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2" name="Shape 312"/>
        <p:cNvGrpSpPr/>
        <p:nvPr/>
      </p:nvGrpSpPr>
      <p:grpSpPr>
        <a:xfrm>
          <a:off x="0" y="0"/>
          <a:ext cx="0" cy="0"/>
          <a:chOff x="0" y="0"/>
          <a:chExt cx="0" cy="0"/>
        </a:xfrm>
      </p:grpSpPr>
      <p:sp>
        <p:nvSpPr>
          <p:cNvPr id="313" name="Shape 313"/>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Lesson planning</a:t>
            </a:r>
          </a:p>
        </p:txBody>
      </p:sp>
      <p:sp>
        <p:nvSpPr>
          <p:cNvPr id="314" name="Shape 314"/>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Use backward planning and the UW STARTALK lesson template</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Think of can-do statements for the objectives of a one-class period lesson</a:t>
            </a:r>
          </a:p>
          <a:p>
            <a:pPr indent="-288925" lvl="0" marL="365125" marR="0" rtl="0" algn="l">
              <a:lnSpc>
                <a:spcPct val="100000"/>
              </a:lnSpc>
              <a:spcBef>
                <a:spcPts val="1425"/>
              </a:spcBef>
              <a:spcAft>
                <a:spcPts val="1425"/>
              </a:spcAft>
              <a:buClr>
                <a:srgbClr val="000000"/>
              </a:buClr>
              <a:buFont typeface="Times New Roman"/>
              <a:buNone/>
            </a:pPr>
            <a:r>
              <a:t/>
            </a:r>
            <a:endParaRPr b="0" baseline="0" i="0" sz="28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9" name="Shape 319"/>
        <p:cNvGrpSpPr/>
        <p:nvPr/>
      </p:nvGrpSpPr>
      <p:grpSpPr>
        <a:xfrm>
          <a:off x="0" y="0"/>
          <a:ext cx="0" cy="0"/>
          <a:chOff x="0" y="0"/>
          <a:chExt cx="0" cy="0"/>
        </a:xfrm>
      </p:grpSpPr>
      <p:sp>
        <p:nvSpPr>
          <p:cNvPr id="320" name="Shape 320"/>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Lesson planning continued</a:t>
            </a:r>
          </a:p>
        </p:txBody>
      </p:sp>
      <p:sp>
        <p:nvSpPr>
          <p:cNvPr id="321" name="Shape 321"/>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Think of authentic resources that will support your theme and your can-do objectives</a:t>
            </a:r>
          </a:p>
          <a:p>
            <a:pPr indent="-246062" lvl="1" marL="639763" marR="0" rtl="0" algn="l">
              <a:lnSpc>
                <a:spcPct val="100000"/>
              </a:lnSpc>
              <a:spcBef>
                <a:spcPts val="1975"/>
              </a:spcBef>
              <a:spcAft>
                <a:spcPts val="0"/>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How will you find these resources?</a:t>
            </a:r>
          </a:p>
          <a:p>
            <a:pPr indent="-288925" lvl="0" marL="365125" marR="0" rtl="0" algn="l">
              <a:lnSpc>
                <a:spcPct val="100000"/>
              </a:lnSpc>
              <a:spcBef>
                <a:spcPts val="2025"/>
              </a:spcBef>
              <a:spcAft>
                <a:spcPts val="0"/>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What kinds of communicative activities could your students do around these resources?</a:t>
            </a:r>
          </a:p>
          <a:p>
            <a:pPr indent="-246062" lvl="1" marL="639763" marR="0" rtl="0" algn="l">
              <a:lnSpc>
                <a:spcPct val="100000"/>
              </a:lnSpc>
              <a:spcBef>
                <a:spcPts val="1975"/>
              </a:spcBef>
              <a:spcAft>
                <a:spcPts val="1425"/>
              </a:spcAft>
              <a:buClr>
                <a:srgbClr val="3891A7"/>
              </a:buClr>
              <a:buSzPct val="45000"/>
              <a:buFont typeface="Verdana"/>
              <a:buChar char="◦"/>
            </a:pPr>
            <a:r>
              <a:rPr b="0" baseline="0" i="0" lang="en-US" sz="2800" u="none" cap="none" strike="noStrike">
                <a:solidFill>
                  <a:srgbClr val="000000"/>
                </a:solidFill>
                <a:latin typeface="Cabin"/>
                <a:ea typeface="Cabin"/>
                <a:cs typeface="Cabin"/>
                <a:sym typeface="Cabin"/>
              </a:rPr>
              <a:t>Interpersonal, interpretive, presentational</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6" name="Shape 326"/>
        <p:cNvGrpSpPr/>
        <p:nvPr/>
      </p:nvGrpSpPr>
      <p:grpSpPr>
        <a:xfrm>
          <a:off x="0" y="0"/>
          <a:ext cx="0" cy="0"/>
          <a:chOff x="0" y="0"/>
          <a:chExt cx="0" cy="0"/>
        </a:xfrm>
      </p:grpSpPr>
      <p:sp>
        <p:nvSpPr>
          <p:cNvPr id="327" name="Shape 327"/>
          <p:cNvSpPr txBox="1"/>
          <p:nvPr>
            <p:ph type="title"/>
          </p:nvPr>
        </p:nvSpPr>
        <p:spPr>
          <a:xfrm>
            <a:off x="1435100" y="274637"/>
            <a:ext cx="7496174" cy="1141411"/>
          </a:xfrm>
          <a:prstGeom prst="rect">
            <a:avLst/>
          </a:prstGeom>
          <a:noFill/>
          <a:ln>
            <a:noFill/>
          </a:ln>
        </p:spPr>
        <p:txBody>
          <a:bodyPr anchorCtr="0" anchor="t" bIns="45000" lIns="90000" rIns="90000" tIns="45000">
            <a:noAutofit/>
          </a:bodyPr>
          <a:lstStyle/>
          <a:p>
            <a:pPr indent="0" lvl="0" marL="0" marR="0" rtl="0" algn="l">
              <a:lnSpc>
                <a:spcPct val="96000"/>
              </a:lnSpc>
              <a:spcBef>
                <a:spcPts val="0"/>
              </a:spcBef>
              <a:spcAft>
                <a:spcPts val="0"/>
              </a:spcAft>
              <a:buSzPct val="25000"/>
              <a:buNone/>
            </a:pPr>
            <a:r>
              <a:rPr b="0" baseline="0" i="0" lang="en-US" sz="4400" u="none" cap="none" strike="noStrike">
                <a:solidFill>
                  <a:srgbClr val="572314"/>
                </a:solidFill>
                <a:latin typeface="Cabin"/>
                <a:ea typeface="Cabin"/>
                <a:cs typeface="Cabin"/>
                <a:sym typeface="Cabin"/>
              </a:rPr>
              <a:t>Your Tasks</a:t>
            </a:r>
            <a:r>
              <a:rPr b="0" baseline="0" i="0" lang="en-US" sz="1800" u="none" cap="none" strike="noStrike">
                <a:solidFill>
                  <a:srgbClr val="000000"/>
                </a:solidFill>
                <a:latin typeface="Cabin"/>
                <a:ea typeface="Cabin"/>
                <a:cs typeface="Cabin"/>
                <a:sym typeface="Cabin"/>
              </a:rPr>
              <a:t>	</a:t>
            </a:r>
          </a:p>
        </p:txBody>
      </p:sp>
      <p:sp>
        <p:nvSpPr>
          <p:cNvPr id="328" name="Shape 328"/>
          <p:cNvSpPr txBox="1"/>
          <p:nvPr>
            <p:ph idx="1" type="body"/>
          </p:nvPr>
        </p:nvSpPr>
        <p:spPr>
          <a:xfrm>
            <a:off x="1435100" y="1447800"/>
            <a:ext cx="7496174" cy="4799013"/>
          </a:xfrm>
          <a:prstGeom prst="rect">
            <a:avLst/>
          </a:prstGeom>
          <a:noFill/>
          <a:ln>
            <a:noFill/>
          </a:ln>
        </p:spPr>
        <p:txBody>
          <a:bodyPr anchorCtr="0" anchor="t" bIns="45000" lIns="90000" rIns="90000" tIns="45000">
            <a:noAutofit/>
          </a:bodyPr>
          <a:lstStyle/>
          <a:p>
            <a:pPr indent="-457200" lvl="0" marL="457200" marR="0" rtl="0" algn="l">
              <a:lnSpc>
                <a:spcPct val="96000"/>
              </a:lnSpc>
              <a:spcBef>
                <a:spcPts val="0"/>
              </a:spcBef>
              <a:spcAft>
                <a:spcPts val="0"/>
              </a:spcAft>
              <a:buClr>
                <a:srgbClr val="000000"/>
              </a:buClr>
              <a:buSzPct val="100000"/>
              <a:buFont typeface="Arial"/>
              <a:buChar char="•"/>
            </a:pPr>
            <a:r>
              <a:rPr b="0" baseline="0" i="0" lang="en-US" sz="3200" u="none" cap="none" strike="noStrike">
                <a:solidFill>
                  <a:srgbClr val="000000"/>
                </a:solidFill>
                <a:latin typeface="Cabin"/>
                <a:ea typeface="Cabin"/>
                <a:cs typeface="Cabin"/>
                <a:sym typeface="Cabin"/>
              </a:rPr>
              <a:t>Review resources in TELL:  The Learning Experience</a:t>
            </a:r>
          </a:p>
          <a:p>
            <a:pPr indent="-457200" lvl="0" marL="457200" marR="0" rtl="0" algn="l">
              <a:lnSpc>
                <a:spcPct val="96000"/>
              </a:lnSpc>
              <a:spcBef>
                <a:spcPts val="1425"/>
              </a:spcBef>
              <a:spcAft>
                <a:spcPts val="0"/>
              </a:spcAft>
              <a:buClr>
                <a:srgbClr val="000000"/>
              </a:buClr>
              <a:buSzPct val="100000"/>
              <a:buFont typeface="Arial"/>
              <a:buChar char="•"/>
            </a:pPr>
            <a:r>
              <a:rPr b="0" baseline="0" i="0" lang="en-US" sz="3200" u="none" cap="none" strike="noStrike">
                <a:solidFill>
                  <a:srgbClr val="000000"/>
                </a:solidFill>
                <a:latin typeface="Cabin"/>
                <a:ea typeface="Cabin"/>
                <a:cs typeface="Cabin"/>
                <a:sym typeface="Cabin"/>
              </a:rPr>
              <a:t>Respond to journal prompt #3 in Moodle</a:t>
            </a:r>
          </a:p>
          <a:p>
            <a:pPr indent="-457200" lvl="0" marL="457200" marR="0" rtl="0" algn="l">
              <a:lnSpc>
                <a:spcPct val="96000"/>
              </a:lnSpc>
              <a:spcBef>
                <a:spcPts val="1425"/>
              </a:spcBef>
              <a:spcAft>
                <a:spcPts val="0"/>
              </a:spcAft>
              <a:buClr>
                <a:srgbClr val="000000"/>
              </a:buClr>
              <a:buSzPct val="100000"/>
              <a:buFont typeface="Arial"/>
              <a:buChar char="•"/>
            </a:pPr>
            <a:r>
              <a:rPr b="0" baseline="0" i="0" lang="en-US" sz="3200" u="none" cap="none" strike="noStrike">
                <a:solidFill>
                  <a:srgbClr val="000000"/>
                </a:solidFill>
                <a:latin typeface="Cabin"/>
                <a:ea typeface="Cabin"/>
                <a:cs typeface="Cabin"/>
                <a:sym typeface="Cabin"/>
              </a:rPr>
              <a:t>Research your topic for your microteaching</a:t>
            </a:r>
          </a:p>
          <a:p>
            <a:pPr indent="-457200" lvl="0" marL="457200" marR="0" rtl="0" algn="l">
              <a:lnSpc>
                <a:spcPct val="96000"/>
              </a:lnSpc>
              <a:spcBef>
                <a:spcPts val="1425"/>
              </a:spcBef>
              <a:spcAft>
                <a:spcPts val="0"/>
              </a:spcAft>
              <a:buClr>
                <a:srgbClr val="000000"/>
              </a:buClr>
              <a:buSzPct val="100000"/>
              <a:buFont typeface="Arial"/>
              <a:buChar char="•"/>
            </a:pPr>
            <a:r>
              <a:rPr b="0" baseline="0" i="0" lang="en-US" sz="3200" u="none" cap="none" strike="noStrike">
                <a:solidFill>
                  <a:srgbClr val="000000"/>
                </a:solidFill>
                <a:latin typeface="Cabin"/>
                <a:ea typeface="Cabin"/>
                <a:cs typeface="Cabin"/>
                <a:sym typeface="Cabin"/>
              </a:rPr>
              <a:t>Create TPR video and post to your Google site</a:t>
            </a:r>
          </a:p>
          <a:p>
            <a:pPr indent="-457200" lvl="0" marL="457200" marR="0" rtl="0" algn="l">
              <a:lnSpc>
                <a:spcPct val="96000"/>
              </a:lnSpc>
              <a:spcBef>
                <a:spcPts val="1425"/>
              </a:spcBef>
              <a:spcAft>
                <a:spcPts val="1425"/>
              </a:spcAft>
              <a:buClr>
                <a:srgbClr val="000000"/>
              </a:buClr>
              <a:buSzPct val="100000"/>
              <a:buFont typeface="Arial"/>
              <a:buChar char="•"/>
            </a:pPr>
            <a:r>
              <a:rPr b="0" baseline="0" i="0" lang="en-US" sz="3200" u="none" cap="none" strike="noStrike">
                <a:solidFill>
                  <a:srgbClr val="000000"/>
                </a:solidFill>
                <a:latin typeface="Cabin"/>
                <a:ea typeface="Cabin"/>
                <a:cs typeface="Cabin"/>
                <a:sym typeface="Cabin"/>
              </a:rPr>
              <a:t>Continue work on google sites and Linguafolio</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1431925" y="360362"/>
            <a:ext cx="7405687" cy="612775"/>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Objectives for Today</a:t>
            </a:r>
          </a:p>
        </p:txBody>
      </p:sp>
      <p:sp>
        <p:nvSpPr>
          <p:cNvPr id="169" name="Shape 169"/>
          <p:cNvSpPr txBox="1"/>
          <p:nvPr>
            <p:ph idx="1" type="subTitle"/>
          </p:nvPr>
        </p:nvSpPr>
        <p:spPr>
          <a:xfrm>
            <a:off x="1431925" y="973137"/>
            <a:ext cx="7405687" cy="5614987"/>
          </a:xfrm>
          <a:prstGeom prst="rect">
            <a:avLst/>
          </a:prstGeom>
          <a:noFill/>
          <a:ln>
            <a:noFill/>
          </a:ln>
        </p:spPr>
        <p:txBody>
          <a:bodyPr anchorCtr="0" anchor="t" bIns="45000" lIns="90000" rIns="90000" tIns="45000">
            <a:noAutofit/>
          </a:bodyPr>
          <a:lstStyle/>
          <a:p>
            <a:pPr indent="-458788" lvl="0" marL="484188" marR="0" rtl="0" algn="l">
              <a:lnSpc>
                <a:spcPct val="100000"/>
              </a:lnSpc>
              <a:spcBef>
                <a:spcPts val="0"/>
              </a:spcBef>
              <a:spcAft>
                <a:spcPts val="0"/>
              </a:spcAft>
              <a:buSzPct val="25000"/>
              <a:buNone/>
            </a:pPr>
            <a:r>
              <a:rPr b="0" baseline="0" i="0" lang="en-US" sz="2800" u="none" cap="none" strike="noStrike">
                <a:solidFill>
                  <a:schemeClr val="dk1"/>
                </a:solidFill>
                <a:latin typeface="Cabin"/>
                <a:ea typeface="Cabin"/>
                <a:cs typeface="Cabin"/>
                <a:sym typeface="Cabin"/>
              </a:rPr>
              <a:t>By the end of today’s work together, participants will be able to . . . </a:t>
            </a:r>
          </a:p>
          <a:p>
            <a:pPr indent="-458788" lvl="0" marL="484188" marR="0" rtl="0" algn="l">
              <a:lnSpc>
                <a:spcPct val="100000"/>
              </a:lnSpc>
              <a:spcBef>
                <a:spcPts val="0"/>
              </a:spcBef>
              <a:spcAft>
                <a:spcPts val="0"/>
              </a:spcAft>
              <a:buClr>
                <a:srgbClr val="000000"/>
              </a:buClr>
              <a:buSzPct val="45000"/>
              <a:buFont typeface="Arial"/>
              <a:buChar char="•"/>
            </a:pPr>
            <a:r>
              <a:rPr b="0" baseline="0" i="0" lang="en-US" sz="2800" u="none" cap="none" strike="noStrike">
                <a:solidFill>
                  <a:schemeClr val="dk1"/>
                </a:solidFill>
                <a:latin typeface="Cabin"/>
                <a:ea typeface="Cabin"/>
                <a:cs typeface="Cabin"/>
                <a:sym typeface="Cabin"/>
              </a:rPr>
              <a:t>Identify learners’ diverse needs—age, proficiency level, learning styles, linguistic and cultural background (heritage vs. non-heritage), and special needs.</a:t>
            </a:r>
          </a:p>
          <a:p>
            <a:pPr indent="-458788" lvl="0" marL="484188" marR="0" rtl="0" algn="l">
              <a:lnSpc>
                <a:spcPct val="100000"/>
              </a:lnSpc>
              <a:spcBef>
                <a:spcPts val="0"/>
              </a:spcBef>
              <a:spcAft>
                <a:spcPts val="0"/>
              </a:spcAft>
              <a:buClr>
                <a:srgbClr val="000000"/>
              </a:buClr>
              <a:buSzPct val="45000"/>
              <a:buFont typeface="Arial"/>
              <a:buChar char="•"/>
            </a:pPr>
            <a:r>
              <a:rPr b="0" baseline="0" i="0" lang="en-US" sz="2800" u="none" cap="none" strike="noStrike">
                <a:solidFill>
                  <a:schemeClr val="dk1"/>
                </a:solidFill>
                <a:latin typeface="Cabin"/>
                <a:ea typeface="Cabin"/>
                <a:cs typeface="Cabin"/>
                <a:sym typeface="Cabin"/>
              </a:rPr>
              <a:t>Reflect on ways to create a lesson plan and use varied activities that meet learners’ needs.</a:t>
            </a:r>
          </a:p>
          <a:p>
            <a:pPr indent="-458788" lvl="0" marL="484188" marR="0" rtl="0" algn="l">
              <a:lnSpc>
                <a:spcPct val="100000"/>
              </a:lnSpc>
              <a:spcBef>
                <a:spcPts val="0"/>
              </a:spcBef>
              <a:spcAft>
                <a:spcPts val="0"/>
              </a:spcAft>
              <a:buClr>
                <a:srgbClr val="000000"/>
              </a:buClr>
              <a:buSzPct val="45000"/>
              <a:buFont typeface="Arial"/>
              <a:buChar char="•"/>
            </a:pPr>
            <a:r>
              <a:rPr b="0" baseline="0" i="0" lang="en-US" sz="2800" u="none" cap="none" strike="noStrike">
                <a:solidFill>
                  <a:schemeClr val="dk1"/>
                </a:solidFill>
                <a:latin typeface="Cabin"/>
                <a:ea typeface="Cabin"/>
                <a:cs typeface="Cabin"/>
                <a:sym typeface="Cabin"/>
              </a:rPr>
              <a:t>Use and integrate authentic resources and develop tasks appropriate to the proficiency of the students </a:t>
            </a:r>
          </a:p>
          <a:p>
            <a:pPr indent="-458788" lvl="0" marL="484188" marR="0" rtl="0" algn="l">
              <a:lnSpc>
                <a:spcPct val="100000"/>
              </a:lnSpc>
              <a:spcBef>
                <a:spcPts val="0"/>
              </a:spcBef>
              <a:spcAft>
                <a:spcPts val="0"/>
              </a:spcAft>
              <a:buClr>
                <a:srgbClr val="572314"/>
              </a:buClr>
              <a:buSzPct val="25000"/>
              <a:buFont typeface="Times New Roman"/>
              <a:buNone/>
            </a:pPr>
            <a:r>
              <a:rPr b="0" baseline="0" i="0" lang="en-US" sz="2800" u="none" cap="none" strike="noStrike">
                <a:solidFill>
                  <a:srgbClr val="572314"/>
                </a:solidFill>
                <a:latin typeface="Cabin"/>
                <a:ea typeface="Cabin"/>
                <a:cs typeface="Cabin"/>
                <a:sym typeface="Cabin"/>
              </a:rPr>
              <a:t> </a:t>
            </a:r>
          </a:p>
          <a:p>
            <a:pPr indent="-458788" lvl="0" marL="484188" marR="0" rtl="0" algn="l">
              <a:lnSpc>
                <a:spcPct val="100000"/>
              </a:lnSpc>
              <a:spcBef>
                <a:spcPts val="0"/>
              </a:spcBef>
              <a:spcAft>
                <a:spcPts val="0"/>
              </a:spcAft>
              <a:buClr>
                <a:srgbClr val="572314"/>
              </a:buClr>
              <a:buSzPct val="25000"/>
              <a:buFont typeface="Times New Roman"/>
              <a:buNone/>
            </a:pPr>
            <a:r>
              <a:rPr b="0" baseline="0" i="0" lang="en-US" sz="3200" u="none" cap="none" strike="noStrike">
                <a:solidFill>
                  <a:srgbClr val="572314"/>
                </a:solidFill>
                <a:latin typeface="Cabin"/>
                <a:ea typeface="Cabin"/>
                <a:cs typeface="Cabin"/>
                <a:sym typeface="Cabin"/>
              </a:rPr>
              <a:t>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Essential Questions</a:t>
            </a:r>
          </a:p>
        </p:txBody>
      </p:sp>
      <p:sp>
        <p:nvSpPr>
          <p:cNvPr id="176" name="Shape 176"/>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93000"/>
              </a:lnSpc>
              <a:spcBef>
                <a:spcPts val="0"/>
              </a:spcBef>
              <a:spcAft>
                <a:spcPts val="0"/>
              </a:spcAft>
              <a:buClr>
                <a:srgbClr val="3891A7"/>
              </a:buClr>
              <a:buSzPct val="80000"/>
              <a:buFont typeface="Noto Symbol"/>
              <a:buChar char="●"/>
            </a:pPr>
            <a:r>
              <a:rPr b="0" baseline="0" i="0" lang="en-US" sz="3200" u="none" cap="none" strike="noStrike">
                <a:solidFill>
                  <a:srgbClr val="000000"/>
                </a:solidFill>
                <a:latin typeface="Arial"/>
                <a:ea typeface="Arial"/>
                <a:cs typeface="Arial"/>
                <a:sym typeface="Arial"/>
              </a:rPr>
              <a:t>What is the difference between heritage speakers and other speakers of a language</a:t>
            </a:r>
          </a:p>
          <a:p>
            <a:pPr indent="-288925" lvl="0" marL="365125" marR="0" rtl="0" algn="l">
              <a:lnSpc>
                <a:spcPct val="93000"/>
              </a:lnSpc>
              <a:spcBef>
                <a:spcPts val="601"/>
              </a:spcBef>
              <a:spcAft>
                <a:spcPts val="0"/>
              </a:spcAft>
              <a:buClr>
                <a:srgbClr val="3891A7"/>
              </a:buClr>
              <a:buSzPct val="80000"/>
              <a:buFont typeface="Noto Symbol"/>
              <a:buChar char="●"/>
            </a:pPr>
            <a:r>
              <a:rPr b="0" baseline="0" i="0" lang="en-US" sz="3200" u="none" cap="none" strike="noStrike">
                <a:solidFill>
                  <a:srgbClr val="000000"/>
                </a:solidFill>
                <a:latin typeface="Arial"/>
                <a:ea typeface="Arial"/>
                <a:cs typeface="Arial"/>
                <a:sym typeface="Arial"/>
              </a:rPr>
              <a:t>What are authentic materials?</a:t>
            </a:r>
          </a:p>
          <a:p>
            <a:pPr indent="-288925" lvl="0" marL="365125" marR="0" rtl="0" algn="l">
              <a:lnSpc>
                <a:spcPct val="93000"/>
              </a:lnSpc>
              <a:spcBef>
                <a:spcPts val="601"/>
              </a:spcBef>
              <a:spcAft>
                <a:spcPts val="0"/>
              </a:spcAft>
              <a:buClr>
                <a:srgbClr val="3891A7"/>
              </a:buClr>
              <a:buSzPct val="80000"/>
              <a:buFont typeface="Noto Symbol"/>
              <a:buChar char="●"/>
            </a:pPr>
            <a:r>
              <a:rPr b="0" baseline="0" i="0" lang="en-US" sz="3200" u="sng" cap="none" strike="noStrike">
                <a:solidFill>
                  <a:schemeClr val="hlink"/>
                </a:solidFill>
                <a:latin typeface="Arial"/>
                <a:ea typeface="Arial"/>
                <a:cs typeface="Arial"/>
                <a:sym typeface="Arial"/>
                <a:hlinkClick r:id="rId3"/>
              </a:rPr>
              <a:t>http://startalk.umd.edu/principles/</a:t>
            </a:r>
          </a:p>
          <a:p>
            <a:pPr indent="-288925" lvl="0" marL="365125" marR="0" rtl="0" algn="l">
              <a:lnSpc>
                <a:spcPct val="100000"/>
              </a:lnSpc>
              <a:spcBef>
                <a:spcPts val="600"/>
              </a:spcBef>
              <a:spcAft>
                <a:spcPts val="1425"/>
              </a:spcAft>
              <a:buClr>
                <a:srgbClr val="000000"/>
              </a:buClr>
              <a:buFont typeface="Times New Roman"/>
              <a:buNone/>
            </a:pPr>
            <a:r>
              <a:t/>
            </a:r>
            <a:endParaRPr b="0" baseline="0" i="0" sz="3200" u="none" cap="none" strike="noStrike">
              <a:solidFill>
                <a:srgbClr val="000000"/>
              </a:solidFill>
              <a:latin typeface="Cabin"/>
              <a:ea typeface="Cabin"/>
              <a:cs typeface="Cabin"/>
              <a:sym typeface="Cabin"/>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1" name="Shape 181"/>
        <p:cNvGrpSpPr/>
        <p:nvPr/>
      </p:nvGrpSpPr>
      <p:grpSpPr>
        <a:xfrm>
          <a:off x="0" y="0"/>
          <a:ext cx="0" cy="0"/>
          <a:chOff x="0" y="0"/>
          <a:chExt cx="0" cy="0"/>
        </a:xfrm>
      </p:grpSpPr>
      <p:sp>
        <p:nvSpPr>
          <p:cNvPr id="182" name="Shape 182"/>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The 5 C’s = Standards</a:t>
            </a:r>
          </a:p>
        </p:txBody>
      </p:sp>
      <p:pic>
        <p:nvPicPr>
          <p:cNvPr id="183" name="Shape 183"/>
          <p:cNvPicPr preferRelativeResize="0"/>
          <p:nvPr/>
        </p:nvPicPr>
        <p:blipFill rotWithShape="1">
          <a:blip r:embed="rId3">
            <a:alphaModFix/>
          </a:blip>
          <a:srcRect b="0" l="0" r="0" t="0"/>
          <a:stretch/>
        </p:blipFill>
        <p:spPr>
          <a:xfrm>
            <a:off x="5241925" y="1417637"/>
            <a:ext cx="3902075" cy="3789361"/>
          </a:xfrm>
          <a:prstGeom prst="rect">
            <a:avLst/>
          </a:prstGeom>
          <a:noFill/>
          <a:ln>
            <a:noFill/>
          </a:ln>
        </p:spPr>
      </p:pic>
      <p:sp>
        <p:nvSpPr>
          <p:cNvPr id="184" name="Shape 184"/>
          <p:cNvSpPr/>
          <p:nvPr/>
        </p:nvSpPr>
        <p:spPr>
          <a:xfrm>
            <a:off x="1435100" y="1685925"/>
            <a:ext cx="4616450" cy="3382962"/>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Goal 1:</a:t>
            </a:r>
          </a:p>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 Communication</a:t>
            </a:r>
          </a:p>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Goal 2: Cultures</a:t>
            </a:r>
          </a:p>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Goal 3:  Connections</a:t>
            </a:r>
          </a:p>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Goal 4:  Comparisons</a:t>
            </a:r>
          </a:p>
          <a:p>
            <a:pPr indent="0" lvl="0" marL="0" marR="0" rtl="0" algn="l">
              <a:lnSpc>
                <a:spcPct val="100000"/>
              </a:lnSpc>
              <a:spcBef>
                <a:spcPts val="0"/>
              </a:spcBef>
              <a:spcAft>
                <a:spcPts val="0"/>
              </a:spcAft>
              <a:buSzPct val="25000"/>
              <a:buNone/>
            </a:pPr>
            <a:r>
              <a:rPr b="0" baseline="0" i="0" lang="en-US" sz="3600" u="none" cap="none" strike="noStrike">
                <a:solidFill>
                  <a:srgbClr val="000000"/>
                </a:solidFill>
                <a:latin typeface="Cabin"/>
                <a:ea typeface="Cabin"/>
                <a:cs typeface="Cabin"/>
                <a:sym typeface="Cabin"/>
              </a:rPr>
              <a:t>Goal 5:  Communities</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Communication</a:t>
            </a:r>
          </a:p>
        </p:txBody>
      </p:sp>
      <p:sp>
        <p:nvSpPr>
          <p:cNvPr id="191" name="Shape 191"/>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The communication standard stresses the use of language for communication in "real life" situations. It emphasizes "what students can do with language" rather than "what they know about language."</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Cultures</a:t>
            </a:r>
          </a:p>
        </p:txBody>
      </p:sp>
      <p:sp>
        <p:nvSpPr>
          <p:cNvPr id="198" name="Shape 198"/>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Cultural understanding is an important part of world languages education. Experiencing other cultures develops a better understanding and appreciation of the relationship between languages and other cultures, as well as the student's native culture. </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3" name="Shape 203"/>
        <p:cNvGrpSpPr/>
        <p:nvPr/>
      </p:nvGrpSpPr>
      <p:grpSpPr>
        <a:xfrm>
          <a:off x="0" y="0"/>
          <a:ext cx="0" cy="0"/>
          <a:chOff x="0" y="0"/>
          <a:chExt cx="0" cy="0"/>
        </a:xfrm>
      </p:grpSpPr>
      <p:sp>
        <p:nvSpPr>
          <p:cNvPr id="204" name="Shape 204"/>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Connections</a:t>
            </a:r>
          </a:p>
        </p:txBody>
      </p:sp>
      <p:sp>
        <p:nvSpPr>
          <p:cNvPr id="205" name="Shape 205"/>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World languages instruction must be connected with other subject areas. Content from other subject areas is integrated with world language instruction through lessons that are developed around common themes. </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1435100" y="274637"/>
            <a:ext cx="7497762" cy="1143000"/>
          </a:xfrm>
          <a:prstGeom prst="rect">
            <a:avLst/>
          </a:prstGeom>
          <a:noFill/>
          <a:ln>
            <a:noFill/>
          </a:ln>
        </p:spPr>
        <p:txBody>
          <a:bodyPr anchorCtr="0" anchor="t" bIns="45000" lIns="90000" rIns="90000" tIns="45000">
            <a:noAutofit/>
          </a:bodyPr>
          <a:lstStyle/>
          <a:p>
            <a:pPr indent="0" lvl="0" marL="0" marR="0" rtl="0" algn="l">
              <a:lnSpc>
                <a:spcPct val="100000"/>
              </a:lnSpc>
              <a:spcBef>
                <a:spcPts val="0"/>
              </a:spcBef>
              <a:spcAft>
                <a:spcPts val="0"/>
              </a:spcAft>
              <a:buSzPct val="25000"/>
              <a:buNone/>
            </a:pPr>
            <a:r>
              <a:rPr b="0" baseline="0" i="0" lang="en-US" sz="4300" u="none" cap="none" strike="noStrike">
                <a:solidFill>
                  <a:srgbClr val="572314"/>
                </a:solidFill>
                <a:latin typeface="Cabin"/>
                <a:ea typeface="Cabin"/>
                <a:cs typeface="Cabin"/>
                <a:sym typeface="Cabin"/>
              </a:rPr>
              <a:t>Comparisons</a:t>
            </a:r>
          </a:p>
        </p:txBody>
      </p:sp>
      <p:sp>
        <p:nvSpPr>
          <p:cNvPr id="212" name="Shape 212"/>
          <p:cNvSpPr txBox="1"/>
          <p:nvPr/>
        </p:nvSpPr>
        <p:spPr>
          <a:xfrm>
            <a:off x="1435100" y="1447800"/>
            <a:ext cx="7497762" cy="4800600"/>
          </a:xfrm>
          <a:prstGeom prst="rect">
            <a:avLst/>
          </a:prstGeom>
          <a:noFill/>
          <a:ln>
            <a:noFill/>
          </a:ln>
        </p:spPr>
        <p:txBody>
          <a:bodyPr anchorCtr="0" anchor="t" bIns="45000" lIns="90000" rIns="90000" tIns="45000">
            <a:noAutofit/>
          </a:bodyPr>
          <a:lstStyle/>
          <a:p>
            <a:pPr indent="-288925" lvl="0" marL="365125" marR="0" rtl="0" algn="l">
              <a:lnSpc>
                <a:spcPct val="100000"/>
              </a:lnSpc>
              <a:spcBef>
                <a:spcPts val="0"/>
              </a:spcBef>
              <a:spcAft>
                <a:spcPts val="1425"/>
              </a:spcAft>
              <a:buClr>
                <a:srgbClr val="3891A7"/>
              </a:buClr>
              <a:buSzPct val="80000"/>
              <a:buFont typeface="Noto Symbol"/>
              <a:buChar char="●"/>
            </a:pPr>
            <a:r>
              <a:rPr b="0" baseline="0" i="0" lang="en-US" sz="3200" u="none" cap="none" strike="noStrike">
                <a:solidFill>
                  <a:srgbClr val="000000"/>
                </a:solidFill>
                <a:latin typeface="Cabin"/>
                <a:ea typeface="Cabin"/>
                <a:cs typeface="Cabin"/>
                <a:sym typeface="Cabin"/>
              </a:rPr>
              <a:t>Students are encouraged to compare and contrast languages and cultures. They discover patterns, make predictions, and analyze similarities and differences across languages and cultures.</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3.xml><?xml version="1.0" encoding="utf-8"?>
<a:theme xmlns:a="http://schemas.openxmlformats.org/drawingml/2006/main" xmlns:r="http://schemas.openxmlformats.org/officeDocument/2006/relationships"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4.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