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1938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B4D8D-7FE9-41E2-BA7B-A1864BDCE10D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FCA32-99BD-4DA4-B514-74E1EA641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5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FCA32-99BD-4DA4-B514-74E1EA6419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75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FCA32-99BD-4DA4-B514-74E1EA6419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67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24DE-8A7E-47F9-B741-38DB5E2A3A84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DB2C6-8505-42F3-A057-A06F4196E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8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24DE-8A7E-47F9-B741-38DB5E2A3A84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DB2C6-8505-42F3-A057-A06F4196E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2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24DE-8A7E-47F9-B741-38DB5E2A3A84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DB2C6-8505-42F3-A057-A06F4196E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9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24DE-8A7E-47F9-B741-38DB5E2A3A84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DB2C6-8505-42F3-A057-A06F4196E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0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24DE-8A7E-47F9-B741-38DB5E2A3A84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DB2C6-8505-42F3-A057-A06F4196E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3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24DE-8A7E-47F9-B741-38DB5E2A3A84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DB2C6-8505-42F3-A057-A06F4196E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4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24DE-8A7E-47F9-B741-38DB5E2A3A84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DB2C6-8505-42F3-A057-A06F4196E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2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24DE-8A7E-47F9-B741-38DB5E2A3A84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DB2C6-8505-42F3-A057-A06F4196E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7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24DE-8A7E-47F9-B741-38DB5E2A3A84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DB2C6-8505-42F3-A057-A06F4196E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8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24DE-8A7E-47F9-B741-38DB5E2A3A84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DB2C6-8505-42F3-A057-A06F4196E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3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24DE-8A7E-47F9-B741-38DB5E2A3A84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DB2C6-8505-42F3-A057-A06F4196E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1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524DE-8A7E-47F9-B741-38DB5E2A3A84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DB2C6-8505-42F3-A057-A06F4196E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90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457200"/>
            <a:ext cx="6858000" cy="3733800"/>
            <a:chOff x="0" y="381000"/>
            <a:chExt cx="6858000" cy="3733800"/>
          </a:xfrm>
        </p:grpSpPr>
        <p:sp>
          <p:nvSpPr>
            <p:cNvPr id="8" name="Rectangle 7"/>
            <p:cNvSpPr/>
            <p:nvPr/>
          </p:nvSpPr>
          <p:spPr>
            <a:xfrm>
              <a:off x="0" y="381000"/>
              <a:ext cx="6858000" cy="37338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22782" y="533400"/>
              <a:ext cx="6621145" cy="3388995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304800" y="673625"/>
              <a:ext cx="6172200" cy="3108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4000" b="1" dirty="0"/>
                <a:t>DANGER</a:t>
              </a:r>
              <a:endParaRPr lang="en-US" sz="4000" dirty="0"/>
            </a:p>
            <a:p>
              <a:pPr algn="ctr"/>
              <a:r>
                <a:rPr lang="en-US" sz="1600" b="1" dirty="0"/>
                <a:t> </a:t>
              </a:r>
              <a:endParaRPr lang="en-US" sz="1600" dirty="0"/>
            </a:p>
            <a:p>
              <a:pPr algn="ctr"/>
              <a:r>
                <a:rPr lang="en-US" sz="1600" i="1" dirty="0"/>
                <a:t>These are connected to complex (and heavy) bell mechanisms</a:t>
              </a:r>
              <a:endParaRPr lang="en-US" sz="1600" dirty="0"/>
            </a:p>
            <a:p>
              <a:pPr algn="ctr"/>
              <a:r>
                <a:rPr lang="en-US" sz="1600" i="1" dirty="0"/>
                <a:t>For your own safety (and the safety of the bells), please </a:t>
              </a:r>
              <a:endParaRPr lang="en-US" sz="1600" dirty="0"/>
            </a:p>
            <a:p>
              <a:pPr algn="ctr"/>
              <a:r>
                <a:rPr lang="en-US" sz="1600" b="1" dirty="0"/>
                <a:t> </a:t>
              </a:r>
              <a:endParaRPr lang="en-US" sz="1600" dirty="0"/>
            </a:p>
            <a:p>
              <a:pPr algn="ctr"/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DO </a:t>
              </a:r>
              <a:r>
                <a:rPr kumimoji="0" lang="en-US" sz="3600" b="1" i="0" u="sng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NOT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touch the ropes</a:t>
              </a:r>
            </a:p>
            <a:p>
              <a:pPr algn="ctr"/>
              <a:endParaRPr lang="en-US" sz="36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endParaRPr>
            </a:p>
            <a:p>
              <a:pPr algn="r"/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Times New Roman" pitchFamily="18" charset="0"/>
                </a:rPr>
                <a:t>UW Change Ringing Bells</a:t>
              </a:r>
              <a:endParaRPr kumimoji="0" lang="en-US" sz="105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0" y="4876800"/>
            <a:ext cx="6858000" cy="3733800"/>
            <a:chOff x="0" y="381000"/>
            <a:chExt cx="6858000" cy="3733800"/>
          </a:xfrm>
        </p:grpSpPr>
        <p:sp>
          <p:nvSpPr>
            <p:cNvPr id="11" name="Rectangle 10"/>
            <p:cNvSpPr/>
            <p:nvPr/>
          </p:nvSpPr>
          <p:spPr>
            <a:xfrm>
              <a:off x="0" y="381000"/>
              <a:ext cx="6858000" cy="37338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2782" y="533400"/>
              <a:ext cx="6621145" cy="3388995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304800" y="673625"/>
              <a:ext cx="6172200" cy="3108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4000" b="1" dirty="0"/>
                <a:t>DANGER</a:t>
              </a:r>
              <a:endParaRPr lang="en-US" sz="4000" dirty="0"/>
            </a:p>
            <a:p>
              <a:pPr algn="ctr"/>
              <a:r>
                <a:rPr lang="en-US" sz="1600" b="1" dirty="0"/>
                <a:t> </a:t>
              </a:r>
              <a:endParaRPr lang="en-US" sz="1600" dirty="0"/>
            </a:p>
            <a:p>
              <a:pPr algn="ctr"/>
              <a:r>
                <a:rPr lang="en-US" sz="1600" i="1" dirty="0"/>
                <a:t>These are connected to complex (and heavy) bell mechanisms</a:t>
              </a:r>
              <a:endParaRPr lang="en-US" sz="1600" dirty="0"/>
            </a:p>
            <a:p>
              <a:pPr algn="ctr"/>
              <a:r>
                <a:rPr lang="en-US" sz="1600" i="1" dirty="0"/>
                <a:t>For your own safety (and the safety of the bells), please </a:t>
              </a:r>
              <a:endParaRPr lang="en-US" sz="1600" dirty="0"/>
            </a:p>
            <a:p>
              <a:pPr algn="ctr"/>
              <a:r>
                <a:rPr lang="en-US" sz="1600" b="1" dirty="0"/>
                <a:t> </a:t>
              </a:r>
              <a:endParaRPr lang="en-US" sz="1600" dirty="0"/>
            </a:p>
            <a:p>
              <a:pPr algn="ctr"/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DO </a:t>
              </a:r>
              <a:r>
                <a:rPr kumimoji="0" lang="en-US" sz="3600" b="1" i="0" u="sng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NOT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touch the ropes</a:t>
              </a:r>
            </a:p>
            <a:p>
              <a:pPr algn="ctr"/>
              <a:endParaRPr lang="en-US" sz="36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endParaRPr>
            </a:p>
            <a:p>
              <a:pPr algn="r"/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Times New Roman" pitchFamily="18" charset="0"/>
                </a:rPr>
                <a:t>UW Change Ringing Bells</a:t>
              </a:r>
              <a:endParaRPr kumimoji="0" lang="en-US" sz="105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342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457200"/>
            <a:ext cx="6858000" cy="3733800"/>
            <a:chOff x="0" y="381000"/>
            <a:chExt cx="6858000" cy="3733800"/>
          </a:xfrm>
        </p:grpSpPr>
        <p:sp>
          <p:nvSpPr>
            <p:cNvPr id="8" name="Rectangle 7"/>
            <p:cNvSpPr/>
            <p:nvPr/>
          </p:nvSpPr>
          <p:spPr>
            <a:xfrm>
              <a:off x="0" y="381000"/>
              <a:ext cx="6858000" cy="37338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22782" y="533400"/>
              <a:ext cx="6621145" cy="3388995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304800" y="673625"/>
              <a:ext cx="6172200" cy="3108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4000" b="1" dirty="0"/>
                <a:t>DANGER</a:t>
              </a:r>
              <a:endParaRPr lang="en-US" sz="4000" dirty="0"/>
            </a:p>
            <a:p>
              <a:pPr algn="ctr"/>
              <a:r>
                <a:rPr lang="en-US" sz="1600" b="1" dirty="0"/>
                <a:t> </a:t>
              </a:r>
              <a:endParaRPr lang="en-US" sz="1600" dirty="0"/>
            </a:p>
            <a:p>
              <a:pPr algn="ctr"/>
              <a:r>
                <a:rPr lang="en-US" sz="1600" i="1" dirty="0"/>
                <a:t>These are connected to complex (and heavy) bell mechanisms</a:t>
              </a:r>
              <a:endParaRPr lang="en-US" sz="1600" dirty="0"/>
            </a:p>
            <a:p>
              <a:pPr algn="ctr"/>
              <a:r>
                <a:rPr lang="en-US" sz="1600" i="1" dirty="0"/>
                <a:t>For your own safety (and the safety of the bells), please </a:t>
              </a:r>
              <a:endParaRPr lang="en-US" sz="1600" dirty="0"/>
            </a:p>
            <a:p>
              <a:pPr algn="ctr"/>
              <a:r>
                <a:rPr lang="en-US" sz="1600" b="1" dirty="0"/>
                <a:t> </a:t>
              </a:r>
              <a:endParaRPr lang="en-US" sz="1600" dirty="0"/>
            </a:p>
            <a:p>
              <a:pPr algn="ctr"/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DO </a:t>
              </a:r>
              <a:r>
                <a:rPr kumimoji="0" lang="en-US" sz="3600" b="1" i="0" u="sng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NOT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touch the ropes</a:t>
              </a:r>
            </a:p>
            <a:p>
              <a:pPr algn="ctr"/>
              <a:endParaRPr lang="en-US" sz="36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endParaRPr>
            </a:p>
            <a:p>
              <a:pPr algn="r"/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Times New Roman" pitchFamily="18" charset="0"/>
                </a:rPr>
                <a:t>UW Change Ringing Bells</a:t>
              </a:r>
              <a:endParaRPr kumimoji="0" lang="en-US" sz="105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0" y="4876800"/>
            <a:ext cx="6858000" cy="3733800"/>
            <a:chOff x="0" y="381000"/>
            <a:chExt cx="6858000" cy="3733800"/>
          </a:xfrm>
        </p:grpSpPr>
        <p:sp>
          <p:nvSpPr>
            <p:cNvPr id="11" name="Rectangle 10"/>
            <p:cNvSpPr/>
            <p:nvPr/>
          </p:nvSpPr>
          <p:spPr>
            <a:xfrm>
              <a:off x="0" y="381000"/>
              <a:ext cx="6858000" cy="37338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2782" y="533400"/>
              <a:ext cx="6621145" cy="3388995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304800" y="673625"/>
              <a:ext cx="6172200" cy="3108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4000" b="1" dirty="0"/>
                <a:t>DANGER</a:t>
              </a:r>
              <a:endParaRPr lang="en-US" sz="4000" dirty="0"/>
            </a:p>
            <a:p>
              <a:pPr algn="ctr"/>
              <a:r>
                <a:rPr lang="en-US" sz="1600" b="1" dirty="0"/>
                <a:t> </a:t>
              </a:r>
              <a:endParaRPr lang="en-US" sz="1600" dirty="0"/>
            </a:p>
            <a:p>
              <a:pPr algn="ctr"/>
              <a:r>
                <a:rPr lang="en-US" sz="1600" i="1" dirty="0"/>
                <a:t>These are connected to complex (and heavy) bell mechanisms</a:t>
              </a:r>
              <a:endParaRPr lang="en-US" sz="1600" dirty="0"/>
            </a:p>
            <a:p>
              <a:pPr algn="ctr"/>
              <a:r>
                <a:rPr lang="en-US" sz="1600" i="1" dirty="0"/>
                <a:t>For your own safety (and the safety of the bells), please </a:t>
              </a:r>
              <a:endParaRPr lang="en-US" sz="1600" dirty="0"/>
            </a:p>
            <a:p>
              <a:pPr algn="ctr"/>
              <a:r>
                <a:rPr lang="en-US" sz="1600" b="1" dirty="0"/>
                <a:t> </a:t>
              </a:r>
              <a:endParaRPr lang="en-US" sz="1600" dirty="0"/>
            </a:p>
            <a:p>
              <a:pPr algn="ctr"/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DO </a:t>
              </a:r>
              <a:r>
                <a:rPr kumimoji="0" lang="en-US" sz="3600" b="1" i="0" u="sng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NOT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touch the ropes</a:t>
              </a:r>
            </a:p>
            <a:p>
              <a:pPr algn="ctr"/>
              <a:endParaRPr lang="en-US" sz="36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endParaRPr>
            </a:p>
            <a:p>
              <a:pPr algn="r"/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  <a:cs typeface="Times New Roman" pitchFamily="18" charset="0"/>
                </a:rPr>
                <a:t>UW Change Ringing Bells</a:t>
              </a:r>
              <a:endParaRPr kumimoji="0" lang="en-US" sz="105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425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</dc:creator>
  <cp:lastModifiedBy>Rebecca</cp:lastModifiedBy>
  <cp:revision>3</cp:revision>
  <dcterms:created xsi:type="dcterms:W3CDTF">2017-12-02T23:48:42Z</dcterms:created>
  <dcterms:modified xsi:type="dcterms:W3CDTF">2017-12-03T00:01:55Z</dcterms:modified>
</cp:coreProperties>
</file>