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938" y="-9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B4D8D-7FE9-41E2-BA7B-A1864BDCE10D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FCA32-99BD-4DA4-B514-74E1EA641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051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FCA32-99BD-4DA4-B514-74E1EA6419B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575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FCA32-99BD-4DA4-B514-74E1EA6419B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167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24DE-8A7E-47F9-B741-38DB5E2A3A84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B2C6-8505-42F3-A057-A06F4196E1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784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24DE-8A7E-47F9-B741-38DB5E2A3A84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B2C6-8505-42F3-A057-A06F4196E1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24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24DE-8A7E-47F9-B741-38DB5E2A3A84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B2C6-8505-42F3-A057-A06F4196E1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297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24DE-8A7E-47F9-B741-38DB5E2A3A84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B2C6-8505-42F3-A057-A06F4196E1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105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24DE-8A7E-47F9-B741-38DB5E2A3A84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B2C6-8505-42F3-A057-A06F4196E1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136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24DE-8A7E-47F9-B741-38DB5E2A3A84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B2C6-8505-42F3-A057-A06F4196E1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846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24DE-8A7E-47F9-B741-38DB5E2A3A84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B2C6-8505-42F3-A057-A06F4196E1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722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24DE-8A7E-47F9-B741-38DB5E2A3A84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B2C6-8505-42F3-A057-A06F4196E1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579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24DE-8A7E-47F9-B741-38DB5E2A3A84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B2C6-8505-42F3-A057-A06F4196E1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280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24DE-8A7E-47F9-B741-38DB5E2A3A84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B2C6-8505-42F3-A057-A06F4196E1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835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524DE-8A7E-47F9-B741-38DB5E2A3A84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B2C6-8505-42F3-A057-A06F4196E1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911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524DE-8A7E-47F9-B741-38DB5E2A3A84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DB2C6-8505-42F3-A057-A06F4196E1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90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457200"/>
            <a:ext cx="6858000" cy="3733800"/>
            <a:chOff x="0" y="381000"/>
            <a:chExt cx="6858000" cy="3733800"/>
          </a:xfrm>
        </p:grpSpPr>
        <p:sp>
          <p:nvSpPr>
            <p:cNvPr id="8" name="Rectangle 7"/>
            <p:cNvSpPr/>
            <p:nvPr/>
          </p:nvSpPr>
          <p:spPr>
            <a:xfrm>
              <a:off x="0" y="381000"/>
              <a:ext cx="6858000" cy="3733800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122782" y="533400"/>
              <a:ext cx="6621145" cy="3388995"/>
            </a:xfrm>
            <a:prstGeom prst="rect">
              <a:avLst/>
            </a:prstGeom>
            <a:solidFill>
              <a:srgbClr val="FFFF00"/>
            </a:solidFill>
            <a:ln w="762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>
              <a:off x="304800" y="673625"/>
              <a:ext cx="6172200" cy="3108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4000" b="1" dirty="0"/>
                <a:t>DANGER</a:t>
              </a:r>
              <a:endParaRPr lang="en-US" sz="4000" dirty="0"/>
            </a:p>
            <a:p>
              <a:pPr algn="ctr"/>
              <a:r>
                <a:rPr lang="en-US" sz="1600" b="1" dirty="0"/>
                <a:t> </a:t>
              </a:r>
              <a:endParaRPr lang="en-US" sz="1600" dirty="0"/>
            </a:p>
            <a:p>
              <a:pPr algn="ctr"/>
              <a:r>
                <a:rPr lang="en-US" sz="1600" i="1" dirty="0"/>
                <a:t>These are connected to complex (and heavy) bell mechanisms</a:t>
              </a:r>
              <a:endParaRPr lang="en-US" sz="1600" dirty="0"/>
            </a:p>
            <a:p>
              <a:pPr algn="ctr"/>
              <a:r>
                <a:rPr lang="en-US" sz="1600" i="1" dirty="0"/>
                <a:t>For your own safety (and the safety of the bells), please </a:t>
              </a:r>
              <a:endParaRPr lang="en-US" sz="1600" dirty="0"/>
            </a:p>
            <a:p>
              <a:pPr algn="ctr"/>
              <a:r>
                <a:rPr lang="en-US" sz="1600" b="1" dirty="0"/>
                <a:t> </a:t>
              </a:r>
              <a:endParaRPr lang="en-US" sz="1600" dirty="0"/>
            </a:p>
            <a:p>
              <a:pPr algn="ctr"/>
              <a:r>
                <a: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DO </a:t>
              </a:r>
              <a:r>
                <a:rPr kumimoji="0" lang="en-US" sz="3600" b="1" i="0" u="sng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NOT</a:t>
              </a:r>
              <a:r>
                <a: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 touch the ropes</a:t>
              </a:r>
            </a:p>
            <a:p>
              <a:pPr algn="ctr"/>
              <a:endParaRPr lang="en-US" sz="36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endParaRPr>
            </a:p>
            <a:p>
              <a:pPr algn="r"/>
              <a:r>
                <a:rPr kumimoji="0" lang="en-US" b="1" i="1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cs typeface="Times New Roman" pitchFamily="18" charset="0"/>
                </a:rPr>
                <a:t>UW Change Ringing Bells</a:t>
              </a:r>
              <a:endParaRPr kumimoji="0" lang="en-US" sz="105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0" y="4876800"/>
            <a:ext cx="6858000" cy="3733800"/>
            <a:chOff x="0" y="381000"/>
            <a:chExt cx="6858000" cy="3733800"/>
          </a:xfrm>
        </p:grpSpPr>
        <p:sp>
          <p:nvSpPr>
            <p:cNvPr id="11" name="Rectangle 10"/>
            <p:cNvSpPr/>
            <p:nvPr/>
          </p:nvSpPr>
          <p:spPr>
            <a:xfrm>
              <a:off x="0" y="381000"/>
              <a:ext cx="6858000" cy="3733800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22782" y="533400"/>
              <a:ext cx="6621145" cy="3388995"/>
            </a:xfrm>
            <a:prstGeom prst="rect">
              <a:avLst/>
            </a:prstGeom>
            <a:solidFill>
              <a:srgbClr val="FFFF00"/>
            </a:solidFill>
            <a:ln w="762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304800" y="673625"/>
              <a:ext cx="6172200" cy="3108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4000" b="1" dirty="0"/>
                <a:t>DANGER</a:t>
              </a:r>
              <a:endParaRPr lang="en-US" sz="4000" dirty="0"/>
            </a:p>
            <a:p>
              <a:pPr algn="ctr"/>
              <a:r>
                <a:rPr lang="en-US" sz="1600" b="1" dirty="0"/>
                <a:t> </a:t>
              </a:r>
              <a:endParaRPr lang="en-US" sz="1600" dirty="0"/>
            </a:p>
            <a:p>
              <a:pPr algn="ctr"/>
              <a:r>
                <a:rPr lang="en-US" sz="1600" i="1" dirty="0"/>
                <a:t>These are connected to complex (and heavy) bell mechanisms</a:t>
              </a:r>
              <a:endParaRPr lang="en-US" sz="1600" dirty="0"/>
            </a:p>
            <a:p>
              <a:pPr algn="ctr"/>
              <a:r>
                <a:rPr lang="en-US" sz="1600" i="1" dirty="0"/>
                <a:t>For your own safety (and the safety of the bells), please </a:t>
              </a:r>
              <a:endParaRPr lang="en-US" sz="1600" dirty="0"/>
            </a:p>
            <a:p>
              <a:pPr algn="ctr"/>
              <a:r>
                <a:rPr lang="en-US" sz="1600" b="1" dirty="0"/>
                <a:t> </a:t>
              </a:r>
              <a:endParaRPr lang="en-US" sz="1600" dirty="0"/>
            </a:p>
            <a:p>
              <a:pPr algn="ctr"/>
              <a:r>
                <a: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DO </a:t>
              </a:r>
              <a:r>
                <a:rPr kumimoji="0" lang="en-US" sz="3600" b="1" i="0" u="sng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NOT</a:t>
              </a:r>
              <a:r>
                <a: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 touch the ropes</a:t>
              </a:r>
            </a:p>
            <a:p>
              <a:pPr algn="ctr"/>
              <a:endParaRPr lang="en-US" sz="36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endParaRPr>
            </a:p>
            <a:p>
              <a:pPr algn="r"/>
              <a:r>
                <a:rPr kumimoji="0" lang="en-US" b="1" i="1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cs typeface="Times New Roman" pitchFamily="18" charset="0"/>
                </a:rPr>
                <a:t>UW Change Ringing Bells</a:t>
              </a:r>
              <a:endParaRPr kumimoji="0" lang="en-US" sz="105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342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457200"/>
            <a:ext cx="6858000" cy="3733800"/>
            <a:chOff x="0" y="381000"/>
            <a:chExt cx="6858000" cy="3733800"/>
          </a:xfrm>
        </p:grpSpPr>
        <p:sp>
          <p:nvSpPr>
            <p:cNvPr id="8" name="Rectangle 7"/>
            <p:cNvSpPr/>
            <p:nvPr/>
          </p:nvSpPr>
          <p:spPr>
            <a:xfrm>
              <a:off x="0" y="381000"/>
              <a:ext cx="6858000" cy="3733800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122782" y="533400"/>
              <a:ext cx="6621145" cy="3388995"/>
            </a:xfrm>
            <a:prstGeom prst="rect">
              <a:avLst/>
            </a:prstGeom>
            <a:solidFill>
              <a:srgbClr val="FFFF00"/>
            </a:solidFill>
            <a:ln w="762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>
              <a:off x="304800" y="673625"/>
              <a:ext cx="6172200" cy="3108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4000" b="1" dirty="0"/>
                <a:t>DANGER</a:t>
              </a:r>
              <a:endParaRPr lang="en-US" sz="4000" dirty="0"/>
            </a:p>
            <a:p>
              <a:pPr algn="ctr"/>
              <a:r>
                <a:rPr lang="en-US" sz="1600" b="1" dirty="0"/>
                <a:t> </a:t>
              </a:r>
              <a:endParaRPr lang="en-US" sz="1600" dirty="0"/>
            </a:p>
            <a:p>
              <a:pPr algn="ctr"/>
              <a:r>
                <a:rPr lang="en-US" sz="1600" i="1" dirty="0"/>
                <a:t>These are connected to complex (and heavy) bell mechanisms</a:t>
              </a:r>
              <a:endParaRPr lang="en-US" sz="1600" dirty="0"/>
            </a:p>
            <a:p>
              <a:pPr algn="ctr"/>
              <a:r>
                <a:rPr lang="en-US" sz="1600" i="1" dirty="0"/>
                <a:t>For your own safety (and the safety of the bells), please </a:t>
              </a:r>
              <a:endParaRPr lang="en-US" sz="1600" dirty="0"/>
            </a:p>
            <a:p>
              <a:pPr algn="ctr"/>
              <a:r>
                <a:rPr lang="en-US" sz="1600" b="1" dirty="0"/>
                <a:t> </a:t>
              </a:r>
              <a:endParaRPr lang="en-US" sz="1600" dirty="0"/>
            </a:p>
            <a:p>
              <a:pPr algn="ctr"/>
              <a:r>
                <a: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DO </a:t>
              </a:r>
              <a:r>
                <a:rPr kumimoji="0" lang="en-US" sz="3600" b="1" i="0" u="sng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NOT</a:t>
              </a:r>
              <a:r>
                <a: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 touch the ropes</a:t>
              </a:r>
            </a:p>
            <a:p>
              <a:pPr algn="ctr"/>
              <a:endParaRPr lang="en-US" sz="36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endParaRPr>
            </a:p>
            <a:p>
              <a:pPr algn="r"/>
              <a:r>
                <a:rPr kumimoji="0" lang="en-US" b="1" i="1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cs typeface="Times New Roman" pitchFamily="18" charset="0"/>
                </a:rPr>
                <a:t>UW Change Ringing Bells</a:t>
              </a:r>
              <a:endParaRPr kumimoji="0" lang="en-US" sz="105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0" y="4876800"/>
            <a:ext cx="6858000" cy="3733800"/>
            <a:chOff x="0" y="381000"/>
            <a:chExt cx="6858000" cy="3733800"/>
          </a:xfrm>
        </p:grpSpPr>
        <p:sp>
          <p:nvSpPr>
            <p:cNvPr id="11" name="Rectangle 10"/>
            <p:cNvSpPr/>
            <p:nvPr/>
          </p:nvSpPr>
          <p:spPr>
            <a:xfrm>
              <a:off x="0" y="381000"/>
              <a:ext cx="6858000" cy="3733800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22782" y="533400"/>
              <a:ext cx="6621145" cy="3388995"/>
            </a:xfrm>
            <a:prstGeom prst="rect">
              <a:avLst/>
            </a:prstGeom>
            <a:solidFill>
              <a:srgbClr val="FFFF00"/>
            </a:solidFill>
            <a:ln w="762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304800" y="673625"/>
              <a:ext cx="6172200" cy="3108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4000" b="1" dirty="0"/>
                <a:t>DANGER</a:t>
              </a:r>
              <a:endParaRPr lang="en-US" sz="4000" dirty="0"/>
            </a:p>
            <a:p>
              <a:pPr algn="ctr"/>
              <a:r>
                <a:rPr lang="en-US" sz="1600" b="1" dirty="0"/>
                <a:t> </a:t>
              </a:r>
              <a:endParaRPr lang="en-US" sz="1600" dirty="0"/>
            </a:p>
            <a:p>
              <a:pPr algn="ctr"/>
              <a:r>
                <a:rPr lang="en-US" sz="1600" i="1" dirty="0"/>
                <a:t>These are connected to complex (and heavy) bell mechanisms</a:t>
              </a:r>
              <a:endParaRPr lang="en-US" sz="1600" dirty="0"/>
            </a:p>
            <a:p>
              <a:pPr algn="ctr"/>
              <a:r>
                <a:rPr lang="en-US" sz="1600" i="1" dirty="0"/>
                <a:t>For your own safety (and the safety of the bells), please </a:t>
              </a:r>
              <a:endParaRPr lang="en-US" sz="1600" dirty="0"/>
            </a:p>
            <a:p>
              <a:pPr algn="ctr"/>
              <a:r>
                <a:rPr lang="en-US" sz="1600" b="1" dirty="0"/>
                <a:t> </a:t>
              </a:r>
              <a:endParaRPr lang="en-US" sz="1600" dirty="0"/>
            </a:p>
            <a:p>
              <a:pPr algn="ctr"/>
              <a:r>
                <a: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DO </a:t>
              </a:r>
              <a:r>
                <a:rPr kumimoji="0" lang="en-US" sz="3600" b="1" i="0" u="sng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NOT</a:t>
              </a:r>
              <a:r>
                <a: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 touch the ropes</a:t>
              </a:r>
            </a:p>
            <a:p>
              <a:pPr algn="ctr"/>
              <a:endParaRPr lang="en-US" sz="36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endParaRPr>
            </a:p>
            <a:p>
              <a:pPr algn="r"/>
              <a:r>
                <a:rPr kumimoji="0" lang="en-US" b="1" i="1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cs typeface="Times New Roman" pitchFamily="18" charset="0"/>
                </a:rPr>
                <a:t>UW Change Ringing Bells</a:t>
              </a:r>
              <a:endParaRPr kumimoji="0" lang="en-US" sz="105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425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6</Words>
  <Application>Microsoft Office PowerPoint</Application>
  <PresentationFormat>On-screen Show (4:3)</PresentationFormat>
  <Paragraphs>34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Rebecca</dc:creator>
  <cp:lastModifiedBy>Rebecca</cp:lastModifiedBy>
  <cp:revision>3</cp:revision>
  <dcterms:created xsi:type="dcterms:W3CDTF">2017-12-02T23:48:42Z</dcterms:created>
  <dcterms:modified xsi:type="dcterms:W3CDTF">2017-12-03T00:01:55Z</dcterms:modified>
</cp:coreProperties>
</file>