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93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B8122-BA6A-427F-9BB8-7E9420A13F8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2D9D4-A20E-4C90-8087-3D182CD84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4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D9D4-A20E-4C90-8087-3D182CD84F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D9D4-A20E-4C90-8087-3D182CD84F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7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9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6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0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4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1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3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1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1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5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35E4F-C6C4-414E-BDA7-B606B0192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9C9B-7D0B-4AB5-BE92-85F8FA40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457200"/>
            <a:ext cx="6858000" cy="3733800"/>
            <a:chOff x="0" y="381000"/>
            <a:chExt cx="6858000" cy="3733800"/>
          </a:xfrm>
        </p:grpSpPr>
        <p:sp>
          <p:nvSpPr>
            <p:cNvPr id="5" name="Rectangle 4"/>
            <p:cNvSpPr/>
            <p:nvPr/>
          </p:nvSpPr>
          <p:spPr>
            <a:xfrm>
              <a:off x="0" y="381000"/>
              <a:ext cx="6858000" cy="3733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427" y="567064"/>
              <a:ext cx="6621145" cy="3388995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04799" y="608989"/>
              <a:ext cx="6172200" cy="3277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b="1" dirty="0" err="1" smtClean="0"/>
                <a:t>Coathangers</a:t>
              </a:r>
              <a:r>
                <a:rPr lang="en-US" sz="3200" b="1" dirty="0" smtClean="0"/>
                <a:t> in this area are for the</a:t>
              </a:r>
            </a:p>
            <a:p>
              <a:pPr algn="ctr"/>
              <a:r>
                <a:rPr lang="en-US" sz="3200" b="1" dirty="0" smtClean="0"/>
                <a:t>UW Change Ringing Bells</a:t>
              </a:r>
              <a:endParaRPr lang="en-US" sz="3200" dirty="0" smtClean="0"/>
            </a:p>
            <a:p>
              <a:pPr algn="ctr"/>
              <a:r>
                <a:rPr lang="en-US" sz="200" b="1" dirty="0" smtClean="0"/>
                <a:t> </a:t>
              </a:r>
              <a:endParaRPr lang="en-US" sz="500" dirty="0"/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In case of questions, please contact:</a:t>
              </a:r>
            </a:p>
            <a:p>
              <a:pPr>
                <a:tabLst>
                  <a:tab pos="404813" algn="l"/>
                </a:tabLst>
              </a:pPr>
              <a:r>
                <a:rPr lang="en-US" b="1" dirty="0" smtClean="0"/>
                <a:t>	Rebecca </a:t>
              </a:r>
              <a:r>
                <a:rPr lang="en-US" b="1" dirty="0" err="1" smtClean="0"/>
                <a:t>Woodgate</a:t>
              </a:r>
              <a:r>
                <a:rPr lang="en-US" dirty="0" smtClean="0"/>
                <a:t>, </a:t>
              </a:r>
              <a:r>
                <a:rPr lang="en-US" i="1" dirty="0" smtClean="0"/>
                <a:t>Tower Captain, UW Change Ringing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	   Email: woodgate@uw.edu   (best mode of contact)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 	   Tel:  206-221-3268    or Switchboard 206-543-1300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     </a:t>
              </a:r>
              <a:r>
                <a:rPr lang="en-US" dirty="0"/>
                <a:t> </a:t>
              </a:r>
              <a:r>
                <a:rPr lang="en-US" dirty="0" smtClean="0"/>
                <a:t>  Cell:  425-318-9535  Home: 425-481-5523</a:t>
              </a:r>
              <a:br>
                <a:rPr lang="en-US" dirty="0" smtClean="0"/>
              </a:br>
              <a:r>
                <a:rPr lang="en-US" dirty="0" smtClean="0"/>
                <a:t>    	   </a:t>
              </a:r>
              <a:r>
                <a:rPr lang="en-US" i="1" dirty="0" smtClean="0"/>
                <a:t>http://www.music.washington.edu/bells</a:t>
              </a:r>
            </a:p>
            <a:p>
              <a:pPr>
                <a:tabLst>
                  <a:tab pos="404813" algn="l"/>
                </a:tabLst>
              </a:pPr>
              <a:endParaRPr lang="en-US" sz="300" i="1" dirty="0" smtClean="0"/>
            </a:p>
            <a:p>
              <a:pPr algn="r"/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Times New Roman" pitchFamily="18" charset="0"/>
                </a:rPr>
                <a:t> UW Change Ringing Bells</a:t>
              </a:r>
              <a:endParaRPr kumimoji="0" lang="en-US" sz="105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4724400"/>
            <a:ext cx="6858000" cy="3733800"/>
            <a:chOff x="0" y="381000"/>
            <a:chExt cx="6858000" cy="3733800"/>
          </a:xfrm>
        </p:grpSpPr>
        <p:sp>
          <p:nvSpPr>
            <p:cNvPr id="13" name="Rectangle 12"/>
            <p:cNvSpPr/>
            <p:nvPr/>
          </p:nvSpPr>
          <p:spPr>
            <a:xfrm>
              <a:off x="0" y="381000"/>
              <a:ext cx="6858000" cy="3733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8427" y="567064"/>
              <a:ext cx="6621145" cy="3388995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304799" y="608989"/>
              <a:ext cx="6172200" cy="3277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b="1" dirty="0" err="1" smtClean="0"/>
                <a:t>Coathangers</a:t>
              </a:r>
              <a:r>
                <a:rPr lang="en-US" sz="3200" b="1" dirty="0" smtClean="0"/>
                <a:t> in this area are for the</a:t>
              </a:r>
            </a:p>
            <a:p>
              <a:pPr algn="ctr"/>
              <a:r>
                <a:rPr lang="en-US" sz="3200" b="1" dirty="0" smtClean="0"/>
                <a:t>UW Change Ringing Bells</a:t>
              </a:r>
              <a:endParaRPr lang="en-US" sz="3200" dirty="0" smtClean="0"/>
            </a:p>
            <a:p>
              <a:pPr algn="ctr"/>
              <a:r>
                <a:rPr lang="en-US" sz="200" b="1" dirty="0" smtClean="0"/>
                <a:t> </a:t>
              </a:r>
              <a:endParaRPr lang="en-US" sz="500" dirty="0"/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In case of questions, please contact:</a:t>
              </a:r>
            </a:p>
            <a:p>
              <a:pPr>
                <a:tabLst>
                  <a:tab pos="404813" algn="l"/>
                </a:tabLst>
              </a:pPr>
              <a:r>
                <a:rPr lang="en-US" b="1" dirty="0" smtClean="0"/>
                <a:t>	Rebecca </a:t>
              </a:r>
              <a:r>
                <a:rPr lang="en-US" b="1" dirty="0" err="1" smtClean="0"/>
                <a:t>Woodgate</a:t>
              </a:r>
              <a:r>
                <a:rPr lang="en-US" dirty="0" smtClean="0"/>
                <a:t>, </a:t>
              </a:r>
              <a:r>
                <a:rPr lang="en-US" i="1" dirty="0" smtClean="0"/>
                <a:t>Tower Captain, UW Change Ringing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	   Email: woodgate@uw.edu   (best mode of contact)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 	   Tel:  206-221-3268    or Switchboard 206-543-1300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     </a:t>
              </a:r>
              <a:r>
                <a:rPr lang="en-US" dirty="0"/>
                <a:t> </a:t>
              </a:r>
              <a:r>
                <a:rPr lang="en-US" dirty="0" smtClean="0"/>
                <a:t>  Cell:  425-318-9535  Home: 425-481-5523</a:t>
              </a:r>
              <a:br>
                <a:rPr lang="en-US" dirty="0" smtClean="0"/>
              </a:br>
              <a:r>
                <a:rPr lang="en-US" dirty="0" smtClean="0"/>
                <a:t>    	   </a:t>
              </a:r>
              <a:r>
                <a:rPr lang="en-US" i="1" dirty="0" smtClean="0"/>
                <a:t>http://www.music.washington.edu/bells</a:t>
              </a:r>
            </a:p>
            <a:p>
              <a:pPr>
                <a:tabLst>
                  <a:tab pos="404813" algn="l"/>
                </a:tabLst>
              </a:pPr>
              <a:endParaRPr lang="en-US" sz="300" i="1" dirty="0" smtClean="0"/>
            </a:p>
            <a:p>
              <a:pPr algn="r"/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Times New Roman" pitchFamily="18" charset="0"/>
                </a:rPr>
                <a:t> UW Change Ringing Bells</a:t>
              </a:r>
              <a:endParaRPr kumimoji="0" lang="en-US" sz="105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87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457200"/>
            <a:ext cx="6858000" cy="3733800"/>
            <a:chOff x="0" y="381000"/>
            <a:chExt cx="6858000" cy="3733800"/>
          </a:xfrm>
        </p:grpSpPr>
        <p:sp>
          <p:nvSpPr>
            <p:cNvPr id="5" name="Rectangle 4"/>
            <p:cNvSpPr/>
            <p:nvPr/>
          </p:nvSpPr>
          <p:spPr>
            <a:xfrm>
              <a:off x="0" y="381000"/>
              <a:ext cx="6858000" cy="3733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427" y="567064"/>
              <a:ext cx="6621145" cy="3388995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04799" y="608989"/>
              <a:ext cx="6172200" cy="3277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b="1" dirty="0" err="1" smtClean="0"/>
                <a:t>Coathangers</a:t>
              </a:r>
              <a:r>
                <a:rPr lang="en-US" sz="3200" b="1" dirty="0" smtClean="0"/>
                <a:t> in this area are for the</a:t>
              </a:r>
            </a:p>
            <a:p>
              <a:pPr algn="ctr"/>
              <a:r>
                <a:rPr lang="en-US" sz="3200" b="1" dirty="0" smtClean="0"/>
                <a:t>UW Change Ringing Bells</a:t>
              </a:r>
              <a:endParaRPr lang="en-US" sz="3200" dirty="0" smtClean="0"/>
            </a:p>
            <a:p>
              <a:pPr algn="ctr"/>
              <a:r>
                <a:rPr lang="en-US" sz="200" b="1" dirty="0" smtClean="0"/>
                <a:t> </a:t>
              </a:r>
              <a:endParaRPr lang="en-US" sz="500" dirty="0"/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In case of questions, please contact:</a:t>
              </a:r>
            </a:p>
            <a:p>
              <a:pPr>
                <a:tabLst>
                  <a:tab pos="404813" algn="l"/>
                </a:tabLst>
              </a:pPr>
              <a:r>
                <a:rPr lang="en-US" b="1" dirty="0" smtClean="0"/>
                <a:t>	Rebecca </a:t>
              </a:r>
              <a:r>
                <a:rPr lang="en-US" b="1" dirty="0" err="1" smtClean="0"/>
                <a:t>Woodgate</a:t>
              </a:r>
              <a:r>
                <a:rPr lang="en-US" dirty="0" smtClean="0"/>
                <a:t>, </a:t>
              </a:r>
              <a:r>
                <a:rPr lang="en-US" i="1" dirty="0" smtClean="0"/>
                <a:t>Tower Captain, UW Change Ringing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	   Email: woodgate@uw.edu   (best mode of contact)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 	   Tel:  206-221-3268    or Switchboard 206-543-1300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     </a:t>
              </a:r>
              <a:r>
                <a:rPr lang="en-US" dirty="0"/>
                <a:t> </a:t>
              </a:r>
              <a:r>
                <a:rPr lang="en-US" dirty="0" smtClean="0"/>
                <a:t>  Cell:  425-318-9535  Home: 425-481-5523</a:t>
              </a:r>
              <a:br>
                <a:rPr lang="en-US" dirty="0" smtClean="0"/>
              </a:br>
              <a:r>
                <a:rPr lang="en-US" dirty="0" smtClean="0"/>
                <a:t>    	   </a:t>
              </a:r>
              <a:r>
                <a:rPr lang="en-US" i="1" dirty="0" smtClean="0"/>
                <a:t>http://www.music.washington.edu/bells</a:t>
              </a:r>
            </a:p>
            <a:p>
              <a:pPr>
                <a:tabLst>
                  <a:tab pos="404813" algn="l"/>
                </a:tabLst>
              </a:pPr>
              <a:endParaRPr lang="en-US" sz="300" i="1" dirty="0" smtClean="0"/>
            </a:p>
            <a:p>
              <a:pPr algn="r"/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Times New Roman" pitchFamily="18" charset="0"/>
                </a:rPr>
                <a:t> UW Change Ringing Bells</a:t>
              </a:r>
              <a:endParaRPr kumimoji="0" lang="en-US" sz="105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4724400"/>
            <a:ext cx="6858000" cy="3733800"/>
            <a:chOff x="0" y="381000"/>
            <a:chExt cx="6858000" cy="3733800"/>
          </a:xfrm>
        </p:grpSpPr>
        <p:sp>
          <p:nvSpPr>
            <p:cNvPr id="13" name="Rectangle 12"/>
            <p:cNvSpPr/>
            <p:nvPr/>
          </p:nvSpPr>
          <p:spPr>
            <a:xfrm>
              <a:off x="0" y="381000"/>
              <a:ext cx="6858000" cy="3733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8427" y="567064"/>
              <a:ext cx="6621145" cy="3388995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304799" y="608989"/>
              <a:ext cx="6172200" cy="3277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b="1" dirty="0" err="1" smtClean="0"/>
                <a:t>Coathangers</a:t>
              </a:r>
              <a:r>
                <a:rPr lang="en-US" sz="3200" b="1" dirty="0" smtClean="0"/>
                <a:t> in this area are for the</a:t>
              </a:r>
            </a:p>
            <a:p>
              <a:pPr algn="ctr"/>
              <a:r>
                <a:rPr lang="en-US" sz="3200" b="1" dirty="0" smtClean="0"/>
                <a:t>UW Change Ringing Bells</a:t>
              </a:r>
              <a:endParaRPr lang="en-US" sz="3200" dirty="0" smtClean="0"/>
            </a:p>
            <a:p>
              <a:pPr algn="ctr"/>
              <a:r>
                <a:rPr lang="en-US" sz="200" b="1" dirty="0" smtClean="0"/>
                <a:t> </a:t>
              </a:r>
              <a:endParaRPr lang="en-US" sz="500" dirty="0"/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In case of questions, please contact:</a:t>
              </a:r>
            </a:p>
            <a:p>
              <a:pPr>
                <a:tabLst>
                  <a:tab pos="404813" algn="l"/>
                </a:tabLst>
              </a:pPr>
              <a:r>
                <a:rPr lang="en-US" b="1" dirty="0" smtClean="0"/>
                <a:t>	Rebecca </a:t>
              </a:r>
              <a:r>
                <a:rPr lang="en-US" b="1" dirty="0" err="1" smtClean="0"/>
                <a:t>Woodgate</a:t>
              </a:r>
              <a:r>
                <a:rPr lang="en-US" dirty="0" smtClean="0"/>
                <a:t>, </a:t>
              </a:r>
              <a:r>
                <a:rPr lang="en-US" i="1" dirty="0" smtClean="0"/>
                <a:t>Tower Captain, UW Change Ringing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	   Email: woodgate@uw.edu   (best mode of contact)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 	   Tel:  206-221-3268    or Switchboard 206-543-1300</a:t>
              </a:r>
            </a:p>
            <a:p>
              <a:pPr>
                <a:tabLst>
                  <a:tab pos="404813" algn="l"/>
                </a:tabLst>
              </a:pPr>
              <a:r>
                <a:rPr lang="en-US" dirty="0" smtClean="0"/>
                <a:t>        </a:t>
              </a:r>
              <a:r>
                <a:rPr lang="en-US" dirty="0"/>
                <a:t> </a:t>
              </a:r>
              <a:r>
                <a:rPr lang="en-US" dirty="0" smtClean="0"/>
                <a:t>  Cell:  425-318-9535  Home: 425-481-5523</a:t>
              </a:r>
              <a:br>
                <a:rPr lang="en-US" dirty="0" smtClean="0"/>
              </a:br>
              <a:r>
                <a:rPr lang="en-US" dirty="0" smtClean="0"/>
                <a:t>    	   </a:t>
              </a:r>
              <a:r>
                <a:rPr lang="en-US" i="1" dirty="0" smtClean="0"/>
                <a:t>http://www.music.washington.edu/bells</a:t>
              </a:r>
            </a:p>
            <a:p>
              <a:pPr>
                <a:tabLst>
                  <a:tab pos="404813" algn="l"/>
                </a:tabLst>
              </a:pPr>
              <a:endParaRPr lang="en-US" sz="300" i="1" dirty="0" smtClean="0"/>
            </a:p>
            <a:p>
              <a:pPr algn="r"/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Times New Roman" pitchFamily="18" charset="0"/>
                </a:rPr>
                <a:t> UW Change Ringing Bells</a:t>
              </a:r>
              <a:endParaRPr kumimoji="0" lang="en-US" sz="105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65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</dc:creator>
  <cp:lastModifiedBy>Rebecca</cp:lastModifiedBy>
  <cp:revision>4</cp:revision>
  <dcterms:created xsi:type="dcterms:W3CDTF">2017-12-03T00:13:04Z</dcterms:created>
  <dcterms:modified xsi:type="dcterms:W3CDTF">2017-12-04T21:07:46Z</dcterms:modified>
</cp:coreProperties>
</file>