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938" y="-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0B8122-BA6A-427F-9BB8-7E9420A13F89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2D9D4-A20E-4C90-8087-3D182CD84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644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2D9D4-A20E-4C90-8087-3D182CD84F1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042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2D9D4-A20E-4C90-8087-3D182CD84F1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042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677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929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493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669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601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48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116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931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610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18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655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35E4F-C6C4-414E-BDA7-B606B01924A0}" type="datetimeFigureOut">
              <a:rPr lang="en-US" smtClean="0"/>
              <a:t>12/4/2017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C9C9B-7D0B-4AB5-BE92-85F8FA40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6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457200"/>
            <a:ext cx="6858000" cy="3733800"/>
            <a:chOff x="0" y="381000"/>
            <a:chExt cx="6858000" cy="3733800"/>
          </a:xfrm>
        </p:grpSpPr>
        <p:sp>
          <p:nvSpPr>
            <p:cNvPr id="5" name="Rectangle 4"/>
            <p:cNvSpPr/>
            <p:nvPr/>
          </p:nvSpPr>
          <p:spPr>
            <a:xfrm>
              <a:off x="0" y="381000"/>
              <a:ext cx="6858000" cy="37338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18427" y="567064"/>
              <a:ext cx="6621145" cy="3388995"/>
            </a:xfrm>
            <a:prstGeom prst="rect">
              <a:avLst/>
            </a:prstGeom>
            <a:solidFill>
              <a:srgbClr val="FFFF00"/>
            </a:solidFill>
            <a:ln w="762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>
              <a:off x="304799" y="608989"/>
              <a:ext cx="6172200" cy="3277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3200" b="1" dirty="0" err="1" smtClean="0"/>
                <a:t>Coathangers</a:t>
              </a:r>
              <a:r>
                <a:rPr lang="en-US" sz="3200" b="1" dirty="0" smtClean="0"/>
                <a:t> in this area are for the</a:t>
              </a:r>
            </a:p>
            <a:p>
              <a:pPr algn="ctr"/>
              <a:r>
                <a:rPr lang="en-US" sz="3200" b="1" dirty="0" smtClean="0"/>
                <a:t>UW Change Ringing Bells</a:t>
              </a:r>
              <a:endParaRPr lang="en-US" sz="3200" dirty="0" smtClean="0"/>
            </a:p>
            <a:p>
              <a:pPr algn="ctr"/>
              <a:r>
                <a:rPr lang="en-US" sz="200" b="1" dirty="0" smtClean="0"/>
                <a:t> </a:t>
              </a:r>
              <a:endParaRPr lang="en-US" sz="500" dirty="0"/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Calibri" pitchFamily="34" charset="0"/>
                  <a:cs typeface="Times New Roman" pitchFamily="18" charset="0"/>
                </a:rPr>
                <a:t>In case of questions, please contact:</a:t>
              </a:r>
            </a:p>
            <a:p>
              <a:pPr>
                <a:tabLst>
                  <a:tab pos="404813" algn="l"/>
                </a:tabLst>
              </a:pPr>
              <a:r>
                <a:rPr lang="en-US" b="1" dirty="0" smtClean="0"/>
                <a:t>	Rebecca </a:t>
              </a:r>
              <a:r>
                <a:rPr lang="en-US" b="1" dirty="0" err="1" smtClean="0"/>
                <a:t>Woodgate</a:t>
              </a:r>
              <a:r>
                <a:rPr lang="en-US" dirty="0" smtClean="0"/>
                <a:t>, </a:t>
              </a:r>
              <a:r>
                <a:rPr lang="en-US" i="1" dirty="0" smtClean="0"/>
                <a:t>Tower Captain, UW Change Ringing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	   Email: woodgate@uw.edu   (best mode of contact)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 	   Tel:  206-221-3268    or Switchboard 206-543-1300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     </a:t>
              </a:r>
              <a:r>
                <a:rPr lang="en-US" dirty="0"/>
                <a:t> </a:t>
              </a:r>
              <a:r>
                <a:rPr lang="en-US" dirty="0" smtClean="0"/>
                <a:t>  Cell:  425-318-9535  Home: 425-481-5523</a:t>
              </a:r>
              <a:br>
                <a:rPr lang="en-US" dirty="0" smtClean="0"/>
              </a:br>
              <a:r>
                <a:rPr lang="en-US" dirty="0" smtClean="0"/>
                <a:t>    	   </a:t>
              </a:r>
              <a:r>
                <a:rPr lang="en-US" i="1" dirty="0" smtClean="0"/>
                <a:t>http://www.music.washington.edu/bells</a:t>
              </a:r>
            </a:p>
            <a:p>
              <a:pPr>
                <a:tabLst>
                  <a:tab pos="404813" algn="l"/>
                </a:tabLst>
              </a:pPr>
              <a:endParaRPr lang="en-US" sz="300" i="1" dirty="0" smtClean="0"/>
            </a:p>
            <a:p>
              <a:pPr algn="r"/>
              <a:r>
                <a:rPr kumimoji="0" lang="en-US" b="1" i="1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cs typeface="Times New Roman" pitchFamily="18" charset="0"/>
                </a:rPr>
                <a:t> UW Change Ringing Bells</a:t>
              </a:r>
              <a:endParaRPr kumimoji="0" lang="en-US" sz="105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0" y="4724400"/>
            <a:ext cx="6858000" cy="3733800"/>
            <a:chOff x="0" y="381000"/>
            <a:chExt cx="6858000" cy="3733800"/>
          </a:xfrm>
        </p:grpSpPr>
        <p:sp>
          <p:nvSpPr>
            <p:cNvPr id="13" name="Rectangle 12"/>
            <p:cNvSpPr/>
            <p:nvPr/>
          </p:nvSpPr>
          <p:spPr>
            <a:xfrm>
              <a:off x="0" y="381000"/>
              <a:ext cx="6858000" cy="37338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8427" y="567064"/>
              <a:ext cx="6621145" cy="3388995"/>
            </a:xfrm>
            <a:prstGeom prst="rect">
              <a:avLst/>
            </a:prstGeom>
            <a:solidFill>
              <a:srgbClr val="FFFF00"/>
            </a:solidFill>
            <a:ln w="762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304799" y="608989"/>
              <a:ext cx="6172200" cy="3277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3200" b="1" dirty="0" err="1" smtClean="0"/>
                <a:t>Coathangers</a:t>
              </a:r>
              <a:r>
                <a:rPr lang="en-US" sz="3200" b="1" dirty="0" smtClean="0"/>
                <a:t> in this area are for the</a:t>
              </a:r>
            </a:p>
            <a:p>
              <a:pPr algn="ctr"/>
              <a:r>
                <a:rPr lang="en-US" sz="3200" b="1" dirty="0" smtClean="0"/>
                <a:t>UW Change Ringing Bells</a:t>
              </a:r>
              <a:endParaRPr lang="en-US" sz="3200" dirty="0" smtClean="0"/>
            </a:p>
            <a:p>
              <a:pPr algn="ctr"/>
              <a:r>
                <a:rPr lang="en-US" sz="200" b="1" dirty="0" smtClean="0"/>
                <a:t> </a:t>
              </a:r>
              <a:endParaRPr lang="en-US" sz="500" dirty="0"/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Calibri" pitchFamily="34" charset="0"/>
                  <a:cs typeface="Times New Roman" pitchFamily="18" charset="0"/>
                </a:rPr>
                <a:t>In case of questions, please contact:</a:t>
              </a:r>
            </a:p>
            <a:p>
              <a:pPr>
                <a:tabLst>
                  <a:tab pos="404813" algn="l"/>
                </a:tabLst>
              </a:pPr>
              <a:r>
                <a:rPr lang="en-US" b="1" dirty="0" smtClean="0"/>
                <a:t>	Rebecca </a:t>
              </a:r>
              <a:r>
                <a:rPr lang="en-US" b="1" dirty="0" err="1" smtClean="0"/>
                <a:t>Woodgate</a:t>
              </a:r>
              <a:r>
                <a:rPr lang="en-US" dirty="0" smtClean="0"/>
                <a:t>, </a:t>
              </a:r>
              <a:r>
                <a:rPr lang="en-US" i="1" dirty="0" smtClean="0"/>
                <a:t>Tower Captain, UW Change Ringing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	   Email: woodgate@uw.edu   (best mode of contact)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 	   Tel:  206-221-3268    or Switchboard 206-543-1300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     </a:t>
              </a:r>
              <a:r>
                <a:rPr lang="en-US" dirty="0"/>
                <a:t> </a:t>
              </a:r>
              <a:r>
                <a:rPr lang="en-US" dirty="0" smtClean="0"/>
                <a:t>  Cell:  425-318-9535  Home: 425-481-5523</a:t>
              </a:r>
              <a:br>
                <a:rPr lang="en-US" dirty="0" smtClean="0"/>
              </a:br>
              <a:r>
                <a:rPr lang="en-US" dirty="0" smtClean="0"/>
                <a:t>    	   </a:t>
              </a:r>
              <a:r>
                <a:rPr lang="en-US" i="1" dirty="0" smtClean="0"/>
                <a:t>http://www.music.washington.edu/bells</a:t>
              </a:r>
            </a:p>
            <a:p>
              <a:pPr>
                <a:tabLst>
                  <a:tab pos="404813" algn="l"/>
                </a:tabLst>
              </a:pPr>
              <a:endParaRPr lang="en-US" sz="300" i="1" dirty="0" smtClean="0"/>
            </a:p>
            <a:p>
              <a:pPr algn="r"/>
              <a:r>
                <a:rPr kumimoji="0" lang="en-US" b="1" i="1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cs typeface="Times New Roman" pitchFamily="18" charset="0"/>
                </a:rPr>
                <a:t> UW Change Ringing Bells</a:t>
              </a:r>
              <a:endParaRPr kumimoji="0" lang="en-US" sz="105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874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457200"/>
            <a:ext cx="6858000" cy="3733800"/>
            <a:chOff x="0" y="381000"/>
            <a:chExt cx="6858000" cy="3733800"/>
          </a:xfrm>
        </p:grpSpPr>
        <p:sp>
          <p:nvSpPr>
            <p:cNvPr id="5" name="Rectangle 4"/>
            <p:cNvSpPr/>
            <p:nvPr/>
          </p:nvSpPr>
          <p:spPr>
            <a:xfrm>
              <a:off x="0" y="381000"/>
              <a:ext cx="6858000" cy="37338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18427" y="567064"/>
              <a:ext cx="6621145" cy="3388995"/>
            </a:xfrm>
            <a:prstGeom prst="rect">
              <a:avLst/>
            </a:prstGeom>
            <a:solidFill>
              <a:srgbClr val="FFFF00"/>
            </a:solidFill>
            <a:ln w="762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>
              <a:off x="304799" y="608989"/>
              <a:ext cx="6172200" cy="3277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3200" b="1" dirty="0" err="1" smtClean="0"/>
                <a:t>Coathangers</a:t>
              </a:r>
              <a:r>
                <a:rPr lang="en-US" sz="3200" b="1" dirty="0" smtClean="0"/>
                <a:t> in this area are for the</a:t>
              </a:r>
            </a:p>
            <a:p>
              <a:pPr algn="ctr"/>
              <a:r>
                <a:rPr lang="en-US" sz="3200" b="1" dirty="0" smtClean="0"/>
                <a:t>UW Change Ringing Bells</a:t>
              </a:r>
              <a:endParaRPr lang="en-US" sz="3200" dirty="0" smtClean="0"/>
            </a:p>
            <a:p>
              <a:pPr algn="ctr"/>
              <a:r>
                <a:rPr lang="en-US" sz="200" b="1" dirty="0" smtClean="0"/>
                <a:t> </a:t>
              </a:r>
              <a:endParaRPr lang="en-US" sz="500" dirty="0"/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Calibri" pitchFamily="34" charset="0"/>
                  <a:cs typeface="Times New Roman" pitchFamily="18" charset="0"/>
                </a:rPr>
                <a:t>In case of questions, please contact:</a:t>
              </a:r>
            </a:p>
            <a:p>
              <a:pPr>
                <a:tabLst>
                  <a:tab pos="404813" algn="l"/>
                </a:tabLst>
              </a:pPr>
              <a:r>
                <a:rPr lang="en-US" b="1" dirty="0" smtClean="0"/>
                <a:t>	Rebecca </a:t>
              </a:r>
              <a:r>
                <a:rPr lang="en-US" b="1" dirty="0" err="1" smtClean="0"/>
                <a:t>Woodgate</a:t>
              </a:r>
              <a:r>
                <a:rPr lang="en-US" dirty="0" smtClean="0"/>
                <a:t>, </a:t>
              </a:r>
              <a:r>
                <a:rPr lang="en-US" i="1" dirty="0" smtClean="0"/>
                <a:t>Tower Captain, UW Change Ringing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	   Email: woodgate@uw.edu   (best mode of contact)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 	   Tel:  206-221-3268    or Switchboard 206-543-1300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     </a:t>
              </a:r>
              <a:r>
                <a:rPr lang="en-US" dirty="0"/>
                <a:t> </a:t>
              </a:r>
              <a:r>
                <a:rPr lang="en-US" dirty="0" smtClean="0"/>
                <a:t>  Cell:  425-318-9535  Home: 425-481-5523</a:t>
              </a:r>
              <a:br>
                <a:rPr lang="en-US" dirty="0" smtClean="0"/>
              </a:br>
              <a:r>
                <a:rPr lang="en-US" dirty="0" smtClean="0"/>
                <a:t>    	   </a:t>
              </a:r>
              <a:r>
                <a:rPr lang="en-US" i="1" dirty="0" smtClean="0"/>
                <a:t>http://www.music.washington.edu/bells</a:t>
              </a:r>
            </a:p>
            <a:p>
              <a:pPr>
                <a:tabLst>
                  <a:tab pos="404813" algn="l"/>
                </a:tabLst>
              </a:pPr>
              <a:endParaRPr lang="en-US" sz="300" i="1" dirty="0" smtClean="0"/>
            </a:p>
            <a:p>
              <a:pPr algn="r"/>
              <a:r>
                <a:rPr kumimoji="0" lang="en-US" b="1" i="1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cs typeface="Times New Roman" pitchFamily="18" charset="0"/>
                </a:rPr>
                <a:t> UW Change Ringing Bells</a:t>
              </a:r>
              <a:endParaRPr kumimoji="0" lang="en-US" sz="105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0" y="4724400"/>
            <a:ext cx="6858000" cy="3733800"/>
            <a:chOff x="0" y="381000"/>
            <a:chExt cx="6858000" cy="3733800"/>
          </a:xfrm>
        </p:grpSpPr>
        <p:sp>
          <p:nvSpPr>
            <p:cNvPr id="13" name="Rectangle 12"/>
            <p:cNvSpPr/>
            <p:nvPr/>
          </p:nvSpPr>
          <p:spPr>
            <a:xfrm>
              <a:off x="0" y="381000"/>
              <a:ext cx="6858000" cy="37338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8427" y="567064"/>
              <a:ext cx="6621145" cy="3388995"/>
            </a:xfrm>
            <a:prstGeom prst="rect">
              <a:avLst/>
            </a:prstGeom>
            <a:solidFill>
              <a:srgbClr val="FFFF00"/>
            </a:solidFill>
            <a:ln w="762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304799" y="608989"/>
              <a:ext cx="6172200" cy="3277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3200" b="1" dirty="0" err="1" smtClean="0"/>
                <a:t>Coathangers</a:t>
              </a:r>
              <a:r>
                <a:rPr lang="en-US" sz="3200" b="1" dirty="0" smtClean="0"/>
                <a:t> in this area are for the</a:t>
              </a:r>
            </a:p>
            <a:p>
              <a:pPr algn="ctr"/>
              <a:r>
                <a:rPr lang="en-US" sz="3200" b="1" dirty="0" smtClean="0"/>
                <a:t>UW Change Ringing Bells</a:t>
              </a:r>
              <a:endParaRPr lang="en-US" sz="3200" dirty="0" smtClean="0"/>
            </a:p>
            <a:p>
              <a:pPr algn="ctr"/>
              <a:r>
                <a:rPr lang="en-US" sz="200" b="1" dirty="0" smtClean="0"/>
                <a:t> </a:t>
              </a:r>
              <a:endParaRPr lang="en-US" sz="500" dirty="0"/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Calibri" pitchFamily="34" charset="0"/>
                  <a:cs typeface="Times New Roman" pitchFamily="18" charset="0"/>
                </a:rPr>
                <a:t>In case of questions, please contact:</a:t>
              </a:r>
            </a:p>
            <a:p>
              <a:pPr>
                <a:tabLst>
                  <a:tab pos="404813" algn="l"/>
                </a:tabLst>
              </a:pPr>
              <a:r>
                <a:rPr lang="en-US" b="1" dirty="0" smtClean="0"/>
                <a:t>	Rebecca </a:t>
              </a:r>
              <a:r>
                <a:rPr lang="en-US" b="1" dirty="0" err="1" smtClean="0"/>
                <a:t>Woodgate</a:t>
              </a:r>
              <a:r>
                <a:rPr lang="en-US" dirty="0" smtClean="0"/>
                <a:t>, </a:t>
              </a:r>
              <a:r>
                <a:rPr lang="en-US" i="1" dirty="0" smtClean="0"/>
                <a:t>Tower Captain, UW Change Ringing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	   Email: woodgate@uw.edu   (best mode of contact)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 	   Tel:  206-221-3268    or Switchboard 206-543-1300</a:t>
              </a:r>
            </a:p>
            <a:p>
              <a:pPr>
                <a:tabLst>
                  <a:tab pos="404813" algn="l"/>
                </a:tabLst>
              </a:pPr>
              <a:r>
                <a:rPr lang="en-US" dirty="0" smtClean="0"/>
                <a:t>        </a:t>
              </a:r>
              <a:r>
                <a:rPr lang="en-US" dirty="0"/>
                <a:t> </a:t>
              </a:r>
              <a:r>
                <a:rPr lang="en-US" dirty="0" smtClean="0"/>
                <a:t>  Cell:  425-318-9535  Home: 425-481-5523</a:t>
              </a:r>
              <a:br>
                <a:rPr lang="en-US" dirty="0" smtClean="0"/>
              </a:br>
              <a:r>
                <a:rPr lang="en-US" dirty="0" smtClean="0"/>
                <a:t>    	   </a:t>
              </a:r>
              <a:r>
                <a:rPr lang="en-US" i="1" dirty="0" smtClean="0"/>
                <a:t>http://www.music.washington.edu/bells</a:t>
              </a:r>
            </a:p>
            <a:p>
              <a:pPr>
                <a:tabLst>
                  <a:tab pos="404813" algn="l"/>
                </a:tabLst>
              </a:pPr>
              <a:endParaRPr lang="en-US" sz="300" i="1" dirty="0" smtClean="0"/>
            </a:p>
            <a:p>
              <a:pPr algn="r"/>
              <a:r>
                <a:rPr kumimoji="0" lang="en-US" b="1" i="1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cs typeface="Times New Roman" pitchFamily="18" charset="0"/>
                </a:rPr>
                <a:t> UW Change Ringing Bells</a:t>
              </a:r>
              <a:endParaRPr kumimoji="0" lang="en-US" sz="105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50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82</Words>
  <Application>Microsoft Office PowerPoint</Application>
  <PresentationFormat>On-screen Show (4:3)</PresentationFormat>
  <Paragraphs>42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</dc:creator>
  <cp:lastModifiedBy>Rebecca</cp:lastModifiedBy>
  <cp:revision>4</cp:revision>
  <dcterms:created xsi:type="dcterms:W3CDTF">2017-12-03T00:13:04Z</dcterms:created>
  <dcterms:modified xsi:type="dcterms:W3CDTF">2017-12-04T21:07:46Z</dcterms:modified>
</cp:coreProperties>
</file>