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68" r:id="rId4"/>
    <p:sldId id="265" r:id="rId5"/>
    <p:sldId id="271" r:id="rId6"/>
    <p:sldId id="272" r:id="rId7"/>
    <p:sldId id="274" r:id="rId8"/>
    <p:sldId id="263" r:id="rId9"/>
    <p:sldId id="275" r:id="rId10"/>
    <p:sldId id="276" r:id="rId11"/>
    <p:sldId id="277" r:id="rId12"/>
    <p:sldId id="278" r:id="rId13"/>
    <p:sldId id="279" r:id="rId14"/>
    <p:sldId id="280" r:id="rId15"/>
    <p:sldId id="281" r:id="rId16"/>
    <p:sldId id="284" r:id="rId17"/>
    <p:sldId id="282" r:id="rId18"/>
    <p:sldId id="285"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3" d="100"/>
          <a:sy n="113" d="100"/>
        </p:scale>
        <p:origin x="2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E7ADB9-6447-47D4-82F7-B4CA06180C6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3BAD1BA-702B-4F1E-BFFE-BA15B6BDE866}">
      <dgm:prSet phldrT="[Text]"/>
      <dgm:spPr>
        <a:solidFill>
          <a:srgbClr val="7030A0"/>
        </a:solidFill>
      </dgm:spPr>
      <dgm:t>
        <a:bodyPr/>
        <a:lstStyle/>
        <a:p>
          <a:r>
            <a:rPr lang="en-US" dirty="0" smtClean="0"/>
            <a:t>Site Collection</a:t>
          </a:r>
          <a:endParaRPr lang="en-US" dirty="0"/>
        </a:p>
      </dgm:t>
    </dgm:pt>
    <dgm:pt modelId="{C1CA4EB1-B154-4A70-A331-E9D3D21F3B9E}" type="parTrans" cxnId="{9AD199D0-AC0C-46F6-9552-5805E4330812}">
      <dgm:prSet/>
      <dgm:spPr/>
      <dgm:t>
        <a:bodyPr/>
        <a:lstStyle/>
        <a:p>
          <a:endParaRPr lang="en-US"/>
        </a:p>
      </dgm:t>
    </dgm:pt>
    <dgm:pt modelId="{76FC3344-04C7-466B-80FC-DA39EAD859BF}" type="sibTrans" cxnId="{9AD199D0-AC0C-46F6-9552-5805E4330812}">
      <dgm:prSet/>
      <dgm:spPr/>
      <dgm:t>
        <a:bodyPr/>
        <a:lstStyle/>
        <a:p>
          <a:endParaRPr lang="en-US"/>
        </a:p>
      </dgm:t>
    </dgm:pt>
    <dgm:pt modelId="{EDC07788-7D10-49B5-9AE7-F129504BBD21}">
      <dgm:prSet phldrT="[Text]"/>
      <dgm:spPr>
        <a:solidFill>
          <a:srgbClr val="C00000"/>
        </a:solidFill>
        <a:ln>
          <a:solidFill>
            <a:schemeClr val="tx1"/>
          </a:solidFill>
        </a:ln>
      </dgm:spPr>
      <dgm:t>
        <a:bodyPr/>
        <a:lstStyle/>
        <a:p>
          <a:r>
            <a:rPr lang="en-US" dirty="0" smtClean="0"/>
            <a:t>Site</a:t>
          </a:r>
          <a:endParaRPr lang="en-US" dirty="0"/>
        </a:p>
      </dgm:t>
    </dgm:pt>
    <dgm:pt modelId="{FBFDF491-41E9-416E-AE48-82D593A883D1}" type="parTrans" cxnId="{AC94FF58-31F6-429E-BE56-AF67B272982F}">
      <dgm:prSet/>
      <dgm:spPr/>
      <dgm:t>
        <a:bodyPr/>
        <a:lstStyle/>
        <a:p>
          <a:endParaRPr lang="en-US"/>
        </a:p>
      </dgm:t>
    </dgm:pt>
    <dgm:pt modelId="{6FE9A968-5F27-41EA-95B3-B17102D2027D}" type="sibTrans" cxnId="{AC94FF58-31F6-429E-BE56-AF67B272982F}">
      <dgm:prSet/>
      <dgm:spPr/>
      <dgm:t>
        <a:bodyPr/>
        <a:lstStyle/>
        <a:p>
          <a:endParaRPr lang="en-US"/>
        </a:p>
      </dgm:t>
    </dgm:pt>
    <dgm:pt modelId="{7FEF2FB5-059E-43B2-A0A8-177A91ED26D6}">
      <dgm:prSet phldrT="[Text]"/>
      <dgm:spPr>
        <a:solidFill>
          <a:schemeClr val="accent3"/>
        </a:solidFill>
      </dgm:spPr>
      <dgm:t>
        <a:bodyPr/>
        <a:lstStyle/>
        <a:p>
          <a:r>
            <a:rPr lang="en-US" dirty="0" smtClean="0"/>
            <a:t>Pages</a:t>
          </a:r>
          <a:endParaRPr lang="en-US" dirty="0"/>
        </a:p>
      </dgm:t>
    </dgm:pt>
    <dgm:pt modelId="{34795C44-99A1-4C3F-A119-9B0CD737D8A5}" type="parTrans" cxnId="{2373F5F1-D968-4B8A-A80E-6D76DEE6A8BB}">
      <dgm:prSet/>
      <dgm:spPr/>
      <dgm:t>
        <a:bodyPr/>
        <a:lstStyle/>
        <a:p>
          <a:endParaRPr lang="en-US"/>
        </a:p>
      </dgm:t>
    </dgm:pt>
    <dgm:pt modelId="{E73E57FB-43BB-4AA6-88AC-D6F7B0F3F238}" type="sibTrans" cxnId="{2373F5F1-D968-4B8A-A80E-6D76DEE6A8BB}">
      <dgm:prSet/>
      <dgm:spPr/>
      <dgm:t>
        <a:bodyPr/>
        <a:lstStyle/>
        <a:p>
          <a:endParaRPr lang="en-US"/>
        </a:p>
      </dgm:t>
    </dgm:pt>
    <dgm:pt modelId="{D832E2A5-A641-47A9-8069-AB3D727FABBB}">
      <dgm:prSet phldrT="[Text]"/>
      <dgm:spPr/>
      <dgm:t>
        <a:bodyPr/>
        <a:lstStyle/>
        <a:p>
          <a:r>
            <a:rPr lang="en-US" dirty="0" smtClean="0"/>
            <a:t>Apps, Web Parts</a:t>
          </a:r>
          <a:endParaRPr lang="en-US" dirty="0"/>
        </a:p>
      </dgm:t>
    </dgm:pt>
    <dgm:pt modelId="{6852E71D-1141-4F17-B78D-752E470D8BDD}" type="parTrans" cxnId="{BDE4338A-C19B-45DB-B084-4F7668B70285}">
      <dgm:prSet/>
      <dgm:spPr/>
      <dgm:t>
        <a:bodyPr/>
        <a:lstStyle/>
        <a:p>
          <a:endParaRPr lang="en-US"/>
        </a:p>
      </dgm:t>
    </dgm:pt>
    <dgm:pt modelId="{17353861-0C61-42E6-8B12-5464D3E86768}" type="sibTrans" cxnId="{BDE4338A-C19B-45DB-B084-4F7668B70285}">
      <dgm:prSet/>
      <dgm:spPr/>
      <dgm:t>
        <a:bodyPr/>
        <a:lstStyle/>
        <a:p>
          <a:endParaRPr lang="en-US"/>
        </a:p>
      </dgm:t>
    </dgm:pt>
    <dgm:pt modelId="{48EC55BF-9CA2-4260-92A9-56C249CAE71C}">
      <dgm:prSet/>
      <dgm:spPr>
        <a:solidFill>
          <a:schemeClr val="accent6">
            <a:lumMod val="60000"/>
            <a:lumOff val="40000"/>
          </a:schemeClr>
        </a:solidFill>
      </dgm:spPr>
      <dgm:t>
        <a:bodyPr/>
        <a:lstStyle/>
        <a:p>
          <a:r>
            <a:rPr lang="en-US" dirty="0" smtClean="0"/>
            <a:t>Subsite</a:t>
          </a:r>
          <a:endParaRPr lang="en-US" dirty="0"/>
        </a:p>
      </dgm:t>
    </dgm:pt>
    <dgm:pt modelId="{E6F394E7-0B2C-4005-B510-84DA39CB36C6}" type="parTrans" cxnId="{26681BF0-8533-4AE9-B778-56452D0F2C47}">
      <dgm:prSet/>
      <dgm:spPr/>
      <dgm:t>
        <a:bodyPr/>
        <a:lstStyle/>
        <a:p>
          <a:endParaRPr lang="en-US"/>
        </a:p>
      </dgm:t>
    </dgm:pt>
    <dgm:pt modelId="{8C652926-4A4E-4116-BFED-17CC38CA7189}" type="sibTrans" cxnId="{26681BF0-8533-4AE9-B778-56452D0F2C47}">
      <dgm:prSet/>
      <dgm:spPr/>
      <dgm:t>
        <a:bodyPr/>
        <a:lstStyle/>
        <a:p>
          <a:endParaRPr lang="en-US"/>
        </a:p>
      </dgm:t>
    </dgm:pt>
    <dgm:pt modelId="{04B0B33A-F6BD-4943-91FC-8B46E937ACE1}">
      <dgm:prSet/>
      <dgm:spPr>
        <a:solidFill>
          <a:schemeClr val="accent3"/>
        </a:solidFill>
      </dgm:spPr>
      <dgm:t>
        <a:bodyPr/>
        <a:lstStyle/>
        <a:p>
          <a:r>
            <a:rPr lang="en-US" dirty="0" smtClean="0"/>
            <a:t>Pages</a:t>
          </a:r>
          <a:endParaRPr lang="en-US" dirty="0"/>
        </a:p>
      </dgm:t>
    </dgm:pt>
    <dgm:pt modelId="{CA51FC8E-F315-4DD1-A0E0-824970685164}" type="parTrans" cxnId="{959A6236-4AD6-476C-855B-74139683472C}">
      <dgm:prSet/>
      <dgm:spPr/>
      <dgm:t>
        <a:bodyPr/>
        <a:lstStyle/>
        <a:p>
          <a:endParaRPr lang="en-US"/>
        </a:p>
      </dgm:t>
    </dgm:pt>
    <dgm:pt modelId="{A1338743-1152-476F-99A2-C2465AA7333C}" type="sibTrans" cxnId="{959A6236-4AD6-476C-855B-74139683472C}">
      <dgm:prSet/>
      <dgm:spPr/>
      <dgm:t>
        <a:bodyPr/>
        <a:lstStyle/>
        <a:p>
          <a:endParaRPr lang="en-US"/>
        </a:p>
      </dgm:t>
    </dgm:pt>
    <dgm:pt modelId="{1A55AB62-2E0B-464C-BAFA-3447CDD7D726}">
      <dgm:prSet/>
      <dgm:spPr/>
      <dgm:t>
        <a:bodyPr/>
        <a:lstStyle/>
        <a:p>
          <a:r>
            <a:rPr lang="en-US" dirty="0" smtClean="0"/>
            <a:t>Apps, Web Parts</a:t>
          </a:r>
          <a:endParaRPr lang="en-US" dirty="0"/>
        </a:p>
      </dgm:t>
    </dgm:pt>
    <dgm:pt modelId="{B1349D55-0EF8-40D1-9FF6-0343473982B7}" type="parTrans" cxnId="{AE652391-4CB5-4F71-AA2D-D3FA36B44027}">
      <dgm:prSet/>
      <dgm:spPr/>
      <dgm:t>
        <a:bodyPr/>
        <a:lstStyle/>
        <a:p>
          <a:endParaRPr lang="en-US"/>
        </a:p>
      </dgm:t>
    </dgm:pt>
    <dgm:pt modelId="{BDBD20B5-FF59-47AF-83EF-8D42490AE108}" type="sibTrans" cxnId="{AE652391-4CB5-4F71-AA2D-D3FA36B44027}">
      <dgm:prSet/>
      <dgm:spPr/>
      <dgm:t>
        <a:bodyPr/>
        <a:lstStyle/>
        <a:p>
          <a:endParaRPr lang="en-US"/>
        </a:p>
      </dgm:t>
    </dgm:pt>
    <dgm:pt modelId="{3FE9902E-BA72-4230-856E-11F18CE08C73}">
      <dgm:prSet/>
      <dgm:spPr/>
      <dgm:t>
        <a:bodyPr/>
        <a:lstStyle/>
        <a:p>
          <a:r>
            <a:rPr lang="en-US" dirty="0" smtClean="0"/>
            <a:t>Apps, Web Parts</a:t>
          </a:r>
          <a:endParaRPr lang="en-US" dirty="0"/>
        </a:p>
      </dgm:t>
    </dgm:pt>
    <dgm:pt modelId="{82CA5901-5FCD-4D16-AFF5-14F41B539DFA}" type="parTrans" cxnId="{2E8F950E-7073-4E90-B5F3-7C61E0D54284}">
      <dgm:prSet/>
      <dgm:spPr/>
      <dgm:t>
        <a:bodyPr/>
        <a:lstStyle/>
        <a:p>
          <a:endParaRPr lang="en-US"/>
        </a:p>
      </dgm:t>
    </dgm:pt>
    <dgm:pt modelId="{EFE947D0-B05D-44CF-B0B1-125009D2A375}" type="sibTrans" cxnId="{2E8F950E-7073-4E90-B5F3-7C61E0D54284}">
      <dgm:prSet/>
      <dgm:spPr/>
      <dgm:t>
        <a:bodyPr/>
        <a:lstStyle/>
        <a:p>
          <a:endParaRPr lang="en-US"/>
        </a:p>
      </dgm:t>
    </dgm:pt>
    <dgm:pt modelId="{286C06CB-2FEC-4EFC-8E33-3421FAE6D8ED}">
      <dgm:prSet/>
      <dgm:spPr/>
      <dgm:t>
        <a:bodyPr/>
        <a:lstStyle/>
        <a:p>
          <a:r>
            <a:rPr lang="en-US" dirty="0" smtClean="0"/>
            <a:t>Apps, Web Parts</a:t>
          </a:r>
          <a:endParaRPr lang="en-US" dirty="0"/>
        </a:p>
      </dgm:t>
    </dgm:pt>
    <dgm:pt modelId="{7AE104C2-FDC4-4945-B4E4-0F5DBF5883BD}" type="parTrans" cxnId="{116FDF5E-1AFF-4A4C-B50E-BBC590304B9B}">
      <dgm:prSet/>
      <dgm:spPr/>
      <dgm:t>
        <a:bodyPr/>
        <a:lstStyle/>
        <a:p>
          <a:endParaRPr lang="en-US"/>
        </a:p>
      </dgm:t>
    </dgm:pt>
    <dgm:pt modelId="{39DD567D-79AC-4D50-AE9C-93D90BEA01A9}" type="sibTrans" cxnId="{116FDF5E-1AFF-4A4C-B50E-BBC590304B9B}">
      <dgm:prSet/>
      <dgm:spPr/>
      <dgm:t>
        <a:bodyPr/>
        <a:lstStyle/>
        <a:p>
          <a:endParaRPr lang="en-US"/>
        </a:p>
      </dgm:t>
    </dgm:pt>
    <dgm:pt modelId="{41301A99-15CD-4078-B4AE-61CC21763554}" type="pres">
      <dgm:prSet presAssocID="{03E7ADB9-6447-47D4-82F7-B4CA06180C6B}" presName="hierChild1" presStyleCnt="0">
        <dgm:presLayoutVars>
          <dgm:orgChart val="1"/>
          <dgm:chPref val="1"/>
          <dgm:dir/>
          <dgm:animOne val="branch"/>
          <dgm:animLvl val="lvl"/>
          <dgm:resizeHandles/>
        </dgm:presLayoutVars>
      </dgm:prSet>
      <dgm:spPr/>
      <dgm:t>
        <a:bodyPr/>
        <a:lstStyle/>
        <a:p>
          <a:endParaRPr lang="en-US"/>
        </a:p>
      </dgm:t>
    </dgm:pt>
    <dgm:pt modelId="{E00DD396-DBDB-47F8-91C0-2782B2AA2137}" type="pres">
      <dgm:prSet presAssocID="{A3BAD1BA-702B-4F1E-BFFE-BA15B6BDE866}" presName="hierRoot1" presStyleCnt="0">
        <dgm:presLayoutVars>
          <dgm:hierBranch val="init"/>
        </dgm:presLayoutVars>
      </dgm:prSet>
      <dgm:spPr/>
    </dgm:pt>
    <dgm:pt modelId="{4CF23C16-24BA-4C3D-8D42-8F6E70F9F1F7}" type="pres">
      <dgm:prSet presAssocID="{A3BAD1BA-702B-4F1E-BFFE-BA15B6BDE866}" presName="rootComposite1" presStyleCnt="0"/>
      <dgm:spPr/>
    </dgm:pt>
    <dgm:pt modelId="{74AB1501-C073-4498-B10E-D842966F3672}" type="pres">
      <dgm:prSet presAssocID="{A3BAD1BA-702B-4F1E-BFFE-BA15B6BDE866}" presName="rootText1" presStyleLbl="node0" presStyleIdx="0" presStyleCnt="1">
        <dgm:presLayoutVars>
          <dgm:chPref val="3"/>
        </dgm:presLayoutVars>
      </dgm:prSet>
      <dgm:spPr/>
      <dgm:t>
        <a:bodyPr/>
        <a:lstStyle/>
        <a:p>
          <a:endParaRPr lang="en-US"/>
        </a:p>
      </dgm:t>
    </dgm:pt>
    <dgm:pt modelId="{94F12D38-931B-444C-BE92-A73E35441F29}" type="pres">
      <dgm:prSet presAssocID="{A3BAD1BA-702B-4F1E-BFFE-BA15B6BDE866}" presName="rootConnector1" presStyleLbl="node1" presStyleIdx="0" presStyleCnt="0"/>
      <dgm:spPr/>
      <dgm:t>
        <a:bodyPr/>
        <a:lstStyle/>
        <a:p>
          <a:endParaRPr lang="en-US"/>
        </a:p>
      </dgm:t>
    </dgm:pt>
    <dgm:pt modelId="{C546FED8-860B-400E-B55F-41F7E8FAA23D}" type="pres">
      <dgm:prSet presAssocID="{A3BAD1BA-702B-4F1E-BFFE-BA15B6BDE866}" presName="hierChild2" presStyleCnt="0"/>
      <dgm:spPr/>
    </dgm:pt>
    <dgm:pt modelId="{35614B25-C236-42F9-82E2-373E164CEAD8}" type="pres">
      <dgm:prSet presAssocID="{FBFDF491-41E9-416E-AE48-82D593A883D1}" presName="Name37" presStyleLbl="parChTrans1D2" presStyleIdx="0" presStyleCnt="1"/>
      <dgm:spPr/>
      <dgm:t>
        <a:bodyPr/>
        <a:lstStyle/>
        <a:p>
          <a:endParaRPr lang="en-US"/>
        </a:p>
      </dgm:t>
    </dgm:pt>
    <dgm:pt modelId="{E9B844C4-419B-44DD-B000-01518A087A3D}" type="pres">
      <dgm:prSet presAssocID="{EDC07788-7D10-49B5-9AE7-F129504BBD21}" presName="hierRoot2" presStyleCnt="0">
        <dgm:presLayoutVars>
          <dgm:hierBranch val="init"/>
        </dgm:presLayoutVars>
      </dgm:prSet>
      <dgm:spPr/>
    </dgm:pt>
    <dgm:pt modelId="{4A473CDD-65ED-4A16-AA2F-BD15E213C42D}" type="pres">
      <dgm:prSet presAssocID="{EDC07788-7D10-49B5-9AE7-F129504BBD21}" presName="rootComposite" presStyleCnt="0"/>
      <dgm:spPr/>
    </dgm:pt>
    <dgm:pt modelId="{7911F683-C71B-482E-A643-F415B0D5A1F0}" type="pres">
      <dgm:prSet presAssocID="{EDC07788-7D10-49B5-9AE7-F129504BBD21}" presName="rootText" presStyleLbl="node2" presStyleIdx="0" presStyleCnt="1">
        <dgm:presLayoutVars>
          <dgm:chPref val="3"/>
        </dgm:presLayoutVars>
      </dgm:prSet>
      <dgm:spPr/>
      <dgm:t>
        <a:bodyPr/>
        <a:lstStyle/>
        <a:p>
          <a:endParaRPr lang="en-US"/>
        </a:p>
      </dgm:t>
    </dgm:pt>
    <dgm:pt modelId="{404C157A-94E8-48C8-BF0F-F8CE6E3DF368}" type="pres">
      <dgm:prSet presAssocID="{EDC07788-7D10-49B5-9AE7-F129504BBD21}" presName="rootConnector" presStyleLbl="node2" presStyleIdx="0" presStyleCnt="1"/>
      <dgm:spPr/>
      <dgm:t>
        <a:bodyPr/>
        <a:lstStyle/>
        <a:p>
          <a:endParaRPr lang="en-US"/>
        </a:p>
      </dgm:t>
    </dgm:pt>
    <dgm:pt modelId="{DD2A00E2-E943-4595-A2D7-B86BF80BDE67}" type="pres">
      <dgm:prSet presAssocID="{EDC07788-7D10-49B5-9AE7-F129504BBD21}" presName="hierChild4" presStyleCnt="0"/>
      <dgm:spPr/>
    </dgm:pt>
    <dgm:pt modelId="{F9A9CDE4-0B47-4651-B98C-2EFBEDCA3D47}" type="pres">
      <dgm:prSet presAssocID="{34795C44-99A1-4C3F-A119-9B0CD737D8A5}" presName="Name37" presStyleLbl="parChTrans1D3" presStyleIdx="0" presStyleCnt="3"/>
      <dgm:spPr/>
      <dgm:t>
        <a:bodyPr/>
        <a:lstStyle/>
        <a:p>
          <a:endParaRPr lang="en-US"/>
        </a:p>
      </dgm:t>
    </dgm:pt>
    <dgm:pt modelId="{B7FFE245-23A0-411E-AE5A-2A2936D73931}" type="pres">
      <dgm:prSet presAssocID="{7FEF2FB5-059E-43B2-A0A8-177A91ED26D6}" presName="hierRoot2" presStyleCnt="0">
        <dgm:presLayoutVars>
          <dgm:hierBranch val="init"/>
        </dgm:presLayoutVars>
      </dgm:prSet>
      <dgm:spPr/>
    </dgm:pt>
    <dgm:pt modelId="{B49D21EC-B376-451F-AB1F-7FAAAE649C5A}" type="pres">
      <dgm:prSet presAssocID="{7FEF2FB5-059E-43B2-A0A8-177A91ED26D6}" presName="rootComposite" presStyleCnt="0"/>
      <dgm:spPr/>
    </dgm:pt>
    <dgm:pt modelId="{546A0900-1098-4A28-AF8F-EF74CA35CA52}" type="pres">
      <dgm:prSet presAssocID="{7FEF2FB5-059E-43B2-A0A8-177A91ED26D6}" presName="rootText" presStyleLbl="node3" presStyleIdx="0" presStyleCnt="3">
        <dgm:presLayoutVars>
          <dgm:chPref val="3"/>
        </dgm:presLayoutVars>
      </dgm:prSet>
      <dgm:spPr/>
      <dgm:t>
        <a:bodyPr/>
        <a:lstStyle/>
        <a:p>
          <a:endParaRPr lang="en-US"/>
        </a:p>
      </dgm:t>
    </dgm:pt>
    <dgm:pt modelId="{915ADB93-F844-4A6B-BEAE-74D16673700B}" type="pres">
      <dgm:prSet presAssocID="{7FEF2FB5-059E-43B2-A0A8-177A91ED26D6}" presName="rootConnector" presStyleLbl="node3" presStyleIdx="0" presStyleCnt="3"/>
      <dgm:spPr/>
      <dgm:t>
        <a:bodyPr/>
        <a:lstStyle/>
        <a:p>
          <a:endParaRPr lang="en-US"/>
        </a:p>
      </dgm:t>
    </dgm:pt>
    <dgm:pt modelId="{D2A91D77-B8C0-44A9-BF6C-F35164A403B7}" type="pres">
      <dgm:prSet presAssocID="{7FEF2FB5-059E-43B2-A0A8-177A91ED26D6}" presName="hierChild4" presStyleCnt="0"/>
      <dgm:spPr/>
    </dgm:pt>
    <dgm:pt modelId="{573979A9-6550-408D-A274-773152223935}" type="pres">
      <dgm:prSet presAssocID="{82CA5901-5FCD-4D16-AFF5-14F41B539DFA}" presName="Name37" presStyleLbl="parChTrans1D4" presStyleIdx="0" presStyleCnt="4"/>
      <dgm:spPr/>
      <dgm:t>
        <a:bodyPr/>
        <a:lstStyle/>
        <a:p>
          <a:endParaRPr lang="en-US"/>
        </a:p>
      </dgm:t>
    </dgm:pt>
    <dgm:pt modelId="{04F45DA0-5DB3-47DE-A88E-36C5C8A66CF3}" type="pres">
      <dgm:prSet presAssocID="{3FE9902E-BA72-4230-856E-11F18CE08C73}" presName="hierRoot2" presStyleCnt="0">
        <dgm:presLayoutVars>
          <dgm:hierBranch val="init"/>
        </dgm:presLayoutVars>
      </dgm:prSet>
      <dgm:spPr/>
    </dgm:pt>
    <dgm:pt modelId="{675550BB-C03E-4DF2-ADDA-F73B4A408A92}" type="pres">
      <dgm:prSet presAssocID="{3FE9902E-BA72-4230-856E-11F18CE08C73}" presName="rootComposite" presStyleCnt="0"/>
      <dgm:spPr/>
    </dgm:pt>
    <dgm:pt modelId="{8263FC38-FD1F-4370-A136-AC7544EB12CD}" type="pres">
      <dgm:prSet presAssocID="{3FE9902E-BA72-4230-856E-11F18CE08C73}" presName="rootText" presStyleLbl="node4" presStyleIdx="0" presStyleCnt="4">
        <dgm:presLayoutVars>
          <dgm:chPref val="3"/>
        </dgm:presLayoutVars>
      </dgm:prSet>
      <dgm:spPr/>
      <dgm:t>
        <a:bodyPr/>
        <a:lstStyle/>
        <a:p>
          <a:endParaRPr lang="en-US"/>
        </a:p>
      </dgm:t>
    </dgm:pt>
    <dgm:pt modelId="{7B2DED2E-55DD-495E-AC0D-257FEBC26D79}" type="pres">
      <dgm:prSet presAssocID="{3FE9902E-BA72-4230-856E-11F18CE08C73}" presName="rootConnector" presStyleLbl="node4" presStyleIdx="0" presStyleCnt="4"/>
      <dgm:spPr/>
      <dgm:t>
        <a:bodyPr/>
        <a:lstStyle/>
        <a:p>
          <a:endParaRPr lang="en-US"/>
        </a:p>
      </dgm:t>
    </dgm:pt>
    <dgm:pt modelId="{C95C8940-6DDF-4CC3-B594-FAE08F3EDE40}" type="pres">
      <dgm:prSet presAssocID="{3FE9902E-BA72-4230-856E-11F18CE08C73}" presName="hierChild4" presStyleCnt="0"/>
      <dgm:spPr/>
    </dgm:pt>
    <dgm:pt modelId="{256CF30C-4DAD-4FDF-999A-74C97AA2D646}" type="pres">
      <dgm:prSet presAssocID="{3FE9902E-BA72-4230-856E-11F18CE08C73}" presName="hierChild5" presStyleCnt="0"/>
      <dgm:spPr/>
    </dgm:pt>
    <dgm:pt modelId="{D15EC8D6-E827-4F71-A7CA-AF3D50885034}" type="pres">
      <dgm:prSet presAssocID="{7FEF2FB5-059E-43B2-A0A8-177A91ED26D6}" presName="hierChild5" presStyleCnt="0"/>
      <dgm:spPr/>
    </dgm:pt>
    <dgm:pt modelId="{9CF18BC2-5B88-4B17-B8F0-F3E924012F85}" type="pres">
      <dgm:prSet presAssocID="{6852E71D-1141-4F17-B78D-752E470D8BDD}" presName="Name37" presStyleLbl="parChTrans1D3" presStyleIdx="1" presStyleCnt="3"/>
      <dgm:spPr/>
      <dgm:t>
        <a:bodyPr/>
        <a:lstStyle/>
        <a:p>
          <a:endParaRPr lang="en-US"/>
        </a:p>
      </dgm:t>
    </dgm:pt>
    <dgm:pt modelId="{85646FA9-DBEB-4707-8D76-CABD4A9F1A0E}" type="pres">
      <dgm:prSet presAssocID="{D832E2A5-A641-47A9-8069-AB3D727FABBB}" presName="hierRoot2" presStyleCnt="0">
        <dgm:presLayoutVars>
          <dgm:hierBranch val="init"/>
        </dgm:presLayoutVars>
      </dgm:prSet>
      <dgm:spPr/>
    </dgm:pt>
    <dgm:pt modelId="{C42F4F37-4052-41CA-8A42-887CCDC13784}" type="pres">
      <dgm:prSet presAssocID="{D832E2A5-A641-47A9-8069-AB3D727FABBB}" presName="rootComposite" presStyleCnt="0"/>
      <dgm:spPr/>
    </dgm:pt>
    <dgm:pt modelId="{6118AA3E-6715-4C93-A477-8449291A1B49}" type="pres">
      <dgm:prSet presAssocID="{D832E2A5-A641-47A9-8069-AB3D727FABBB}" presName="rootText" presStyleLbl="node3" presStyleIdx="1" presStyleCnt="3">
        <dgm:presLayoutVars>
          <dgm:chPref val="3"/>
        </dgm:presLayoutVars>
      </dgm:prSet>
      <dgm:spPr/>
      <dgm:t>
        <a:bodyPr/>
        <a:lstStyle/>
        <a:p>
          <a:endParaRPr lang="en-US"/>
        </a:p>
      </dgm:t>
    </dgm:pt>
    <dgm:pt modelId="{DBDABFD1-3586-4A22-9522-AB77E6CEC7F2}" type="pres">
      <dgm:prSet presAssocID="{D832E2A5-A641-47A9-8069-AB3D727FABBB}" presName="rootConnector" presStyleLbl="node3" presStyleIdx="1" presStyleCnt="3"/>
      <dgm:spPr/>
      <dgm:t>
        <a:bodyPr/>
        <a:lstStyle/>
        <a:p>
          <a:endParaRPr lang="en-US"/>
        </a:p>
      </dgm:t>
    </dgm:pt>
    <dgm:pt modelId="{F352EB24-F3B7-4691-9F90-9E1BC6138FB4}" type="pres">
      <dgm:prSet presAssocID="{D832E2A5-A641-47A9-8069-AB3D727FABBB}" presName="hierChild4" presStyleCnt="0"/>
      <dgm:spPr/>
    </dgm:pt>
    <dgm:pt modelId="{3440E587-8C35-4B3C-9DE7-9576DC8C38A9}" type="pres">
      <dgm:prSet presAssocID="{D832E2A5-A641-47A9-8069-AB3D727FABBB}" presName="hierChild5" presStyleCnt="0"/>
      <dgm:spPr/>
    </dgm:pt>
    <dgm:pt modelId="{7E8328F8-B547-43DE-8E03-67B38931AD0C}" type="pres">
      <dgm:prSet presAssocID="{E6F394E7-0B2C-4005-B510-84DA39CB36C6}" presName="Name37" presStyleLbl="parChTrans1D3" presStyleIdx="2" presStyleCnt="3"/>
      <dgm:spPr/>
      <dgm:t>
        <a:bodyPr/>
        <a:lstStyle/>
        <a:p>
          <a:endParaRPr lang="en-US"/>
        </a:p>
      </dgm:t>
    </dgm:pt>
    <dgm:pt modelId="{49646A71-F7D1-43D0-A994-1025F3897D2C}" type="pres">
      <dgm:prSet presAssocID="{48EC55BF-9CA2-4260-92A9-56C249CAE71C}" presName="hierRoot2" presStyleCnt="0">
        <dgm:presLayoutVars>
          <dgm:hierBranch val="init"/>
        </dgm:presLayoutVars>
      </dgm:prSet>
      <dgm:spPr/>
    </dgm:pt>
    <dgm:pt modelId="{852ADAFD-F6E1-4D93-B2D3-99711A1B3F80}" type="pres">
      <dgm:prSet presAssocID="{48EC55BF-9CA2-4260-92A9-56C249CAE71C}" presName="rootComposite" presStyleCnt="0"/>
      <dgm:spPr/>
    </dgm:pt>
    <dgm:pt modelId="{DE6FBBBF-33D0-4136-BEFA-C3957E1BE6A6}" type="pres">
      <dgm:prSet presAssocID="{48EC55BF-9CA2-4260-92A9-56C249CAE71C}" presName="rootText" presStyleLbl="node3" presStyleIdx="2" presStyleCnt="3">
        <dgm:presLayoutVars>
          <dgm:chPref val="3"/>
        </dgm:presLayoutVars>
      </dgm:prSet>
      <dgm:spPr/>
      <dgm:t>
        <a:bodyPr/>
        <a:lstStyle/>
        <a:p>
          <a:endParaRPr lang="en-US"/>
        </a:p>
      </dgm:t>
    </dgm:pt>
    <dgm:pt modelId="{2DA1701B-757D-4310-B796-4221A473AAB5}" type="pres">
      <dgm:prSet presAssocID="{48EC55BF-9CA2-4260-92A9-56C249CAE71C}" presName="rootConnector" presStyleLbl="node3" presStyleIdx="2" presStyleCnt="3"/>
      <dgm:spPr/>
      <dgm:t>
        <a:bodyPr/>
        <a:lstStyle/>
        <a:p>
          <a:endParaRPr lang="en-US"/>
        </a:p>
      </dgm:t>
    </dgm:pt>
    <dgm:pt modelId="{1BE037E1-5A56-49FD-85C2-DBF08734D238}" type="pres">
      <dgm:prSet presAssocID="{48EC55BF-9CA2-4260-92A9-56C249CAE71C}" presName="hierChild4" presStyleCnt="0"/>
      <dgm:spPr/>
    </dgm:pt>
    <dgm:pt modelId="{B79C4310-B52E-495A-B381-562C046EC53B}" type="pres">
      <dgm:prSet presAssocID="{CA51FC8E-F315-4DD1-A0E0-824970685164}" presName="Name37" presStyleLbl="parChTrans1D4" presStyleIdx="1" presStyleCnt="4"/>
      <dgm:spPr/>
      <dgm:t>
        <a:bodyPr/>
        <a:lstStyle/>
        <a:p>
          <a:endParaRPr lang="en-US"/>
        </a:p>
      </dgm:t>
    </dgm:pt>
    <dgm:pt modelId="{3AD46017-7A05-4329-8606-17A1FA32FD13}" type="pres">
      <dgm:prSet presAssocID="{04B0B33A-F6BD-4943-91FC-8B46E937ACE1}" presName="hierRoot2" presStyleCnt="0">
        <dgm:presLayoutVars>
          <dgm:hierBranch val="init"/>
        </dgm:presLayoutVars>
      </dgm:prSet>
      <dgm:spPr/>
    </dgm:pt>
    <dgm:pt modelId="{80D2B390-1D82-4B2F-8909-EE79B01A407A}" type="pres">
      <dgm:prSet presAssocID="{04B0B33A-F6BD-4943-91FC-8B46E937ACE1}" presName="rootComposite" presStyleCnt="0"/>
      <dgm:spPr/>
    </dgm:pt>
    <dgm:pt modelId="{137A55C5-1355-4721-B7D8-1B7A495AAE8F}" type="pres">
      <dgm:prSet presAssocID="{04B0B33A-F6BD-4943-91FC-8B46E937ACE1}" presName="rootText" presStyleLbl="node4" presStyleIdx="1" presStyleCnt="4">
        <dgm:presLayoutVars>
          <dgm:chPref val="3"/>
        </dgm:presLayoutVars>
      </dgm:prSet>
      <dgm:spPr/>
      <dgm:t>
        <a:bodyPr/>
        <a:lstStyle/>
        <a:p>
          <a:endParaRPr lang="en-US"/>
        </a:p>
      </dgm:t>
    </dgm:pt>
    <dgm:pt modelId="{289C1C6C-0499-4F47-8317-8DEC59D60BEC}" type="pres">
      <dgm:prSet presAssocID="{04B0B33A-F6BD-4943-91FC-8B46E937ACE1}" presName="rootConnector" presStyleLbl="node4" presStyleIdx="1" presStyleCnt="4"/>
      <dgm:spPr/>
      <dgm:t>
        <a:bodyPr/>
        <a:lstStyle/>
        <a:p>
          <a:endParaRPr lang="en-US"/>
        </a:p>
      </dgm:t>
    </dgm:pt>
    <dgm:pt modelId="{2B3C60D6-ECBA-418C-B169-8A4120DB68FA}" type="pres">
      <dgm:prSet presAssocID="{04B0B33A-F6BD-4943-91FC-8B46E937ACE1}" presName="hierChild4" presStyleCnt="0"/>
      <dgm:spPr/>
    </dgm:pt>
    <dgm:pt modelId="{AF98C70B-DA64-485E-9C75-D99FAAD886A1}" type="pres">
      <dgm:prSet presAssocID="{7AE104C2-FDC4-4945-B4E4-0F5DBF5883BD}" presName="Name37" presStyleLbl="parChTrans1D4" presStyleIdx="2" presStyleCnt="4"/>
      <dgm:spPr/>
      <dgm:t>
        <a:bodyPr/>
        <a:lstStyle/>
        <a:p>
          <a:endParaRPr lang="en-US"/>
        </a:p>
      </dgm:t>
    </dgm:pt>
    <dgm:pt modelId="{EB4EAC4C-3268-45DA-847F-1B20FBFBC76F}" type="pres">
      <dgm:prSet presAssocID="{286C06CB-2FEC-4EFC-8E33-3421FAE6D8ED}" presName="hierRoot2" presStyleCnt="0">
        <dgm:presLayoutVars>
          <dgm:hierBranch val="init"/>
        </dgm:presLayoutVars>
      </dgm:prSet>
      <dgm:spPr/>
    </dgm:pt>
    <dgm:pt modelId="{405C0B7F-AE24-4569-BE7B-42EFA0BFC7D6}" type="pres">
      <dgm:prSet presAssocID="{286C06CB-2FEC-4EFC-8E33-3421FAE6D8ED}" presName="rootComposite" presStyleCnt="0"/>
      <dgm:spPr/>
    </dgm:pt>
    <dgm:pt modelId="{10BFC4AD-2B4E-4E21-8592-303F3032F5AA}" type="pres">
      <dgm:prSet presAssocID="{286C06CB-2FEC-4EFC-8E33-3421FAE6D8ED}" presName="rootText" presStyleLbl="node4" presStyleIdx="2" presStyleCnt="4">
        <dgm:presLayoutVars>
          <dgm:chPref val="3"/>
        </dgm:presLayoutVars>
      </dgm:prSet>
      <dgm:spPr/>
      <dgm:t>
        <a:bodyPr/>
        <a:lstStyle/>
        <a:p>
          <a:endParaRPr lang="en-US"/>
        </a:p>
      </dgm:t>
    </dgm:pt>
    <dgm:pt modelId="{078D15C4-6D85-4ABB-8D47-B9614C38D53D}" type="pres">
      <dgm:prSet presAssocID="{286C06CB-2FEC-4EFC-8E33-3421FAE6D8ED}" presName="rootConnector" presStyleLbl="node4" presStyleIdx="2" presStyleCnt="4"/>
      <dgm:spPr/>
      <dgm:t>
        <a:bodyPr/>
        <a:lstStyle/>
        <a:p>
          <a:endParaRPr lang="en-US"/>
        </a:p>
      </dgm:t>
    </dgm:pt>
    <dgm:pt modelId="{E6D92266-153E-471A-B6B2-BE838490ED20}" type="pres">
      <dgm:prSet presAssocID="{286C06CB-2FEC-4EFC-8E33-3421FAE6D8ED}" presName="hierChild4" presStyleCnt="0"/>
      <dgm:spPr/>
    </dgm:pt>
    <dgm:pt modelId="{5568F63D-2A3F-44EC-95AE-8CA04F0C548E}" type="pres">
      <dgm:prSet presAssocID="{286C06CB-2FEC-4EFC-8E33-3421FAE6D8ED}" presName="hierChild5" presStyleCnt="0"/>
      <dgm:spPr/>
    </dgm:pt>
    <dgm:pt modelId="{63CA376F-323B-4AFD-9BA2-C749C3578BCC}" type="pres">
      <dgm:prSet presAssocID="{04B0B33A-F6BD-4943-91FC-8B46E937ACE1}" presName="hierChild5" presStyleCnt="0"/>
      <dgm:spPr/>
    </dgm:pt>
    <dgm:pt modelId="{F180B1E7-6227-4A41-9FD0-1A865368C004}" type="pres">
      <dgm:prSet presAssocID="{B1349D55-0EF8-40D1-9FF6-0343473982B7}" presName="Name37" presStyleLbl="parChTrans1D4" presStyleIdx="3" presStyleCnt="4"/>
      <dgm:spPr/>
      <dgm:t>
        <a:bodyPr/>
        <a:lstStyle/>
        <a:p>
          <a:endParaRPr lang="en-US"/>
        </a:p>
      </dgm:t>
    </dgm:pt>
    <dgm:pt modelId="{272B3F38-BDED-45C5-8A33-E2709C0C2D09}" type="pres">
      <dgm:prSet presAssocID="{1A55AB62-2E0B-464C-BAFA-3447CDD7D726}" presName="hierRoot2" presStyleCnt="0">
        <dgm:presLayoutVars>
          <dgm:hierBranch val="init"/>
        </dgm:presLayoutVars>
      </dgm:prSet>
      <dgm:spPr/>
    </dgm:pt>
    <dgm:pt modelId="{BEC5599C-2AB3-46BB-BD0E-58838E628370}" type="pres">
      <dgm:prSet presAssocID="{1A55AB62-2E0B-464C-BAFA-3447CDD7D726}" presName="rootComposite" presStyleCnt="0"/>
      <dgm:spPr/>
    </dgm:pt>
    <dgm:pt modelId="{BF6487D4-F72B-474D-B4D7-E3D502638709}" type="pres">
      <dgm:prSet presAssocID="{1A55AB62-2E0B-464C-BAFA-3447CDD7D726}" presName="rootText" presStyleLbl="node4" presStyleIdx="3" presStyleCnt="4">
        <dgm:presLayoutVars>
          <dgm:chPref val="3"/>
        </dgm:presLayoutVars>
      </dgm:prSet>
      <dgm:spPr/>
      <dgm:t>
        <a:bodyPr/>
        <a:lstStyle/>
        <a:p>
          <a:endParaRPr lang="en-US"/>
        </a:p>
      </dgm:t>
    </dgm:pt>
    <dgm:pt modelId="{EF68CEFE-879F-4C8A-9E37-AE7A7931AC28}" type="pres">
      <dgm:prSet presAssocID="{1A55AB62-2E0B-464C-BAFA-3447CDD7D726}" presName="rootConnector" presStyleLbl="node4" presStyleIdx="3" presStyleCnt="4"/>
      <dgm:spPr/>
      <dgm:t>
        <a:bodyPr/>
        <a:lstStyle/>
        <a:p>
          <a:endParaRPr lang="en-US"/>
        </a:p>
      </dgm:t>
    </dgm:pt>
    <dgm:pt modelId="{E755CF11-D8AE-4ACF-89B8-BF06679F7726}" type="pres">
      <dgm:prSet presAssocID="{1A55AB62-2E0B-464C-BAFA-3447CDD7D726}" presName="hierChild4" presStyleCnt="0"/>
      <dgm:spPr/>
    </dgm:pt>
    <dgm:pt modelId="{C7251E51-9210-4E81-9C5C-AA3A2844BEDE}" type="pres">
      <dgm:prSet presAssocID="{1A55AB62-2E0B-464C-BAFA-3447CDD7D726}" presName="hierChild5" presStyleCnt="0"/>
      <dgm:spPr/>
    </dgm:pt>
    <dgm:pt modelId="{1711A0F1-1B9D-4055-81B0-063EFC077DF4}" type="pres">
      <dgm:prSet presAssocID="{48EC55BF-9CA2-4260-92A9-56C249CAE71C}" presName="hierChild5" presStyleCnt="0"/>
      <dgm:spPr/>
    </dgm:pt>
    <dgm:pt modelId="{6F523227-4E52-42BE-88F7-F66B6C5F70FB}" type="pres">
      <dgm:prSet presAssocID="{EDC07788-7D10-49B5-9AE7-F129504BBD21}" presName="hierChild5" presStyleCnt="0"/>
      <dgm:spPr/>
    </dgm:pt>
    <dgm:pt modelId="{75E1B61F-A68F-4B61-8E38-BD070B125735}" type="pres">
      <dgm:prSet presAssocID="{A3BAD1BA-702B-4F1E-BFFE-BA15B6BDE866}" presName="hierChild3" presStyleCnt="0"/>
      <dgm:spPr/>
    </dgm:pt>
  </dgm:ptLst>
  <dgm:cxnLst>
    <dgm:cxn modelId="{A78BD3B8-1537-4782-B216-F264CB2AD498}" type="presOf" srcId="{EDC07788-7D10-49B5-9AE7-F129504BBD21}" destId="{7911F683-C71B-482E-A643-F415B0D5A1F0}" srcOrd="0" destOrd="0" presId="urn:microsoft.com/office/officeart/2005/8/layout/orgChart1"/>
    <dgm:cxn modelId="{AC94FF58-31F6-429E-BE56-AF67B272982F}" srcId="{A3BAD1BA-702B-4F1E-BFFE-BA15B6BDE866}" destId="{EDC07788-7D10-49B5-9AE7-F129504BBD21}" srcOrd="0" destOrd="0" parTransId="{FBFDF491-41E9-416E-AE48-82D593A883D1}" sibTransId="{6FE9A968-5F27-41EA-95B3-B17102D2027D}"/>
    <dgm:cxn modelId="{F44D9511-9B7D-4FFE-B606-090CB62D99CD}" type="presOf" srcId="{A3BAD1BA-702B-4F1E-BFFE-BA15B6BDE866}" destId="{94F12D38-931B-444C-BE92-A73E35441F29}" srcOrd="1" destOrd="0" presId="urn:microsoft.com/office/officeart/2005/8/layout/orgChart1"/>
    <dgm:cxn modelId="{CE75A9ED-8BA1-4C99-8148-0151A7A462A4}" type="presOf" srcId="{E6F394E7-0B2C-4005-B510-84DA39CB36C6}" destId="{7E8328F8-B547-43DE-8E03-67B38931AD0C}" srcOrd="0" destOrd="0" presId="urn:microsoft.com/office/officeart/2005/8/layout/orgChart1"/>
    <dgm:cxn modelId="{2373F5F1-D968-4B8A-A80E-6D76DEE6A8BB}" srcId="{EDC07788-7D10-49B5-9AE7-F129504BBD21}" destId="{7FEF2FB5-059E-43B2-A0A8-177A91ED26D6}" srcOrd="0" destOrd="0" parTransId="{34795C44-99A1-4C3F-A119-9B0CD737D8A5}" sibTransId="{E73E57FB-43BB-4AA6-88AC-D6F7B0F3F238}"/>
    <dgm:cxn modelId="{BCA5E8BD-8772-4B27-B3DD-2150A79A8624}" type="presOf" srcId="{04B0B33A-F6BD-4943-91FC-8B46E937ACE1}" destId="{289C1C6C-0499-4F47-8317-8DEC59D60BEC}" srcOrd="1" destOrd="0" presId="urn:microsoft.com/office/officeart/2005/8/layout/orgChart1"/>
    <dgm:cxn modelId="{35075C45-0104-4375-8ACD-A6A0CB1753AC}" type="presOf" srcId="{D832E2A5-A641-47A9-8069-AB3D727FABBB}" destId="{6118AA3E-6715-4C93-A477-8449291A1B49}" srcOrd="0" destOrd="0" presId="urn:microsoft.com/office/officeart/2005/8/layout/orgChart1"/>
    <dgm:cxn modelId="{BDE4338A-C19B-45DB-B084-4F7668B70285}" srcId="{EDC07788-7D10-49B5-9AE7-F129504BBD21}" destId="{D832E2A5-A641-47A9-8069-AB3D727FABBB}" srcOrd="1" destOrd="0" parTransId="{6852E71D-1141-4F17-B78D-752E470D8BDD}" sibTransId="{17353861-0C61-42E6-8B12-5464D3E86768}"/>
    <dgm:cxn modelId="{8D60C917-71CA-4C24-8B0A-9FACB32702B0}" type="presOf" srcId="{6852E71D-1141-4F17-B78D-752E470D8BDD}" destId="{9CF18BC2-5B88-4B17-B8F0-F3E924012F85}" srcOrd="0" destOrd="0" presId="urn:microsoft.com/office/officeart/2005/8/layout/orgChart1"/>
    <dgm:cxn modelId="{FE32C831-4CDD-410E-AD65-2A7183752B58}" type="presOf" srcId="{EDC07788-7D10-49B5-9AE7-F129504BBD21}" destId="{404C157A-94E8-48C8-BF0F-F8CE6E3DF368}" srcOrd="1" destOrd="0" presId="urn:microsoft.com/office/officeart/2005/8/layout/orgChart1"/>
    <dgm:cxn modelId="{4A88EEA6-FA51-4F68-A583-E8CE414E9885}" type="presOf" srcId="{04B0B33A-F6BD-4943-91FC-8B46E937ACE1}" destId="{137A55C5-1355-4721-B7D8-1B7A495AAE8F}" srcOrd="0" destOrd="0" presId="urn:microsoft.com/office/officeart/2005/8/layout/orgChart1"/>
    <dgm:cxn modelId="{9543A5E1-2A07-40CB-AC3B-D2ABE94A4723}" type="presOf" srcId="{7FEF2FB5-059E-43B2-A0A8-177A91ED26D6}" destId="{546A0900-1098-4A28-AF8F-EF74CA35CA52}" srcOrd="0" destOrd="0" presId="urn:microsoft.com/office/officeart/2005/8/layout/orgChart1"/>
    <dgm:cxn modelId="{75007F32-D52B-4513-80D3-A8D918E32687}" type="presOf" srcId="{3FE9902E-BA72-4230-856E-11F18CE08C73}" destId="{8263FC38-FD1F-4370-A136-AC7544EB12CD}" srcOrd="0" destOrd="0" presId="urn:microsoft.com/office/officeart/2005/8/layout/orgChart1"/>
    <dgm:cxn modelId="{D970476D-465F-488D-A39C-508D9F0F6AF1}" type="presOf" srcId="{34795C44-99A1-4C3F-A119-9B0CD737D8A5}" destId="{F9A9CDE4-0B47-4651-B98C-2EFBEDCA3D47}" srcOrd="0" destOrd="0" presId="urn:microsoft.com/office/officeart/2005/8/layout/orgChart1"/>
    <dgm:cxn modelId="{629B9834-2BEB-4C7E-9C86-5B8173DBC247}" type="presOf" srcId="{286C06CB-2FEC-4EFC-8E33-3421FAE6D8ED}" destId="{10BFC4AD-2B4E-4E21-8592-303F3032F5AA}" srcOrd="0" destOrd="0" presId="urn:microsoft.com/office/officeart/2005/8/layout/orgChart1"/>
    <dgm:cxn modelId="{1C7E6C70-8CB5-482C-9027-DFA2BB174D5D}" type="presOf" srcId="{48EC55BF-9CA2-4260-92A9-56C249CAE71C}" destId="{DE6FBBBF-33D0-4136-BEFA-C3957E1BE6A6}" srcOrd="0" destOrd="0" presId="urn:microsoft.com/office/officeart/2005/8/layout/orgChart1"/>
    <dgm:cxn modelId="{D32F5F34-C1C3-45C3-B311-7EBD060EECBB}" type="presOf" srcId="{A3BAD1BA-702B-4F1E-BFFE-BA15B6BDE866}" destId="{74AB1501-C073-4498-B10E-D842966F3672}" srcOrd="0" destOrd="0" presId="urn:microsoft.com/office/officeart/2005/8/layout/orgChart1"/>
    <dgm:cxn modelId="{46C0D83F-7518-492A-A56F-788CDF811552}" type="presOf" srcId="{286C06CB-2FEC-4EFC-8E33-3421FAE6D8ED}" destId="{078D15C4-6D85-4ABB-8D47-B9614C38D53D}" srcOrd="1" destOrd="0" presId="urn:microsoft.com/office/officeart/2005/8/layout/orgChart1"/>
    <dgm:cxn modelId="{2E8F950E-7073-4E90-B5F3-7C61E0D54284}" srcId="{7FEF2FB5-059E-43B2-A0A8-177A91ED26D6}" destId="{3FE9902E-BA72-4230-856E-11F18CE08C73}" srcOrd="0" destOrd="0" parTransId="{82CA5901-5FCD-4D16-AFF5-14F41B539DFA}" sibTransId="{EFE947D0-B05D-44CF-B0B1-125009D2A375}"/>
    <dgm:cxn modelId="{26681BF0-8533-4AE9-B778-56452D0F2C47}" srcId="{EDC07788-7D10-49B5-9AE7-F129504BBD21}" destId="{48EC55BF-9CA2-4260-92A9-56C249CAE71C}" srcOrd="2" destOrd="0" parTransId="{E6F394E7-0B2C-4005-B510-84DA39CB36C6}" sibTransId="{8C652926-4A4E-4116-BFED-17CC38CA7189}"/>
    <dgm:cxn modelId="{290C14E5-9884-40C0-99CF-CA840B5F6B61}" type="presOf" srcId="{B1349D55-0EF8-40D1-9FF6-0343473982B7}" destId="{F180B1E7-6227-4A41-9FD0-1A865368C004}" srcOrd="0" destOrd="0" presId="urn:microsoft.com/office/officeart/2005/8/layout/orgChart1"/>
    <dgm:cxn modelId="{AE652391-4CB5-4F71-AA2D-D3FA36B44027}" srcId="{48EC55BF-9CA2-4260-92A9-56C249CAE71C}" destId="{1A55AB62-2E0B-464C-BAFA-3447CDD7D726}" srcOrd="1" destOrd="0" parTransId="{B1349D55-0EF8-40D1-9FF6-0343473982B7}" sibTransId="{BDBD20B5-FF59-47AF-83EF-8D42490AE108}"/>
    <dgm:cxn modelId="{C6F5A81E-3AD2-48D1-B6D9-1CBCB9DFC799}" type="presOf" srcId="{82CA5901-5FCD-4D16-AFF5-14F41B539DFA}" destId="{573979A9-6550-408D-A274-773152223935}" srcOrd="0" destOrd="0" presId="urn:microsoft.com/office/officeart/2005/8/layout/orgChart1"/>
    <dgm:cxn modelId="{3A390606-9A7C-49F4-ACBA-C2E6EB072144}" type="presOf" srcId="{7FEF2FB5-059E-43B2-A0A8-177A91ED26D6}" destId="{915ADB93-F844-4A6B-BEAE-74D16673700B}" srcOrd="1" destOrd="0" presId="urn:microsoft.com/office/officeart/2005/8/layout/orgChart1"/>
    <dgm:cxn modelId="{9E71D52D-09B3-4044-BAF5-6765361137B9}" type="presOf" srcId="{03E7ADB9-6447-47D4-82F7-B4CA06180C6B}" destId="{41301A99-15CD-4078-B4AE-61CC21763554}" srcOrd="0" destOrd="0" presId="urn:microsoft.com/office/officeart/2005/8/layout/orgChart1"/>
    <dgm:cxn modelId="{2ADEB1BD-ACBC-4156-9A5D-F85794FA39BE}" type="presOf" srcId="{1A55AB62-2E0B-464C-BAFA-3447CDD7D726}" destId="{EF68CEFE-879F-4C8A-9E37-AE7A7931AC28}" srcOrd="1" destOrd="0" presId="urn:microsoft.com/office/officeart/2005/8/layout/orgChart1"/>
    <dgm:cxn modelId="{5907A6D2-D967-43E6-8315-B3E4E22DB8FE}" type="presOf" srcId="{D832E2A5-A641-47A9-8069-AB3D727FABBB}" destId="{DBDABFD1-3586-4A22-9522-AB77E6CEC7F2}" srcOrd="1" destOrd="0" presId="urn:microsoft.com/office/officeart/2005/8/layout/orgChart1"/>
    <dgm:cxn modelId="{9AD199D0-AC0C-46F6-9552-5805E4330812}" srcId="{03E7ADB9-6447-47D4-82F7-B4CA06180C6B}" destId="{A3BAD1BA-702B-4F1E-BFFE-BA15B6BDE866}" srcOrd="0" destOrd="0" parTransId="{C1CA4EB1-B154-4A70-A331-E9D3D21F3B9E}" sibTransId="{76FC3344-04C7-466B-80FC-DA39EAD859BF}"/>
    <dgm:cxn modelId="{36A82AB7-FC87-4277-A6E3-C75A772BD048}" type="presOf" srcId="{7AE104C2-FDC4-4945-B4E4-0F5DBF5883BD}" destId="{AF98C70B-DA64-485E-9C75-D99FAAD886A1}" srcOrd="0" destOrd="0" presId="urn:microsoft.com/office/officeart/2005/8/layout/orgChart1"/>
    <dgm:cxn modelId="{959A6236-4AD6-476C-855B-74139683472C}" srcId="{48EC55BF-9CA2-4260-92A9-56C249CAE71C}" destId="{04B0B33A-F6BD-4943-91FC-8B46E937ACE1}" srcOrd="0" destOrd="0" parTransId="{CA51FC8E-F315-4DD1-A0E0-824970685164}" sibTransId="{A1338743-1152-476F-99A2-C2465AA7333C}"/>
    <dgm:cxn modelId="{775F4DE2-9057-44CE-BD97-C259246CDE49}" type="presOf" srcId="{CA51FC8E-F315-4DD1-A0E0-824970685164}" destId="{B79C4310-B52E-495A-B381-562C046EC53B}" srcOrd="0" destOrd="0" presId="urn:microsoft.com/office/officeart/2005/8/layout/orgChart1"/>
    <dgm:cxn modelId="{116FDF5E-1AFF-4A4C-B50E-BBC590304B9B}" srcId="{04B0B33A-F6BD-4943-91FC-8B46E937ACE1}" destId="{286C06CB-2FEC-4EFC-8E33-3421FAE6D8ED}" srcOrd="0" destOrd="0" parTransId="{7AE104C2-FDC4-4945-B4E4-0F5DBF5883BD}" sibTransId="{39DD567D-79AC-4D50-AE9C-93D90BEA01A9}"/>
    <dgm:cxn modelId="{E0F78A09-CBC3-4B65-99D7-21B6FBCC569E}" type="presOf" srcId="{FBFDF491-41E9-416E-AE48-82D593A883D1}" destId="{35614B25-C236-42F9-82E2-373E164CEAD8}" srcOrd="0" destOrd="0" presId="urn:microsoft.com/office/officeart/2005/8/layout/orgChart1"/>
    <dgm:cxn modelId="{4FE0B3EB-DE4B-4275-AFA7-57E0620164F8}" type="presOf" srcId="{48EC55BF-9CA2-4260-92A9-56C249CAE71C}" destId="{2DA1701B-757D-4310-B796-4221A473AAB5}" srcOrd="1" destOrd="0" presId="urn:microsoft.com/office/officeart/2005/8/layout/orgChart1"/>
    <dgm:cxn modelId="{9752C28C-BC1F-4734-8C0F-E57CECCECF2A}" type="presOf" srcId="{3FE9902E-BA72-4230-856E-11F18CE08C73}" destId="{7B2DED2E-55DD-495E-AC0D-257FEBC26D79}" srcOrd="1" destOrd="0" presId="urn:microsoft.com/office/officeart/2005/8/layout/orgChart1"/>
    <dgm:cxn modelId="{191DBF94-FEC2-43E6-9FA0-0FF24FC92362}" type="presOf" srcId="{1A55AB62-2E0B-464C-BAFA-3447CDD7D726}" destId="{BF6487D4-F72B-474D-B4D7-E3D502638709}" srcOrd="0" destOrd="0" presId="urn:microsoft.com/office/officeart/2005/8/layout/orgChart1"/>
    <dgm:cxn modelId="{E337F5C5-654C-43E8-898E-2BDF59AFC185}" type="presParOf" srcId="{41301A99-15CD-4078-B4AE-61CC21763554}" destId="{E00DD396-DBDB-47F8-91C0-2782B2AA2137}" srcOrd="0" destOrd="0" presId="urn:microsoft.com/office/officeart/2005/8/layout/orgChart1"/>
    <dgm:cxn modelId="{8AFBF913-E909-42C3-A441-A7D6D273A223}" type="presParOf" srcId="{E00DD396-DBDB-47F8-91C0-2782B2AA2137}" destId="{4CF23C16-24BA-4C3D-8D42-8F6E70F9F1F7}" srcOrd="0" destOrd="0" presId="urn:microsoft.com/office/officeart/2005/8/layout/orgChart1"/>
    <dgm:cxn modelId="{804DA6AB-CB74-4EB2-9B39-2BDE3CB12684}" type="presParOf" srcId="{4CF23C16-24BA-4C3D-8D42-8F6E70F9F1F7}" destId="{74AB1501-C073-4498-B10E-D842966F3672}" srcOrd="0" destOrd="0" presId="urn:microsoft.com/office/officeart/2005/8/layout/orgChart1"/>
    <dgm:cxn modelId="{31505D52-69BE-4167-B272-CDC72190E08E}" type="presParOf" srcId="{4CF23C16-24BA-4C3D-8D42-8F6E70F9F1F7}" destId="{94F12D38-931B-444C-BE92-A73E35441F29}" srcOrd="1" destOrd="0" presId="urn:microsoft.com/office/officeart/2005/8/layout/orgChart1"/>
    <dgm:cxn modelId="{8F109BBF-0508-4D3B-9056-EBE55BCD83C3}" type="presParOf" srcId="{E00DD396-DBDB-47F8-91C0-2782B2AA2137}" destId="{C546FED8-860B-400E-B55F-41F7E8FAA23D}" srcOrd="1" destOrd="0" presId="urn:microsoft.com/office/officeart/2005/8/layout/orgChart1"/>
    <dgm:cxn modelId="{15DA4384-DE48-4078-A010-6F04F077C588}" type="presParOf" srcId="{C546FED8-860B-400E-B55F-41F7E8FAA23D}" destId="{35614B25-C236-42F9-82E2-373E164CEAD8}" srcOrd="0" destOrd="0" presId="urn:microsoft.com/office/officeart/2005/8/layout/orgChart1"/>
    <dgm:cxn modelId="{8F68895E-3795-4C88-8CCA-56CC7218B425}" type="presParOf" srcId="{C546FED8-860B-400E-B55F-41F7E8FAA23D}" destId="{E9B844C4-419B-44DD-B000-01518A087A3D}" srcOrd="1" destOrd="0" presId="urn:microsoft.com/office/officeart/2005/8/layout/orgChart1"/>
    <dgm:cxn modelId="{4C617A5F-2CA7-46E1-925E-8FB70B9999F1}" type="presParOf" srcId="{E9B844C4-419B-44DD-B000-01518A087A3D}" destId="{4A473CDD-65ED-4A16-AA2F-BD15E213C42D}" srcOrd="0" destOrd="0" presId="urn:microsoft.com/office/officeart/2005/8/layout/orgChart1"/>
    <dgm:cxn modelId="{0DBE10B3-51F9-4D54-A6B6-F96E7BA99A54}" type="presParOf" srcId="{4A473CDD-65ED-4A16-AA2F-BD15E213C42D}" destId="{7911F683-C71B-482E-A643-F415B0D5A1F0}" srcOrd="0" destOrd="0" presId="urn:microsoft.com/office/officeart/2005/8/layout/orgChart1"/>
    <dgm:cxn modelId="{1F16F36B-CB8B-4F2C-8454-0F13E7DD9CB2}" type="presParOf" srcId="{4A473CDD-65ED-4A16-AA2F-BD15E213C42D}" destId="{404C157A-94E8-48C8-BF0F-F8CE6E3DF368}" srcOrd="1" destOrd="0" presId="urn:microsoft.com/office/officeart/2005/8/layout/orgChart1"/>
    <dgm:cxn modelId="{D43308DA-ABBD-4ACF-96C8-DC1564B96E8A}" type="presParOf" srcId="{E9B844C4-419B-44DD-B000-01518A087A3D}" destId="{DD2A00E2-E943-4595-A2D7-B86BF80BDE67}" srcOrd="1" destOrd="0" presId="urn:microsoft.com/office/officeart/2005/8/layout/orgChart1"/>
    <dgm:cxn modelId="{CB5C5563-4244-4F23-9C15-1C295959BD9E}" type="presParOf" srcId="{DD2A00E2-E943-4595-A2D7-B86BF80BDE67}" destId="{F9A9CDE4-0B47-4651-B98C-2EFBEDCA3D47}" srcOrd="0" destOrd="0" presId="urn:microsoft.com/office/officeart/2005/8/layout/orgChart1"/>
    <dgm:cxn modelId="{20D6CE66-6A10-4DF5-B8ED-FB55435CB7F7}" type="presParOf" srcId="{DD2A00E2-E943-4595-A2D7-B86BF80BDE67}" destId="{B7FFE245-23A0-411E-AE5A-2A2936D73931}" srcOrd="1" destOrd="0" presId="urn:microsoft.com/office/officeart/2005/8/layout/orgChart1"/>
    <dgm:cxn modelId="{928ACDE2-2867-4B5D-A79A-5C6BBFB80B14}" type="presParOf" srcId="{B7FFE245-23A0-411E-AE5A-2A2936D73931}" destId="{B49D21EC-B376-451F-AB1F-7FAAAE649C5A}" srcOrd="0" destOrd="0" presId="urn:microsoft.com/office/officeart/2005/8/layout/orgChart1"/>
    <dgm:cxn modelId="{93D6769D-F10F-4A18-8FB0-432788846338}" type="presParOf" srcId="{B49D21EC-B376-451F-AB1F-7FAAAE649C5A}" destId="{546A0900-1098-4A28-AF8F-EF74CA35CA52}" srcOrd="0" destOrd="0" presId="urn:microsoft.com/office/officeart/2005/8/layout/orgChart1"/>
    <dgm:cxn modelId="{B0019C81-20E9-404B-A031-0DFF465037DE}" type="presParOf" srcId="{B49D21EC-B376-451F-AB1F-7FAAAE649C5A}" destId="{915ADB93-F844-4A6B-BEAE-74D16673700B}" srcOrd="1" destOrd="0" presId="urn:microsoft.com/office/officeart/2005/8/layout/orgChart1"/>
    <dgm:cxn modelId="{AD2B63EE-D0A9-4F13-9A74-ADE7116B5BF2}" type="presParOf" srcId="{B7FFE245-23A0-411E-AE5A-2A2936D73931}" destId="{D2A91D77-B8C0-44A9-BF6C-F35164A403B7}" srcOrd="1" destOrd="0" presId="urn:microsoft.com/office/officeart/2005/8/layout/orgChart1"/>
    <dgm:cxn modelId="{A606E42D-D336-4965-B7DB-82BE63D9DE3D}" type="presParOf" srcId="{D2A91D77-B8C0-44A9-BF6C-F35164A403B7}" destId="{573979A9-6550-408D-A274-773152223935}" srcOrd="0" destOrd="0" presId="urn:microsoft.com/office/officeart/2005/8/layout/orgChart1"/>
    <dgm:cxn modelId="{60F2BC70-6A26-475E-93D6-895CB6A0E979}" type="presParOf" srcId="{D2A91D77-B8C0-44A9-BF6C-F35164A403B7}" destId="{04F45DA0-5DB3-47DE-A88E-36C5C8A66CF3}" srcOrd="1" destOrd="0" presId="urn:microsoft.com/office/officeart/2005/8/layout/orgChart1"/>
    <dgm:cxn modelId="{C0F14ACB-8397-4A74-B7F4-32E193C7CE89}" type="presParOf" srcId="{04F45DA0-5DB3-47DE-A88E-36C5C8A66CF3}" destId="{675550BB-C03E-4DF2-ADDA-F73B4A408A92}" srcOrd="0" destOrd="0" presId="urn:microsoft.com/office/officeart/2005/8/layout/orgChart1"/>
    <dgm:cxn modelId="{4A344B73-00AF-4B6B-9322-F27A4CC5231F}" type="presParOf" srcId="{675550BB-C03E-4DF2-ADDA-F73B4A408A92}" destId="{8263FC38-FD1F-4370-A136-AC7544EB12CD}" srcOrd="0" destOrd="0" presId="urn:microsoft.com/office/officeart/2005/8/layout/orgChart1"/>
    <dgm:cxn modelId="{4BE5C2DC-3DD3-4940-886C-6807B9B7E185}" type="presParOf" srcId="{675550BB-C03E-4DF2-ADDA-F73B4A408A92}" destId="{7B2DED2E-55DD-495E-AC0D-257FEBC26D79}" srcOrd="1" destOrd="0" presId="urn:microsoft.com/office/officeart/2005/8/layout/orgChart1"/>
    <dgm:cxn modelId="{3523462E-7DF2-4959-B915-0DE037E7775F}" type="presParOf" srcId="{04F45DA0-5DB3-47DE-A88E-36C5C8A66CF3}" destId="{C95C8940-6DDF-4CC3-B594-FAE08F3EDE40}" srcOrd="1" destOrd="0" presId="urn:microsoft.com/office/officeart/2005/8/layout/orgChart1"/>
    <dgm:cxn modelId="{15E23FDB-1579-4AEA-AD81-352CA8E66BA8}" type="presParOf" srcId="{04F45DA0-5DB3-47DE-A88E-36C5C8A66CF3}" destId="{256CF30C-4DAD-4FDF-999A-74C97AA2D646}" srcOrd="2" destOrd="0" presId="urn:microsoft.com/office/officeart/2005/8/layout/orgChart1"/>
    <dgm:cxn modelId="{79773B67-2D28-44AA-8703-470BC3617728}" type="presParOf" srcId="{B7FFE245-23A0-411E-AE5A-2A2936D73931}" destId="{D15EC8D6-E827-4F71-A7CA-AF3D50885034}" srcOrd="2" destOrd="0" presId="urn:microsoft.com/office/officeart/2005/8/layout/orgChart1"/>
    <dgm:cxn modelId="{002CC490-1E69-4670-96E7-10BEC481B4F9}" type="presParOf" srcId="{DD2A00E2-E943-4595-A2D7-B86BF80BDE67}" destId="{9CF18BC2-5B88-4B17-B8F0-F3E924012F85}" srcOrd="2" destOrd="0" presId="urn:microsoft.com/office/officeart/2005/8/layout/orgChart1"/>
    <dgm:cxn modelId="{F6FE2670-F876-44BD-BE17-859F7F987140}" type="presParOf" srcId="{DD2A00E2-E943-4595-A2D7-B86BF80BDE67}" destId="{85646FA9-DBEB-4707-8D76-CABD4A9F1A0E}" srcOrd="3" destOrd="0" presId="urn:microsoft.com/office/officeart/2005/8/layout/orgChart1"/>
    <dgm:cxn modelId="{5C63523E-790A-487A-8BDF-E47335934587}" type="presParOf" srcId="{85646FA9-DBEB-4707-8D76-CABD4A9F1A0E}" destId="{C42F4F37-4052-41CA-8A42-887CCDC13784}" srcOrd="0" destOrd="0" presId="urn:microsoft.com/office/officeart/2005/8/layout/orgChart1"/>
    <dgm:cxn modelId="{6C21AF4D-F475-43C2-8BF2-F8BBE7BFBDD8}" type="presParOf" srcId="{C42F4F37-4052-41CA-8A42-887CCDC13784}" destId="{6118AA3E-6715-4C93-A477-8449291A1B49}" srcOrd="0" destOrd="0" presId="urn:microsoft.com/office/officeart/2005/8/layout/orgChart1"/>
    <dgm:cxn modelId="{86A4FD58-72D3-45C1-B3CA-15084C8DA0D8}" type="presParOf" srcId="{C42F4F37-4052-41CA-8A42-887CCDC13784}" destId="{DBDABFD1-3586-4A22-9522-AB77E6CEC7F2}" srcOrd="1" destOrd="0" presId="urn:microsoft.com/office/officeart/2005/8/layout/orgChart1"/>
    <dgm:cxn modelId="{68EEFF65-9821-420E-B320-A8B997A4D6C2}" type="presParOf" srcId="{85646FA9-DBEB-4707-8D76-CABD4A9F1A0E}" destId="{F352EB24-F3B7-4691-9F90-9E1BC6138FB4}" srcOrd="1" destOrd="0" presId="urn:microsoft.com/office/officeart/2005/8/layout/orgChart1"/>
    <dgm:cxn modelId="{1446FAD4-4D57-443C-AC81-E59202507C34}" type="presParOf" srcId="{85646FA9-DBEB-4707-8D76-CABD4A9F1A0E}" destId="{3440E587-8C35-4B3C-9DE7-9576DC8C38A9}" srcOrd="2" destOrd="0" presId="urn:microsoft.com/office/officeart/2005/8/layout/orgChart1"/>
    <dgm:cxn modelId="{057530CE-53CA-4272-8222-809FF38B07BF}" type="presParOf" srcId="{DD2A00E2-E943-4595-A2D7-B86BF80BDE67}" destId="{7E8328F8-B547-43DE-8E03-67B38931AD0C}" srcOrd="4" destOrd="0" presId="urn:microsoft.com/office/officeart/2005/8/layout/orgChart1"/>
    <dgm:cxn modelId="{075AD177-67CB-4A64-94F7-1ACFF270B492}" type="presParOf" srcId="{DD2A00E2-E943-4595-A2D7-B86BF80BDE67}" destId="{49646A71-F7D1-43D0-A994-1025F3897D2C}" srcOrd="5" destOrd="0" presId="urn:microsoft.com/office/officeart/2005/8/layout/orgChart1"/>
    <dgm:cxn modelId="{B6BD983D-A8FC-41B0-B67C-BCA2BD6576D1}" type="presParOf" srcId="{49646A71-F7D1-43D0-A994-1025F3897D2C}" destId="{852ADAFD-F6E1-4D93-B2D3-99711A1B3F80}" srcOrd="0" destOrd="0" presId="urn:microsoft.com/office/officeart/2005/8/layout/orgChart1"/>
    <dgm:cxn modelId="{4AD75202-BF9F-45C6-9D78-F5FFB39BC70D}" type="presParOf" srcId="{852ADAFD-F6E1-4D93-B2D3-99711A1B3F80}" destId="{DE6FBBBF-33D0-4136-BEFA-C3957E1BE6A6}" srcOrd="0" destOrd="0" presId="urn:microsoft.com/office/officeart/2005/8/layout/orgChart1"/>
    <dgm:cxn modelId="{B7E43AFB-C4E5-4B76-A5E3-A0450FA3CB67}" type="presParOf" srcId="{852ADAFD-F6E1-4D93-B2D3-99711A1B3F80}" destId="{2DA1701B-757D-4310-B796-4221A473AAB5}" srcOrd="1" destOrd="0" presId="urn:microsoft.com/office/officeart/2005/8/layout/orgChart1"/>
    <dgm:cxn modelId="{F4733A86-9980-4C07-A850-268A830C2E79}" type="presParOf" srcId="{49646A71-F7D1-43D0-A994-1025F3897D2C}" destId="{1BE037E1-5A56-49FD-85C2-DBF08734D238}" srcOrd="1" destOrd="0" presId="urn:microsoft.com/office/officeart/2005/8/layout/orgChart1"/>
    <dgm:cxn modelId="{3F17B6AB-9251-4B3F-852C-295E8DAC0E62}" type="presParOf" srcId="{1BE037E1-5A56-49FD-85C2-DBF08734D238}" destId="{B79C4310-B52E-495A-B381-562C046EC53B}" srcOrd="0" destOrd="0" presId="urn:microsoft.com/office/officeart/2005/8/layout/orgChart1"/>
    <dgm:cxn modelId="{50C4E59B-DB3A-4FD1-884C-A5C2AAB3C414}" type="presParOf" srcId="{1BE037E1-5A56-49FD-85C2-DBF08734D238}" destId="{3AD46017-7A05-4329-8606-17A1FA32FD13}" srcOrd="1" destOrd="0" presId="urn:microsoft.com/office/officeart/2005/8/layout/orgChart1"/>
    <dgm:cxn modelId="{56A10DB4-E778-4F09-B229-F80421142ACD}" type="presParOf" srcId="{3AD46017-7A05-4329-8606-17A1FA32FD13}" destId="{80D2B390-1D82-4B2F-8909-EE79B01A407A}" srcOrd="0" destOrd="0" presId="urn:microsoft.com/office/officeart/2005/8/layout/orgChart1"/>
    <dgm:cxn modelId="{AE0AC06E-589C-48C9-9C84-42658E985D48}" type="presParOf" srcId="{80D2B390-1D82-4B2F-8909-EE79B01A407A}" destId="{137A55C5-1355-4721-B7D8-1B7A495AAE8F}" srcOrd="0" destOrd="0" presId="urn:microsoft.com/office/officeart/2005/8/layout/orgChart1"/>
    <dgm:cxn modelId="{385BF0D9-716D-4F34-9D5E-2BA3767CD664}" type="presParOf" srcId="{80D2B390-1D82-4B2F-8909-EE79B01A407A}" destId="{289C1C6C-0499-4F47-8317-8DEC59D60BEC}" srcOrd="1" destOrd="0" presId="urn:microsoft.com/office/officeart/2005/8/layout/orgChart1"/>
    <dgm:cxn modelId="{89B4C8AE-994D-43F9-A9DE-483B4C9B7262}" type="presParOf" srcId="{3AD46017-7A05-4329-8606-17A1FA32FD13}" destId="{2B3C60D6-ECBA-418C-B169-8A4120DB68FA}" srcOrd="1" destOrd="0" presId="urn:microsoft.com/office/officeart/2005/8/layout/orgChart1"/>
    <dgm:cxn modelId="{F90DC503-246F-4B47-B904-04FF88D5726C}" type="presParOf" srcId="{2B3C60D6-ECBA-418C-B169-8A4120DB68FA}" destId="{AF98C70B-DA64-485E-9C75-D99FAAD886A1}" srcOrd="0" destOrd="0" presId="urn:microsoft.com/office/officeart/2005/8/layout/orgChart1"/>
    <dgm:cxn modelId="{771F714C-6D0B-4463-A2DE-DA653ADC26AF}" type="presParOf" srcId="{2B3C60D6-ECBA-418C-B169-8A4120DB68FA}" destId="{EB4EAC4C-3268-45DA-847F-1B20FBFBC76F}" srcOrd="1" destOrd="0" presId="urn:microsoft.com/office/officeart/2005/8/layout/orgChart1"/>
    <dgm:cxn modelId="{ABEA9855-8EBA-4FDA-B26E-5122B2C75185}" type="presParOf" srcId="{EB4EAC4C-3268-45DA-847F-1B20FBFBC76F}" destId="{405C0B7F-AE24-4569-BE7B-42EFA0BFC7D6}" srcOrd="0" destOrd="0" presId="urn:microsoft.com/office/officeart/2005/8/layout/orgChart1"/>
    <dgm:cxn modelId="{E07B3317-449A-47C5-AFE4-9C57A2A1E44B}" type="presParOf" srcId="{405C0B7F-AE24-4569-BE7B-42EFA0BFC7D6}" destId="{10BFC4AD-2B4E-4E21-8592-303F3032F5AA}" srcOrd="0" destOrd="0" presId="urn:microsoft.com/office/officeart/2005/8/layout/orgChart1"/>
    <dgm:cxn modelId="{C8EECA4F-94C6-4D7E-8C63-ACAC40C29490}" type="presParOf" srcId="{405C0B7F-AE24-4569-BE7B-42EFA0BFC7D6}" destId="{078D15C4-6D85-4ABB-8D47-B9614C38D53D}" srcOrd="1" destOrd="0" presId="urn:microsoft.com/office/officeart/2005/8/layout/orgChart1"/>
    <dgm:cxn modelId="{AC0E1344-EF73-4E6D-ADDC-35856C148A8B}" type="presParOf" srcId="{EB4EAC4C-3268-45DA-847F-1B20FBFBC76F}" destId="{E6D92266-153E-471A-B6B2-BE838490ED20}" srcOrd="1" destOrd="0" presId="urn:microsoft.com/office/officeart/2005/8/layout/orgChart1"/>
    <dgm:cxn modelId="{64FD4CC4-1BC2-4F21-BB24-2F4882BF0D02}" type="presParOf" srcId="{EB4EAC4C-3268-45DA-847F-1B20FBFBC76F}" destId="{5568F63D-2A3F-44EC-95AE-8CA04F0C548E}" srcOrd="2" destOrd="0" presId="urn:microsoft.com/office/officeart/2005/8/layout/orgChart1"/>
    <dgm:cxn modelId="{A7408B43-9D15-44BE-955E-A02D20390356}" type="presParOf" srcId="{3AD46017-7A05-4329-8606-17A1FA32FD13}" destId="{63CA376F-323B-4AFD-9BA2-C749C3578BCC}" srcOrd="2" destOrd="0" presId="urn:microsoft.com/office/officeart/2005/8/layout/orgChart1"/>
    <dgm:cxn modelId="{C7D4C760-B0C3-4778-BC18-835178AF6207}" type="presParOf" srcId="{1BE037E1-5A56-49FD-85C2-DBF08734D238}" destId="{F180B1E7-6227-4A41-9FD0-1A865368C004}" srcOrd="2" destOrd="0" presId="urn:microsoft.com/office/officeart/2005/8/layout/orgChart1"/>
    <dgm:cxn modelId="{4840AD3A-CD02-4763-8288-727A815846FF}" type="presParOf" srcId="{1BE037E1-5A56-49FD-85C2-DBF08734D238}" destId="{272B3F38-BDED-45C5-8A33-E2709C0C2D09}" srcOrd="3" destOrd="0" presId="urn:microsoft.com/office/officeart/2005/8/layout/orgChart1"/>
    <dgm:cxn modelId="{0C0CDD63-3439-4A91-A598-CC9219EB5903}" type="presParOf" srcId="{272B3F38-BDED-45C5-8A33-E2709C0C2D09}" destId="{BEC5599C-2AB3-46BB-BD0E-58838E628370}" srcOrd="0" destOrd="0" presId="urn:microsoft.com/office/officeart/2005/8/layout/orgChart1"/>
    <dgm:cxn modelId="{7C2CC7CF-C047-459E-BD67-3FD41C3D9034}" type="presParOf" srcId="{BEC5599C-2AB3-46BB-BD0E-58838E628370}" destId="{BF6487D4-F72B-474D-B4D7-E3D502638709}" srcOrd="0" destOrd="0" presId="urn:microsoft.com/office/officeart/2005/8/layout/orgChart1"/>
    <dgm:cxn modelId="{06351B19-C7CF-4C5D-A891-FCAE6B3A6F8E}" type="presParOf" srcId="{BEC5599C-2AB3-46BB-BD0E-58838E628370}" destId="{EF68CEFE-879F-4C8A-9E37-AE7A7931AC28}" srcOrd="1" destOrd="0" presId="urn:microsoft.com/office/officeart/2005/8/layout/orgChart1"/>
    <dgm:cxn modelId="{F016FC79-3370-4D84-9351-5509A37C10F1}" type="presParOf" srcId="{272B3F38-BDED-45C5-8A33-E2709C0C2D09}" destId="{E755CF11-D8AE-4ACF-89B8-BF06679F7726}" srcOrd="1" destOrd="0" presId="urn:microsoft.com/office/officeart/2005/8/layout/orgChart1"/>
    <dgm:cxn modelId="{C4392F17-E8F0-43CB-AA04-1E51BF444BAE}" type="presParOf" srcId="{272B3F38-BDED-45C5-8A33-E2709C0C2D09}" destId="{C7251E51-9210-4E81-9C5C-AA3A2844BEDE}" srcOrd="2" destOrd="0" presId="urn:microsoft.com/office/officeart/2005/8/layout/orgChart1"/>
    <dgm:cxn modelId="{00C19888-A7E0-4ED2-B242-6A375076E1FE}" type="presParOf" srcId="{49646A71-F7D1-43D0-A994-1025F3897D2C}" destId="{1711A0F1-1B9D-4055-81B0-063EFC077DF4}" srcOrd="2" destOrd="0" presId="urn:microsoft.com/office/officeart/2005/8/layout/orgChart1"/>
    <dgm:cxn modelId="{A002F0A7-3779-45BC-96CD-A8CCC2A61DFC}" type="presParOf" srcId="{E9B844C4-419B-44DD-B000-01518A087A3D}" destId="{6F523227-4E52-42BE-88F7-F66B6C5F70FB}" srcOrd="2" destOrd="0" presId="urn:microsoft.com/office/officeart/2005/8/layout/orgChart1"/>
    <dgm:cxn modelId="{F0947FA6-68C5-451E-BF3D-0B18A9376DB9}" type="presParOf" srcId="{E00DD396-DBDB-47F8-91C0-2782B2AA2137}" destId="{75E1B61F-A68F-4B61-8E38-BD070B12573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E7ADB9-6447-47D4-82F7-B4CA06180C6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3BAD1BA-702B-4F1E-BFFE-BA15B6BDE866}">
      <dgm:prSet phldrT="[Text]"/>
      <dgm:spPr>
        <a:solidFill>
          <a:srgbClr val="7030A0"/>
        </a:solidFill>
      </dgm:spPr>
      <dgm:t>
        <a:bodyPr/>
        <a:lstStyle/>
        <a:p>
          <a:r>
            <a:rPr lang="en-US" dirty="0" smtClean="0"/>
            <a:t>Site Collection</a:t>
          </a:r>
          <a:endParaRPr lang="en-US" dirty="0"/>
        </a:p>
      </dgm:t>
    </dgm:pt>
    <dgm:pt modelId="{C1CA4EB1-B154-4A70-A331-E9D3D21F3B9E}" type="parTrans" cxnId="{9AD199D0-AC0C-46F6-9552-5805E4330812}">
      <dgm:prSet/>
      <dgm:spPr/>
      <dgm:t>
        <a:bodyPr/>
        <a:lstStyle/>
        <a:p>
          <a:endParaRPr lang="en-US"/>
        </a:p>
      </dgm:t>
    </dgm:pt>
    <dgm:pt modelId="{76FC3344-04C7-466B-80FC-DA39EAD859BF}" type="sibTrans" cxnId="{9AD199D0-AC0C-46F6-9552-5805E4330812}">
      <dgm:prSet/>
      <dgm:spPr/>
      <dgm:t>
        <a:bodyPr/>
        <a:lstStyle/>
        <a:p>
          <a:endParaRPr lang="en-US"/>
        </a:p>
      </dgm:t>
    </dgm:pt>
    <dgm:pt modelId="{EDC07788-7D10-49B5-9AE7-F129504BBD21}">
      <dgm:prSet phldrT="[Text]"/>
      <dgm:spPr>
        <a:solidFill>
          <a:srgbClr val="C00000"/>
        </a:solidFill>
        <a:ln>
          <a:solidFill>
            <a:schemeClr val="tx1"/>
          </a:solidFill>
        </a:ln>
      </dgm:spPr>
      <dgm:t>
        <a:bodyPr/>
        <a:lstStyle/>
        <a:p>
          <a:r>
            <a:rPr lang="en-US" dirty="0" smtClean="0"/>
            <a:t>Site</a:t>
          </a:r>
          <a:endParaRPr lang="en-US" dirty="0"/>
        </a:p>
      </dgm:t>
    </dgm:pt>
    <dgm:pt modelId="{FBFDF491-41E9-416E-AE48-82D593A883D1}" type="parTrans" cxnId="{AC94FF58-31F6-429E-BE56-AF67B272982F}">
      <dgm:prSet/>
      <dgm:spPr/>
      <dgm:t>
        <a:bodyPr/>
        <a:lstStyle/>
        <a:p>
          <a:endParaRPr lang="en-US"/>
        </a:p>
      </dgm:t>
    </dgm:pt>
    <dgm:pt modelId="{6FE9A968-5F27-41EA-95B3-B17102D2027D}" type="sibTrans" cxnId="{AC94FF58-31F6-429E-BE56-AF67B272982F}">
      <dgm:prSet/>
      <dgm:spPr/>
      <dgm:t>
        <a:bodyPr/>
        <a:lstStyle/>
        <a:p>
          <a:endParaRPr lang="en-US"/>
        </a:p>
      </dgm:t>
    </dgm:pt>
    <dgm:pt modelId="{7FEF2FB5-059E-43B2-A0A8-177A91ED26D6}">
      <dgm:prSet phldrT="[Text]"/>
      <dgm:spPr>
        <a:solidFill>
          <a:schemeClr val="accent3"/>
        </a:solidFill>
      </dgm:spPr>
      <dgm:t>
        <a:bodyPr/>
        <a:lstStyle/>
        <a:p>
          <a:r>
            <a:rPr lang="en-US" dirty="0" smtClean="0"/>
            <a:t>Pages</a:t>
          </a:r>
          <a:endParaRPr lang="en-US" dirty="0"/>
        </a:p>
      </dgm:t>
    </dgm:pt>
    <dgm:pt modelId="{34795C44-99A1-4C3F-A119-9B0CD737D8A5}" type="parTrans" cxnId="{2373F5F1-D968-4B8A-A80E-6D76DEE6A8BB}">
      <dgm:prSet/>
      <dgm:spPr/>
      <dgm:t>
        <a:bodyPr/>
        <a:lstStyle/>
        <a:p>
          <a:endParaRPr lang="en-US"/>
        </a:p>
      </dgm:t>
    </dgm:pt>
    <dgm:pt modelId="{E73E57FB-43BB-4AA6-88AC-D6F7B0F3F238}" type="sibTrans" cxnId="{2373F5F1-D968-4B8A-A80E-6D76DEE6A8BB}">
      <dgm:prSet/>
      <dgm:spPr/>
      <dgm:t>
        <a:bodyPr/>
        <a:lstStyle/>
        <a:p>
          <a:endParaRPr lang="en-US"/>
        </a:p>
      </dgm:t>
    </dgm:pt>
    <dgm:pt modelId="{D832E2A5-A641-47A9-8069-AB3D727FABBB}">
      <dgm:prSet phldrT="[Text]"/>
      <dgm:spPr/>
      <dgm:t>
        <a:bodyPr/>
        <a:lstStyle/>
        <a:p>
          <a:r>
            <a:rPr lang="en-US" dirty="0" smtClean="0"/>
            <a:t>Apps, Web Parts</a:t>
          </a:r>
          <a:endParaRPr lang="en-US" dirty="0"/>
        </a:p>
      </dgm:t>
    </dgm:pt>
    <dgm:pt modelId="{6852E71D-1141-4F17-B78D-752E470D8BDD}" type="parTrans" cxnId="{BDE4338A-C19B-45DB-B084-4F7668B70285}">
      <dgm:prSet/>
      <dgm:spPr/>
      <dgm:t>
        <a:bodyPr/>
        <a:lstStyle/>
        <a:p>
          <a:endParaRPr lang="en-US"/>
        </a:p>
      </dgm:t>
    </dgm:pt>
    <dgm:pt modelId="{17353861-0C61-42E6-8B12-5464D3E86768}" type="sibTrans" cxnId="{BDE4338A-C19B-45DB-B084-4F7668B70285}">
      <dgm:prSet/>
      <dgm:spPr/>
      <dgm:t>
        <a:bodyPr/>
        <a:lstStyle/>
        <a:p>
          <a:endParaRPr lang="en-US"/>
        </a:p>
      </dgm:t>
    </dgm:pt>
    <dgm:pt modelId="{48EC55BF-9CA2-4260-92A9-56C249CAE71C}">
      <dgm:prSet/>
      <dgm:spPr>
        <a:solidFill>
          <a:schemeClr val="accent6">
            <a:lumMod val="60000"/>
            <a:lumOff val="40000"/>
          </a:schemeClr>
        </a:solidFill>
      </dgm:spPr>
      <dgm:t>
        <a:bodyPr/>
        <a:lstStyle/>
        <a:p>
          <a:r>
            <a:rPr lang="en-US" dirty="0" smtClean="0"/>
            <a:t>Subsite</a:t>
          </a:r>
          <a:endParaRPr lang="en-US" dirty="0"/>
        </a:p>
      </dgm:t>
    </dgm:pt>
    <dgm:pt modelId="{E6F394E7-0B2C-4005-B510-84DA39CB36C6}" type="parTrans" cxnId="{26681BF0-8533-4AE9-B778-56452D0F2C47}">
      <dgm:prSet/>
      <dgm:spPr/>
      <dgm:t>
        <a:bodyPr/>
        <a:lstStyle/>
        <a:p>
          <a:endParaRPr lang="en-US"/>
        </a:p>
      </dgm:t>
    </dgm:pt>
    <dgm:pt modelId="{8C652926-4A4E-4116-BFED-17CC38CA7189}" type="sibTrans" cxnId="{26681BF0-8533-4AE9-B778-56452D0F2C47}">
      <dgm:prSet/>
      <dgm:spPr/>
      <dgm:t>
        <a:bodyPr/>
        <a:lstStyle/>
        <a:p>
          <a:endParaRPr lang="en-US"/>
        </a:p>
      </dgm:t>
    </dgm:pt>
    <dgm:pt modelId="{04B0B33A-F6BD-4943-91FC-8B46E937ACE1}">
      <dgm:prSet/>
      <dgm:spPr>
        <a:solidFill>
          <a:schemeClr val="accent3"/>
        </a:solidFill>
      </dgm:spPr>
      <dgm:t>
        <a:bodyPr/>
        <a:lstStyle/>
        <a:p>
          <a:r>
            <a:rPr lang="en-US" dirty="0" smtClean="0"/>
            <a:t>Pages</a:t>
          </a:r>
          <a:endParaRPr lang="en-US" dirty="0"/>
        </a:p>
      </dgm:t>
    </dgm:pt>
    <dgm:pt modelId="{CA51FC8E-F315-4DD1-A0E0-824970685164}" type="parTrans" cxnId="{959A6236-4AD6-476C-855B-74139683472C}">
      <dgm:prSet/>
      <dgm:spPr/>
      <dgm:t>
        <a:bodyPr/>
        <a:lstStyle/>
        <a:p>
          <a:endParaRPr lang="en-US"/>
        </a:p>
      </dgm:t>
    </dgm:pt>
    <dgm:pt modelId="{A1338743-1152-476F-99A2-C2465AA7333C}" type="sibTrans" cxnId="{959A6236-4AD6-476C-855B-74139683472C}">
      <dgm:prSet/>
      <dgm:spPr/>
      <dgm:t>
        <a:bodyPr/>
        <a:lstStyle/>
        <a:p>
          <a:endParaRPr lang="en-US"/>
        </a:p>
      </dgm:t>
    </dgm:pt>
    <dgm:pt modelId="{1A55AB62-2E0B-464C-BAFA-3447CDD7D726}">
      <dgm:prSet/>
      <dgm:spPr/>
      <dgm:t>
        <a:bodyPr/>
        <a:lstStyle/>
        <a:p>
          <a:r>
            <a:rPr lang="en-US" dirty="0" smtClean="0"/>
            <a:t>Apps, Web Parts</a:t>
          </a:r>
          <a:endParaRPr lang="en-US" dirty="0"/>
        </a:p>
      </dgm:t>
    </dgm:pt>
    <dgm:pt modelId="{B1349D55-0EF8-40D1-9FF6-0343473982B7}" type="parTrans" cxnId="{AE652391-4CB5-4F71-AA2D-D3FA36B44027}">
      <dgm:prSet/>
      <dgm:spPr/>
      <dgm:t>
        <a:bodyPr/>
        <a:lstStyle/>
        <a:p>
          <a:endParaRPr lang="en-US"/>
        </a:p>
      </dgm:t>
    </dgm:pt>
    <dgm:pt modelId="{BDBD20B5-FF59-47AF-83EF-8D42490AE108}" type="sibTrans" cxnId="{AE652391-4CB5-4F71-AA2D-D3FA36B44027}">
      <dgm:prSet/>
      <dgm:spPr/>
      <dgm:t>
        <a:bodyPr/>
        <a:lstStyle/>
        <a:p>
          <a:endParaRPr lang="en-US"/>
        </a:p>
      </dgm:t>
    </dgm:pt>
    <dgm:pt modelId="{3FE9902E-BA72-4230-856E-11F18CE08C73}">
      <dgm:prSet/>
      <dgm:spPr/>
      <dgm:t>
        <a:bodyPr/>
        <a:lstStyle/>
        <a:p>
          <a:r>
            <a:rPr lang="en-US" dirty="0" smtClean="0"/>
            <a:t>Apps, Web Parts</a:t>
          </a:r>
          <a:endParaRPr lang="en-US" dirty="0"/>
        </a:p>
      </dgm:t>
    </dgm:pt>
    <dgm:pt modelId="{82CA5901-5FCD-4D16-AFF5-14F41B539DFA}" type="parTrans" cxnId="{2E8F950E-7073-4E90-B5F3-7C61E0D54284}">
      <dgm:prSet/>
      <dgm:spPr/>
      <dgm:t>
        <a:bodyPr/>
        <a:lstStyle/>
        <a:p>
          <a:endParaRPr lang="en-US"/>
        </a:p>
      </dgm:t>
    </dgm:pt>
    <dgm:pt modelId="{EFE947D0-B05D-44CF-B0B1-125009D2A375}" type="sibTrans" cxnId="{2E8F950E-7073-4E90-B5F3-7C61E0D54284}">
      <dgm:prSet/>
      <dgm:spPr/>
      <dgm:t>
        <a:bodyPr/>
        <a:lstStyle/>
        <a:p>
          <a:endParaRPr lang="en-US"/>
        </a:p>
      </dgm:t>
    </dgm:pt>
    <dgm:pt modelId="{286C06CB-2FEC-4EFC-8E33-3421FAE6D8ED}">
      <dgm:prSet/>
      <dgm:spPr/>
      <dgm:t>
        <a:bodyPr/>
        <a:lstStyle/>
        <a:p>
          <a:r>
            <a:rPr lang="en-US" dirty="0" smtClean="0"/>
            <a:t>Apps, Web Parts</a:t>
          </a:r>
          <a:endParaRPr lang="en-US" dirty="0"/>
        </a:p>
      </dgm:t>
    </dgm:pt>
    <dgm:pt modelId="{7AE104C2-FDC4-4945-B4E4-0F5DBF5883BD}" type="parTrans" cxnId="{116FDF5E-1AFF-4A4C-B50E-BBC590304B9B}">
      <dgm:prSet/>
      <dgm:spPr/>
      <dgm:t>
        <a:bodyPr/>
        <a:lstStyle/>
        <a:p>
          <a:endParaRPr lang="en-US"/>
        </a:p>
      </dgm:t>
    </dgm:pt>
    <dgm:pt modelId="{39DD567D-79AC-4D50-AE9C-93D90BEA01A9}" type="sibTrans" cxnId="{116FDF5E-1AFF-4A4C-B50E-BBC590304B9B}">
      <dgm:prSet/>
      <dgm:spPr/>
      <dgm:t>
        <a:bodyPr/>
        <a:lstStyle/>
        <a:p>
          <a:endParaRPr lang="en-US"/>
        </a:p>
      </dgm:t>
    </dgm:pt>
    <dgm:pt modelId="{41301A99-15CD-4078-B4AE-61CC21763554}" type="pres">
      <dgm:prSet presAssocID="{03E7ADB9-6447-47D4-82F7-B4CA06180C6B}" presName="hierChild1" presStyleCnt="0">
        <dgm:presLayoutVars>
          <dgm:orgChart val="1"/>
          <dgm:chPref val="1"/>
          <dgm:dir/>
          <dgm:animOne val="branch"/>
          <dgm:animLvl val="lvl"/>
          <dgm:resizeHandles/>
        </dgm:presLayoutVars>
      </dgm:prSet>
      <dgm:spPr/>
      <dgm:t>
        <a:bodyPr/>
        <a:lstStyle/>
        <a:p>
          <a:endParaRPr lang="en-US"/>
        </a:p>
      </dgm:t>
    </dgm:pt>
    <dgm:pt modelId="{E00DD396-DBDB-47F8-91C0-2782B2AA2137}" type="pres">
      <dgm:prSet presAssocID="{A3BAD1BA-702B-4F1E-BFFE-BA15B6BDE866}" presName="hierRoot1" presStyleCnt="0">
        <dgm:presLayoutVars>
          <dgm:hierBranch val="init"/>
        </dgm:presLayoutVars>
      </dgm:prSet>
      <dgm:spPr/>
    </dgm:pt>
    <dgm:pt modelId="{4CF23C16-24BA-4C3D-8D42-8F6E70F9F1F7}" type="pres">
      <dgm:prSet presAssocID="{A3BAD1BA-702B-4F1E-BFFE-BA15B6BDE866}" presName="rootComposite1" presStyleCnt="0"/>
      <dgm:spPr/>
    </dgm:pt>
    <dgm:pt modelId="{74AB1501-C073-4498-B10E-D842966F3672}" type="pres">
      <dgm:prSet presAssocID="{A3BAD1BA-702B-4F1E-BFFE-BA15B6BDE866}" presName="rootText1" presStyleLbl="node0" presStyleIdx="0" presStyleCnt="1">
        <dgm:presLayoutVars>
          <dgm:chPref val="3"/>
        </dgm:presLayoutVars>
      </dgm:prSet>
      <dgm:spPr/>
      <dgm:t>
        <a:bodyPr/>
        <a:lstStyle/>
        <a:p>
          <a:endParaRPr lang="en-US"/>
        </a:p>
      </dgm:t>
    </dgm:pt>
    <dgm:pt modelId="{94F12D38-931B-444C-BE92-A73E35441F29}" type="pres">
      <dgm:prSet presAssocID="{A3BAD1BA-702B-4F1E-BFFE-BA15B6BDE866}" presName="rootConnector1" presStyleLbl="node1" presStyleIdx="0" presStyleCnt="0"/>
      <dgm:spPr/>
      <dgm:t>
        <a:bodyPr/>
        <a:lstStyle/>
        <a:p>
          <a:endParaRPr lang="en-US"/>
        </a:p>
      </dgm:t>
    </dgm:pt>
    <dgm:pt modelId="{C546FED8-860B-400E-B55F-41F7E8FAA23D}" type="pres">
      <dgm:prSet presAssocID="{A3BAD1BA-702B-4F1E-BFFE-BA15B6BDE866}" presName="hierChild2" presStyleCnt="0"/>
      <dgm:spPr/>
    </dgm:pt>
    <dgm:pt modelId="{35614B25-C236-42F9-82E2-373E164CEAD8}" type="pres">
      <dgm:prSet presAssocID="{FBFDF491-41E9-416E-AE48-82D593A883D1}" presName="Name37" presStyleLbl="parChTrans1D2" presStyleIdx="0" presStyleCnt="1"/>
      <dgm:spPr/>
      <dgm:t>
        <a:bodyPr/>
        <a:lstStyle/>
        <a:p>
          <a:endParaRPr lang="en-US"/>
        </a:p>
      </dgm:t>
    </dgm:pt>
    <dgm:pt modelId="{E9B844C4-419B-44DD-B000-01518A087A3D}" type="pres">
      <dgm:prSet presAssocID="{EDC07788-7D10-49B5-9AE7-F129504BBD21}" presName="hierRoot2" presStyleCnt="0">
        <dgm:presLayoutVars>
          <dgm:hierBranch val="init"/>
        </dgm:presLayoutVars>
      </dgm:prSet>
      <dgm:spPr/>
    </dgm:pt>
    <dgm:pt modelId="{4A473CDD-65ED-4A16-AA2F-BD15E213C42D}" type="pres">
      <dgm:prSet presAssocID="{EDC07788-7D10-49B5-9AE7-F129504BBD21}" presName="rootComposite" presStyleCnt="0"/>
      <dgm:spPr/>
    </dgm:pt>
    <dgm:pt modelId="{7911F683-C71B-482E-A643-F415B0D5A1F0}" type="pres">
      <dgm:prSet presAssocID="{EDC07788-7D10-49B5-9AE7-F129504BBD21}" presName="rootText" presStyleLbl="node2" presStyleIdx="0" presStyleCnt="1">
        <dgm:presLayoutVars>
          <dgm:chPref val="3"/>
        </dgm:presLayoutVars>
      </dgm:prSet>
      <dgm:spPr/>
      <dgm:t>
        <a:bodyPr/>
        <a:lstStyle/>
        <a:p>
          <a:endParaRPr lang="en-US"/>
        </a:p>
      </dgm:t>
    </dgm:pt>
    <dgm:pt modelId="{404C157A-94E8-48C8-BF0F-F8CE6E3DF368}" type="pres">
      <dgm:prSet presAssocID="{EDC07788-7D10-49B5-9AE7-F129504BBD21}" presName="rootConnector" presStyleLbl="node2" presStyleIdx="0" presStyleCnt="1"/>
      <dgm:spPr/>
      <dgm:t>
        <a:bodyPr/>
        <a:lstStyle/>
        <a:p>
          <a:endParaRPr lang="en-US"/>
        </a:p>
      </dgm:t>
    </dgm:pt>
    <dgm:pt modelId="{DD2A00E2-E943-4595-A2D7-B86BF80BDE67}" type="pres">
      <dgm:prSet presAssocID="{EDC07788-7D10-49B5-9AE7-F129504BBD21}" presName="hierChild4" presStyleCnt="0"/>
      <dgm:spPr/>
    </dgm:pt>
    <dgm:pt modelId="{F9A9CDE4-0B47-4651-B98C-2EFBEDCA3D47}" type="pres">
      <dgm:prSet presAssocID="{34795C44-99A1-4C3F-A119-9B0CD737D8A5}" presName="Name37" presStyleLbl="parChTrans1D3" presStyleIdx="0" presStyleCnt="3"/>
      <dgm:spPr/>
      <dgm:t>
        <a:bodyPr/>
        <a:lstStyle/>
        <a:p>
          <a:endParaRPr lang="en-US"/>
        </a:p>
      </dgm:t>
    </dgm:pt>
    <dgm:pt modelId="{B7FFE245-23A0-411E-AE5A-2A2936D73931}" type="pres">
      <dgm:prSet presAssocID="{7FEF2FB5-059E-43B2-A0A8-177A91ED26D6}" presName="hierRoot2" presStyleCnt="0">
        <dgm:presLayoutVars>
          <dgm:hierBranch val="init"/>
        </dgm:presLayoutVars>
      </dgm:prSet>
      <dgm:spPr/>
    </dgm:pt>
    <dgm:pt modelId="{B49D21EC-B376-451F-AB1F-7FAAAE649C5A}" type="pres">
      <dgm:prSet presAssocID="{7FEF2FB5-059E-43B2-A0A8-177A91ED26D6}" presName="rootComposite" presStyleCnt="0"/>
      <dgm:spPr/>
    </dgm:pt>
    <dgm:pt modelId="{546A0900-1098-4A28-AF8F-EF74CA35CA52}" type="pres">
      <dgm:prSet presAssocID="{7FEF2FB5-059E-43B2-A0A8-177A91ED26D6}" presName="rootText" presStyleLbl="node3" presStyleIdx="0" presStyleCnt="3">
        <dgm:presLayoutVars>
          <dgm:chPref val="3"/>
        </dgm:presLayoutVars>
      </dgm:prSet>
      <dgm:spPr/>
      <dgm:t>
        <a:bodyPr/>
        <a:lstStyle/>
        <a:p>
          <a:endParaRPr lang="en-US"/>
        </a:p>
      </dgm:t>
    </dgm:pt>
    <dgm:pt modelId="{915ADB93-F844-4A6B-BEAE-74D16673700B}" type="pres">
      <dgm:prSet presAssocID="{7FEF2FB5-059E-43B2-A0A8-177A91ED26D6}" presName="rootConnector" presStyleLbl="node3" presStyleIdx="0" presStyleCnt="3"/>
      <dgm:spPr/>
      <dgm:t>
        <a:bodyPr/>
        <a:lstStyle/>
        <a:p>
          <a:endParaRPr lang="en-US"/>
        </a:p>
      </dgm:t>
    </dgm:pt>
    <dgm:pt modelId="{D2A91D77-B8C0-44A9-BF6C-F35164A403B7}" type="pres">
      <dgm:prSet presAssocID="{7FEF2FB5-059E-43B2-A0A8-177A91ED26D6}" presName="hierChild4" presStyleCnt="0"/>
      <dgm:spPr/>
    </dgm:pt>
    <dgm:pt modelId="{573979A9-6550-408D-A274-773152223935}" type="pres">
      <dgm:prSet presAssocID="{82CA5901-5FCD-4D16-AFF5-14F41B539DFA}" presName="Name37" presStyleLbl="parChTrans1D4" presStyleIdx="0" presStyleCnt="4"/>
      <dgm:spPr/>
      <dgm:t>
        <a:bodyPr/>
        <a:lstStyle/>
        <a:p>
          <a:endParaRPr lang="en-US"/>
        </a:p>
      </dgm:t>
    </dgm:pt>
    <dgm:pt modelId="{04F45DA0-5DB3-47DE-A88E-36C5C8A66CF3}" type="pres">
      <dgm:prSet presAssocID="{3FE9902E-BA72-4230-856E-11F18CE08C73}" presName="hierRoot2" presStyleCnt="0">
        <dgm:presLayoutVars>
          <dgm:hierBranch val="init"/>
        </dgm:presLayoutVars>
      </dgm:prSet>
      <dgm:spPr/>
    </dgm:pt>
    <dgm:pt modelId="{675550BB-C03E-4DF2-ADDA-F73B4A408A92}" type="pres">
      <dgm:prSet presAssocID="{3FE9902E-BA72-4230-856E-11F18CE08C73}" presName="rootComposite" presStyleCnt="0"/>
      <dgm:spPr/>
    </dgm:pt>
    <dgm:pt modelId="{8263FC38-FD1F-4370-A136-AC7544EB12CD}" type="pres">
      <dgm:prSet presAssocID="{3FE9902E-BA72-4230-856E-11F18CE08C73}" presName="rootText" presStyleLbl="node4" presStyleIdx="0" presStyleCnt="4">
        <dgm:presLayoutVars>
          <dgm:chPref val="3"/>
        </dgm:presLayoutVars>
      </dgm:prSet>
      <dgm:spPr/>
      <dgm:t>
        <a:bodyPr/>
        <a:lstStyle/>
        <a:p>
          <a:endParaRPr lang="en-US"/>
        </a:p>
      </dgm:t>
    </dgm:pt>
    <dgm:pt modelId="{7B2DED2E-55DD-495E-AC0D-257FEBC26D79}" type="pres">
      <dgm:prSet presAssocID="{3FE9902E-BA72-4230-856E-11F18CE08C73}" presName="rootConnector" presStyleLbl="node4" presStyleIdx="0" presStyleCnt="4"/>
      <dgm:spPr/>
      <dgm:t>
        <a:bodyPr/>
        <a:lstStyle/>
        <a:p>
          <a:endParaRPr lang="en-US"/>
        </a:p>
      </dgm:t>
    </dgm:pt>
    <dgm:pt modelId="{C95C8940-6DDF-4CC3-B594-FAE08F3EDE40}" type="pres">
      <dgm:prSet presAssocID="{3FE9902E-BA72-4230-856E-11F18CE08C73}" presName="hierChild4" presStyleCnt="0"/>
      <dgm:spPr/>
    </dgm:pt>
    <dgm:pt modelId="{256CF30C-4DAD-4FDF-999A-74C97AA2D646}" type="pres">
      <dgm:prSet presAssocID="{3FE9902E-BA72-4230-856E-11F18CE08C73}" presName="hierChild5" presStyleCnt="0"/>
      <dgm:spPr/>
    </dgm:pt>
    <dgm:pt modelId="{D15EC8D6-E827-4F71-A7CA-AF3D50885034}" type="pres">
      <dgm:prSet presAssocID="{7FEF2FB5-059E-43B2-A0A8-177A91ED26D6}" presName="hierChild5" presStyleCnt="0"/>
      <dgm:spPr/>
    </dgm:pt>
    <dgm:pt modelId="{9CF18BC2-5B88-4B17-B8F0-F3E924012F85}" type="pres">
      <dgm:prSet presAssocID="{6852E71D-1141-4F17-B78D-752E470D8BDD}" presName="Name37" presStyleLbl="parChTrans1D3" presStyleIdx="1" presStyleCnt="3"/>
      <dgm:spPr/>
      <dgm:t>
        <a:bodyPr/>
        <a:lstStyle/>
        <a:p>
          <a:endParaRPr lang="en-US"/>
        </a:p>
      </dgm:t>
    </dgm:pt>
    <dgm:pt modelId="{85646FA9-DBEB-4707-8D76-CABD4A9F1A0E}" type="pres">
      <dgm:prSet presAssocID="{D832E2A5-A641-47A9-8069-AB3D727FABBB}" presName="hierRoot2" presStyleCnt="0">
        <dgm:presLayoutVars>
          <dgm:hierBranch val="init"/>
        </dgm:presLayoutVars>
      </dgm:prSet>
      <dgm:spPr/>
    </dgm:pt>
    <dgm:pt modelId="{C42F4F37-4052-41CA-8A42-887CCDC13784}" type="pres">
      <dgm:prSet presAssocID="{D832E2A5-A641-47A9-8069-AB3D727FABBB}" presName="rootComposite" presStyleCnt="0"/>
      <dgm:spPr/>
    </dgm:pt>
    <dgm:pt modelId="{6118AA3E-6715-4C93-A477-8449291A1B49}" type="pres">
      <dgm:prSet presAssocID="{D832E2A5-A641-47A9-8069-AB3D727FABBB}" presName="rootText" presStyleLbl="node3" presStyleIdx="1" presStyleCnt="3">
        <dgm:presLayoutVars>
          <dgm:chPref val="3"/>
        </dgm:presLayoutVars>
      </dgm:prSet>
      <dgm:spPr/>
      <dgm:t>
        <a:bodyPr/>
        <a:lstStyle/>
        <a:p>
          <a:endParaRPr lang="en-US"/>
        </a:p>
      </dgm:t>
    </dgm:pt>
    <dgm:pt modelId="{DBDABFD1-3586-4A22-9522-AB77E6CEC7F2}" type="pres">
      <dgm:prSet presAssocID="{D832E2A5-A641-47A9-8069-AB3D727FABBB}" presName="rootConnector" presStyleLbl="node3" presStyleIdx="1" presStyleCnt="3"/>
      <dgm:spPr/>
      <dgm:t>
        <a:bodyPr/>
        <a:lstStyle/>
        <a:p>
          <a:endParaRPr lang="en-US"/>
        </a:p>
      </dgm:t>
    </dgm:pt>
    <dgm:pt modelId="{F352EB24-F3B7-4691-9F90-9E1BC6138FB4}" type="pres">
      <dgm:prSet presAssocID="{D832E2A5-A641-47A9-8069-AB3D727FABBB}" presName="hierChild4" presStyleCnt="0"/>
      <dgm:spPr/>
    </dgm:pt>
    <dgm:pt modelId="{3440E587-8C35-4B3C-9DE7-9576DC8C38A9}" type="pres">
      <dgm:prSet presAssocID="{D832E2A5-A641-47A9-8069-AB3D727FABBB}" presName="hierChild5" presStyleCnt="0"/>
      <dgm:spPr/>
    </dgm:pt>
    <dgm:pt modelId="{7E8328F8-B547-43DE-8E03-67B38931AD0C}" type="pres">
      <dgm:prSet presAssocID="{E6F394E7-0B2C-4005-B510-84DA39CB36C6}" presName="Name37" presStyleLbl="parChTrans1D3" presStyleIdx="2" presStyleCnt="3"/>
      <dgm:spPr/>
      <dgm:t>
        <a:bodyPr/>
        <a:lstStyle/>
        <a:p>
          <a:endParaRPr lang="en-US"/>
        </a:p>
      </dgm:t>
    </dgm:pt>
    <dgm:pt modelId="{49646A71-F7D1-43D0-A994-1025F3897D2C}" type="pres">
      <dgm:prSet presAssocID="{48EC55BF-9CA2-4260-92A9-56C249CAE71C}" presName="hierRoot2" presStyleCnt="0">
        <dgm:presLayoutVars>
          <dgm:hierBranch val="init"/>
        </dgm:presLayoutVars>
      </dgm:prSet>
      <dgm:spPr/>
    </dgm:pt>
    <dgm:pt modelId="{852ADAFD-F6E1-4D93-B2D3-99711A1B3F80}" type="pres">
      <dgm:prSet presAssocID="{48EC55BF-9CA2-4260-92A9-56C249CAE71C}" presName="rootComposite" presStyleCnt="0"/>
      <dgm:spPr/>
    </dgm:pt>
    <dgm:pt modelId="{DE6FBBBF-33D0-4136-BEFA-C3957E1BE6A6}" type="pres">
      <dgm:prSet presAssocID="{48EC55BF-9CA2-4260-92A9-56C249CAE71C}" presName="rootText" presStyleLbl="node3" presStyleIdx="2" presStyleCnt="3">
        <dgm:presLayoutVars>
          <dgm:chPref val="3"/>
        </dgm:presLayoutVars>
      </dgm:prSet>
      <dgm:spPr/>
      <dgm:t>
        <a:bodyPr/>
        <a:lstStyle/>
        <a:p>
          <a:endParaRPr lang="en-US"/>
        </a:p>
      </dgm:t>
    </dgm:pt>
    <dgm:pt modelId="{2DA1701B-757D-4310-B796-4221A473AAB5}" type="pres">
      <dgm:prSet presAssocID="{48EC55BF-9CA2-4260-92A9-56C249CAE71C}" presName="rootConnector" presStyleLbl="node3" presStyleIdx="2" presStyleCnt="3"/>
      <dgm:spPr/>
      <dgm:t>
        <a:bodyPr/>
        <a:lstStyle/>
        <a:p>
          <a:endParaRPr lang="en-US"/>
        </a:p>
      </dgm:t>
    </dgm:pt>
    <dgm:pt modelId="{1BE037E1-5A56-49FD-85C2-DBF08734D238}" type="pres">
      <dgm:prSet presAssocID="{48EC55BF-9CA2-4260-92A9-56C249CAE71C}" presName="hierChild4" presStyleCnt="0"/>
      <dgm:spPr/>
    </dgm:pt>
    <dgm:pt modelId="{B79C4310-B52E-495A-B381-562C046EC53B}" type="pres">
      <dgm:prSet presAssocID="{CA51FC8E-F315-4DD1-A0E0-824970685164}" presName="Name37" presStyleLbl="parChTrans1D4" presStyleIdx="1" presStyleCnt="4"/>
      <dgm:spPr/>
      <dgm:t>
        <a:bodyPr/>
        <a:lstStyle/>
        <a:p>
          <a:endParaRPr lang="en-US"/>
        </a:p>
      </dgm:t>
    </dgm:pt>
    <dgm:pt modelId="{3AD46017-7A05-4329-8606-17A1FA32FD13}" type="pres">
      <dgm:prSet presAssocID="{04B0B33A-F6BD-4943-91FC-8B46E937ACE1}" presName="hierRoot2" presStyleCnt="0">
        <dgm:presLayoutVars>
          <dgm:hierBranch val="init"/>
        </dgm:presLayoutVars>
      </dgm:prSet>
      <dgm:spPr/>
    </dgm:pt>
    <dgm:pt modelId="{80D2B390-1D82-4B2F-8909-EE79B01A407A}" type="pres">
      <dgm:prSet presAssocID="{04B0B33A-F6BD-4943-91FC-8B46E937ACE1}" presName="rootComposite" presStyleCnt="0"/>
      <dgm:spPr/>
    </dgm:pt>
    <dgm:pt modelId="{137A55C5-1355-4721-B7D8-1B7A495AAE8F}" type="pres">
      <dgm:prSet presAssocID="{04B0B33A-F6BD-4943-91FC-8B46E937ACE1}" presName="rootText" presStyleLbl="node4" presStyleIdx="1" presStyleCnt="4">
        <dgm:presLayoutVars>
          <dgm:chPref val="3"/>
        </dgm:presLayoutVars>
      </dgm:prSet>
      <dgm:spPr/>
      <dgm:t>
        <a:bodyPr/>
        <a:lstStyle/>
        <a:p>
          <a:endParaRPr lang="en-US"/>
        </a:p>
      </dgm:t>
    </dgm:pt>
    <dgm:pt modelId="{289C1C6C-0499-4F47-8317-8DEC59D60BEC}" type="pres">
      <dgm:prSet presAssocID="{04B0B33A-F6BD-4943-91FC-8B46E937ACE1}" presName="rootConnector" presStyleLbl="node4" presStyleIdx="1" presStyleCnt="4"/>
      <dgm:spPr/>
      <dgm:t>
        <a:bodyPr/>
        <a:lstStyle/>
        <a:p>
          <a:endParaRPr lang="en-US"/>
        </a:p>
      </dgm:t>
    </dgm:pt>
    <dgm:pt modelId="{2B3C60D6-ECBA-418C-B169-8A4120DB68FA}" type="pres">
      <dgm:prSet presAssocID="{04B0B33A-F6BD-4943-91FC-8B46E937ACE1}" presName="hierChild4" presStyleCnt="0"/>
      <dgm:spPr/>
    </dgm:pt>
    <dgm:pt modelId="{AF98C70B-DA64-485E-9C75-D99FAAD886A1}" type="pres">
      <dgm:prSet presAssocID="{7AE104C2-FDC4-4945-B4E4-0F5DBF5883BD}" presName="Name37" presStyleLbl="parChTrans1D4" presStyleIdx="2" presStyleCnt="4"/>
      <dgm:spPr/>
      <dgm:t>
        <a:bodyPr/>
        <a:lstStyle/>
        <a:p>
          <a:endParaRPr lang="en-US"/>
        </a:p>
      </dgm:t>
    </dgm:pt>
    <dgm:pt modelId="{EB4EAC4C-3268-45DA-847F-1B20FBFBC76F}" type="pres">
      <dgm:prSet presAssocID="{286C06CB-2FEC-4EFC-8E33-3421FAE6D8ED}" presName="hierRoot2" presStyleCnt="0">
        <dgm:presLayoutVars>
          <dgm:hierBranch val="init"/>
        </dgm:presLayoutVars>
      </dgm:prSet>
      <dgm:spPr/>
    </dgm:pt>
    <dgm:pt modelId="{405C0B7F-AE24-4569-BE7B-42EFA0BFC7D6}" type="pres">
      <dgm:prSet presAssocID="{286C06CB-2FEC-4EFC-8E33-3421FAE6D8ED}" presName="rootComposite" presStyleCnt="0"/>
      <dgm:spPr/>
    </dgm:pt>
    <dgm:pt modelId="{10BFC4AD-2B4E-4E21-8592-303F3032F5AA}" type="pres">
      <dgm:prSet presAssocID="{286C06CB-2FEC-4EFC-8E33-3421FAE6D8ED}" presName="rootText" presStyleLbl="node4" presStyleIdx="2" presStyleCnt="4">
        <dgm:presLayoutVars>
          <dgm:chPref val="3"/>
        </dgm:presLayoutVars>
      </dgm:prSet>
      <dgm:spPr/>
      <dgm:t>
        <a:bodyPr/>
        <a:lstStyle/>
        <a:p>
          <a:endParaRPr lang="en-US"/>
        </a:p>
      </dgm:t>
    </dgm:pt>
    <dgm:pt modelId="{078D15C4-6D85-4ABB-8D47-B9614C38D53D}" type="pres">
      <dgm:prSet presAssocID="{286C06CB-2FEC-4EFC-8E33-3421FAE6D8ED}" presName="rootConnector" presStyleLbl="node4" presStyleIdx="2" presStyleCnt="4"/>
      <dgm:spPr/>
      <dgm:t>
        <a:bodyPr/>
        <a:lstStyle/>
        <a:p>
          <a:endParaRPr lang="en-US"/>
        </a:p>
      </dgm:t>
    </dgm:pt>
    <dgm:pt modelId="{E6D92266-153E-471A-B6B2-BE838490ED20}" type="pres">
      <dgm:prSet presAssocID="{286C06CB-2FEC-4EFC-8E33-3421FAE6D8ED}" presName="hierChild4" presStyleCnt="0"/>
      <dgm:spPr/>
    </dgm:pt>
    <dgm:pt modelId="{5568F63D-2A3F-44EC-95AE-8CA04F0C548E}" type="pres">
      <dgm:prSet presAssocID="{286C06CB-2FEC-4EFC-8E33-3421FAE6D8ED}" presName="hierChild5" presStyleCnt="0"/>
      <dgm:spPr/>
    </dgm:pt>
    <dgm:pt modelId="{63CA376F-323B-4AFD-9BA2-C749C3578BCC}" type="pres">
      <dgm:prSet presAssocID="{04B0B33A-F6BD-4943-91FC-8B46E937ACE1}" presName="hierChild5" presStyleCnt="0"/>
      <dgm:spPr/>
    </dgm:pt>
    <dgm:pt modelId="{F180B1E7-6227-4A41-9FD0-1A865368C004}" type="pres">
      <dgm:prSet presAssocID="{B1349D55-0EF8-40D1-9FF6-0343473982B7}" presName="Name37" presStyleLbl="parChTrans1D4" presStyleIdx="3" presStyleCnt="4"/>
      <dgm:spPr/>
      <dgm:t>
        <a:bodyPr/>
        <a:lstStyle/>
        <a:p>
          <a:endParaRPr lang="en-US"/>
        </a:p>
      </dgm:t>
    </dgm:pt>
    <dgm:pt modelId="{272B3F38-BDED-45C5-8A33-E2709C0C2D09}" type="pres">
      <dgm:prSet presAssocID="{1A55AB62-2E0B-464C-BAFA-3447CDD7D726}" presName="hierRoot2" presStyleCnt="0">
        <dgm:presLayoutVars>
          <dgm:hierBranch val="init"/>
        </dgm:presLayoutVars>
      </dgm:prSet>
      <dgm:spPr/>
    </dgm:pt>
    <dgm:pt modelId="{BEC5599C-2AB3-46BB-BD0E-58838E628370}" type="pres">
      <dgm:prSet presAssocID="{1A55AB62-2E0B-464C-BAFA-3447CDD7D726}" presName="rootComposite" presStyleCnt="0"/>
      <dgm:spPr/>
    </dgm:pt>
    <dgm:pt modelId="{BF6487D4-F72B-474D-B4D7-E3D502638709}" type="pres">
      <dgm:prSet presAssocID="{1A55AB62-2E0B-464C-BAFA-3447CDD7D726}" presName="rootText" presStyleLbl="node4" presStyleIdx="3" presStyleCnt="4">
        <dgm:presLayoutVars>
          <dgm:chPref val="3"/>
        </dgm:presLayoutVars>
      </dgm:prSet>
      <dgm:spPr/>
      <dgm:t>
        <a:bodyPr/>
        <a:lstStyle/>
        <a:p>
          <a:endParaRPr lang="en-US"/>
        </a:p>
      </dgm:t>
    </dgm:pt>
    <dgm:pt modelId="{EF68CEFE-879F-4C8A-9E37-AE7A7931AC28}" type="pres">
      <dgm:prSet presAssocID="{1A55AB62-2E0B-464C-BAFA-3447CDD7D726}" presName="rootConnector" presStyleLbl="node4" presStyleIdx="3" presStyleCnt="4"/>
      <dgm:spPr/>
      <dgm:t>
        <a:bodyPr/>
        <a:lstStyle/>
        <a:p>
          <a:endParaRPr lang="en-US"/>
        </a:p>
      </dgm:t>
    </dgm:pt>
    <dgm:pt modelId="{E755CF11-D8AE-4ACF-89B8-BF06679F7726}" type="pres">
      <dgm:prSet presAssocID="{1A55AB62-2E0B-464C-BAFA-3447CDD7D726}" presName="hierChild4" presStyleCnt="0"/>
      <dgm:spPr/>
    </dgm:pt>
    <dgm:pt modelId="{C7251E51-9210-4E81-9C5C-AA3A2844BEDE}" type="pres">
      <dgm:prSet presAssocID="{1A55AB62-2E0B-464C-BAFA-3447CDD7D726}" presName="hierChild5" presStyleCnt="0"/>
      <dgm:spPr/>
    </dgm:pt>
    <dgm:pt modelId="{1711A0F1-1B9D-4055-81B0-063EFC077DF4}" type="pres">
      <dgm:prSet presAssocID="{48EC55BF-9CA2-4260-92A9-56C249CAE71C}" presName="hierChild5" presStyleCnt="0"/>
      <dgm:spPr/>
    </dgm:pt>
    <dgm:pt modelId="{6F523227-4E52-42BE-88F7-F66B6C5F70FB}" type="pres">
      <dgm:prSet presAssocID="{EDC07788-7D10-49B5-9AE7-F129504BBD21}" presName="hierChild5" presStyleCnt="0"/>
      <dgm:spPr/>
    </dgm:pt>
    <dgm:pt modelId="{75E1B61F-A68F-4B61-8E38-BD070B125735}" type="pres">
      <dgm:prSet presAssocID="{A3BAD1BA-702B-4F1E-BFFE-BA15B6BDE866}" presName="hierChild3" presStyleCnt="0"/>
      <dgm:spPr/>
    </dgm:pt>
  </dgm:ptLst>
  <dgm:cxnLst>
    <dgm:cxn modelId="{A78BD3B8-1537-4782-B216-F264CB2AD498}" type="presOf" srcId="{EDC07788-7D10-49B5-9AE7-F129504BBD21}" destId="{7911F683-C71B-482E-A643-F415B0D5A1F0}" srcOrd="0" destOrd="0" presId="urn:microsoft.com/office/officeart/2005/8/layout/orgChart1"/>
    <dgm:cxn modelId="{AC94FF58-31F6-429E-BE56-AF67B272982F}" srcId="{A3BAD1BA-702B-4F1E-BFFE-BA15B6BDE866}" destId="{EDC07788-7D10-49B5-9AE7-F129504BBD21}" srcOrd="0" destOrd="0" parTransId="{FBFDF491-41E9-416E-AE48-82D593A883D1}" sibTransId="{6FE9A968-5F27-41EA-95B3-B17102D2027D}"/>
    <dgm:cxn modelId="{F44D9511-9B7D-4FFE-B606-090CB62D99CD}" type="presOf" srcId="{A3BAD1BA-702B-4F1E-BFFE-BA15B6BDE866}" destId="{94F12D38-931B-444C-BE92-A73E35441F29}" srcOrd="1" destOrd="0" presId="urn:microsoft.com/office/officeart/2005/8/layout/orgChart1"/>
    <dgm:cxn modelId="{CE75A9ED-8BA1-4C99-8148-0151A7A462A4}" type="presOf" srcId="{E6F394E7-0B2C-4005-B510-84DA39CB36C6}" destId="{7E8328F8-B547-43DE-8E03-67B38931AD0C}" srcOrd="0" destOrd="0" presId="urn:microsoft.com/office/officeart/2005/8/layout/orgChart1"/>
    <dgm:cxn modelId="{2373F5F1-D968-4B8A-A80E-6D76DEE6A8BB}" srcId="{EDC07788-7D10-49B5-9AE7-F129504BBD21}" destId="{7FEF2FB5-059E-43B2-A0A8-177A91ED26D6}" srcOrd="0" destOrd="0" parTransId="{34795C44-99A1-4C3F-A119-9B0CD737D8A5}" sibTransId="{E73E57FB-43BB-4AA6-88AC-D6F7B0F3F238}"/>
    <dgm:cxn modelId="{BCA5E8BD-8772-4B27-B3DD-2150A79A8624}" type="presOf" srcId="{04B0B33A-F6BD-4943-91FC-8B46E937ACE1}" destId="{289C1C6C-0499-4F47-8317-8DEC59D60BEC}" srcOrd="1" destOrd="0" presId="urn:microsoft.com/office/officeart/2005/8/layout/orgChart1"/>
    <dgm:cxn modelId="{35075C45-0104-4375-8ACD-A6A0CB1753AC}" type="presOf" srcId="{D832E2A5-A641-47A9-8069-AB3D727FABBB}" destId="{6118AA3E-6715-4C93-A477-8449291A1B49}" srcOrd="0" destOrd="0" presId="urn:microsoft.com/office/officeart/2005/8/layout/orgChart1"/>
    <dgm:cxn modelId="{BDE4338A-C19B-45DB-B084-4F7668B70285}" srcId="{EDC07788-7D10-49B5-9AE7-F129504BBD21}" destId="{D832E2A5-A641-47A9-8069-AB3D727FABBB}" srcOrd="1" destOrd="0" parTransId="{6852E71D-1141-4F17-B78D-752E470D8BDD}" sibTransId="{17353861-0C61-42E6-8B12-5464D3E86768}"/>
    <dgm:cxn modelId="{8D60C917-71CA-4C24-8B0A-9FACB32702B0}" type="presOf" srcId="{6852E71D-1141-4F17-B78D-752E470D8BDD}" destId="{9CF18BC2-5B88-4B17-B8F0-F3E924012F85}" srcOrd="0" destOrd="0" presId="urn:microsoft.com/office/officeart/2005/8/layout/orgChart1"/>
    <dgm:cxn modelId="{FE32C831-4CDD-410E-AD65-2A7183752B58}" type="presOf" srcId="{EDC07788-7D10-49B5-9AE7-F129504BBD21}" destId="{404C157A-94E8-48C8-BF0F-F8CE6E3DF368}" srcOrd="1" destOrd="0" presId="urn:microsoft.com/office/officeart/2005/8/layout/orgChart1"/>
    <dgm:cxn modelId="{4A88EEA6-FA51-4F68-A583-E8CE414E9885}" type="presOf" srcId="{04B0B33A-F6BD-4943-91FC-8B46E937ACE1}" destId="{137A55C5-1355-4721-B7D8-1B7A495AAE8F}" srcOrd="0" destOrd="0" presId="urn:microsoft.com/office/officeart/2005/8/layout/orgChart1"/>
    <dgm:cxn modelId="{9543A5E1-2A07-40CB-AC3B-D2ABE94A4723}" type="presOf" srcId="{7FEF2FB5-059E-43B2-A0A8-177A91ED26D6}" destId="{546A0900-1098-4A28-AF8F-EF74CA35CA52}" srcOrd="0" destOrd="0" presId="urn:microsoft.com/office/officeart/2005/8/layout/orgChart1"/>
    <dgm:cxn modelId="{75007F32-D52B-4513-80D3-A8D918E32687}" type="presOf" srcId="{3FE9902E-BA72-4230-856E-11F18CE08C73}" destId="{8263FC38-FD1F-4370-A136-AC7544EB12CD}" srcOrd="0" destOrd="0" presId="urn:microsoft.com/office/officeart/2005/8/layout/orgChart1"/>
    <dgm:cxn modelId="{D970476D-465F-488D-A39C-508D9F0F6AF1}" type="presOf" srcId="{34795C44-99A1-4C3F-A119-9B0CD737D8A5}" destId="{F9A9CDE4-0B47-4651-B98C-2EFBEDCA3D47}" srcOrd="0" destOrd="0" presId="urn:microsoft.com/office/officeart/2005/8/layout/orgChart1"/>
    <dgm:cxn modelId="{629B9834-2BEB-4C7E-9C86-5B8173DBC247}" type="presOf" srcId="{286C06CB-2FEC-4EFC-8E33-3421FAE6D8ED}" destId="{10BFC4AD-2B4E-4E21-8592-303F3032F5AA}" srcOrd="0" destOrd="0" presId="urn:microsoft.com/office/officeart/2005/8/layout/orgChart1"/>
    <dgm:cxn modelId="{1C7E6C70-8CB5-482C-9027-DFA2BB174D5D}" type="presOf" srcId="{48EC55BF-9CA2-4260-92A9-56C249CAE71C}" destId="{DE6FBBBF-33D0-4136-BEFA-C3957E1BE6A6}" srcOrd="0" destOrd="0" presId="urn:microsoft.com/office/officeart/2005/8/layout/orgChart1"/>
    <dgm:cxn modelId="{D32F5F34-C1C3-45C3-B311-7EBD060EECBB}" type="presOf" srcId="{A3BAD1BA-702B-4F1E-BFFE-BA15B6BDE866}" destId="{74AB1501-C073-4498-B10E-D842966F3672}" srcOrd="0" destOrd="0" presId="urn:microsoft.com/office/officeart/2005/8/layout/orgChart1"/>
    <dgm:cxn modelId="{46C0D83F-7518-492A-A56F-788CDF811552}" type="presOf" srcId="{286C06CB-2FEC-4EFC-8E33-3421FAE6D8ED}" destId="{078D15C4-6D85-4ABB-8D47-B9614C38D53D}" srcOrd="1" destOrd="0" presId="urn:microsoft.com/office/officeart/2005/8/layout/orgChart1"/>
    <dgm:cxn modelId="{2E8F950E-7073-4E90-B5F3-7C61E0D54284}" srcId="{7FEF2FB5-059E-43B2-A0A8-177A91ED26D6}" destId="{3FE9902E-BA72-4230-856E-11F18CE08C73}" srcOrd="0" destOrd="0" parTransId="{82CA5901-5FCD-4D16-AFF5-14F41B539DFA}" sibTransId="{EFE947D0-B05D-44CF-B0B1-125009D2A375}"/>
    <dgm:cxn modelId="{26681BF0-8533-4AE9-B778-56452D0F2C47}" srcId="{EDC07788-7D10-49B5-9AE7-F129504BBD21}" destId="{48EC55BF-9CA2-4260-92A9-56C249CAE71C}" srcOrd="2" destOrd="0" parTransId="{E6F394E7-0B2C-4005-B510-84DA39CB36C6}" sibTransId="{8C652926-4A4E-4116-BFED-17CC38CA7189}"/>
    <dgm:cxn modelId="{290C14E5-9884-40C0-99CF-CA840B5F6B61}" type="presOf" srcId="{B1349D55-0EF8-40D1-9FF6-0343473982B7}" destId="{F180B1E7-6227-4A41-9FD0-1A865368C004}" srcOrd="0" destOrd="0" presId="urn:microsoft.com/office/officeart/2005/8/layout/orgChart1"/>
    <dgm:cxn modelId="{AE652391-4CB5-4F71-AA2D-D3FA36B44027}" srcId="{48EC55BF-9CA2-4260-92A9-56C249CAE71C}" destId="{1A55AB62-2E0B-464C-BAFA-3447CDD7D726}" srcOrd="1" destOrd="0" parTransId="{B1349D55-0EF8-40D1-9FF6-0343473982B7}" sibTransId="{BDBD20B5-FF59-47AF-83EF-8D42490AE108}"/>
    <dgm:cxn modelId="{C6F5A81E-3AD2-48D1-B6D9-1CBCB9DFC799}" type="presOf" srcId="{82CA5901-5FCD-4D16-AFF5-14F41B539DFA}" destId="{573979A9-6550-408D-A274-773152223935}" srcOrd="0" destOrd="0" presId="urn:microsoft.com/office/officeart/2005/8/layout/orgChart1"/>
    <dgm:cxn modelId="{3A390606-9A7C-49F4-ACBA-C2E6EB072144}" type="presOf" srcId="{7FEF2FB5-059E-43B2-A0A8-177A91ED26D6}" destId="{915ADB93-F844-4A6B-BEAE-74D16673700B}" srcOrd="1" destOrd="0" presId="urn:microsoft.com/office/officeart/2005/8/layout/orgChart1"/>
    <dgm:cxn modelId="{9E71D52D-09B3-4044-BAF5-6765361137B9}" type="presOf" srcId="{03E7ADB9-6447-47D4-82F7-B4CA06180C6B}" destId="{41301A99-15CD-4078-B4AE-61CC21763554}" srcOrd="0" destOrd="0" presId="urn:microsoft.com/office/officeart/2005/8/layout/orgChart1"/>
    <dgm:cxn modelId="{2ADEB1BD-ACBC-4156-9A5D-F85794FA39BE}" type="presOf" srcId="{1A55AB62-2E0B-464C-BAFA-3447CDD7D726}" destId="{EF68CEFE-879F-4C8A-9E37-AE7A7931AC28}" srcOrd="1" destOrd="0" presId="urn:microsoft.com/office/officeart/2005/8/layout/orgChart1"/>
    <dgm:cxn modelId="{5907A6D2-D967-43E6-8315-B3E4E22DB8FE}" type="presOf" srcId="{D832E2A5-A641-47A9-8069-AB3D727FABBB}" destId="{DBDABFD1-3586-4A22-9522-AB77E6CEC7F2}" srcOrd="1" destOrd="0" presId="urn:microsoft.com/office/officeart/2005/8/layout/orgChart1"/>
    <dgm:cxn modelId="{9AD199D0-AC0C-46F6-9552-5805E4330812}" srcId="{03E7ADB9-6447-47D4-82F7-B4CA06180C6B}" destId="{A3BAD1BA-702B-4F1E-BFFE-BA15B6BDE866}" srcOrd="0" destOrd="0" parTransId="{C1CA4EB1-B154-4A70-A331-E9D3D21F3B9E}" sibTransId="{76FC3344-04C7-466B-80FC-DA39EAD859BF}"/>
    <dgm:cxn modelId="{36A82AB7-FC87-4277-A6E3-C75A772BD048}" type="presOf" srcId="{7AE104C2-FDC4-4945-B4E4-0F5DBF5883BD}" destId="{AF98C70B-DA64-485E-9C75-D99FAAD886A1}" srcOrd="0" destOrd="0" presId="urn:microsoft.com/office/officeart/2005/8/layout/orgChart1"/>
    <dgm:cxn modelId="{959A6236-4AD6-476C-855B-74139683472C}" srcId="{48EC55BF-9CA2-4260-92A9-56C249CAE71C}" destId="{04B0B33A-F6BD-4943-91FC-8B46E937ACE1}" srcOrd="0" destOrd="0" parTransId="{CA51FC8E-F315-4DD1-A0E0-824970685164}" sibTransId="{A1338743-1152-476F-99A2-C2465AA7333C}"/>
    <dgm:cxn modelId="{775F4DE2-9057-44CE-BD97-C259246CDE49}" type="presOf" srcId="{CA51FC8E-F315-4DD1-A0E0-824970685164}" destId="{B79C4310-B52E-495A-B381-562C046EC53B}" srcOrd="0" destOrd="0" presId="urn:microsoft.com/office/officeart/2005/8/layout/orgChart1"/>
    <dgm:cxn modelId="{116FDF5E-1AFF-4A4C-B50E-BBC590304B9B}" srcId="{04B0B33A-F6BD-4943-91FC-8B46E937ACE1}" destId="{286C06CB-2FEC-4EFC-8E33-3421FAE6D8ED}" srcOrd="0" destOrd="0" parTransId="{7AE104C2-FDC4-4945-B4E4-0F5DBF5883BD}" sibTransId="{39DD567D-79AC-4D50-AE9C-93D90BEA01A9}"/>
    <dgm:cxn modelId="{E0F78A09-CBC3-4B65-99D7-21B6FBCC569E}" type="presOf" srcId="{FBFDF491-41E9-416E-AE48-82D593A883D1}" destId="{35614B25-C236-42F9-82E2-373E164CEAD8}" srcOrd="0" destOrd="0" presId="urn:microsoft.com/office/officeart/2005/8/layout/orgChart1"/>
    <dgm:cxn modelId="{4FE0B3EB-DE4B-4275-AFA7-57E0620164F8}" type="presOf" srcId="{48EC55BF-9CA2-4260-92A9-56C249CAE71C}" destId="{2DA1701B-757D-4310-B796-4221A473AAB5}" srcOrd="1" destOrd="0" presId="urn:microsoft.com/office/officeart/2005/8/layout/orgChart1"/>
    <dgm:cxn modelId="{9752C28C-BC1F-4734-8C0F-E57CECCECF2A}" type="presOf" srcId="{3FE9902E-BA72-4230-856E-11F18CE08C73}" destId="{7B2DED2E-55DD-495E-AC0D-257FEBC26D79}" srcOrd="1" destOrd="0" presId="urn:microsoft.com/office/officeart/2005/8/layout/orgChart1"/>
    <dgm:cxn modelId="{191DBF94-FEC2-43E6-9FA0-0FF24FC92362}" type="presOf" srcId="{1A55AB62-2E0B-464C-BAFA-3447CDD7D726}" destId="{BF6487D4-F72B-474D-B4D7-E3D502638709}" srcOrd="0" destOrd="0" presId="urn:microsoft.com/office/officeart/2005/8/layout/orgChart1"/>
    <dgm:cxn modelId="{E337F5C5-654C-43E8-898E-2BDF59AFC185}" type="presParOf" srcId="{41301A99-15CD-4078-B4AE-61CC21763554}" destId="{E00DD396-DBDB-47F8-91C0-2782B2AA2137}" srcOrd="0" destOrd="0" presId="urn:microsoft.com/office/officeart/2005/8/layout/orgChart1"/>
    <dgm:cxn modelId="{8AFBF913-E909-42C3-A441-A7D6D273A223}" type="presParOf" srcId="{E00DD396-DBDB-47F8-91C0-2782B2AA2137}" destId="{4CF23C16-24BA-4C3D-8D42-8F6E70F9F1F7}" srcOrd="0" destOrd="0" presId="urn:microsoft.com/office/officeart/2005/8/layout/orgChart1"/>
    <dgm:cxn modelId="{804DA6AB-CB74-4EB2-9B39-2BDE3CB12684}" type="presParOf" srcId="{4CF23C16-24BA-4C3D-8D42-8F6E70F9F1F7}" destId="{74AB1501-C073-4498-B10E-D842966F3672}" srcOrd="0" destOrd="0" presId="urn:microsoft.com/office/officeart/2005/8/layout/orgChart1"/>
    <dgm:cxn modelId="{31505D52-69BE-4167-B272-CDC72190E08E}" type="presParOf" srcId="{4CF23C16-24BA-4C3D-8D42-8F6E70F9F1F7}" destId="{94F12D38-931B-444C-BE92-A73E35441F29}" srcOrd="1" destOrd="0" presId="urn:microsoft.com/office/officeart/2005/8/layout/orgChart1"/>
    <dgm:cxn modelId="{8F109BBF-0508-4D3B-9056-EBE55BCD83C3}" type="presParOf" srcId="{E00DD396-DBDB-47F8-91C0-2782B2AA2137}" destId="{C546FED8-860B-400E-B55F-41F7E8FAA23D}" srcOrd="1" destOrd="0" presId="urn:microsoft.com/office/officeart/2005/8/layout/orgChart1"/>
    <dgm:cxn modelId="{15DA4384-DE48-4078-A010-6F04F077C588}" type="presParOf" srcId="{C546FED8-860B-400E-B55F-41F7E8FAA23D}" destId="{35614B25-C236-42F9-82E2-373E164CEAD8}" srcOrd="0" destOrd="0" presId="urn:microsoft.com/office/officeart/2005/8/layout/orgChart1"/>
    <dgm:cxn modelId="{8F68895E-3795-4C88-8CCA-56CC7218B425}" type="presParOf" srcId="{C546FED8-860B-400E-B55F-41F7E8FAA23D}" destId="{E9B844C4-419B-44DD-B000-01518A087A3D}" srcOrd="1" destOrd="0" presId="urn:microsoft.com/office/officeart/2005/8/layout/orgChart1"/>
    <dgm:cxn modelId="{4C617A5F-2CA7-46E1-925E-8FB70B9999F1}" type="presParOf" srcId="{E9B844C4-419B-44DD-B000-01518A087A3D}" destId="{4A473CDD-65ED-4A16-AA2F-BD15E213C42D}" srcOrd="0" destOrd="0" presId="urn:microsoft.com/office/officeart/2005/8/layout/orgChart1"/>
    <dgm:cxn modelId="{0DBE10B3-51F9-4D54-A6B6-F96E7BA99A54}" type="presParOf" srcId="{4A473CDD-65ED-4A16-AA2F-BD15E213C42D}" destId="{7911F683-C71B-482E-A643-F415B0D5A1F0}" srcOrd="0" destOrd="0" presId="urn:microsoft.com/office/officeart/2005/8/layout/orgChart1"/>
    <dgm:cxn modelId="{1F16F36B-CB8B-4F2C-8454-0F13E7DD9CB2}" type="presParOf" srcId="{4A473CDD-65ED-4A16-AA2F-BD15E213C42D}" destId="{404C157A-94E8-48C8-BF0F-F8CE6E3DF368}" srcOrd="1" destOrd="0" presId="urn:microsoft.com/office/officeart/2005/8/layout/orgChart1"/>
    <dgm:cxn modelId="{D43308DA-ABBD-4ACF-96C8-DC1564B96E8A}" type="presParOf" srcId="{E9B844C4-419B-44DD-B000-01518A087A3D}" destId="{DD2A00E2-E943-4595-A2D7-B86BF80BDE67}" srcOrd="1" destOrd="0" presId="urn:microsoft.com/office/officeart/2005/8/layout/orgChart1"/>
    <dgm:cxn modelId="{CB5C5563-4244-4F23-9C15-1C295959BD9E}" type="presParOf" srcId="{DD2A00E2-E943-4595-A2D7-B86BF80BDE67}" destId="{F9A9CDE4-0B47-4651-B98C-2EFBEDCA3D47}" srcOrd="0" destOrd="0" presId="urn:microsoft.com/office/officeart/2005/8/layout/orgChart1"/>
    <dgm:cxn modelId="{20D6CE66-6A10-4DF5-B8ED-FB55435CB7F7}" type="presParOf" srcId="{DD2A00E2-E943-4595-A2D7-B86BF80BDE67}" destId="{B7FFE245-23A0-411E-AE5A-2A2936D73931}" srcOrd="1" destOrd="0" presId="urn:microsoft.com/office/officeart/2005/8/layout/orgChart1"/>
    <dgm:cxn modelId="{928ACDE2-2867-4B5D-A79A-5C6BBFB80B14}" type="presParOf" srcId="{B7FFE245-23A0-411E-AE5A-2A2936D73931}" destId="{B49D21EC-B376-451F-AB1F-7FAAAE649C5A}" srcOrd="0" destOrd="0" presId="urn:microsoft.com/office/officeart/2005/8/layout/orgChart1"/>
    <dgm:cxn modelId="{93D6769D-F10F-4A18-8FB0-432788846338}" type="presParOf" srcId="{B49D21EC-B376-451F-AB1F-7FAAAE649C5A}" destId="{546A0900-1098-4A28-AF8F-EF74CA35CA52}" srcOrd="0" destOrd="0" presId="urn:microsoft.com/office/officeart/2005/8/layout/orgChart1"/>
    <dgm:cxn modelId="{B0019C81-20E9-404B-A031-0DFF465037DE}" type="presParOf" srcId="{B49D21EC-B376-451F-AB1F-7FAAAE649C5A}" destId="{915ADB93-F844-4A6B-BEAE-74D16673700B}" srcOrd="1" destOrd="0" presId="urn:microsoft.com/office/officeart/2005/8/layout/orgChart1"/>
    <dgm:cxn modelId="{AD2B63EE-D0A9-4F13-9A74-ADE7116B5BF2}" type="presParOf" srcId="{B7FFE245-23A0-411E-AE5A-2A2936D73931}" destId="{D2A91D77-B8C0-44A9-BF6C-F35164A403B7}" srcOrd="1" destOrd="0" presId="urn:microsoft.com/office/officeart/2005/8/layout/orgChart1"/>
    <dgm:cxn modelId="{A606E42D-D336-4965-B7DB-82BE63D9DE3D}" type="presParOf" srcId="{D2A91D77-B8C0-44A9-BF6C-F35164A403B7}" destId="{573979A9-6550-408D-A274-773152223935}" srcOrd="0" destOrd="0" presId="urn:microsoft.com/office/officeart/2005/8/layout/orgChart1"/>
    <dgm:cxn modelId="{60F2BC70-6A26-475E-93D6-895CB6A0E979}" type="presParOf" srcId="{D2A91D77-B8C0-44A9-BF6C-F35164A403B7}" destId="{04F45DA0-5DB3-47DE-A88E-36C5C8A66CF3}" srcOrd="1" destOrd="0" presId="urn:microsoft.com/office/officeart/2005/8/layout/orgChart1"/>
    <dgm:cxn modelId="{C0F14ACB-8397-4A74-B7F4-32E193C7CE89}" type="presParOf" srcId="{04F45DA0-5DB3-47DE-A88E-36C5C8A66CF3}" destId="{675550BB-C03E-4DF2-ADDA-F73B4A408A92}" srcOrd="0" destOrd="0" presId="urn:microsoft.com/office/officeart/2005/8/layout/orgChart1"/>
    <dgm:cxn modelId="{4A344B73-00AF-4B6B-9322-F27A4CC5231F}" type="presParOf" srcId="{675550BB-C03E-4DF2-ADDA-F73B4A408A92}" destId="{8263FC38-FD1F-4370-A136-AC7544EB12CD}" srcOrd="0" destOrd="0" presId="urn:microsoft.com/office/officeart/2005/8/layout/orgChart1"/>
    <dgm:cxn modelId="{4BE5C2DC-3DD3-4940-886C-6807B9B7E185}" type="presParOf" srcId="{675550BB-C03E-4DF2-ADDA-F73B4A408A92}" destId="{7B2DED2E-55DD-495E-AC0D-257FEBC26D79}" srcOrd="1" destOrd="0" presId="urn:microsoft.com/office/officeart/2005/8/layout/orgChart1"/>
    <dgm:cxn modelId="{3523462E-7DF2-4959-B915-0DE037E7775F}" type="presParOf" srcId="{04F45DA0-5DB3-47DE-A88E-36C5C8A66CF3}" destId="{C95C8940-6DDF-4CC3-B594-FAE08F3EDE40}" srcOrd="1" destOrd="0" presId="urn:microsoft.com/office/officeart/2005/8/layout/orgChart1"/>
    <dgm:cxn modelId="{15E23FDB-1579-4AEA-AD81-352CA8E66BA8}" type="presParOf" srcId="{04F45DA0-5DB3-47DE-A88E-36C5C8A66CF3}" destId="{256CF30C-4DAD-4FDF-999A-74C97AA2D646}" srcOrd="2" destOrd="0" presId="urn:microsoft.com/office/officeart/2005/8/layout/orgChart1"/>
    <dgm:cxn modelId="{79773B67-2D28-44AA-8703-470BC3617728}" type="presParOf" srcId="{B7FFE245-23A0-411E-AE5A-2A2936D73931}" destId="{D15EC8D6-E827-4F71-A7CA-AF3D50885034}" srcOrd="2" destOrd="0" presId="urn:microsoft.com/office/officeart/2005/8/layout/orgChart1"/>
    <dgm:cxn modelId="{002CC490-1E69-4670-96E7-10BEC481B4F9}" type="presParOf" srcId="{DD2A00E2-E943-4595-A2D7-B86BF80BDE67}" destId="{9CF18BC2-5B88-4B17-B8F0-F3E924012F85}" srcOrd="2" destOrd="0" presId="urn:microsoft.com/office/officeart/2005/8/layout/orgChart1"/>
    <dgm:cxn modelId="{F6FE2670-F876-44BD-BE17-859F7F987140}" type="presParOf" srcId="{DD2A00E2-E943-4595-A2D7-B86BF80BDE67}" destId="{85646FA9-DBEB-4707-8D76-CABD4A9F1A0E}" srcOrd="3" destOrd="0" presId="urn:microsoft.com/office/officeart/2005/8/layout/orgChart1"/>
    <dgm:cxn modelId="{5C63523E-790A-487A-8BDF-E47335934587}" type="presParOf" srcId="{85646FA9-DBEB-4707-8D76-CABD4A9F1A0E}" destId="{C42F4F37-4052-41CA-8A42-887CCDC13784}" srcOrd="0" destOrd="0" presId="urn:microsoft.com/office/officeart/2005/8/layout/orgChart1"/>
    <dgm:cxn modelId="{6C21AF4D-F475-43C2-8BF2-F8BBE7BFBDD8}" type="presParOf" srcId="{C42F4F37-4052-41CA-8A42-887CCDC13784}" destId="{6118AA3E-6715-4C93-A477-8449291A1B49}" srcOrd="0" destOrd="0" presId="urn:microsoft.com/office/officeart/2005/8/layout/orgChart1"/>
    <dgm:cxn modelId="{86A4FD58-72D3-45C1-B3CA-15084C8DA0D8}" type="presParOf" srcId="{C42F4F37-4052-41CA-8A42-887CCDC13784}" destId="{DBDABFD1-3586-4A22-9522-AB77E6CEC7F2}" srcOrd="1" destOrd="0" presId="urn:microsoft.com/office/officeart/2005/8/layout/orgChart1"/>
    <dgm:cxn modelId="{68EEFF65-9821-420E-B320-A8B997A4D6C2}" type="presParOf" srcId="{85646FA9-DBEB-4707-8D76-CABD4A9F1A0E}" destId="{F352EB24-F3B7-4691-9F90-9E1BC6138FB4}" srcOrd="1" destOrd="0" presId="urn:microsoft.com/office/officeart/2005/8/layout/orgChart1"/>
    <dgm:cxn modelId="{1446FAD4-4D57-443C-AC81-E59202507C34}" type="presParOf" srcId="{85646FA9-DBEB-4707-8D76-CABD4A9F1A0E}" destId="{3440E587-8C35-4B3C-9DE7-9576DC8C38A9}" srcOrd="2" destOrd="0" presId="urn:microsoft.com/office/officeart/2005/8/layout/orgChart1"/>
    <dgm:cxn modelId="{057530CE-53CA-4272-8222-809FF38B07BF}" type="presParOf" srcId="{DD2A00E2-E943-4595-A2D7-B86BF80BDE67}" destId="{7E8328F8-B547-43DE-8E03-67B38931AD0C}" srcOrd="4" destOrd="0" presId="urn:microsoft.com/office/officeart/2005/8/layout/orgChart1"/>
    <dgm:cxn modelId="{075AD177-67CB-4A64-94F7-1ACFF270B492}" type="presParOf" srcId="{DD2A00E2-E943-4595-A2D7-B86BF80BDE67}" destId="{49646A71-F7D1-43D0-A994-1025F3897D2C}" srcOrd="5" destOrd="0" presId="urn:microsoft.com/office/officeart/2005/8/layout/orgChart1"/>
    <dgm:cxn modelId="{B6BD983D-A8FC-41B0-B67C-BCA2BD6576D1}" type="presParOf" srcId="{49646A71-F7D1-43D0-A994-1025F3897D2C}" destId="{852ADAFD-F6E1-4D93-B2D3-99711A1B3F80}" srcOrd="0" destOrd="0" presId="urn:microsoft.com/office/officeart/2005/8/layout/orgChart1"/>
    <dgm:cxn modelId="{4AD75202-BF9F-45C6-9D78-F5FFB39BC70D}" type="presParOf" srcId="{852ADAFD-F6E1-4D93-B2D3-99711A1B3F80}" destId="{DE6FBBBF-33D0-4136-BEFA-C3957E1BE6A6}" srcOrd="0" destOrd="0" presId="urn:microsoft.com/office/officeart/2005/8/layout/orgChart1"/>
    <dgm:cxn modelId="{B7E43AFB-C4E5-4B76-A5E3-A0450FA3CB67}" type="presParOf" srcId="{852ADAFD-F6E1-4D93-B2D3-99711A1B3F80}" destId="{2DA1701B-757D-4310-B796-4221A473AAB5}" srcOrd="1" destOrd="0" presId="urn:microsoft.com/office/officeart/2005/8/layout/orgChart1"/>
    <dgm:cxn modelId="{F4733A86-9980-4C07-A850-268A830C2E79}" type="presParOf" srcId="{49646A71-F7D1-43D0-A994-1025F3897D2C}" destId="{1BE037E1-5A56-49FD-85C2-DBF08734D238}" srcOrd="1" destOrd="0" presId="urn:microsoft.com/office/officeart/2005/8/layout/orgChart1"/>
    <dgm:cxn modelId="{3F17B6AB-9251-4B3F-852C-295E8DAC0E62}" type="presParOf" srcId="{1BE037E1-5A56-49FD-85C2-DBF08734D238}" destId="{B79C4310-B52E-495A-B381-562C046EC53B}" srcOrd="0" destOrd="0" presId="urn:microsoft.com/office/officeart/2005/8/layout/orgChart1"/>
    <dgm:cxn modelId="{50C4E59B-DB3A-4FD1-884C-A5C2AAB3C414}" type="presParOf" srcId="{1BE037E1-5A56-49FD-85C2-DBF08734D238}" destId="{3AD46017-7A05-4329-8606-17A1FA32FD13}" srcOrd="1" destOrd="0" presId="urn:microsoft.com/office/officeart/2005/8/layout/orgChart1"/>
    <dgm:cxn modelId="{56A10DB4-E778-4F09-B229-F80421142ACD}" type="presParOf" srcId="{3AD46017-7A05-4329-8606-17A1FA32FD13}" destId="{80D2B390-1D82-4B2F-8909-EE79B01A407A}" srcOrd="0" destOrd="0" presId="urn:microsoft.com/office/officeart/2005/8/layout/orgChart1"/>
    <dgm:cxn modelId="{AE0AC06E-589C-48C9-9C84-42658E985D48}" type="presParOf" srcId="{80D2B390-1D82-4B2F-8909-EE79B01A407A}" destId="{137A55C5-1355-4721-B7D8-1B7A495AAE8F}" srcOrd="0" destOrd="0" presId="urn:microsoft.com/office/officeart/2005/8/layout/orgChart1"/>
    <dgm:cxn modelId="{385BF0D9-716D-4F34-9D5E-2BA3767CD664}" type="presParOf" srcId="{80D2B390-1D82-4B2F-8909-EE79B01A407A}" destId="{289C1C6C-0499-4F47-8317-8DEC59D60BEC}" srcOrd="1" destOrd="0" presId="urn:microsoft.com/office/officeart/2005/8/layout/orgChart1"/>
    <dgm:cxn modelId="{89B4C8AE-994D-43F9-A9DE-483B4C9B7262}" type="presParOf" srcId="{3AD46017-7A05-4329-8606-17A1FA32FD13}" destId="{2B3C60D6-ECBA-418C-B169-8A4120DB68FA}" srcOrd="1" destOrd="0" presId="urn:microsoft.com/office/officeart/2005/8/layout/orgChart1"/>
    <dgm:cxn modelId="{F90DC503-246F-4B47-B904-04FF88D5726C}" type="presParOf" srcId="{2B3C60D6-ECBA-418C-B169-8A4120DB68FA}" destId="{AF98C70B-DA64-485E-9C75-D99FAAD886A1}" srcOrd="0" destOrd="0" presId="urn:microsoft.com/office/officeart/2005/8/layout/orgChart1"/>
    <dgm:cxn modelId="{771F714C-6D0B-4463-A2DE-DA653ADC26AF}" type="presParOf" srcId="{2B3C60D6-ECBA-418C-B169-8A4120DB68FA}" destId="{EB4EAC4C-3268-45DA-847F-1B20FBFBC76F}" srcOrd="1" destOrd="0" presId="urn:microsoft.com/office/officeart/2005/8/layout/orgChart1"/>
    <dgm:cxn modelId="{ABEA9855-8EBA-4FDA-B26E-5122B2C75185}" type="presParOf" srcId="{EB4EAC4C-3268-45DA-847F-1B20FBFBC76F}" destId="{405C0B7F-AE24-4569-BE7B-42EFA0BFC7D6}" srcOrd="0" destOrd="0" presId="urn:microsoft.com/office/officeart/2005/8/layout/orgChart1"/>
    <dgm:cxn modelId="{E07B3317-449A-47C5-AFE4-9C57A2A1E44B}" type="presParOf" srcId="{405C0B7F-AE24-4569-BE7B-42EFA0BFC7D6}" destId="{10BFC4AD-2B4E-4E21-8592-303F3032F5AA}" srcOrd="0" destOrd="0" presId="urn:microsoft.com/office/officeart/2005/8/layout/orgChart1"/>
    <dgm:cxn modelId="{C8EECA4F-94C6-4D7E-8C63-ACAC40C29490}" type="presParOf" srcId="{405C0B7F-AE24-4569-BE7B-42EFA0BFC7D6}" destId="{078D15C4-6D85-4ABB-8D47-B9614C38D53D}" srcOrd="1" destOrd="0" presId="urn:microsoft.com/office/officeart/2005/8/layout/orgChart1"/>
    <dgm:cxn modelId="{AC0E1344-EF73-4E6D-ADDC-35856C148A8B}" type="presParOf" srcId="{EB4EAC4C-3268-45DA-847F-1B20FBFBC76F}" destId="{E6D92266-153E-471A-B6B2-BE838490ED20}" srcOrd="1" destOrd="0" presId="urn:microsoft.com/office/officeart/2005/8/layout/orgChart1"/>
    <dgm:cxn modelId="{64FD4CC4-1BC2-4F21-BB24-2F4882BF0D02}" type="presParOf" srcId="{EB4EAC4C-3268-45DA-847F-1B20FBFBC76F}" destId="{5568F63D-2A3F-44EC-95AE-8CA04F0C548E}" srcOrd="2" destOrd="0" presId="urn:microsoft.com/office/officeart/2005/8/layout/orgChart1"/>
    <dgm:cxn modelId="{A7408B43-9D15-44BE-955E-A02D20390356}" type="presParOf" srcId="{3AD46017-7A05-4329-8606-17A1FA32FD13}" destId="{63CA376F-323B-4AFD-9BA2-C749C3578BCC}" srcOrd="2" destOrd="0" presId="urn:microsoft.com/office/officeart/2005/8/layout/orgChart1"/>
    <dgm:cxn modelId="{C7D4C760-B0C3-4778-BC18-835178AF6207}" type="presParOf" srcId="{1BE037E1-5A56-49FD-85C2-DBF08734D238}" destId="{F180B1E7-6227-4A41-9FD0-1A865368C004}" srcOrd="2" destOrd="0" presId="urn:microsoft.com/office/officeart/2005/8/layout/orgChart1"/>
    <dgm:cxn modelId="{4840AD3A-CD02-4763-8288-727A815846FF}" type="presParOf" srcId="{1BE037E1-5A56-49FD-85C2-DBF08734D238}" destId="{272B3F38-BDED-45C5-8A33-E2709C0C2D09}" srcOrd="3" destOrd="0" presId="urn:microsoft.com/office/officeart/2005/8/layout/orgChart1"/>
    <dgm:cxn modelId="{0C0CDD63-3439-4A91-A598-CC9219EB5903}" type="presParOf" srcId="{272B3F38-BDED-45C5-8A33-E2709C0C2D09}" destId="{BEC5599C-2AB3-46BB-BD0E-58838E628370}" srcOrd="0" destOrd="0" presId="urn:microsoft.com/office/officeart/2005/8/layout/orgChart1"/>
    <dgm:cxn modelId="{7C2CC7CF-C047-459E-BD67-3FD41C3D9034}" type="presParOf" srcId="{BEC5599C-2AB3-46BB-BD0E-58838E628370}" destId="{BF6487D4-F72B-474D-B4D7-E3D502638709}" srcOrd="0" destOrd="0" presId="urn:microsoft.com/office/officeart/2005/8/layout/orgChart1"/>
    <dgm:cxn modelId="{06351B19-C7CF-4C5D-A891-FCAE6B3A6F8E}" type="presParOf" srcId="{BEC5599C-2AB3-46BB-BD0E-58838E628370}" destId="{EF68CEFE-879F-4C8A-9E37-AE7A7931AC28}" srcOrd="1" destOrd="0" presId="urn:microsoft.com/office/officeart/2005/8/layout/orgChart1"/>
    <dgm:cxn modelId="{F016FC79-3370-4D84-9351-5509A37C10F1}" type="presParOf" srcId="{272B3F38-BDED-45C5-8A33-E2709C0C2D09}" destId="{E755CF11-D8AE-4ACF-89B8-BF06679F7726}" srcOrd="1" destOrd="0" presId="urn:microsoft.com/office/officeart/2005/8/layout/orgChart1"/>
    <dgm:cxn modelId="{C4392F17-E8F0-43CB-AA04-1E51BF444BAE}" type="presParOf" srcId="{272B3F38-BDED-45C5-8A33-E2709C0C2D09}" destId="{C7251E51-9210-4E81-9C5C-AA3A2844BEDE}" srcOrd="2" destOrd="0" presId="urn:microsoft.com/office/officeart/2005/8/layout/orgChart1"/>
    <dgm:cxn modelId="{00C19888-A7E0-4ED2-B242-6A375076E1FE}" type="presParOf" srcId="{49646A71-F7D1-43D0-A994-1025F3897D2C}" destId="{1711A0F1-1B9D-4055-81B0-063EFC077DF4}" srcOrd="2" destOrd="0" presId="urn:microsoft.com/office/officeart/2005/8/layout/orgChart1"/>
    <dgm:cxn modelId="{A002F0A7-3779-45BC-96CD-A8CCC2A61DFC}" type="presParOf" srcId="{E9B844C4-419B-44DD-B000-01518A087A3D}" destId="{6F523227-4E52-42BE-88F7-F66B6C5F70FB}" srcOrd="2" destOrd="0" presId="urn:microsoft.com/office/officeart/2005/8/layout/orgChart1"/>
    <dgm:cxn modelId="{F0947FA6-68C5-451E-BF3D-0B18A9376DB9}" type="presParOf" srcId="{E00DD396-DBDB-47F8-91C0-2782B2AA2137}" destId="{75E1B61F-A68F-4B61-8E38-BD070B12573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E7ADB9-6447-47D4-82F7-B4CA06180C6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3BAD1BA-702B-4F1E-BFFE-BA15B6BDE866}">
      <dgm:prSet phldrT="[Text]"/>
      <dgm:spPr>
        <a:solidFill>
          <a:srgbClr val="7030A0"/>
        </a:solidFill>
      </dgm:spPr>
      <dgm:t>
        <a:bodyPr/>
        <a:lstStyle/>
        <a:p>
          <a:r>
            <a:rPr lang="en-US" dirty="0" smtClean="0"/>
            <a:t>Site Collection</a:t>
          </a:r>
          <a:endParaRPr lang="en-US" dirty="0"/>
        </a:p>
      </dgm:t>
    </dgm:pt>
    <dgm:pt modelId="{C1CA4EB1-B154-4A70-A331-E9D3D21F3B9E}" type="parTrans" cxnId="{9AD199D0-AC0C-46F6-9552-5805E4330812}">
      <dgm:prSet/>
      <dgm:spPr/>
      <dgm:t>
        <a:bodyPr/>
        <a:lstStyle/>
        <a:p>
          <a:endParaRPr lang="en-US"/>
        </a:p>
      </dgm:t>
    </dgm:pt>
    <dgm:pt modelId="{76FC3344-04C7-466B-80FC-DA39EAD859BF}" type="sibTrans" cxnId="{9AD199D0-AC0C-46F6-9552-5805E4330812}">
      <dgm:prSet/>
      <dgm:spPr/>
      <dgm:t>
        <a:bodyPr/>
        <a:lstStyle/>
        <a:p>
          <a:endParaRPr lang="en-US"/>
        </a:p>
      </dgm:t>
    </dgm:pt>
    <dgm:pt modelId="{EDC07788-7D10-49B5-9AE7-F129504BBD21}">
      <dgm:prSet phldrT="[Text]"/>
      <dgm:spPr>
        <a:solidFill>
          <a:srgbClr val="C00000"/>
        </a:solidFill>
        <a:ln>
          <a:solidFill>
            <a:schemeClr val="tx1"/>
          </a:solidFill>
        </a:ln>
      </dgm:spPr>
      <dgm:t>
        <a:bodyPr/>
        <a:lstStyle/>
        <a:p>
          <a:r>
            <a:rPr lang="en-US" dirty="0" smtClean="0"/>
            <a:t>Site</a:t>
          </a:r>
          <a:endParaRPr lang="en-US" dirty="0"/>
        </a:p>
      </dgm:t>
    </dgm:pt>
    <dgm:pt modelId="{FBFDF491-41E9-416E-AE48-82D593A883D1}" type="parTrans" cxnId="{AC94FF58-31F6-429E-BE56-AF67B272982F}">
      <dgm:prSet/>
      <dgm:spPr/>
      <dgm:t>
        <a:bodyPr/>
        <a:lstStyle/>
        <a:p>
          <a:endParaRPr lang="en-US"/>
        </a:p>
      </dgm:t>
    </dgm:pt>
    <dgm:pt modelId="{6FE9A968-5F27-41EA-95B3-B17102D2027D}" type="sibTrans" cxnId="{AC94FF58-31F6-429E-BE56-AF67B272982F}">
      <dgm:prSet/>
      <dgm:spPr/>
      <dgm:t>
        <a:bodyPr/>
        <a:lstStyle/>
        <a:p>
          <a:endParaRPr lang="en-US"/>
        </a:p>
      </dgm:t>
    </dgm:pt>
    <dgm:pt modelId="{7FEF2FB5-059E-43B2-A0A8-177A91ED26D6}">
      <dgm:prSet phldrT="[Text]"/>
      <dgm:spPr>
        <a:solidFill>
          <a:schemeClr val="accent3"/>
        </a:solidFill>
      </dgm:spPr>
      <dgm:t>
        <a:bodyPr/>
        <a:lstStyle/>
        <a:p>
          <a:r>
            <a:rPr lang="en-US" dirty="0" smtClean="0"/>
            <a:t>Pages</a:t>
          </a:r>
          <a:endParaRPr lang="en-US" dirty="0"/>
        </a:p>
      </dgm:t>
    </dgm:pt>
    <dgm:pt modelId="{34795C44-99A1-4C3F-A119-9B0CD737D8A5}" type="parTrans" cxnId="{2373F5F1-D968-4B8A-A80E-6D76DEE6A8BB}">
      <dgm:prSet/>
      <dgm:spPr/>
      <dgm:t>
        <a:bodyPr/>
        <a:lstStyle/>
        <a:p>
          <a:endParaRPr lang="en-US"/>
        </a:p>
      </dgm:t>
    </dgm:pt>
    <dgm:pt modelId="{E73E57FB-43BB-4AA6-88AC-D6F7B0F3F238}" type="sibTrans" cxnId="{2373F5F1-D968-4B8A-A80E-6D76DEE6A8BB}">
      <dgm:prSet/>
      <dgm:spPr/>
      <dgm:t>
        <a:bodyPr/>
        <a:lstStyle/>
        <a:p>
          <a:endParaRPr lang="en-US"/>
        </a:p>
      </dgm:t>
    </dgm:pt>
    <dgm:pt modelId="{D832E2A5-A641-47A9-8069-AB3D727FABBB}">
      <dgm:prSet phldrT="[Text]"/>
      <dgm:spPr/>
      <dgm:t>
        <a:bodyPr/>
        <a:lstStyle/>
        <a:p>
          <a:r>
            <a:rPr lang="en-US" dirty="0" smtClean="0"/>
            <a:t>Apps, Web Parts</a:t>
          </a:r>
          <a:endParaRPr lang="en-US" dirty="0"/>
        </a:p>
      </dgm:t>
    </dgm:pt>
    <dgm:pt modelId="{6852E71D-1141-4F17-B78D-752E470D8BDD}" type="parTrans" cxnId="{BDE4338A-C19B-45DB-B084-4F7668B70285}">
      <dgm:prSet/>
      <dgm:spPr/>
      <dgm:t>
        <a:bodyPr/>
        <a:lstStyle/>
        <a:p>
          <a:endParaRPr lang="en-US"/>
        </a:p>
      </dgm:t>
    </dgm:pt>
    <dgm:pt modelId="{17353861-0C61-42E6-8B12-5464D3E86768}" type="sibTrans" cxnId="{BDE4338A-C19B-45DB-B084-4F7668B70285}">
      <dgm:prSet/>
      <dgm:spPr/>
      <dgm:t>
        <a:bodyPr/>
        <a:lstStyle/>
        <a:p>
          <a:endParaRPr lang="en-US"/>
        </a:p>
      </dgm:t>
    </dgm:pt>
    <dgm:pt modelId="{48EC55BF-9CA2-4260-92A9-56C249CAE71C}">
      <dgm:prSet/>
      <dgm:spPr>
        <a:solidFill>
          <a:schemeClr val="accent6">
            <a:lumMod val="60000"/>
            <a:lumOff val="40000"/>
          </a:schemeClr>
        </a:solidFill>
      </dgm:spPr>
      <dgm:t>
        <a:bodyPr/>
        <a:lstStyle/>
        <a:p>
          <a:r>
            <a:rPr lang="en-US" dirty="0" smtClean="0"/>
            <a:t>Subsite</a:t>
          </a:r>
          <a:endParaRPr lang="en-US" dirty="0"/>
        </a:p>
      </dgm:t>
    </dgm:pt>
    <dgm:pt modelId="{E6F394E7-0B2C-4005-B510-84DA39CB36C6}" type="parTrans" cxnId="{26681BF0-8533-4AE9-B778-56452D0F2C47}">
      <dgm:prSet/>
      <dgm:spPr/>
      <dgm:t>
        <a:bodyPr/>
        <a:lstStyle/>
        <a:p>
          <a:endParaRPr lang="en-US"/>
        </a:p>
      </dgm:t>
    </dgm:pt>
    <dgm:pt modelId="{8C652926-4A4E-4116-BFED-17CC38CA7189}" type="sibTrans" cxnId="{26681BF0-8533-4AE9-B778-56452D0F2C47}">
      <dgm:prSet/>
      <dgm:spPr/>
      <dgm:t>
        <a:bodyPr/>
        <a:lstStyle/>
        <a:p>
          <a:endParaRPr lang="en-US"/>
        </a:p>
      </dgm:t>
    </dgm:pt>
    <dgm:pt modelId="{04B0B33A-F6BD-4943-91FC-8B46E937ACE1}">
      <dgm:prSet/>
      <dgm:spPr>
        <a:solidFill>
          <a:schemeClr val="accent3"/>
        </a:solidFill>
      </dgm:spPr>
      <dgm:t>
        <a:bodyPr/>
        <a:lstStyle/>
        <a:p>
          <a:r>
            <a:rPr lang="en-US" dirty="0" smtClean="0"/>
            <a:t>Pages</a:t>
          </a:r>
          <a:endParaRPr lang="en-US" dirty="0"/>
        </a:p>
      </dgm:t>
    </dgm:pt>
    <dgm:pt modelId="{CA51FC8E-F315-4DD1-A0E0-824970685164}" type="parTrans" cxnId="{959A6236-4AD6-476C-855B-74139683472C}">
      <dgm:prSet/>
      <dgm:spPr/>
      <dgm:t>
        <a:bodyPr/>
        <a:lstStyle/>
        <a:p>
          <a:endParaRPr lang="en-US"/>
        </a:p>
      </dgm:t>
    </dgm:pt>
    <dgm:pt modelId="{A1338743-1152-476F-99A2-C2465AA7333C}" type="sibTrans" cxnId="{959A6236-4AD6-476C-855B-74139683472C}">
      <dgm:prSet/>
      <dgm:spPr/>
      <dgm:t>
        <a:bodyPr/>
        <a:lstStyle/>
        <a:p>
          <a:endParaRPr lang="en-US"/>
        </a:p>
      </dgm:t>
    </dgm:pt>
    <dgm:pt modelId="{1A55AB62-2E0B-464C-BAFA-3447CDD7D726}">
      <dgm:prSet/>
      <dgm:spPr/>
      <dgm:t>
        <a:bodyPr/>
        <a:lstStyle/>
        <a:p>
          <a:r>
            <a:rPr lang="en-US" dirty="0" smtClean="0"/>
            <a:t>Apps, Web Parts</a:t>
          </a:r>
          <a:endParaRPr lang="en-US" dirty="0"/>
        </a:p>
      </dgm:t>
    </dgm:pt>
    <dgm:pt modelId="{B1349D55-0EF8-40D1-9FF6-0343473982B7}" type="parTrans" cxnId="{AE652391-4CB5-4F71-AA2D-D3FA36B44027}">
      <dgm:prSet/>
      <dgm:spPr/>
      <dgm:t>
        <a:bodyPr/>
        <a:lstStyle/>
        <a:p>
          <a:endParaRPr lang="en-US"/>
        </a:p>
      </dgm:t>
    </dgm:pt>
    <dgm:pt modelId="{BDBD20B5-FF59-47AF-83EF-8D42490AE108}" type="sibTrans" cxnId="{AE652391-4CB5-4F71-AA2D-D3FA36B44027}">
      <dgm:prSet/>
      <dgm:spPr/>
      <dgm:t>
        <a:bodyPr/>
        <a:lstStyle/>
        <a:p>
          <a:endParaRPr lang="en-US"/>
        </a:p>
      </dgm:t>
    </dgm:pt>
    <dgm:pt modelId="{3FE9902E-BA72-4230-856E-11F18CE08C73}">
      <dgm:prSet/>
      <dgm:spPr/>
      <dgm:t>
        <a:bodyPr/>
        <a:lstStyle/>
        <a:p>
          <a:r>
            <a:rPr lang="en-US" dirty="0" smtClean="0"/>
            <a:t>Apps, Web Parts</a:t>
          </a:r>
          <a:endParaRPr lang="en-US" dirty="0"/>
        </a:p>
      </dgm:t>
    </dgm:pt>
    <dgm:pt modelId="{82CA5901-5FCD-4D16-AFF5-14F41B539DFA}" type="parTrans" cxnId="{2E8F950E-7073-4E90-B5F3-7C61E0D54284}">
      <dgm:prSet/>
      <dgm:spPr/>
      <dgm:t>
        <a:bodyPr/>
        <a:lstStyle/>
        <a:p>
          <a:endParaRPr lang="en-US"/>
        </a:p>
      </dgm:t>
    </dgm:pt>
    <dgm:pt modelId="{EFE947D0-B05D-44CF-B0B1-125009D2A375}" type="sibTrans" cxnId="{2E8F950E-7073-4E90-B5F3-7C61E0D54284}">
      <dgm:prSet/>
      <dgm:spPr/>
      <dgm:t>
        <a:bodyPr/>
        <a:lstStyle/>
        <a:p>
          <a:endParaRPr lang="en-US"/>
        </a:p>
      </dgm:t>
    </dgm:pt>
    <dgm:pt modelId="{286C06CB-2FEC-4EFC-8E33-3421FAE6D8ED}">
      <dgm:prSet/>
      <dgm:spPr/>
      <dgm:t>
        <a:bodyPr/>
        <a:lstStyle/>
        <a:p>
          <a:r>
            <a:rPr lang="en-US" dirty="0" smtClean="0"/>
            <a:t>Apps, Web Parts</a:t>
          </a:r>
          <a:endParaRPr lang="en-US" dirty="0"/>
        </a:p>
      </dgm:t>
    </dgm:pt>
    <dgm:pt modelId="{7AE104C2-FDC4-4945-B4E4-0F5DBF5883BD}" type="parTrans" cxnId="{116FDF5E-1AFF-4A4C-B50E-BBC590304B9B}">
      <dgm:prSet/>
      <dgm:spPr/>
      <dgm:t>
        <a:bodyPr/>
        <a:lstStyle/>
        <a:p>
          <a:endParaRPr lang="en-US"/>
        </a:p>
      </dgm:t>
    </dgm:pt>
    <dgm:pt modelId="{39DD567D-79AC-4D50-AE9C-93D90BEA01A9}" type="sibTrans" cxnId="{116FDF5E-1AFF-4A4C-B50E-BBC590304B9B}">
      <dgm:prSet/>
      <dgm:spPr/>
      <dgm:t>
        <a:bodyPr/>
        <a:lstStyle/>
        <a:p>
          <a:endParaRPr lang="en-US"/>
        </a:p>
      </dgm:t>
    </dgm:pt>
    <dgm:pt modelId="{41301A99-15CD-4078-B4AE-61CC21763554}" type="pres">
      <dgm:prSet presAssocID="{03E7ADB9-6447-47D4-82F7-B4CA06180C6B}" presName="hierChild1" presStyleCnt="0">
        <dgm:presLayoutVars>
          <dgm:orgChart val="1"/>
          <dgm:chPref val="1"/>
          <dgm:dir/>
          <dgm:animOne val="branch"/>
          <dgm:animLvl val="lvl"/>
          <dgm:resizeHandles/>
        </dgm:presLayoutVars>
      </dgm:prSet>
      <dgm:spPr/>
      <dgm:t>
        <a:bodyPr/>
        <a:lstStyle/>
        <a:p>
          <a:endParaRPr lang="en-US"/>
        </a:p>
      </dgm:t>
    </dgm:pt>
    <dgm:pt modelId="{E00DD396-DBDB-47F8-91C0-2782B2AA2137}" type="pres">
      <dgm:prSet presAssocID="{A3BAD1BA-702B-4F1E-BFFE-BA15B6BDE866}" presName="hierRoot1" presStyleCnt="0">
        <dgm:presLayoutVars>
          <dgm:hierBranch val="init"/>
        </dgm:presLayoutVars>
      </dgm:prSet>
      <dgm:spPr/>
    </dgm:pt>
    <dgm:pt modelId="{4CF23C16-24BA-4C3D-8D42-8F6E70F9F1F7}" type="pres">
      <dgm:prSet presAssocID="{A3BAD1BA-702B-4F1E-BFFE-BA15B6BDE866}" presName="rootComposite1" presStyleCnt="0"/>
      <dgm:spPr/>
    </dgm:pt>
    <dgm:pt modelId="{74AB1501-C073-4498-B10E-D842966F3672}" type="pres">
      <dgm:prSet presAssocID="{A3BAD1BA-702B-4F1E-BFFE-BA15B6BDE866}" presName="rootText1" presStyleLbl="node0" presStyleIdx="0" presStyleCnt="1">
        <dgm:presLayoutVars>
          <dgm:chPref val="3"/>
        </dgm:presLayoutVars>
      </dgm:prSet>
      <dgm:spPr/>
      <dgm:t>
        <a:bodyPr/>
        <a:lstStyle/>
        <a:p>
          <a:endParaRPr lang="en-US"/>
        </a:p>
      </dgm:t>
    </dgm:pt>
    <dgm:pt modelId="{94F12D38-931B-444C-BE92-A73E35441F29}" type="pres">
      <dgm:prSet presAssocID="{A3BAD1BA-702B-4F1E-BFFE-BA15B6BDE866}" presName="rootConnector1" presStyleLbl="node1" presStyleIdx="0" presStyleCnt="0"/>
      <dgm:spPr/>
      <dgm:t>
        <a:bodyPr/>
        <a:lstStyle/>
        <a:p>
          <a:endParaRPr lang="en-US"/>
        </a:p>
      </dgm:t>
    </dgm:pt>
    <dgm:pt modelId="{C546FED8-860B-400E-B55F-41F7E8FAA23D}" type="pres">
      <dgm:prSet presAssocID="{A3BAD1BA-702B-4F1E-BFFE-BA15B6BDE866}" presName="hierChild2" presStyleCnt="0"/>
      <dgm:spPr/>
    </dgm:pt>
    <dgm:pt modelId="{35614B25-C236-42F9-82E2-373E164CEAD8}" type="pres">
      <dgm:prSet presAssocID="{FBFDF491-41E9-416E-AE48-82D593A883D1}" presName="Name37" presStyleLbl="parChTrans1D2" presStyleIdx="0" presStyleCnt="1"/>
      <dgm:spPr/>
      <dgm:t>
        <a:bodyPr/>
        <a:lstStyle/>
        <a:p>
          <a:endParaRPr lang="en-US"/>
        </a:p>
      </dgm:t>
    </dgm:pt>
    <dgm:pt modelId="{E9B844C4-419B-44DD-B000-01518A087A3D}" type="pres">
      <dgm:prSet presAssocID="{EDC07788-7D10-49B5-9AE7-F129504BBD21}" presName="hierRoot2" presStyleCnt="0">
        <dgm:presLayoutVars>
          <dgm:hierBranch val="init"/>
        </dgm:presLayoutVars>
      </dgm:prSet>
      <dgm:spPr/>
    </dgm:pt>
    <dgm:pt modelId="{4A473CDD-65ED-4A16-AA2F-BD15E213C42D}" type="pres">
      <dgm:prSet presAssocID="{EDC07788-7D10-49B5-9AE7-F129504BBD21}" presName="rootComposite" presStyleCnt="0"/>
      <dgm:spPr/>
    </dgm:pt>
    <dgm:pt modelId="{7911F683-C71B-482E-A643-F415B0D5A1F0}" type="pres">
      <dgm:prSet presAssocID="{EDC07788-7D10-49B5-9AE7-F129504BBD21}" presName="rootText" presStyleLbl="node2" presStyleIdx="0" presStyleCnt="1">
        <dgm:presLayoutVars>
          <dgm:chPref val="3"/>
        </dgm:presLayoutVars>
      </dgm:prSet>
      <dgm:spPr/>
      <dgm:t>
        <a:bodyPr/>
        <a:lstStyle/>
        <a:p>
          <a:endParaRPr lang="en-US"/>
        </a:p>
      </dgm:t>
    </dgm:pt>
    <dgm:pt modelId="{404C157A-94E8-48C8-BF0F-F8CE6E3DF368}" type="pres">
      <dgm:prSet presAssocID="{EDC07788-7D10-49B5-9AE7-F129504BBD21}" presName="rootConnector" presStyleLbl="node2" presStyleIdx="0" presStyleCnt="1"/>
      <dgm:spPr/>
      <dgm:t>
        <a:bodyPr/>
        <a:lstStyle/>
        <a:p>
          <a:endParaRPr lang="en-US"/>
        </a:p>
      </dgm:t>
    </dgm:pt>
    <dgm:pt modelId="{DD2A00E2-E943-4595-A2D7-B86BF80BDE67}" type="pres">
      <dgm:prSet presAssocID="{EDC07788-7D10-49B5-9AE7-F129504BBD21}" presName="hierChild4" presStyleCnt="0"/>
      <dgm:spPr/>
    </dgm:pt>
    <dgm:pt modelId="{F9A9CDE4-0B47-4651-B98C-2EFBEDCA3D47}" type="pres">
      <dgm:prSet presAssocID="{34795C44-99A1-4C3F-A119-9B0CD737D8A5}" presName="Name37" presStyleLbl="parChTrans1D3" presStyleIdx="0" presStyleCnt="3"/>
      <dgm:spPr/>
      <dgm:t>
        <a:bodyPr/>
        <a:lstStyle/>
        <a:p>
          <a:endParaRPr lang="en-US"/>
        </a:p>
      </dgm:t>
    </dgm:pt>
    <dgm:pt modelId="{B7FFE245-23A0-411E-AE5A-2A2936D73931}" type="pres">
      <dgm:prSet presAssocID="{7FEF2FB5-059E-43B2-A0A8-177A91ED26D6}" presName="hierRoot2" presStyleCnt="0">
        <dgm:presLayoutVars>
          <dgm:hierBranch val="init"/>
        </dgm:presLayoutVars>
      </dgm:prSet>
      <dgm:spPr/>
    </dgm:pt>
    <dgm:pt modelId="{B49D21EC-B376-451F-AB1F-7FAAAE649C5A}" type="pres">
      <dgm:prSet presAssocID="{7FEF2FB5-059E-43B2-A0A8-177A91ED26D6}" presName="rootComposite" presStyleCnt="0"/>
      <dgm:spPr/>
    </dgm:pt>
    <dgm:pt modelId="{546A0900-1098-4A28-AF8F-EF74CA35CA52}" type="pres">
      <dgm:prSet presAssocID="{7FEF2FB5-059E-43B2-A0A8-177A91ED26D6}" presName="rootText" presStyleLbl="node3" presStyleIdx="0" presStyleCnt="3">
        <dgm:presLayoutVars>
          <dgm:chPref val="3"/>
        </dgm:presLayoutVars>
      </dgm:prSet>
      <dgm:spPr/>
      <dgm:t>
        <a:bodyPr/>
        <a:lstStyle/>
        <a:p>
          <a:endParaRPr lang="en-US"/>
        </a:p>
      </dgm:t>
    </dgm:pt>
    <dgm:pt modelId="{915ADB93-F844-4A6B-BEAE-74D16673700B}" type="pres">
      <dgm:prSet presAssocID="{7FEF2FB5-059E-43B2-A0A8-177A91ED26D6}" presName="rootConnector" presStyleLbl="node3" presStyleIdx="0" presStyleCnt="3"/>
      <dgm:spPr/>
      <dgm:t>
        <a:bodyPr/>
        <a:lstStyle/>
        <a:p>
          <a:endParaRPr lang="en-US"/>
        </a:p>
      </dgm:t>
    </dgm:pt>
    <dgm:pt modelId="{D2A91D77-B8C0-44A9-BF6C-F35164A403B7}" type="pres">
      <dgm:prSet presAssocID="{7FEF2FB5-059E-43B2-A0A8-177A91ED26D6}" presName="hierChild4" presStyleCnt="0"/>
      <dgm:spPr/>
    </dgm:pt>
    <dgm:pt modelId="{573979A9-6550-408D-A274-773152223935}" type="pres">
      <dgm:prSet presAssocID="{82CA5901-5FCD-4D16-AFF5-14F41B539DFA}" presName="Name37" presStyleLbl="parChTrans1D4" presStyleIdx="0" presStyleCnt="4"/>
      <dgm:spPr/>
      <dgm:t>
        <a:bodyPr/>
        <a:lstStyle/>
        <a:p>
          <a:endParaRPr lang="en-US"/>
        </a:p>
      </dgm:t>
    </dgm:pt>
    <dgm:pt modelId="{04F45DA0-5DB3-47DE-A88E-36C5C8A66CF3}" type="pres">
      <dgm:prSet presAssocID="{3FE9902E-BA72-4230-856E-11F18CE08C73}" presName="hierRoot2" presStyleCnt="0">
        <dgm:presLayoutVars>
          <dgm:hierBranch val="init"/>
        </dgm:presLayoutVars>
      </dgm:prSet>
      <dgm:spPr/>
    </dgm:pt>
    <dgm:pt modelId="{675550BB-C03E-4DF2-ADDA-F73B4A408A92}" type="pres">
      <dgm:prSet presAssocID="{3FE9902E-BA72-4230-856E-11F18CE08C73}" presName="rootComposite" presStyleCnt="0"/>
      <dgm:spPr/>
    </dgm:pt>
    <dgm:pt modelId="{8263FC38-FD1F-4370-A136-AC7544EB12CD}" type="pres">
      <dgm:prSet presAssocID="{3FE9902E-BA72-4230-856E-11F18CE08C73}" presName="rootText" presStyleLbl="node4" presStyleIdx="0" presStyleCnt="4">
        <dgm:presLayoutVars>
          <dgm:chPref val="3"/>
        </dgm:presLayoutVars>
      </dgm:prSet>
      <dgm:spPr/>
      <dgm:t>
        <a:bodyPr/>
        <a:lstStyle/>
        <a:p>
          <a:endParaRPr lang="en-US"/>
        </a:p>
      </dgm:t>
    </dgm:pt>
    <dgm:pt modelId="{7B2DED2E-55DD-495E-AC0D-257FEBC26D79}" type="pres">
      <dgm:prSet presAssocID="{3FE9902E-BA72-4230-856E-11F18CE08C73}" presName="rootConnector" presStyleLbl="node4" presStyleIdx="0" presStyleCnt="4"/>
      <dgm:spPr/>
      <dgm:t>
        <a:bodyPr/>
        <a:lstStyle/>
        <a:p>
          <a:endParaRPr lang="en-US"/>
        </a:p>
      </dgm:t>
    </dgm:pt>
    <dgm:pt modelId="{C95C8940-6DDF-4CC3-B594-FAE08F3EDE40}" type="pres">
      <dgm:prSet presAssocID="{3FE9902E-BA72-4230-856E-11F18CE08C73}" presName="hierChild4" presStyleCnt="0"/>
      <dgm:spPr/>
    </dgm:pt>
    <dgm:pt modelId="{256CF30C-4DAD-4FDF-999A-74C97AA2D646}" type="pres">
      <dgm:prSet presAssocID="{3FE9902E-BA72-4230-856E-11F18CE08C73}" presName="hierChild5" presStyleCnt="0"/>
      <dgm:spPr/>
    </dgm:pt>
    <dgm:pt modelId="{D15EC8D6-E827-4F71-A7CA-AF3D50885034}" type="pres">
      <dgm:prSet presAssocID="{7FEF2FB5-059E-43B2-A0A8-177A91ED26D6}" presName="hierChild5" presStyleCnt="0"/>
      <dgm:spPr/>
    </dgm:pt>
    <dgm:pt modelId="{9CF18BC2-5B88-4B17-B8F0-F3E924012F85}" type="pres">
      <dgm:prSet presAssocID="{6852E71D-1141-4F17-B78D-752E470D8BDD}" presName="Name37" presStyleLbl="parChTrans1D3" presStyleIdx="1" presStyleCnt="3"/>
      <dgm:spPr/>
      <dgm:t>
        <a:bodyPr/>
        <a:lstStyle/>
        <a:p>
          <a:endParaRPr lang="en-US"/>
        </a:p>
      </dgm:t>
    </dgm:pt>
    <dgm:pt modelId="{85646FA9-DBEB-4707-8D76-CABD4A9F1A0E}" type="pres">
      <dgm:prSet presAssocID="{D832E2A5-A641-47A9-8069-AB3D727FABBB}" presName="hierRoot2" presStyleCnt="0">
        <dgm:presLayoutVars>
          <dgm:hierBranch val="init"/>
        </dgm:presLayoutVars>
      </dgm:prSet>
      <dgm:spPr/>
    </dgm:pt>
    <dgm:pt modelId="{C42F4F37-4052-41CA-8A42-887CCDC13784}" type="pres">
      <dgm:prSet presAssocID="{D832E2A5-A641-47A9-8069-AB3D727FABBB}" presName="rootComposite" presStyleCnt="0"/>
      <dgm:spPr/>
    </dgm:pt>
    <dgm:pt modelId="{6118AA3E-6715-4C93-A477-8449291A1B49}" type="pres">
      <dgm:prSet presAssocID="{D832E2A5-A641-47A9-8069-AB3D727FABBB}" presName="rootText" presStyleLbl="node3" presStyleIdx="1" presStyleCnt="3">
        <dgm:presLayoutVars>
          <dgm:chPref val="3"/>
        </dgm:presLayoutVars>
      </dgm:prSet>
      <dgm:spPr/>
      <dgm:t>
        <a:bodyPr/>
        <a:lstStyle/>
        <a:p>
          <a:endParaRPr lang="en-US"/>
        </a:p>
      </dgm:t>
    </dgm:pt>
    <dgm:pt modelId="{DBDABFD1-3586-4A22-9522-AB77E6CEC7F2}" type="pres">
      <dgm:prSet presAssocID="{D832E2A5-A641-47A9-8069-AB3D727FABBB}" presName="rootConnector" presStyleLbl="node3" presStyleIdx="1" presStyleCnt="3"/>
      <dgm:spPr/>
      <dgm:t>
        <a:bodyPr/>
        <a:lstStyle/>
        <a:p>
          <a:endParaRPr lang="en-US"/>
        </a:p>
      </dgm:t>
    </dgm:pt>
    <dgm:pt modelId="{F352EB24-F3B7-4691-9F90-9E1BC6138FB4}" type="pres">
      <dgm:prSet presAssocID="{D832E2A5-A641-47A9-8069-AB3D727FABBB}" presName="hierChild4" presStyleCnt="0"/>
      <dgm:spPr/>
    </dgm:pt>
    <dgm:pt modelId="{3440E587-8C35-4B3C-9DE7-9576DC8C38A9}" type="pres">
      <dgm:prSet presAssocID="{D832E2A5-A641-47A9-8069-AB3D727FABBB}" presName="hierChild5" presStyleCnt="0"/>
      <dgm:spPr/>
    </dgm:pt>
    <dgm:pt modelId="{7E8328F8-B547-43DE-8E03-67B38931AD0C}" type="pres">
      <dgm:prSet presAssocID="{E6F394E7-0B2C-4005-B510-84DA39CB36C6}" presName="Name37" presStyleLbl="parChTrans1D3" presStyleIdx="2" presStyleCnt="3"/>
      <dgm:spPr/>
      <dgm:t>
        <a:bodyPr/>
        <a:lstStyle/>
        <a:p>
          <a:endParaRPr lang="en-US"/>
        </a:p>
      </dgm:t>
    </dgm:pt>
    <dgm:pt modelId="{49646A71-F7D1-43D0-A994-1025F3897D2C}" type="pres">
      <dgm:prSet presAssocID="{48EC55BF-9CA2-4260-92A9-56C249CAE71C}" presName="hierRoot2" presStyleCnt="0">
        <dgm:presLayoutVars>
          <dgm:hierBranch val="init"/>
        </dgm:presLayoutVars>
      </dgm:prSet>
      <dgm:spPr/>
    </dgm:pt>
    <dgm:pt modelId="{852ADAFD-F6E1-4D93-B2D3-99711A1B3F80}" type="pres">
      <dgm:prSet presAssocID="{48EC55BF-9CA2-4260-92A9-56C249CAE71C}" presName="rootComposite" presStyleCnt="0"/>
      <dgm:spPr/>
    </dgm:pt>
    <dgm:pt modelId="{DE6FBBBF-33D0-4136-BEFA-C3957E1BE6A6}" type="pres">
      <dgm:prSet presAssocID="{48EC55BF-9CA2-4260-92A9-56C249CAE71C}" presName="rootText" presStyleLbl="node3" presStyleIdx="2" presStyleCnt="3">
        <dgm:presLayoutVars>
          <dgm:chPref val="3"/>
        </dgm:presLayoutVars>
      </dgm:prSet>
      <dgm:spPr/>
      <dgm:t>
        <a:bodyPr/>
        <a:lstStyle/>
        <a:p>
          <a:endParaRPr lang="en-US"/>
        </a:p>
      </dgm:t>
    </dgm:pt>
    <dgm:pt modelId="{2DA1701B-757D-4310-B796-4221A473AAB5}" type="pres">
      <dgm:prSet presAssocID="{48EC55BF-9CA2-4260-92A9-56C249CAE71C}" presName="rootConnector" presStyleLbl="node3" presStyleIdx="2" presStyleCnt="3"/>
      <dgm:spPr/>
      <dgm:t>
        <a:bodyPr/>
        <a:lstStyle/>
        <a:p>
          <a:endParaRPr lang="en-US"/>
        </a:p>
      </dgm:t>
    </dgm:pt>
    <dgm:pt modelId="{1BE037E1-5A56-49FD-85C2-DBF08734D238}" type="pres">
      <dgm:prSet presAssocID="{48EC55BF-9CA2-4260-92A9-56C249CAE71C}" presName="hierChild4" presStyleCnt="0"/>
      <dgm:spPr/>
    </dgm:pt>
    <dgm:pt modelId="{B79C4310-B52E-495A-B381-562C046EC53B}" type="pres">
      <dgm:prSet presAssocID="{CA51FC8E-F315-4DD1-A0E0-824970685164}" presName="Name37" presStyleLbl="parChTrans1D4" presStyleIdx="1" presStyleCnt="4"/>
      <dgm:spPr/>
      <dgm:t>
        <a:bodyPr/>
        <a:lstStyle/>
        <a:p>
          <a:endParaRPr lang="en-US"/>
        </a:p>
      </dgm:t>
    </dgm:pt>
    <dgm:pt modelId="{3AD46017-7A05-4329-8606-17A1FA32FD13}" type="pres">
      <dgm:prSet presAssocID="{04B0B33A-F6BD-4943-91FC-8B46E937ACE1}" presName="hierRoot2" presStyleCnt="0">
        <dgm:presLayoutVars>
          <dgm:hierBranch val="init"/>
        </dgm:presLayoutVars>
      </dgm:prSet>
      <dgm:spPr/>
    </dgm:pt>
    <dgm:pt modelId="{80D2B390-1D82-4B2F-8909-EE79B01A407A}" type="pres">
      <dgm:prSet presAssocID="{04B0B33A-F6BD-4943-91FC-8B46E937ACE1}" presName="rootComposite" presStyleCnt="0"/>
      <dgm:spPr/>
    </dgm:pt>
    <dgm:pt modelId="{137A55C5-1355-4721-B7D8-1B7A495AAE8F}" type="pres">
      <dgm:prSet presAssocID="{04B0B33A-F6BD-4943-91FC-8B46E937ACE1}" presName="rootText" presStyleLbl="node4" presStyleIdx="1" presStyleCnt="4">
        <dgm:presLayoutVars>
          <dgm:chPref val="3"/>
        </dgm:presLayoutVars>
      </dgm:prSet>
      <dgm:spPr/>
      <dgm:t>
        <a:bodyPr/>
        <a:lstStyle/>
        <a:p>
          <a:endParaRPr lang="en-US"/>
        </a:p>
      </dgm:t>
    </dgm:pt>
    <dgm:pt modelId="{289C1C6C-0499-4F47-8317-8DEC59D60BEC}" type="pres">
      <dgm:prSet presAssocID="{04B0B33A-F6BD-4943-91FC-8B46E937ACE1}" presName="rootConnector" presStyleLbl="node4" presStyleIdx="1" presStyleCnt="4"/>
      <dgm:spPr/>
      <dgm:t>
        <a:bodyPr/>
        <a:lstStyle/>
        <a:p>
          <a:endParaRPr lang="en-US"/>
        </a:p>
      </dgm:t>
    </dgm:pt>
    <dgm:pt modelId="{2B3C60D6-ECBA-418C-B169-8A4120DB68FA}" type="pres">
      <dgm:prSet presAssocID="{04B0B33A-F6BD-4943-91FC-8B46E937ACE1}" presName="hierChild4" presStyleCnt="0"/>
      <dgm:spPr/>
    </dgm:pt>
    <dgm:pt modelId="{AF98C70B-DA64-485E-9C75-D99FAAD886A1}" type="pres">
      <dgm:prSet presAssocID="{7AE104C2-FDC4-4945-B4E4-0F5DBF5883BD}" presName="Name37" presStyleLbl="parChTrans1D4" presStyleIdx="2" presStyleCnt="4"/>
      <dgm:spPr/>
      <dgm:t>
        <a:bodyPr/>
        <a:lstStyle/>
        <a:p>
          <a:endParaRPr lang="en-US"/>
        </a:p>
      </dgm:t>
    </dgm:pt>
    <dgm:pt modelId="{EB4EAC4C-3268-45DA-847F-1B20FBFBC76F}" type="pres">
      <dgm:prSet presAssocID="{286C06CB-2FEC-4EFC-8E33-3421FAE6D8ED}" presName="hierRoot2" presStyleCnt="0">
        <dgm:presLayoutVars>
          <dgm:hierBranch val="init"/>
        </dgm:presLayoutVars>
      </dgm:prSet>
      <dgm:spPr/>
    </dgm:pt>
    <dgm:pt modelId="{405C0B7F-AE24-4569-BE7B-42EFA0BFC7D6}" type="pres">
      <dgm:prSet presAssocID="{286C06CB-2FEC-4EFC-8E33-3421FAE6D8ED}" presName="rootComposite" presStyleCnt="0"/>
      <dgm:spPr/>
    </dgm:pt>
    <dgm:pt modelId="{10BFC4AD-2B4E-4E21-8592-303F3032F5AA}" type="pres">
      <dgm:prSet presAssocID="{286C06CB-2FEC-4EFC-8E33-3421FAE6D8ED}" presName="rootText" presStyleLbl="node4" presStyleIdx="2" presStyleCnt="4">
        <dgm:presLayoutVars>
          <dgm:chPref val="3"/>
        </dgm:presLayoutVars>
      </dgm:prSet>
      <dgm:spPr/>
      <dgm:t>
        <a:bodyPr/>
        <a:lstStyle/>
        <a:p>
          <a:endParaRPr lang="en-US"/>
        </a:p>
      </dgm:t>
    </dgm:pt>
    <dgm:pt modelId="{078D15C4-6D85-4ABB-8D47-B9614C38D53D}" type="pres">
      <dgm:prSet presAssocID="{286C06CB-2FEC-4EFC-8E33-3421FAE6D8ED}" presName="rootConnector" presStyleLbl="node4" presStyleIdx="2" presStyleCnt="4"/>
      <dgm:spPr/>
      <dgm:t>
        <a:bodyPr/>
        <a:lstStyle/>
        <a:p>
          <a:endParaRPr lang="en-US"/>
        </a:p>
      </dgm:t>
    </dgm:pt>
    <dgm:pt modelId="{E6D92266-153E-471A-B6B2-BE838490ED20}" type="pres">
      <dgm:prSet presAssocID="{286C06CB-2FEC-4EFC-8E33-3421FAE6D8ED}" presName="hierChild4" presStyleCnt="0"/>
      <dgm:spPr/>
    </dgm:pt>
    <dgm:pt modelId="{5568F63D-2A3F-44EC-95AE-8CA04F0C548E}" type="pres">
      <dgm:prSet presAssocID="{286C06CB-2FEC-4EFC-8E33-3421FAE6D8ED}" presName="hierChild5" presStyleCnt="0"/>
      <dgm:spPr/>
    </dgm:pt>
    <dgm:pt modelId="{63CA376F-323B-4AFD-9BA2-C749C3578BCC}" type="pres">
      <dgm:prSet presAssocID="{04B0B33A-F6BD-4943-91FC-8B46E937ACE1}" presName="hierChild5" presStyleCnt="0"/>
      <dgm:spPr/>
    </dgm:pt>
    <dgm:pt modelId="{F180B1E7-6227-4A41-9FD0-1A865368C004}" type="pres">
      <dgm:prSet presAssocID="{B1349D55-0EF8-40D1-9FF6-0343473982B7}" presName="Name37" presStyleLbl="parChTrans1D4" presStyleIdx="3" presStyleCnt="4"/>
      <dgm:spPr/>
      <dgm:t>
        <a:bodyPr/>
        <a:lstStyle/>
        <a:p>
          <a:endParaRPr lang="en-US"/>
        </a:p>
      </dgm:t>
    </dgm:pt>
    <dgm:pt modelId="{272B3F38-BDED-45C5-8A33-E2709C0C2D09}" type="pres">
      <dgm:prSet presAssocID="{1A55AB62-2E0B-464C-BAFA-3447CDD7D726}" presName="hierRoot2" presStyleCnt="0">
        <dgm:presLayoutVars>
          <dgm:hierBranch val="init"/>
        </dgm:presLayoutVars>
      </dgm:prSet>
      <dgm:spPr/>
    </dgm:pt>
    <dgm:pt modelId="{BEC5599C-2AB3-46BB-BD0E-58838E628370}" type="pres">
      <dgm:prSet presAssocID="{1A55AB62-2E0B-464C-BAFA-3447CDD7D726}" presName="rootComposite" presStyleCnt="0"/>
      <dgm:spPr/>
    </dgm:pt>
    <dgm:pt modelId="{BF6487D4-F72B-474D-B4D7-E3D502638709}" type="pres">
      <dgm:prSet presAssocID="{1A55AB62-2E0B-464C-BAFA-3447CDD7D726}" presName="rootText" presStyleLbl="node4" presStyleIdx="3" presStyleCnt="4">
        <dgm:presLayoutVars>
          <dgm:chPref val="3"/>
        </dgm:presLayoutVars>
      </dgm:prSet>
      <dgm:spPr/>
      <dgm:t>
        <a:bodyPr/>
        <a:lstStyle/>
        <a:p>
          <a:endParaRPr lang="en-US"/>
        </a:p>
      </dgm:t>
    </dgm:pt>
    <dgm:pt modelId="{EF68CEFE-879F-4C8A-9E37-AE7A7931AC28}" type="pres">
      <dgm:prSet presAssocID="{1A55AB62-2E0B-464C-BAFA-3447CDD7D726}" presName="rootConnector" presStyleLbl="node4" presStyleIdx="3" presStyleCnt="4"/>
      <dgm:spPr/>
      <dgm:t>
        <a:bodyPr/>
        <a:lstStyle/>
        <a:p>
          <a:endParaRPr lang="en-US"/>
        </a:p>
      </dgm:t>
    </dgm:pt>
    <dgm:pt modelId="{E755CF11-D8AE-4ACF-89B8-BF06679F7726}" type="pres">
      <dgm:prSet presAssocID="{1A55AB62-2E0B-464C-BAFA-3447CDD7D726}" presName="hierChild4" presStyleCnt="0"/>
      <dgm:spPr/>
    </dgm:pt>
    <dgm:pt modelId="{C7251E51-9210-4E81-9C5C-AA3A2844BEDE}" type="pres">
      <dgm:prSet presAssocID="{1A55AB62-2E0B-464C-BAFA-3447CDD7D726}" presName="hierChild5" presStyleCnt="0"/>
      <dgm:spPr/>
    </dgm:pt>
    <dgm:pt modelId="{1711A0F1-1B9D-4055-81B0-063EFC077DF4}" type="pres">
      <dgm:prSet presAssocID="{48EC55BF-9CA2-4260-92A9-56C249CAE71C}" presName="hierChild5" presStyleCnt="0"/>
      <dgm:spPr/>
    </dgm:pt>
    <dgm:pt modelId="{6F523227-4E52-42BE-88F7-F66B6C5F70FB}" type="pres">
      <dgm:prSet presAssocID="{EDC07788-7D10-49B5-9AE7-F129504BBD21}" presName="hierChild5" presStyleCnt="0"/>
      <dgm:spPr/>
    </dgm:pt>
    <dgm:pt modelId="{75E1B61F-A68F-4B61-8E38-BD070B125735}" type="pres">
      <dgm:prSet presAssocID="{A3BAD1BA-702B-4F1E-BFFE-BA15B6BDE866}" presName="hierChild3" presStyleCnt="0"/>
      <dgm:spPr/>
    </dgm:pt>
  </dgm:ptLst>
  <dgm:cxnLst>
    <dgm:cxn modelId="{A78BD3B8-1537-4782-B216-F264CB2AD498}" type="presOf" srcId="{EDC07788-7D10-49B5-9AE7-F129504BBD21}" destId="{7911F683-C71B-482E-A643-F415B0D5A1F0}" srcOrd="0" destOrd="0" presId="urn:microsoft.com/office/officeart/2005/8/layout/orgChart1"/>
    <dgm:cxn modelId="{AC94FF58-31F6-429E-BE56-AF67B272982F}" srcId="{A3BAD1BA-702B-4F1E-BFFE-BA15B6BDE866}" destId="{EDC07788-7D10-49B5-9AE7-F129504BBD21}" srcOrd="0" destOrd="0" parTransId="{FBFDF491-41E9-416E-AE48-82D593A883D1}" sibTransId="{6FE9A968-5F27-41EA-95B3-B17102D2027D}"/>
    <dgm:cxn modelId="{F44D9511-9B7D-4FFE-B606-090CB62D99CD}" type="presOf" srcId="{A3BAD1BA-702B-4F1E-BFFE-BA15B6BDE866}" destId="{94F12D38-931B-444C-BE92-A73E35441F29}" srcOrd="1" destOrd="0" presId="urn:microsoft.com/office/officeart/2005/8/layout/orgChart1"/>
    <dgm:cxn modelId="{CE75A9ED-8BA1-4C99-8148-0151A7A462A4}" type="presOf" srcId="{E6F394E7-0B2C-4005-B510-84DA39CB36C6}" destId="{7E8328F8-B547-43DE-8E03-67B38931AD0C}" srcOrd="0" destOrd="0" presId="urn:microsoft.com/office/officeart/2005/8/layout/orgChart1"/>
    <dgm:cxn modelId="{2373F5F1-D968-4B8A-A80E-6D76DEE6A8BB}" srcId="{EDC07788-7D10-49B5-9AE7-F129504BBD21}" destId="{7FEF2FB5-059E-43B2-A0A8-177A91ED26D6}" srcOrd="0" destOrd="0" parTransId="{34795C44-99A1-4C3F-A119-9B0CD737D8A5}" sibTransId="{E73E57FB-43BB-4AA6-88AC-D6F7B0F3F238}"/>
    <dgm:cxn modelId="{BCA5E8BD-8772-4B27-B3DD-2150A79A8624}" type="presOf" srcId="{04B0B33A-F6BD-4943-91FC-8B46E937ACE1}" destId="{289C1C6C-0499-4F47-8317-8DEC59D60BEC}" srcOrd="1" destOrd="0" presId="urn:microsoft.com/office/officeart/2005/8/layout/orgChart1"/>
    <dgm:cxn modelId="{35075C45-0104-4375-8ACD-A6A0CB1753AC}" type="presOf" srcId="{D832E2A5-A641-47A9-8069-AB3D727FABBB}" destId="{6118AA3E-6715-4C93-A477-8449291A1B49}" srcOrd="0" destOrd="0" presId="urn:microsoft.com/office/officeart/2005/8/layout/orgChart1"/>
    <dgm:cxn modelId="{BDE4338A-C19B-45DB-B084-4F7668B70285}" srcId="{EDC07788-7D10-49B5-9AE7-F129504BBD21}" destId="{D832E2A5-A641-47A9-8069-AB3D727FABBB}" srcOrd="1" destOrd="0" parTransId="{6852E71D-1141-4F17-B78D-752E470D8BDD}" sibTransId="{17353861-0C61-42E6-8B12-5464D3E86768}"/>
    <dgm:cxn modelId="{8D60C917-71CA-4C24-8B0A-9FACB32702B0}" type="presOf" srcId="{6852E71D-1141-4F17-B78D-752E470D8BDD}" destId="{9CF18BC2-5B88-4B17-B8F0-F3E924012F85}" srcOrd="0" destOrd="0" presId="urn:microsoft.com/office/officeart/2005/8/layout/orgChart1"/>
    <dgm:cxn modelId="{FE32C831-4CDD-410E-AD65-2A7183752B58}" type="presOf" srcId="{EDC07788-7D10-49B5-9AE7-F129504BBD21}" destId="{404C157A-94E8-48C8-BF0F-F8CE6E3DF368}" srcOrd="1" destOrd="0" presId="urn:microsoft.com/office/officeart/2005/8/layout/orgChart1"/>
    <dgm:cxn modelId="{4A88EEA6-FA51-4F68-A583-E8CE414E9885}" type="presOf" srcId="{04B0B33A-F6BD-4943-91FC-8B46E937ACE1}" destId="{137A55C5-1355-4721-B7D8-1B7A495AAE8F}" srcOrd="0" destOrd="0" presId="urn:microsoft.com/office/officeart/2005/8/layout/orgChart1"/>
    <dgm:cxn modelId="{9543A5E1-2A07-40CB-AC3B-D2ABE94A4723}" type="presOf" srcId="{7FEF2FB5-059E-43B2-A0A8-177A91ED26D6}" destId="{546A0900-1098-4A28-AF8F-EF74CA35CA52}" srcOrd="0" destOrd="0" presId="urn:microsoft.com/office/officeart/2005/8/layout/orgChart1"/>
    <dgm:cxn modelId="{75007F32-D52B-4513-80D3-A8D918E32687}" type="presOf" srcId="{3FE9902E-BA72-4230-856E-11F18CE08C73}" destId="{8263FC38-FD1F-4370-A136-AC7544EB12CD}" srcOrd="0" destOrd="0" presId="urn:microsoft.com/office/officeart/2005/8/layout/orgChart1"/>
    <dgm:cxn modelId="{D970476D-465F-488D-A39C-508D9F0F6AF1}" type="presOf" srcId="{34795C44-99A1-4C3F-A119-9B0CD737D8A5}" destId="{F9A9CDE4-0B47-4651-B98C-2EFBEDCA3D47}" srcOrd="0" destOrd="0" presId="urn:microsoft.com/office/officeart/2005/8/layout/orgChart1"/>
    <dgm:cxn modelId="{629B9834-2BEB-4C7E-9C86-5B8173DBC247}" type="presOf" srcId="{286C06CB-2FEC-4EFC-8E33-3421FAE6D8ED}" destId="{10BFC4AD-2B4E-4E21-8592-303F3032F5AA}" srcOrd="0" destOrd="0" presId="urn:microsoft.com/office/officeart/2005/8/layout/orgChart1"/>
    <dgm:cxn modelId="{1C7E6C70-8CB5-482C-9027-DFA2BB174D5D}" type="presOf" srcId="{48EC55BF-9CA2-4260-92A9-56C249CAE71C}" destId="{DE6FBBBF-33D0-4136-BEFA-C3957E1BE6A6}" srcOrd="0" destOrd="0" presId="urn:microsoft.com/office/officeart/2005/8/layout/orgChart1"/>
    <dgm:cxn modelId="{D32F5F34-C1C3-45C3-B311-7EBD060EECBB}" type="presOf" srcId="{A3BAD1BA-702B-4F1E-BFFE-BA15B6BDE866}" destId="{74AB1501-C073-4498-B10E-D842966F3672}" srcOrd="0" destOrd="0" presId="urn:microsoft.com/office/officeart/2005/8/layout/orgChart1"/>
    <dgm:cxn modelId="{46C0D83F-7518-492A-A56F-788CDF811552}" type="presOf" srcId="{286C06CB-2FEC-4EFC-8E33-3421FAE6D8ED}" destId="{078D15C4-6D85-4ABB-8D47-B9614C38D53D}" srcOrd="1" destOrd="0" presId="urn:microsoft.com/office/officeart/2005/8/layout/orgChart1"/>
    <dgm:cxn modelId="{2E8F950E-7073-4E90-B5F3-7C61E0D54284}" srcId="{7FEF2FB5-059E-43B2-A0A8-177A91ED26D6}" destId="{3FE9902E-BA72-4230-856E-11F18CE08C73}" srcOrd="0" destOrd="0" parTransId="{82CA5901-5FCD-4D16-AFF5-14F41B539DFA}" sibTransId="{EFE947D0-B05D-44CF-B0B1-125009D2A375}"/>
    <dgm:cxn modelId="{26681BF0-8533-4AE9-B778-56452D0F2C47}" srcId="{EDC07788-7D10-49B5-9AE7-F129504BBD21}" destId="{48EC55BF-9CA2-4260-92A9-56C249CAE71C}" srcOrd="2" destOrd="0" parTransId="{E6F394E7-0B2C-4005-B510-84DA39CB36C6}" sibTransId="{8C652926-4A4E-4116-BFED-17CC38CA7189}"/>
    <dgm:cxn modelId="{290C14E5-9884-40C0-99CF-CA840B5F6B61}" type="presOf" srcId="{B1349D55-0EF8-40D1-9FF6-0343473982B7}" destId="{F180B1E7-6227-4A41-9FD0-1A865368C004}" srcOrd="0" destOrd="0" presId="urn:microsoft.com/office/officeart/2005/8/layout/orgChart1"/>
    <dgm:cxn modelId="{AE652391-4CB5-4F71-AA2D-D3FA36B44027}" srcId="{48EC55BF-9CA2-4260-92A9-56C249CAE71C}" destId="{1A55AB62-2E0B-464C-BAFA-3447CDD7D726}" srcOrd="1" destOrd="0" parTransId="{B1349D55-0EF8-40D1-9FF6-0343473982B7}" sibTransId="{BDBD20B5-FF59-47AF-83EF-8D42490AE108}"/>
    <dgm:cxn modelId="{C6F5A81E-3AD2-48D1-B6D9-1CBCB9DFC799}" type="presOf" srcId="{82CA5901-5FCD-4D16-AFF5-14F41B539DFA}" destId="{573979A9-6550-408D-A274-773152223935}" srcOrd="0" destOrd="0" presId="urn:microsoft.com/office/officeart/2005/8/layout/orgChart1"/>
    <dgm:cxn modelId="{3A390606-9A7C-49F4-ACBA-C2E6EB072144}" type="presOf" srcId="{7FEF2FB5-059E-43B2-A0A8-177A91ED26D6}" destId="{915ADB93-F844-4A6B-BEAE-74D16673700B}" srcOrd="1" destOrd="0" presId="urn:microsoft.com/office/officeart/2005/8/layout/orgChart1"/>
    <dgm:cxn modelId="{9E71D52D-09B3-4044-BAF5-6765361137B9}" type="presOf" srcId="{03E7ADB9-6447-47D4-82F7-B4CA06180C6B}" destId="{41301A99-15CD-4078-B4AE-61CC21763554}" srcOrd="0" destOrd="0" presId="urn:microsoft.com/office/officeart/2005/8/layout/orgChart1"/>
    <dgm:cxn modelId="{2ADEB1BD-ACBC-4156-9A5D-F85794FA39BE}" type="presOf" srcId="{1A55AB62-2E0B-464C-BAFA-3447CDD7D726}" destId="{EF68CEFE-879F-4C8A-9E37-AE7A7931AC28}" srcOrd="1" destOrd="0" presId="urn:microsoft.com/office/officeart/2005/8/layout/orgChart1"/>
    <dgm:cxn modelId="{5907A6D2-D967-43E6-8315-B3E4E22DB8FE}" type="presOf" srcId="{D832E2A5-A641-47A9-8069-AB3D727FABBB}" destId="{DBDABFD1-3586-4A22-9522-AB77E6CEC7F2}" srcOrd="1" destOrd="0" presId="urn:microsoft.com/office/officeart/2005/8/layout/orgChart1"/>
    <dgm:cxn modelId="{9AD199D0-AC0C-46F6-9552-5805E4330812}" srcId="{03E7ADB9-6447-47D4-82F7-B4CA06180C6B}" destId="{A3BAD1BA-702B-4F1E-BFFE-BA15B6BDE866}" srcOrd="0" destOrd="0" parTransId="{C1CA4EB1-B154-4A70-A331-E9D3D21F3B9E}" sibTransId="{76FC3344-04C7-466B-80FC-DA39EAD859BF}"/>
    <dgm:cxn modelId="{36A82AB7-FC87-4277-A6E3-C75A772BD048}" type="presOf" srcId="{7AE104C2-FDC4-4945-B4E4-0F5DBF5883BD}" destId="{AF98C70B-DA64-485E-9C75-D99FAAD886A1}" srcOrd="0" destOrd="0" presId="urn:microsoft.com/office/officeart/2005/8/layout/orgChart1"/>
    <dgm:cxn modelId="{959A6236-4AD6-476C-855B-74139683472C}" srcId="{48EC55BF-9CA2-4260-92A9-56C249CAE71C}" destId="{04B0B33A-F6BD-4943-91FC-8B46E937ACE1}" srcOrd="0" destOrd="0" parTransId="{CA51FC8E-F315-4DD1-A0E0-824970685164}" sibTransId="{A1338743-1152-476F-99A2-C2465AA7333C}"/>
    <dgm:cxn modelId="{775F4DE2-9057-44CE-BD97-C259246CDE49}" type="presOf" srcId="{CA51FC8E-F315-4DD1-A0E0-824970685164}" destId="{B79C4310-B52E-495A-B381-562C046EC53B}" srcOrd="0" destOrd="0" presId="urn:microsoft.com/office/officeart/2005/8/layout/orgChart1"/>
    <dgm:cxn modelId="{116FDF5E-1AFF-4A4C-B50E-BBC590304B9B}" srcId="{04B0B33A-F6BD-4943-91FC-8B46E937ACE1}" destId="{286C06CB-2FEC-4EFC-8E33-3421FAE6D8ED}" srcOrd="0" destOrd="0" parTransId="{7AE104C2-FDC4-4945-B4E4-0F5DBF5883BD}" sibTransId="{39DD567D-79AC-4D50-AE9C-93D90BEA01A9}"/>
    <dgm:cxn modelId="{E0F78A09-CBC3-4B65-99D7-21B6FBCC569E}" type="presOf" srcId="{FBFDF491-41E9-416E-AE48-82D593A883D1}" destId="{35614B25-C236-42F9-82E2-373E164CEAD8}" srcOrd="0" destOrd="0" presId="urn:microsoft.com/office/officeart/2005/8/layout/orgChart1"/>
    <dgm:cxn modelId="{4FE0B3EB-DE4B-4275-AFA7-57E0620164F8}" type="presOf" srcId="{48EC55BF-9CA2-4260-92A9-56C249CAE71C}" destId="{2DA1701B-757D-4310-B796-4221A473AAB5}" srcOrd="1" destOrd="0" presId="urn:microsoft.com/office/officeart/2005/8/layout/orgChart1"/>
    <dgm:cxn modelId="{9752C28C-BC1F-4734-8C0F-E57CECCECF2A}" type="presOf" srcId="{3FE9902E-BA72-4230-856E-11F18CE08C73}" destId="{7B2DED2E-55DD-495E-AC0D-257FEBC26D79}" srcOrd="1" destOrd="0" presId="urn:microsoft.com/office/officeart/2005/8/layout/orgChart1"/>
    <dgm:cxn modelId="{191DBF94-FEC2-43E6-9FA0-0FF24FC92362}" type="presOf" srcId="{1A55AB62-2E0B-464C-BAFA-3447CDD7D726}" destId="{BF6487D4-F72B-474D-B4D7-E3D502638709}" srcOrd="0" destOrd="0" presId="urn:microsoft.com/office/officeart/2005/8/layout/orgChart1"/>
    <dgm:cxn modelId="{E337F5C5-654C-43E8-898E-2BDF59AFC185}" type="presParOf" srcId="{41301A99-15CD-4078-B4AE-61CC21763554}" destId="{E00DD396-DBDB-47F8-91C0-2782B2AA2137}" srcOrd="0" destOrd="0" presId="urn:microsoft.com/office/officeart/2005/8/layout/orgChart1"/>
    <dgm:cxn modelId="{8AFBF913-E909-42C3-A441-A7D6D273A223}" type="presParOf" srcId="{E00DD396-DBDB-47F8-91C0-2782B2AA2137}" destId="{4CF23C16-24BA-4C3D-8D42-8F6E70F9F1F7}" srcOrd="0" destOrd="0" presId="urn:microsoft.com/office/officeart/2005/8/layout/orgChart1"/>
    <dgm:cxn modelId="{804DA6AB-CB74-4EB2-9B39-2BDE3CB12684}" type="presParOf" srcId="{4CF23C16-24BA-4C3D-8D42-8F6E70F9F1F7}" destId="{74AB1501-C073-4498-B10E-D842966F3672}" srcOrd="0" destOrd="0" presId="urn:microsoft.com/office/officeart/2005/8/layout/orgChart1"/>
    <dgm:cxn modelId="{31505D52-69BE-4167-B272-CDC72190E08E}" type="presParOf" srcId="{4CF23C16-24BA-4C3D-8D42-8F6E70F9F1F7}" destId="{94F12D38-931B-444C-BE92-A73E35441F29}" srcOrd="1" destOrd="0" presId="urn:microsoft.com/office/officeart/2005/8/layout/orgChart1"/>
    <dgm:cxn modelId="{8F109BBF-0508-4D3B-9056-EBE55BCD83C3}" type="presParOf" srcId="{E00DD396-DBDB-47F8-91C0-2782B2AA2137}" destId="{C546FED8-860B-400E-B55F-41F7E8FAA23D}" srcOrd="1" destOrd="0" presId="urn:microsoft.com/office/officeart/2005/8/layout/orgChart1"/>
    <dgm:cxn modelId="{15DA4384-DE48-4078-A010-6F04F077C588}" type="presParOf" srcId="{C546FED8-860B-400E-B55F-41F7E8FAA23D}" destId="{35614B25-C236-42F9-82E2-373E164CEAD8}" srcOrd="0" destOrd="0" presId="urn:microsoft.com/office/officeart/2005/8/layout/orgChart1"/>
    <dgm:cxn modelId="{8F68895E-3795-4C88-8CCA-56CC7218B425}" type="presParOf" srcId="{C546FED8-860B-400E-B55F-41F7E8FAA23D}" destId="{E9B844C4-419B-44DD-B000-01518A087A3D}" srcOrd="1" destOrd="0" presId="urn:microsoft.com/office/officeart/2005/8/layout/orgChart1"/>
    <dgm:cxn modelId="{4C617A5F-2CA7-46E1-925E-8FB70B9999F1}" type="presParOf" srcId="{E9B844C4-419B-44DD-B000-01518A087A3D}" destId="{4A473CDD-65ED-4A16-AA2F-BD15E213C42D}" srcOrd="0" destOrd="0" presId="urn:microsoft.com/office/officeart/2005/8/layout/orgChart1"/>
    <dgm:cxn modelId="{0DBE10B3-51F9-4D54-A6B6-F96E7BA99A54}" type="presParOf" srcId="{4A473CDD-65ED-4A16-AA2F-BD15E213C42D}" destId="{7911F683-C71B-482E-A643-F415B0D5A1F0}" srcOrd="0" destOrd="0" presId="urn:microsoft.com/office/officeart/2005/8/layout/orgChart1"/>
    <dgm:cxn modelId="{1F16F36B-CB8B-4F2C-8454-0F13E7DD9CB2}" type="presParOf" srcId="{4A473CDD-65ED-4A16-AA2F-BD15E213C42D}" destId="{404C157A-94E8-48C8-BF0F-F8CE6E3DF368}" srcOrd="1" destOrd="0" presId="urn:microsoft.com/office/officeart/2005/8/layout/orgChart1"/>
    <dgm:cxn modelId="{D43308DA-ABBD-4ACF-96C8-DC1564B96E8A}" type="presParOf" srcId="{E9B844C4-419B-44DD-B000-01518A087A3D}" destId="{DD2A00E2-E943-4595-A2D7-B86BF80BDE67}" srcOrd="1" destOrd="0" presId="urn:microsoft.com/office/officeart/2005/8/layout/orgChart1"/>
    <dgm:cxn modelId="{CB5C5563-4244-4F23-9C15-1C295959BD9E}" type="presParOf" srcId="{DD2A00E2-E943-4595-A2D7-B86BF80BDE67}" destId="{F9A9CDE4-0B47-4651-B98C-2EFBEDCA3D47}" srcOrd="0" destOrd="0" presId="urn:microsoft.com/office/officeart/2005/8/layout/orgChart1"/>
    <dgm:cxn modelId="{20D6CE66-6A10-4DF5-B8ED-FB55435CB7F7}" type="presParOf" srcId="{DD2A00E2-E943-4595-A2D7-B86BF80BDE67}" destId="{B7FFE245-23A0-411E-AE5A-2A2936D73931}" srcOrd="1" destOrd="0" presId="urn:microsoft.com/office/officeart/2005/8/layout/orgChart1"/>
    <dgm:cxn modelId="{928ACDE2-2867-4B5D-A79A-5C6BBFB80B14}" type="presParOf" srcId="{B7FFE245-23A0-411E-AE5A-2A2936D73931}" destId="{B49D21EC-B376-451F-AB1F-7FAAAE649C5A}" srcOrd="0" destOrd="0" presId="urn:microsoft.com/office/officeart/2005/8/layout/orgChart1"/>
    <dgm:cxn modelId="{93D6769D-F10F-4A18-8FB0-432788846338}" type="presParOf" srcId="{B49D21EC-B376-451F-AB1F-7FAAAE649C5A}" destId="{546A0900-1098-4A28-AF8F-EF74CA35CA52}" srcOrd="0" destOrd="0" presId="urn:microsoft.com/office/officeart/2005/8/layout/orgChart1"/>
    <dgm:cxn modelId="{B0019C81-20E9-404B-A031-0DFF465037DE}" type="presParOf" srcId="{B49D21EC-B376-451F-AB1F-7FAAAE649C5A}" destId="{915ADB93-F844-4A6B-BEAE-74D16673700B}" srcOrd="1" destOrd="0" presId="urn:microsoft.com/office/officeart/2005/8/layout/orgChart1"/>
    <dgm:cxn modelId="{AD2B63EE-D0A9-4F13-9A74-ADE7116B5BF2}" type="presParOf" srcId="{B7FFE245-23A0-411E-AE5A-2A2936D73931}" destId="{D2A91D77-B8C0-44A9-BF6C-F35164A403B7}" srcOrd="1" destOrd="0" presId="urn:microsoft.com/office/officeart/2005/8/layout/orgChart1"/>
    <dgm:cxn modelId="{A606E42D-D336-4965-B7DB-82BE63D9DE3D}" type="presParOf" srcId="{D2A91D77-B8C0-44A9-BF6C-F35164A403B7}" destId="{573979A9-6550-408D-A274-773152223935}" srcOrd="0" destOrd="0" presId="urn:microsoft.com/office/officeart/2005/8/layout/orgChart1"/>
    <dgm:cxn modelId="{60F2BC70-6A26-475E-93D6-895CB6A0E979}" type="presParOf" srcId="{D2A91D77-B8C0-44A9-BF6C-F35164A403B7}" destId="{04F45DA0-5DB3-47DE-A88E-36C5C8A66CF3}" srcOrd="1" destOrd="0" presId="urn:microsoft.com/office/officeart/2005/8/layout/orgChart1"/>
    <dgm:cxn modelId="{C0F14ACB-8397-4A74-B7F4-32E193C7CE89}" type="presParOf" srcId="{04F45DA0-5DB3-47DE-A88E-36C5C8A66CF3}" destId="{675550BB-C03E-4DF2-ADDA-F73B4A408A92}" srcOrd="0" destOrd="0" presId="urn:microsoft.com/office/officeart/2005/8/layout/orgChart1"/>
    <dgm:cxn modelId="{4A344B73-00AF-4B6B-9322-F27A4CC5231F}" type="presParOf" srcId="{675550BB-C03E-4DF2-ADDA-F73B4A408A92}" destId="{8263FC38-FD1F-4370-A136-AC7544EB12CD}" srcOrd="0" destOrd="0" presId="urn:microsoft.com/office/officeart/2005/8/layout/orgChart1"/>
    <dgm:cxn modelId="{4BE5C2DC-3DD3-4940-886C-6807B9B7E185}" type="presParOf" srcId="{675550BB-C03E-4DF2-ADDA-F73B4A408A92}" destId="{7B2DED2E-55DD-495E-AC0D-257FEBC26D79}" srcOrd="1" destOrd="0" presId="urn:microsoft.com/office/officeart/2005/8/layout/orgChart1"/>
    <dgm:cxn modelId="{3523462E-7DF2-4959-B915-0DE037E7775F}" type="presParOf" srcId="{04F45DA0-5DB3-47DE-A88E-36C5C8A66CF3}" destId="{C95C8940-6DDF-4CC3-B594-FAE08F3EDE40}" srcOrd="1" destOrd="0" presId="urn:microsoft.com/office/officeart/2005/8/layout/orgChart1"/>
    <dgm:cxn modelId="{15E23FDB-1579-4AEA-AD81-352CA8E66BA8}" type="presParOf" srcId="{04F45DA0-5DB3-47DE-A88E-36C5C8A66CF3}" destId="{256CF30C-4DAD-4FDF-999A-74C97AA2D646}" srcOrd="2" destOrd="0" presId="urn:microsoft.com/office/officeart/2005/8/layout/orgChart1"/>
    <dgm:cxn modelId="{79773B67-2D28-44AA-8703-470BC3617728}" type="presParOf" srcId="{B7FFE245-23A0-411E-AE5A-2A2936D73931}" destId="{D15EC8D6-E827-4F71-A7CA-AF3D50885034}" srcOrd="2" destOrd="0" presId="urn:microsoft.com/office/officeart/2005/8/layout/orgChart1"/>
    <dgm:cxn modelId="{002CC490-1E69-4670-96E7-10BEC481B4F9}" type="presParOf" srcId="{DD2A00E2-E943-4595-A2D7-B86BF80BDE67}" destId="{9CF18BC2-5B88-4B17-B8F0-F3E924012F85}" srcOrd="2" destOrd="0" presId="urn:microsoft.com/office/officeart/2005/8/layout/orgChart1"/>
    <dgm:cxn modelId="{F6FE2670-F876-44BD-BE17-859F7F987140}" type="presParOf" srcId="{DD2A00E2-E943-4595-A2D7-B86BF80BDE67}" destId="{85646FA9-DBEB-4707-8D76-CABD4A9F1A0E}" srcOrd="3" destOrd="0" presId="urn:microsoft.com/office/officeart/2005/8/layout/orgChart1"/>
    <dgm:cxn modelId="{5C63523E-790A-487A-8BDF-E47335934587}" type="presParOf" srcId="{85646FA9-DBEB-4707-8D76-CABD4A9F1A0E}" destId="{C42F4F37-4052-41CA-8A42-887CCDC13784}" srcOrd="0" destOrd="0" presId="urn:microsoft.com/office/officeart/2005/8/layout/orgChart1"/>
    <dgm:cxn modelId="{6C21AF4D-F475-43C2-8BF2-F8BBE7BFBDD8}" type="presParOf" srcId="{C42F4F37-4052-41CA-8A42-887CCDC13784}" destId="{6118AA3E-6715-4C93-A477-8449291A1B49}" srcOrd="0" destOrd="0" presId="urn:microsoft.com/office/officeart/2005/8/layout/orgChart1"/>
    <dgm:cxn modelId="{86A4FD58-72D3-45C1-B3CA-15084C8DA0D8}" type="presParOf" srcId="{C42F4F37-4052-41CA-8A42-887CCDC13784}" destId="{DBDABFD1-3586-4A22-9522-AB77E6CEC7F2}" srcOrd="1" destOrd="0" presId="urn:microsoft.com/office/officeart/2005/8/layout/orgChart1"/>
    <dgm:cxn modelId="{68EEFF65-9821-420E-B320-A8B997A4D6C2}" type="presParOf" srcId="{85646FA9-DBEB-4707-8D76-CABD4A9F1A0E}" destId="{F352EB24-F3B7-4691-9F90-9E1BC6138FB4}" srcOrd="1" destOrd="0" presId="urn:microsoft.com/office/officeart/2005/8/layout/orgChart1"/>
    <dgm:cxn modelId="{1446FAD4-4D57-443C-AC81-E59202507C34}" type="presParOf" srcId="{85646FA9-DBEB-4707-8D76-CABD4A9F1A0E}" destId="{3440E587-8C35-4B3C-9DE7-9576DC8C38A9}" srcOrd="2" destOrd="0" presId="urn:microsoft.com/office/officeart/2005/8/layout/orgChart1"/>
    <dgm:cxn modelId="{057530CE-53CA-4272-8222-809FF38B07BF}" type="presParOf" srcId="{DD2A00E2-E943-4595-A2D7-B86BF80BDE67}" destId="{7E8328F8-B547-43DE-8E03-67B38931AD0C}" srcOrd="4" destOrd="0" presId="urn:microsoft.com/office/officeart/2005/8/layout/orgChart1"/>
    <dgm:cxn modelId="{075AD177-67CB-4A64-94F7-1ACFF270B492}" type="presParOf" srcId="{DD2A00E2-E943-4595-A2D7-B86BF80BDE67}" destId="{49646A71-F7D1-43D0-A994-1025F3897D2C}" srcOrd="5" destOrd="0" presId="urn:microsoft.com/office/officeart/2005/8/layout/orgChart1"/>
    <dgm:cxn modelId="{B6BD983D-A8FC-41B0-B67C-BCA2BD6576D1}" type="presParOf" srcId="{49646A71-F7D1-43D0-A994-1025F3897D2C}" destId="{852ADAFD-F6E1-4D93-B2D3-99711A1B3F80}" srcOrd="0" destOrd="0" presId="urn:microsoft.com/office/officeart/2005/8/layout/orgChart1"/>
    <dgm:cxn modelId="{4AD75202-BF9F-45C6-9D78-F5FFB39BC70D}" type="presParOf" srcId="{852ADAFD-F6E1-4D93-B2D3-99711A1B3F80}" destId="{DE6FBBBF-33D0-4136-BEFA-C3957E1BE6A6}" srcOrd="0" destOrd="0" presId="urn:microsoft.com/office/officeart/2005/8/layout/orgChart1"/>
    <dgm:cxn modelId="{B7E43AFB-C4E5-4B76-A5E3-A0450FA3CB67}" type="presParOf" srcId="{852ADAFD-F6E1-4D93-B2D3-99711A1B3F80}" destId="{2DA1701B-757D-4310-B796-4221A473AAB5}" srcOrd="1" destOrd="0" presId="urn:microsoft.com/office/officeart/2005/8/layout/orgChart1"/>
    <dgm:cxn modelId="{F4733A86-9980-4C07-A850-268A830C2E79}" type="presParOf" srcId="{49646A71-F7D1-43D0-A994-1025F3897D2C}" destId="{1BE037E1-5A56-49FD-85C2-DBF08734D238}" srcOrd="1" destOrd="0" presId="urn:microsoft.com/office/officeart/2005/8/layout/orgChart1"/>
    <dgm:cxn modelId="{3F17B6AB-9251-4B3F-852C-295E8DAC0E62}" type="presParOf" srcId="{1BE037E1-5A56-49FD-85C2-DBF08734D238}" destId="{B79C4310-B52E-495A-B381-562C046EC53B}" srcOrd="0" destOrd="0" presId="urn:microsoft.com/office/officeart/2005/8/layout/orgChart1"/>
    <dgm:cxn modelId="{50C4E59B-DB3A-4FD1-884C-A5C2AAB3C414}" type="presParOf" srcId="{1BE037E1-5A56-49FD-85C2-DBF08734D238}" destId="{3AD46017-7A05-4329-8606-17A1FA32FD13}" srcOrd="1" destOrd="0" presId="urn:microsoft.com/office/officeart/2005/8/layout/orgChart1"/>
    <dgm:cxn modelId="{56A10DB4-E778-4F09-B229-F80421142ACD}" type="presParOf" srcId="{3AD46017-7A05-4329-8606-17A1FA32FD13}" destId="{80D2B390-1D82-4B2F-8909-EE79B01A407A}" srcOrd="0" destOrd="0" presId="urn:microsoft.com/office/officeart/2005/8/layout/orgChart1"/>
    <dgm:cxn modelId="{AE0AC06E-589C-48C9-9C84-42658E985D48}" type="presParOf" srcId="{80D2B390-1D82-4B2F-8909-EE79B01A407A}" destId="{137A55C5-1355-4721-B7D8-1B7A495AAE8F}" srcOrd="0" destOrd="0" presId="urn:microsoft.com/office/officeart/2005/8/layout/orgChart1"/>
    <dgm:cxn modelId="{385BF0D9-716D-4F34-9D5E-2BA3767CD664}" type="presParOf" srcId="{80D2B390-1D82-4B2F-8909-EE79B01A407A}" destId="{289C1C6C-0499-4F47-8317-8DEC59D60BEC}" srcOrd="1" destOrd="0" presId="urn:microsoft.com/office/officeart/2005/8/layout/orgChart1"/>
    <dgm:cxn modelId="{89B4C8AE-994D-43F9-A9DE-483B4C9B7262}" type="presParOf" srcId="{3AD46017-7A05-4329-8606-17A1FA32FD13}" destId="{2B3C60D6-ECBA-418C-B169-8A4120DB68FA}" srcOrd="1" destOrd="0" presId="urn:microsoft.com/office/officeart/2005/8/layout/orgChart1"/>
    <dgm:cxn modelId="{F90DC503-246F-4B47-B904-04FF88D5726C}" type="presParOf" srcId="{2B3C60D6-ECBA-418C-B169-8A4120DB68FA}" destId="{AF98C70B-DA64-485E-9C75-D99FAAD886A1}" srcOrd="0" destOrd="0" presId="urn:microsoft.com/office/officeart/2005/8/layout/orgChart1"/>
    <dgm:cxn modelId="{771F714C-6D0B-4463-A2DE-DA653ADC26AF}" type="presParOf" srcId="{2B3C60D6-ECBA-418C-B169-8A4120DB68FA}" destId="{EB4EAC4C-3268-45DA-847F-1B20FBFBC76F}" srcOrd="1" destOrd="0" presId="urn:microsoft.com/office/officeart/2005/8/layout/orgChart1"/>
    <dgm:cxn modelId="{ABEA9855-8EBA-4FDA-B26E-5122B2C75185}" type="presParOf" srcId="{EB4EAC4C-3268-45DA-847F-1B20FBFBC76F}" destId="{405C0B7F-AE24-4569-BE7B-42EFA0BFC7D6}" srcOrd="0" destOrd="0" presId="urn:microsoft.com/office/officeart/2005/8/layout/orgChart1"/>
    <dgm:cxn modelId="{E07B3317-449A-47C5-AFE4-9C57A2A1E44B}" type="presParOf" srcId="{405C0B7F-AE24-4569-BE7B-42EFA0BFC7D6}" destId="{10BFC4AD-2B4E-4E21-8592-303F3032F5AA}" srcOrd="0" destOrd="0" presId="urn:microsoft.com/office/officeart/2005/8/layout/orgChart1"/>
    <dgm:cxn modelId="{C8EECA4F-94C6-4D7E-8C63-ACAC40C29490}" type="presParOf" srcId="{405C0B7F-AE24-4569-BE7B-42EFA0BFC7D6}" destId="{078D15C4-6D85-4ABB-8D47-B9614C38D53D}" srcOrd="1" destOrd="0" presId="urn:microsoft.com/office/officeart/2005/8/layout/orgChart1"/>
    <dgm:cxn modelId="{AC0E1344-EF73-4E6D-ADDC-35856C148A8B}" type="presParOf" srcId="{EB4EAC4C-3268-45DA-847F-1B20FBFBC76F}" destId="{E6D92266-153E-471A-B6B2-BE838490ED20}" srcOrd="1" destOrd="0" presId="urn:microsoft.com/office/officeart/2005/8/layout/orgChart1"/>
    <dgm:cxn modelId="{64FD4CC4-1BC2-4F21-BB24-2F4882BF0D02}" type="presParOf" srcId="{EB4EAC4C-3268-45DA-847F-1B20FBFBC76F}" destId="{5568F63D-2A3F-44EC-95AE-8CA04F0C548E}" srcOrd="2" destOrd="0" presId="urn:microsoft.com/office/officeart/2005/8/layout/orgChart1"/>
    <dgm:cxn modelId="{A7408B43-9D15-44BE-955E-A02D20390356}" type="presParOf" srcId="{3AD46017-7A05-4329-8606-17A1FA32FD13}" destId="{63CA376F-323B-4AFD-9BA2-C749C3578BCC}" srcOrd="2" destOrd="0" presId="urn:microsoft.com/office/officeart/2005/8/layout/orgChart1"/>
    <dgm:cxn modelId="{C7D4C760-B0C3-4778-BC18-835178AF6207}" type="presParOf" srcId="{1BE037E1-5A56-49FD-85C2-DBF08734D238}" destId="{F180B1E7-6227-4A41-9FD0-1A865368C004}" srcOrd="2" destOrd="0" presId="urn:microsoft.com/office/officeart/2005/8/layout/orgChart1"/>
    <dgm:cxn modelId="{4840AD3A-CD02-4763-8288-727A815846FF}" type="presParOf" srcId="{1BE037E1-5A56-49FD-85C2-DBF08734D238}" destId="{272B3F38-BDED-45C5-8A33-E2709C0C2D09}" srcOrd="3" destOrd="0" presId="urn:microsoft.com/office/officeart/2005/8/layout/orgChart1"/>
    <dgm:cxn modelId="{0C0CDD63-3439-4A91-A598-CC9219EB5903}" type="presParOf" srcId="{272B3F38-BDED-45C5-8A33-E2709C0C2D09}" destId="{BEC5599C-2AB3-46BB-BD0E-58838E628370}" srcOrd="0" destOrd="0" presId="urn:microsoft.com/office/officeart/2005/8/layout/orgChart1"/>
    <dgm:cxn modelId="{7C2CC7CF-C047-459E-BD67-3FD41C3D9034}" type="presParOf" srcId="{BEC5599C-2AB3-46BB-BD0E-58838E628370}" destId="{BF6487D4-F72B-474D-B4D7-E3D502638709}" srcOrd="0" destOrd="0" presId="urn:microsoft.com/office/officeart/2005/8/layout/orgChart1"/>
    <dgm:cxn modelId="{06351B19-C7CF-4C5D-A891-FCAE6B3A6F8E}" type="presParOf" srcId="{BEC5599C-2AB3-46BB-BD0E-58838E628370}" destId="{EF68CEFE-879F-4C8A-9E37-AE7A7931AC28}" srcOrd="1" destOrd="0" presId="urn:microsoft.com/office/officeart/2005/8/layout/orgChart1"/>
    <dgm:cxn modelId="{F016FC79-3370-4D84-9351-5509A37C10F1}" type="presParOf" srcId="{272B3F38-BDED-45C5-8A33-E2709C0C2D09}" destId="{E755CF11-D8AE-4ACF-89B8-BF06679F7726}" srcOrd="1" destOrd="0" presId="urn:microsoft.com/office/officeart/2005/8/layout/orgChart1"/>
    <dgm:cxn modelId="{C4392F17-E8F0-43CB-AA04-1E51BF444BAE}" type="presParOf" srcId="{272B3F38-BDED-45C5-8A33-E2709C0C2D09}" destId="{C7251E51-9210-4E81-9C5C-AA3A2844BEDE}" srcOrd="2" destOrd="0" presId="urn:microsoft.com/office/officeart/2005/8/layout/orgChart1"/>
    <dgm:cxn modelId="{00C19888-A7E0-4ED2-B242-6A375076E1FE}" type="presParOf" srcId="{49646A71-F7D1-43D0-A994-1025F3897D2C}" destId="{1711A0F1-1B9D-4055-81B0-063EFC077DF4}" srcOrd="2" destOrd="0" presId="urn:microsoft.com/office/officeart/2005/8/layout/orgChart1"/>
    <dgm:cxn modelId="{A002F0A7-3779-45BC-96CD-A8CCC2A61DFC}" type="presParOf" srcId="{E9B844C4-419B-44DD-B000-01518A087A3D}" destId="{6F523227-4E52-42BE-88F7-F66B6C5F70FB}" srcOrd="2" destOrd="0" presId="urn:microsoft.com/office/officeart/2005/8/layout/orgChart1"/>
    <dgm:cxn modelId="{F0947FA6-68C5-451E-BF3D-0B18A9376DB9}" type="presParOf" srcId="{E00DD396-DBDB-47F8-91C0-2782B2AA2137}" destId="{75E1B61F-A68F-4B61-8E38-BD070B12573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C015B5-7AD7-4A4D-8742-C414DDA74326}" type="datetimeFigureOut">
              <a:rPr lang="en-US"/>
              <a:t>2/11/2016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F4997-1220-4C87-82F3-9D7878C9D292}" type="slidenum">
              <a:rPr lang="en-US"/>
              <a:t>‹#›</a:t>
            </a:fld>
            <a:endParaRPr lang="en-US"/>
          </a:p>
        </p:txBody>
      </p:sp>
    </p:spTree>
    <p:extLst>
      <p:ext uri="{BB962C8B-B14F-4D97-AF65-F5344CB8AC3E}">
        <p14:creationId xmlns:p14="http://schemas.microsoft.com/office/powerpoint/2010/main" val="3912595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F4997-1220-4C87-82F3-9D7878C9D292}" type="slidenum">
              <a:rPr lang="en-US"/>
              <a:t>1</a:t>
            </a:fld>
            <a:endParaRPr lang="en-US"/>
          </a:p>
        </p:txBody>
      </p:sp>
    </p:spTree>
    <p:extLst>
      <p:ext uri="{BB962C8B-B14F-4D97-AF65-F5344CB8AC3E}">
        <p14:creationId xmlns:p14="http://schemas.microsoft.com/office/powerpoint/2010/main" val="334332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2/11/2016</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2/11/2016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2/11/2016</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share-gate.com/support/tutorial-videos" TargetMode="External"/><Relationship Id="rId2" Type="http://schemas.openxmlformats.org/officeDocument/2006/relationships/hyperlink" Target="mailto:gdfrick@uw.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omputertrainingcenters.com/10-ways-sharepoint-can-help-your-busines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hyperlink" Target="http://en.community.dell.com/techcenter/sharepoint-for-all/b/blog/archive/2013/07/31/watch-a-video-on-how-to-migrate-sharepoint-to-office365-with-dellsoftware"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 Introduction to SharePoint</a:t>
            </a:r>
            <a:br>
              <a:rPr lang="en-US" dirty="0" smtClean="0"/>
            </a:br>
            <a:r>
              <a:rPr lang="en-US" sz="3200" dirty="0" smtClean="0">
                <a:solidFill>
                  <a:srgbClr val="099BDD"/>
                </a:solidFill>
                <a:latin typeface="Corbel"/>
              </a:rPr>
              <a:t>For the Non-IT Professional</a:t>
            </a:r>
            <a:endParaRPr lang="en-US" sz="3200" dirty="0">
              <a:solidFill>
                <a:srgbClr val="099BDD"/>
              </a:solidFill>
              <a:latin typeface="Corbel" charset="0"/>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dirty="0"/>
              <a:t>Sarah Starr</a:t>
            </a:r>
          </a:p>
          <a:p>
            <a:r>
              <a:rPr lang="en-US" dirty="0"/>
              <a:t>Office of Animal Welfare</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3187" y="145855"/>
            <a:ext cx="1636832" cy="1705033"/>
          </a:xfrm>
          <a:prstGeom prst="rect">
            <a:avLst/>
          </a:prstGeom>
        </p:spPr>
      </p:pic>
    </p:spTree>
    <p:extLst>
      <p:ext uri="{BB962C8B-B14F-4D97-AF65-F5344CB8AC3E}">
        <p14:creationId xmlns:p14="http://schemas.microsoft.com/office/powerpoint/2010/main" val="3746349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37" y="301428"/>
            <a:ext cx="11547895" cy="1508760"/>
          </a:xfrm>
        </p:spPr>
        <p:txBody>
          <a:bodyPr/>
          <a:lstStyle/>
          <a:p>
            <a:r>
              <a:rPr lang="en-US" b="1" dirty="0" smtClean="0"/>
              <a:t>Out of Box Solution</a:t>
            </a:r>
            <a:r>
              <a:rPr lang="en-US" dirty="0" smtClean="0"/>
              <a:t>: The Document Library</a:t>
            </a:r>
            <a:endParaRPr lang="en-US" dirty="0"/>
          </a:p>
        </p:txBody>
      </p:sp>
      <p:sp>
        <p:nvSpPr>
          <p:cNvPr id="3" name="Content Placeholder 2"/>
          <p:cNvSpPr>
            <a:spLocks noGrp="1"/>
          </p:cNvSpPr>
          <p:nvPr>
            <p:ph idx="1"/>
          </p:nvPr>
        </p:nvSpPr>
        <p:spPr>
          <a:xfrm>
            <a:off x="104487" y="2011680"/>
            <a:ext cx="11851723" cy="4670916"/>
          </a:xfrm>
        </p:spPr>
        <p:txBody>
          <a:bodyPr>
            <a:normAutofit fontScale="92500"/>
          </a:bodyPr>
          <a:lstStyle/>
          <a:p>
            <a:pPr marL="0" indent="0">
              <a:buNone/>
            </a:pPr>
            <a:r>
              <a:rPr lang="en-US" dirty="0" smtClean="0"/>
              <a:t>Most people use a document library to simply store documents. In SharePoint, you can use it to do so much more! For example, Oaw uses a document library to keep track of the status of our current projects and tasks, as well as to grant visibility to the office of the status of our work. </a:t>
            </a:r>
          </a:p>
          <a:p>
            <a:pPr marL="0" indent="0">
              <a:buNone/>
            </a:pPr>
            <a:endParaRPr lang="en-US" dirty="0" smtClean="0"/>
          </a:p>
          <a:p>
            <a:pPr marL="0" indent="0">
              <a:buNone/>
            </a:pPr>
            <a:r>
              <a:rPr lang="en-US" b="1" u="sng" dirty="0" smtClean="0"/>
              <a:t>Ways you can Modify and/or use a Document Library (other than storing documents)</a:t>
            </a:r>
          </a:p>
          <a:p>
            <a:pPr marL="457200" indent="-457200">
              <a:buFont typeface="+mj-lt"/>
              <a:buAutoNum type="arabicPeriod"/>
            </a:pPr>
            <a:r>
              <a:rPr lang="en-US" dirty="0" smtClean="0"/>
              <a:t> Add Columns to display certain metadata</a:t>
            </a:r>
          </a:p>
          <a:p>
            <a:pPr marL="457200" indent="-457200">
              <a:buFont typeface="+mj-lt"/>
              <a:buAutoNum type="arabicPeriod"/>
            </a:pPr>
            <a:r>
              <a:rPr lang="en-US" dirty="0" smtClean="0"/>
              <a:t>Add Work Flows for automated Notifications and Approvals</a:t>
            </a:r>
          </a:p>
          <a:p>
            <a:pPr marL="457200" indent="-457200">
              <a:buFont typeface="+mj-lt"/>
              <a:buAutoNum type="arabicPeriod"/>
            </a:pPr>
            <a:r>
              <a:rPr lang="en-US" dirty="0" smtClean="0"/>
              <a:t> Create different “views” to display certain information (like a dashboard)</a:t>
            </a:r>
          </a:p>
          <a:p>
            <a:pPr marL="457200" indent="-457200">
              <a:buFont typeface="+mj-lt"/>
              <a:buAutoNum type="arabicPeriod"/>
            </a:pPr>
            <a:r>
              <a:rPr lang="en-US" dirty="0" smtClean="0"/>
              <a:t> Assign tasks and link them outlook for individuals</a:t>
            </a:r>
          </a:p>
          <a:p>
            <a:pPr marL="457200" indent="-457200">
              <a:buFont typeface="+mj-lt"/>
              <a:buAutoNum type="arabicPeriod"/>
            </a:pPr>
            <a:r>
              <a:rPr lang="en-US" dirty="0" smtClean="0"/>
              <a:t> Assign record policies </a:t>
            </a:r>
          </a:p>
          <a:p>
            <a:pPr marL="457200" indent="-457200">
              <a:buFont typeface="+mj-lt"/>
              <a:buAutoNum type="arabicPeriod"/>
            </a:pPr>
            <a:r>
              <a:rPr lang="en-US" dirty="0" smtClean="0"/>
              <a:t>Store sets of documents with specific sets of metadata assigned to them (cannot do this with folders)</a:t>
            </a:r>
          </a:p>
          <a:p>
            <a:endParaRPr lang="en-US" dirty="0"/>
          </a:p>
        </p:txBody>
      </p:sp>
    </p:spTree>
    <p:extLst>
      <p:ext uri="{BB962C8B-B14F-4D97-AF65-F5344CB8AC3E}">
        <p14:creationId xmlns:p14="http://schemas.microsoft.com/office/powerpoint/2010/main" val="4157372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558" y="284176"/>
            <a:ext cx="11547895" cy="1508760"/>
          </a:xfrm>
        </p:spPr>
        <p:txBody>
          <a:bodyPr/>
          <a:lstStyle/>
          <a:p>
            <a:r>
              <a:rPr lang="en-US" dirty="0" smtClean="0"/>
              <a:t>Example of a Modified Document Library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99689" y="1940742"/>
            <a:ext cx="3309962" cy="200026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560" y="4067077"/>
            <a:ext cx="10131251" cy="2715004"/>
          </a:xfrm>
          <a:prstGeom prst="rect">
            <a:avLst/>
          </a:prstGeom>
        </p:spPr>
      </p:pic>
      <p:cxnSp>
        <p:nvCxnSpPr>
          <p:cNvPr id="7" name="Straight Arrow Connector 6"/>
          <p:cNvCxnSpPr/>
          <p:nvPr/>
        </p:nvCxnSpPr>
        <p:spPr>
          <a:xfrm flipV="1">
            <a:off x="5986732" y="4451230"/>
            <a:ext cx="931653" cy="9733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95531" y="2752276"/>
            <a:ext cx="4784786" cy="1200329"/>
          </a:xfrm>
          <a:prstGeom prst="rect">
            <a:avLst/>
          </a:prstGeom>
          <a:noFill/>
        </p:spPr>
        <p:txBody>
          <a:bodyPr wrap="square" rtlCol="0">
            <a:spAutoFit/>
          </a:bodyPr>
          <a:lstStyle/>
          <a:p>
            <a:r>
              <a:rPr lang="en-US" dirty="0" smtClean="0"/>
              <a:t>Below is what The Work Room modified Document library looks like.  This library has custom metadata, columns, workflows, document sets and custom views. </a:t>
            </a:r>
            <a:endParaRPr lang="en-US" dirty="0"/>
          </a:p>
        </p:txBody>
      </p:sp>
      <p:sp>
        <p:nvSpPr>
          <p:cNvPr id="6" name="TextBox 5"/>
          <p:cNvSpPr txBox="1"/>
          <p:nvPr/>
        </p:nvSpPr>
        <p:spPr>
          <a:xfrm>
            <a:off x="109268" y="2092074"/>
            <a:ext cx="6690421" cy="369332"/>
          </a:xfrm>
          <a:prstGeom prst="rect">
            <a:avLst/>
          </a:prstGeom>
          <a:noFill/>
        </p:spPr>
        <p:txBody>
          <a:bodyPr wrap="none" rtlCol="0">
            <a:spAutoFit/>
          </a:bodyPr>
          <a:lstStyle/>
          <a:p>
            <a:r>
              <a:rPr lang="en-US" dirty="0" smtClean="0"/>
              <a:t>This is What a document library looks like when you add it to a page: </a:t>
            </a:r>
            <a:endParaRPr lang="en-US" dirty="0"/>
          </a:p>
        </p:txBody>
      </p:sp>
      <p:sp>
        <p:nvSpPr>
          <p:cNvPr id="9" name="Rectangle 8"/>
          <p:cNvSpPr/>
          <p:nvPr/>
        </p:nvSpPr>
        <p:spPr>
          <a:xfrm>
            <a:off x="7048758" y="4266564"/>
            <a:ext cx="3143809" cy="369332"/>
          </a:xfrm>
          <a:prstGeom prst="rect">
            <a:avLst/>
          </a:prstGeom>
        </p:spPr>
        <p:txBody>
          <a:bodyPr wrap="none">
            <a:spAutoFit/>
          </a:bodyPr>
          <a:lstStyle/>
          <a:p>
            <a:r>
              <a:rPr lang="en-US" dirty="0">
                <a:solidFill>
                  <a:srgbClr val="7030A0"/>
                </a:solidFill>
              </a:rPr>
              <a:t>These are all custom </a:t>
            </a:r>
            <a:r>
              <a:rPr lang="en-US" dirty="0" smtClean="0">
                <a:solidFill>
                  <a:srgbClr val="7030A0"/>
                </a:solidFill>
              </a:rPr>
              <a:t>columns. </a:t>
            </a:r>
            <a:endParaRPr lang="en-US" dirty="0">
              <a:solidFill>
                <a:srgbClr val="7030A0"/>
              </a:solidFill>
            </a:endParaRPr>
          </a:p>
        </p:txBody>
      </p:sp>
    </p:spTree>
    <p:extLst>
      <p:ext uri="{BB962C8B-B14F-4D97-AF65-F5344CB8AC3E}">
        <p14:creationId xmlns:p14="http://schemas.microsoft.com/office/powerpoint/2010/main" val="3271512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13" y="266923"/>
            <a:ext cx="9784080" cy="1508760"/>
          </a:xfrm>
        </p:spPr>
        <p:txBody>
          <a:bodyPr/>
          <a:lstStyle/>
          <a:p>
            <a:r>
              <a:rPr lang="en-US" b="1" dirty="0" smtClean="0"/>
              <a:t>Out of Box Solution</a:t>
            </a:r>
            <a:r>
              <a:rPr lang="en-US" dirty="0" smtClean="0"/>
              <a:t>: Modified List</a:t>
            </a:r>
            <a:endParaRPr lang="en-US" dirty="0"/>
          </a:p>
        </p:txBody>
      </p:sp>
      <p:sp>
        <p:nvSpPr>
          <p:cNvPr id="3" name="Content Placeholder 2"/>
          <p:cNvSpPr>
            <a:spLocks noGrp="1"/>
          </p:cNvSpPr>
          <p:nvPr>
            <p:ph idx="1"/>
          </p:nvPr>
        </p:nvSpPr>
        <p:spPr>
          <a:xfrm>
            <a:off x="254013" y="2011679"/>
            <a:ext cx="10732986" cy="4676667"/>
          </a:xfrm>
        </p:spPr>
        <p:txBody>
          <a:bodyPr>
            <a:normAutofit/>
          </a:bodyPr>
          <a:lstStyle/>
          <a:p>
            <a:pPr marL="0" indent="0">
              <a:buNone/>
            </a:pPr>
            <a:r>
              <a:rPr lang="en-US" dirty="0" smtClean="0"/>
              <a:t>Lists are very similar to document libraries in terms of what you can do with them. The difference is that instead of working with documents or “files” you are working with “data”. </a:t>
            </a:r>
          </a:p>
          <a:p>
            <a:pPr marL="0" indent="0">
              <a:buNone/>
            </a:pPr>
            <a:endParaRPr lang="en-US" dirty="0"/>
          </a:p>
          <a:p>
            <a:pPr marL="0" indent="0">
              <a:buNone/>
            </a:pPr>
            <a:r>
              <a:rPr lang="en-US" b="1" u="sng" dirty="0"/>
              <a:t>Ways you can Modify and/or use a </a:t>
            </a:r>
            <a:r>
              <a:rPr lang="en-US" b="1" u="sng" dirty="0" smtClean="0"/>
              <a:t>List </a:t>
            </a:r>
          </a:p>
          <a:p>
            <a:pPr marL="457200" indent="-457200">
              <a:buFont typeface="+mj-lt"/>
              <a:buAutoNum type="arabicPeriod"/>
            </a:pPr>
            <a:r>
              <a:rPr lang="en-US" dirty="0" smtClean="0"/>
              <a:t>Add </a:t>
            </a:r>
            <a:r>
              <a:rPr lang="en-US" dirty="0"/>
              <a:t>Columns to display certain metadata</a:t>
            </a:r>
          </a:p>
          <a:p>
            <a:pPr marL="457200" indent="-457200">
              <a:buFont typeface="+mj-lt"/>
              <a:buAutoNum type="arabicPeriod"/>
            </a:pPr>
            <a:r>
              <a:rPr lang="en-US" dirty="0"/>
              <a:t>Add Work Flows for automated Notifications and Approvals</a:t>
            </a:r>
          </a:p>
          <a:p>
            <a:pPr marL="457200" indent="-457200">
              <a:buFont typeface="+mj-lt"/>
              <a:buAutoNum type="arabicPeriod"/>
            </a:pPr>
            <a:r>
              <a:rPr lang="en-US" dirty="0"/>
              <a:t> Create different “views” to display certain information (like a dashboard)</a:t>
            </a:r>
          </a:p>
          <a:p>
            <a:pPr marL="457200" indent="-457200">
              <a:buFont typeface="+mj-lt"/>
              <a:buAutoNum type="arabicPeriod"/>
            </a:pPr>
            <a:r>
              <a:rPr lang="en-US" dirty="0"/>
              <a:t> Assign tasks and link them outlook for individuals</a:t>
            </a:r>
          </a:p>
          <a:p>
            <a:pPr marL="457200" indent="-457200">
              <a:buFont typeface="+mj-lt"/>
              <a:buAutoNum type="arabicPeriod"/>
            </a:pPr>
            <a:r>
              <a:rPr lang="en-US" dirty="0" smtClean="0"/>
              <a:t>Attach Files</a:t>
            </a:r>
          </a:p>
          <a:p>
            <a:pPr marL="457200" indent="-457200">
              <a:buFont typeface="+mj-lt"/>
              <a:buAutoNum type="arabicPeriod"/>
            </a:pPr>
            <a:r>
              <a:rPr lang="en-US" dirty="0" smtClean="0"/>
              <a:t>Use in Business Intelligence </a:t>
            </a:r>
          </a:p>
          <a:p>
            <a:pPr marL="45720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2675347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779" y="266923"/>
            <a:ext cx="9784080" cy="1366345"/>
          </a:xfrm>
        </p:spPr>
        <p:txBody>
          <a:bodyPr/>
          <a:lstStyle/>
          <a:p>
            <a:r>
              <a:rPr lang="en-US" dirty="0" smtClean="0"/>
              <a:t>Example of A Modified list</a:t>
            </a:r>
            <a:endParaRPr lang="en-US" dirty="0"/>
          </a:p>
        </p:txBody>
      </p:sp>
      <p:sp>
        <p:nvSpPr>
          <p:cNvPr id="3" name="Content Placeholder 2"/>
          <p:cNvSpPr>
            <a:spLocks noGrp="1"/>
          </p:cNvSpPr>
          <p:nvPr>
            <p:ph idx="1"/>
          </p:nvPr>
        </p:nvSpPr>
        <p:spPr>
          <a:xfrm>
            <a:off x="230038" y="1919664"/>
            <a:ext cx="11582400" cy="4527143"/>
          </a:xfrm>
        </p:spPr>
        <p:txBody>
          <a:bodyPr>
            <a:normAutofit/>
          </a:bodyPr>
          <a:lstStyle/>
          <a:p>
            <a:pPr marL="0" indent="0">
              <a:buNone/>
            </a:pPr>
            <a:r>
              <a:rPr lang="en-US" sz="2000" dirty="0" smtClean="0"/>
              <a:t>OAW is using a List in an unconventional way- as a way to manage or office meetings. Our custom list has replaced the conventional way of submitting agenda items and typing of meeting minutes in word document. </a:t>
            </a:r>
          </a:p>
          <a:p>
            <a:pPr marL="0" indent="0">
              <a:buNone/>
            </a:pPr>
            <a:r>
              <a:rPr lang="en-US" sz="2000" b="1" dirty="0" smtClean="0"/>
              <a:t>How it works:</a:t>
            </a:r>
          </a:p>
          <a:p>
            <a:pPr marL="457200" indent="-457200">
              <a:buFont typeface="+mj-lt"/>
              <a:buAutoNum type="arabicPeriod"/>
            </a:pPr>
            <a:r>
              <a:rPr lang="en-US" sz="2000" dirty="0" smtClean="0"/>
              <a:t>Individual creates a new agenda item, fills out the meeting and topic</a:t>
            </a:r>
          </a:p>
          <a:p>
            <a:pPr marL="457200" indent="-457200">
              <a:buFont typeface="+mj-lt"/>
              <a:buAutoNum type="arabicPeriod"/>
            </a:pPr>
            <a:r>
              <a:rPr lang="en-US" sz="2000" dirty="0" smtClean="0"/>
              <a:t>Decision  is recorded with the agenda item during the meeting</a:t>
            </a:r>
          </a:p>
          <a:p>
            <a:pPr marL="457200" indent="-457200">
              <a:buFont typeface="+mj-lt"/>
              <a:buAutoNum type="arabicPeriod"/>
            </a:pPr>
            <a:r>
              <a:rPr lang="en-US" sz="2000" dirty="0" smtClean="0"/>
              <a:t>List is searchable by topic or meeting date (or other metadata value) so easy to look-up for reference.  </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45" y="4910720"/>
            <a:ext cx="10417041" cy="1619476"/>
          </a:xfrm>
          <a:prstGeom prst="rect">
            <a:avLst/>
          </a:prstGeom>
        </p:spPr>
      </p:pic>
      <p:cxnSp>
        <p:nvCxnSpPr>
          <p:cNvPr id="6" name="Straight Arrow Connector 5"/>
          <p:cNvCxnSpPr/>
          <p:nvPr/>
        </p:nvCxnSpPr>
        <p:spPr>
          <a:xfrm flipV="1">
            <a:off x="6820619" y="5254631"/>
            <a:ext cx="810883" cy="465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31502" y="4968815"/>
            <a:ext cx="3065253" cy="373811"/>
          </a:xfrm>
          <a:prstGeom prst="rect">
            <a:avLst/>
          </a:prstGeom>
          <a:noFill/>
        </p:spPr>
        <p:txBody>
          <a:bodyPr wrap="square" rtlCol="0">
            <a:spAutoFit/>
          </a:bodyPr>
          <a:lstStyle/>
          <a:p>
            <a:r>
              <a:rPr lang="en-US" dirty="0" smtClean="0">
                <a:solidFill>
                  <a:srgbClr val="7030A0"/>
                </a:solidFill>
              </a:rPr>
              <a:t>Custom Columns </a:t>
            </a:r>
            <a:endParaRPr lang="en-US" dirty="0">
              <a:solidFill>
                <a:srgbClr val="7030A0"/>
              </a:solidFill>
            </a:endParaRPr>
          </a:p>
        </p:txBody>
      </p:sp>
    </p:spTree>
    <p:extLst>
      <p:ext uri="{BB962C8B-B14F-4D97-AF65-F5344CB8AC3E}">
        <p14:creationId xmlns:p14="http://schemas.microsoft.com/office/powerpoint/2010/main" val="1775313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of Box Solution: Calendar </a:t>
            </a:r>
            <a:endParaRPr lang="en-US" dirty="0"/>
          </a:p>
        </p:txBody>
      </p:sp>
      <p:sp>
        <p:nvSpPr>
          <p:cNvPr id="3" name="Content Placeholder 2"/>
          <p:cNvSpPr>
            <a:spLocks noGrp="1"/>
          </p:cNvSpPr>
          <p:nvPr>
            <p:ph idx="1"/>
          </p:nvPr>
        </p:nvSpPr>
        <p:spPr>
          <a:xfrm>
            <a:off x="373811" y="2011680"/>
            <a:ext cx="4284453" cy="4206240"/>
          </a:xfrm>
        </p:spPr>
        <p:txBody>
          <a:bodyPr>
            <a:normAutofit fontScale="92500" lnSpcReduction="10000"/>
          </a:bodyPr>
          <a:lstStyle/>
          <a:p>
            <a:pPr lvl="1">
              <a:buFont typeface="Wingdings" panose="05000000000000000000" pitchFamily="2" charset="2"/>
              <a:buChar char="v"/>
            </a:pPr>
            <a:r>
              <a:rPr lang="en-US" dirty="0" smtClean="0"/>
              <a:t> Great uses of Calendars in SharePoint include:</a:t>
            </a:r>
          </a:p>
          <a:p>
            <a:pPr lvl="2"/>
            <a:r>
              <a:rPr lang="en-US" dirty="0" smtClean="0"/>
              <a:t>Project Calendars</a:t>
            </a:r>
          </a:p>
          <a:p>
            <a:pPr lvl="2"/>
            <a:r>
              <a:rPr lang="en-US" dirty="0" smtClean="0"/>
              <a:t>Team Calendars</a:t>
            </a:r>
          </a:p>
          <a:p>
            <a:pPr lvl="2"/>
            <a:r>
              <a:rPr lang="en-US" dirty="0" smtClean="0"/>
              <a:t>Out of Office/Leave Calendars </a:t>
            </a:r>
          </a:p>
          <a:p>
            <a:pPr lvl="2"/>
            <a:r>
              <a:rPr lang="en-US" dirty="0" smtClean="0"/>
              <a:t>Office/Department Calendars</a:t>
            </a:r>
            <a:endParaRPr lang="en-US" dirty="0"/>
          </a:p>
          <a:p>
            <a:pPr marL="228600" lvl="1" indent="0">
              <a:buNone/>
            </a:pPr>
            <a:endParaRPr lang="en-US" dirty="0" smtClean="0"/>
          </a:p>
          <a:p>
            <a:pPr lvl="1">
              <a:buFont typeface="Wingdings" panose="05000000000000000000" pitchFamily="2" charset="2"/>
              <a:buChar char="v"/>
            </a:pPr>
            <a:r>
              <a:rPr lang="en-US" dirty="0" smtClean="0"/>
              <a:t>Features</a:t>
            </a:r>
          </a:p>
          <a:p>
            <a:pPr lvl="2"/>
            <a:r>
              <a:rPr lang="en-US" dirty="0" smtClean="0"/>
              <a:t>Overlays- overlay up to 10 calendars in a single calendar view</a:t>
            </a:r>
          </a:p>
          <a:p>
            <a:pPr lvl="2"/>
            <a:r>
              <a:rPr lang="en-US" dirty="0" smtClean="0"/>
              <a:t>Integrates with your outlook calendars</a:t>
            </a:r>
          </a:p>
          <a:p>
            <a:pPr lvl="2"/>
            <a:r>
              <a:rPr lang="en-US" dirty="0" smtClean="0"/>
              <a:t>Custom views </a:t>
            </a:r>
          </a:p>
          <a:p>
            <a:pPr lvl="2"/>
            <a:r>
              <a:rPr lang="en-US" dirty="0" smtClean="0"/>
              <a:t>Integrate with Tasks in </a:t>
            </a:r>
            <a:r>
              <a:rPr lang="en-US" dirty="0" err="1" smtClean="0"/>
              <a:t>Sharepointor</a:t>
            </a:r>
            <a:r>
              <a:rPr lang="en-US" dirty="0" smtClean="0"/>
              <a:t> in Outlook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4850" y="1869056"/>
            <a:ext cx="7126003" cy="4169435"/>
          </a:xfrm>
          <a:prstGeom prst="rect">
            <a:avLst/>
          </a:prstGeom>
        </p:spPr>
      </p:pic>
      <p:sp>
        <p:nvSpPr>
          <p:cNvPr id="5" name="TextBox 4"/>
          <p:cNvSpPr txBox="1"/>
          <p:nvPr/>
        </p:nvSpPr>
        <p:spPr>
          <a:xfrm>
            <a:off x="5020574" y="6107502"/>
            <a:ext cx="6889630" cy="646331"/>
          </a:xfrm>
          <a:prstGeom prst="rect">
            <a:avLst/>
          </a:prstGeom>
          <a:noFill/>
        </p:spPr>
        <p:txBody>
          <a:bodyPr wrap="square" rtlCol="0">
            <a:spAutoFit/>
          </a:bodyPr>
          <a:lstStyle/>
          <a:p>
            <a:r>
              <a:rPr lang="en-US" dirty="0" smtClean="0"/>
              <a:t>Each color on the calendar represents a Team Calendar that has been </a:t>
            </a:r>
            <a:r>
              <a:rPr lang="en-US" dirty="0" err="1" smtClean="0"/>
              <a:t>overlayed</a:t>
            </a:r>
            <a:r>
              <a:rPr lang="en-US" dirty="0" smtClean="0"/>
              <a:t> on the Master Calendar</a:t>
            </a:r>
            <a:endParaRPr lang="en-US" dirty="0"/>
          </a:p>
        </p:txBody>
      </p:sp>
    </p:spTree>
    <p:extLst>
      <p:ext uri="{BB962C8B-B14F-4D97-AF65-F5344CB8AC3E}">
        <p14:creationId xmlns:p14="http://schemas.microsoft.com/office/powerpoint/2010/main" val="3844645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Sites: THE Virtual Filing Cabinet Example</a:t>
            </a:r>
            <a:endParaRPr lang="en-US" dirty="0"/>
          </a:p>
        </p:txBody>
      </p:sp>
      <p:sp>
        <p:nvSpPr>
          <p:cNvPr id="3" name="Content Placeholder 2"/>
          <p:cNvSpPr>
            <a:spLocks noGrp="1"/>
          </p:cNvSpPr>
          <p:nvPr>
            <p:ph idx="1"/>
          </p:nvPr>
        </p:nvSpPr>
        <p:spPr>
          <a:xfrm>
            <a:off x="247291" y="2011680"/>
            <a:ext cx="10739708" cy="4206240"/>
          </a:xfrm>
        </p:spPr>
        <p:txBody>
          <a:bodyPr>
            <a:normAutofit fontScale="92500" lnSpcReduction="20000"/>
          </a:bodyPr>
          <a:lstStyle/>
          <a:p>
            <a:pPr marL="0" indent="0">
              <a:buNone/>
            </a:pPr>
            <a:r>
              <a:rPr lang="en-US" dirty="0" smtClean="0"/>
              <a:t>Sites can be used countless ways: as teams sites, project sites, document storage, and information pages to name a few. One of the ways OAW uses sites is a combination of all of the above to provide a service to our Researchers </a:t>
            </a:r>
          </a:p>
          <a:p>
            <a:pPr marL="0" indent="0">
              <a:buNone/>
            </a:pPr>
            <a:r>
              <a:rPr lang="en-US" dirty="0" smtClean="0"/>
              <a:t>OAW’s Virtual Filing Cabinet (VFC) contains over 400 sub collections of sites, one collection for each researcher we serve). Each one of these collections include:</a:t>
            </a:r>
          </a:p>
          <a:p>
            <a:pPr marL="457200" indent="-457200">
              <a:buFont typeface="+mj-lt"/>
              <a:buAutoNum type="arabicPeriod"/>
            </a:pPr>
            <a:r>
              <a:rPr lang="en-US" dirty="0" smtClean="0"/>
              <a:t>A PI and Contact Level Sites that contains</a:t>
            </a:r>
          </a:p>
          <a:p>
            <a:pPr lvl="2"/>
            <a:r>
              <a:rPr lang="en-US" dirty="0" smtClean="0"/>
              <a:t>Protocol Approval and Expiration Table</a:t>
            </a:r>
          </a:p>
          <a:p>
            <a:pPr lvl="2"/>
            <a:r>
              <a:rPr lang="en-US" dirty="0" smtClean="0"/>
              <a:t>Protocol Tracking for submitted Items</a:t>
            </a:r>
          </a:p>
          <a:p>
            <a:pPr marL="457200" indent="-457200">
              <a:buFont typeface="+mj-lt"/>
              <a:buAutoNum type="arabicPeriod"/>
            </a:pPr>
            <a:r>
              <a:rPr lang="en-US" dirty="0" smtClean="0"/>
              <a:t>A Protocol level Site for each Protocol that contains:</a:t>
            </a:r>
          </a:p>
          <a:p>
            <a:pPr lvl="1"/>
            <a:r>
              <a:rPr lang="en-US" dirty="0" smtClean="0"/>
              <a:t>Approved Protocol Documents</a:t>
            </a:r>
          </a:p>
          <a:p>
            <a:pPr lvl="1"/>
            <a:r>
              <a:rPr lang="en-US" dirty="0" smtClean="0"/>
              <a:t>Helpful Link</a:t>
            </a:r>
          </a:p>
          <a:p>
            <a:pPr marL="228600" lvl="1" indent="0">
              <a:buNone/>
            </a:pPr>
            <a:endParaRPr lang="en-US" dirty="0" smtClean="0"/>
          </a:p>
          <a:p>
            <a:pPr marL="228600" lvl="1" indent="0">
              <a:buNone/>
            </a:pPr>
            <a:r>
              <a:rPr lang="en-US" dirty="0" smtClean="0"/>
              <a:t>Researchers and their teams can access their collection of sites at any time to get information on their protocol. </a:t>
            </a:r>
          </a:p>
        </p:txBody>
      </p:sp>
    </p:spTree>
    <p:extLst>
      <p:ext uri="{BB962C8B-B14F-4D97-AF65-F5344CB8AC3E}">
        <p14:creationId xmlns:p14="http://schemas.microsoft.com/office/powerpoint/2010/main" val="304350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Filing Cabinet Snapshots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9325" y="2119965"/>
            <a:ext cx="6671009" cy="420687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1615" y="1522642"/>
            <a:ext cx="4533933" cy="5119725"/>
          </a:xfrm>
          <a:prstGeom prst="rect">
            <a:avLst/>
          </a:prstGeom>
        </p:spPr>
      </p:pic>
    </p:spTree>
    <p:extLst>
      <p:ext uri="{BB962C8B-B14F-4D97-AF65-F5344CB8AC3E}">
        <p14:creationId xmlns:p14="http://schemas.microsoft.com/office/powerpoint/2010/main" val="3491033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OneDrive for Business</a:t>
            </a:r>
            <a:endParaRPr lang="en-US" dirty="0"/>
          </a:p>
        </p:txBody>
      </p:sp>
      <p:sp>
        <p:nvSpPr>
          <p:cNvPr id="3" name="Content Placeholder 2"/>
          <p:cNvSpPr>
            <a:spLocks noGrp="1"/>
          </p:cNvSpPr>
          <p:nvPr>
            <p:ph idx="1"/>
          </p:nvPr>
        </p:nvSpPr>
        <p:spPr/>
        <p:txBody>
          <a:bodyPr/>
          <a:lstStyle/>
          <a:p>
            <a:r>
              <a:rPr lang="en-US" dirty="0"/>
              <a:t>OneDrive for </a:t>
            </a:r>
            <a:r>
              <a:rPr lang="en-US" dirty="0" smtClean="0"/>
              <a:t>Business is </a:t>
            </a:r>
            <a:r>
              <a:rPr lang="en-US" dirty="0"/>
              <a:t>your personal online document library (1 terabyte of storage) , </a:t>
            </a:r>
            <a:r>
              <a:rPr lang="en-US" dirty="0" smtClean="0"/>
              <a:t>but you can also use it to explore the capabilities of SharePoint to see if SharePoint is right for your business needs:</a:t>
            </a:r>
          </a:p>
          <a:p>
            <a:pPr marL="457200" indent="-457200">
              <a:buFont typeface="+mj-lt"/>
              <a:buAutoNum type="arabicPeriod"/>
            </a:pPr>
            <a:r>
              <a:rPr lang="en-US" dirty="0" smtClean="0"/>
              <a:t>Open your one Drive for </a:t>
            </a:r>
            <a:r>
              <a:rPr lang="en-US" dirty="0" err="1" smtClean="0"/>
              <a:t>Bussiness</a:t>
            </a:r>
            <a:endParaRPr lang="en-US" dirty="0" smtClean="0"/>
          </a:p>
          <a:p>
            <a:pPr marL="457200" indent="-457200">
              <a:buFont typeface="+mj-lt"/>
              <a:buAutoNum type="arabicPeriod"/>
            </a:pPr>
            <a:r>
              <a:rPr lang="en-US" dirty="0" smtClean="0"/>
              <a:t>Go to Site Settings</a:t>
            </a:r>
          </a:p>
          <a:p>
            <a:pPr marL="457200" indent="-457200">
              <a:buFont typeface="+mj-lt"/>
              <a:buAutoNum type="arabicPeriod"/>
            </a:pPr>
            <a:r>
              <a:rPr lang="en-US" dirty="0" smtClean="0"/>
              <a:t>Click on Site Contents</a:t>
            </a:r>
          </a:p>
          <a:p>
            <a:pPr marL="457200" indent="-457200">
              <a:buFont typeface="+mj-lt"/>
              <a:buAutoNum type="arabicPeriod"/>
            </a:pPr>
            <a:r>
              <a:rPr lang="en-US" dirty="0" smtClean="0"/>
              <a:t>Click on +Subsite</a:t>
            </a:r>
          </a:p>
          <a:p>
            <a:pPr marL="457200" indent="-457200">
              <a:buFont typeface="+mj-lt"/>
              <a:buAutoNum type="arabicPeriod"/>
            </a:pPr>
            <a:r>
              <a:rPr lang="en-US" dirty="0" smtClean="0"/>
              <a:t>Start playing around! </a:t>
            </a:r>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3450962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Resources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b="1" u="sng" dirty="0" smtClean="0"/>
              <a:t>SharePoint Community of Practice</a:t>
            </a:r>
            <a:r>
              <a:rPr lang="en-US" dirty="0" smtClean="0"/>
              <a:t>: UW SharePoint users attending this meeting Every other Friday from 12:00-2:00 pm in the Tower to talk about All things SharePoint. Contact Gregory Frick (</a:t>
            </a:r>
            <a:r>
              <a:rPr lang="en-US" dirty="0" smtClean="0">
                <a:hlinkClick r:id="rId2"/>
              </a:rPr>
              <a:t>gdfrick@uw.edu</a:t>
            </a:r>
            <a:r>
              <a:rPr lang="en-US" dirty="0" smtClean="0"/>
              <a:t>) </a:t>
            </a:r>
          </a:p>
          <a:p>
            <a:pPr marL="457200" indent="-457200">
              <a:buFont typeface="+mj-lt"/>
              <a:buAutoNum type="arabicPeriod"/>
            </a:pPr>
            <a:r>
              <a:rPr lang="en-US" b="1" u="sng" dirty="0" smtClean="0"/>
              <a:t>ShareGate</a:t>
            </a:r>
            <a:r>
              <a:rPr lang="en-US" b="1" dirty="0" smtClean="0"/>
              <a:t>: </a:t>
            </a:r>
            <a:r>
              <a:rPr lang="en-US" dirty="0" smtClean="0"/>
              <a:t>ShareGate offers services but they also put out excellent free tutorials for general </a:t>
            </a:r>
            <a:r>
              <a:rPr lang="en-US" dirty="0"/>
              <a:t>SharePoint content: </a:t>
            </a:r>
            <a:r>
              <a:rPr lang="en-US" dirty="0">
                <a:hlinkClick r:id="rId3"/>
              </a:rPr>
              <a:t>http://</a:t>
            </a:r>
            <a:r>
              <a:rPr lang="en-US" dirty="0" smtClean="0">
                <a:hlinkClick r:id="rId3"/>
              </a:rPr>
              <a:t>en.share-gate.com/support/tutorial-videos</a:t>
            </a:r>
            <a:r>
              <a:rPr lang="en-US" dirty="0" smtClean="0"/>
              <a:t>. </a:t>
            </a:r>
          </a:p>
          <a:p>
            <a:pPr marL="457200" indent="-457200">
              <a:buFont typeface="+mj-lt"/>
              <a:buAutoNum type="arabicPeriod"/>
            </a:pPr>
            <a:r>
              <a:rPr lang="en-US" b="1" u="sng" dirty="0" smtClean="0"/>
              <a:t>Lynda.com courses</a:t>
            </a:r>
            <a:r>
              <a:rPr lang="en-US" b="1" dirty="0" smtClean="0"/>
              <a:t>: </a:t>
            </a:r>
            <a:r>
              <a:rPr lang="en-US" dirty="0" smtClean="0"/>
              <a:t>If you have the money, this service has some great introductory tutorials as well. </a:t>
            </a:r>
          </a:p>
          <a:p>
            <a:pPr marL="457200" indent="-457200">
              <a:buFont typeface="+mj-lt"/>
              <a:buAutoNum type="arabicPeriod"/>
            </a:pPr>
            <a:r>
              <a:rPr lang="en-US" b="1" dirty="0" smtClean="0"/>
              <a:t>Microsoft: </a:t>
            </a:r>
            <a:r>
              <a:rPr lang="en-US" dirty="0" smtClean="0"/>
              <a:t>Sometimes  there is no better source then the parent!</a:t>
            </a:r>
          </a:p>
          <a:p>
            <a:pPr marL="457200" indent="-457200">
              <a:buFont typeface="+mj-lt"/>
              <a:buAutoNum type="arabicPeriod"/>
            </a:pPr>
            <a:r>
              <a:rPr lang="en-US" dirty="0" smtClean="0"/>
              <a:t>The internet: Thousands of free tutorials and discussion boards!</a:t>
            </a:r>
          </a:p>
          <a:p>
            <a:pPr marL="457200" indent="-457200">
              <a:buFont typeface="+mj-lt"/>
              <a:buAutoNum type="arabicPeriod"/>
            </a:pPr>
            <a:endParaRPr lang="en-US" b="1" u="sng" dirty="0"/>
          </a:p>
        </p:txBody>
      </p:sp>
    </p:spTree>
    <p:extLst>
      <p:ext uri="{BB962C8B-B14F-4D97-AF65-F5344CB8AC3E}">
        <p14:creationId xmlns:p14="http://schemas.microsoft.com/office/powerpoint/2010/main" val="395998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1026" name="Picture 2" descr="https://s-media-cache-ak0.pinimg.com/236x/48/79/e5/4879e5c40cee1fdb1c6827eef1aa1fe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9876" y="2029247"/>
            <a:ext cx="3720562" cy="4524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712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SharePoint?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69677" y="227394"/>
            <a:ext cx="1622323" cy="1522869"/>
          </a:xfrm>
        </p:spPr>
      </p:pic>
      <p:sp>
        <p:nvSpPr>
          <p:cNvPr id="5" name="TextBox 4"/>
          <p:cNvSpPr txBox="1"/>
          <p:nvPr/>
        </p:nvSpPr>
        <p:spPr>
          <a:xfrm>
            <a:off x="230002" y="2092461"/>
            <a:ext cx="7486127" cy="5078313"/>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t>A Business Solutions Platform </a:t>
            </a:r>
          </a:p>
          <a:p>
            <a:pPr marL="285750" indent="-285750">
              <a:buFont typeface="Wingdings" panose="05000000000000000000" pitchFamily="2" charset="2"/>
              <a:buChar char="v"/>
            </a:pPr>
            <a:r>
              <a:rPr lang="en-US" dirty="0" smtClean="0"/>
              <a:t>Its Is not specific to a single product or technology</a:t>
            </a:r>
            <a:r>
              <a:rPr lang="en-US" dirty="0" smtClean="0">
                <a:sym typeface="Wingdings" panose="05000000000000000000" pitchFamily="2" charset="2"/>
              </a:rPr>
              <a:t> refers to several aspects of solutions</a:t>
            </a:r>
            <a:r>
              <a:rPr lang="en-US" dirty="0" smtClean="0"/>
              <a:t>  (much like Microsoft Office)</a:t>
            </a:r>
          </a:p>
          <a:p>
            <a:pPr marL="285750" indent="-285750">
              <a:buFont typeface="Wingdings" panose="05000000000000000000" pitchFamily="2" charset="2"/>
              <a:buChar char="v"/>
            </a:pPr>
            <a:r>
              <a:rPr lang="en-US" dirty="0" smtClean="0"/>
              <a:t>Can serve multiple functions </a:t>
            </a:r>
          </a:p>
          <a:p>
            <a:pPr marL="285750" indent="-285750">
              <a:buFont typeface="Wingdings" panose="05000000000000000000" pitchFamily="2" charset="2"/>
              <a:buChar char="v"/>
            </a:pPr>
            <a:r>
              <a:rPr lang="en-US" dirty="0" smtClean="0"/>
              <a:t>Integrates with Microsoft Office </a:t>
            </a:r>
          </a:p>
          <a:p>
            <a:pPr marL="285750" indent="-285750">
              <a:buFont typeface="Wingdings" panose="05000000000000000000" pitchFamily="2" charset="2"/>
              <a:buChar char="v"/>
            </a:pPr>
            <a:r>
              <a:rPr lang="en-US" dirty="0" smtClean="0"/>
              <a:t>Uses “Sites” to host business solution applications</a:t>
            </a:r>
          </a:p>
          <a:p>
            <a:pPr marL="285750" indent="-285750">
              <a:buFont typeface="Wingdings" panose="05000000000000000000" pitchFamily="2" charset="2"/>
              <a:buChar char="v"/>
            </a:pPr>
            <a:endParaRPr lang="en-US" dirty="0"/>
          </a:p>
          <a:p>
            <a:endParaRPr lang="en-US" dirty="0"/>
          </a:p>
          <a:p>
            <a:pPr marL="285750" indent="-285750">
              <a:buFont typeface="Wingdings" panose="05000000000000000000" pitchFamily="2" charset="2"/>
              <a:buChar char="v"/>
            </a:pPr>
            <a:r>
              <a:rPr lang="en-US" b="1" dirty="0" smtClean="0"/>
              <a:t>SharePoint </a:t>
            </a:r>
            <a:r>
              <a:rPr lang="en-US" b="1" dirty="0"/>
              <a:t>is available in 3 main </a:t>
            </a:r>
            <a:r>
              <a:rPr lang="en-US" b="1" dirty="0" smtClean="0"/>
              <a:t>ways or “Types of Platforms”: </a:t>
            </a:r>
            <a:endParaRPr lang="en-US" b="1" dirty="0"/>
          </a:p>
          <a:p>
            <a:pPr marL="1200150" lvl="2" indent="-285750">
              <a:buFont typeface="Arial" panose="020B0604020202020204" pitchFamily="34" charset="0"/>
              <a:buChar char="•"/>
            </a:pPr>
            <a:r>
              <a:rPr lang="en-US" dirty="0"/>
              <a:t>On Premise (offline; servers are on site )</a:t>
            </a:r>
          </a:p>
          <a:p>
            <a:pPr marL="1200150" lvl="2" indent="-285750">
              <a:buFont typeface="Arial" panose="020B0604020202020204" pitchFamily="34" charset="0"/>
              <a:buChar char="•"/>
            </a:pPr>
            <a:r>
              <a:rPr lang="en-US" dirty="0" smtClean="0"/>
              <a:t>In </a:t>
            </a:r>
            <a:r>
              <a:rPr lang="en-US" dirty="0"/>
              <a:t>the cloud (online, servers are managed by Microsoft)</a:t>
            </a:r>
          </a:p>
          <a:p>
            <a:pPr marL="1200150" lvl="2" indent="-285750">
              <a:buFont typeface="Arial" panose="020B0604020202020204" pitchFamily="34" charset="0"/>
              <a:buChar char="•"/>
            </a:pPr>
            <a:r>
              <a:rPr lang="en-US" dirty="0"/>
              <a:t>Hybrid (both On Premise and </a:t>
            </a:r>
            <a:r>
              <a:rPr lang="en-US" dirty="0" smtClean="0"/>
              <a:t>online)</a:t>
            </a:r>
          </a:p>
          <a:p>
            <a:pPr lvl="2">
              <a:buFont typeface="Arial" panose="020B0604020202020204" pitchFamily="34" charset="0"/>
              <a:buChar char="•"/>
            </a:pPr>
            <a:endParaRPr lang="en-US" dirty="0"/>
          </a:p>
          <a:p>
            <a:pPr marL="285750" indent="-285750">
              <a:buFont typeface="Wingdings" panose="05000000000000000000" pitchFamily="2" charset="2"/>
              <a:buChar char="v"/>
            </a:pPr>
            <a:r>
              <a:rPr lang="en-US" dirty="0" smtClean="0"/>
              <a:t>License </a:t>
            </a:r>
            <a:r>
              <a:rPr lang="en-US" dirty="0"/>
              <a:t>based </a:t>
            </a:r>
            <a:r>
              <a:rPr lang="en-US" dirty="0" smtClean="0"/>
              <a:t>product</a:t>
            </a:r>
            <a:r>
              <a:rPr lang="en-US" dirty="0" smtClean="0">
                <a:sym typeface="Wingdings" panose="05000000000000000000" pitchFamily="2" charset="2"/>
              </a:rPr>
              <a:t> regardless of the “type” of platform you choose your licenses will determine what you can do on your platform. </a:t>
            </a:r>
            <a:endParaRPr lang="en-US" dirty="0"/>
          </a:p>
          <a:p>
            <a:pPr marL="285750" indent="-285750">
              <a:buFont typeface="Wingdings" panose="05000000000000000000" pitchFamily="2" charset="2"/>
              <a:buChar char="v"/>
            </a:pPr>
            <a:endParaRPr lang="en-US" dirty="0" smtClean="0"/>
          </a:p>
          <a:p>
            <a:endParaRPr lang="en-US" dirty="0" smtClean="0"/>
          </a:p>
          <a:p>
            <a:endParaRPr lang="en-US" dirty="0"/>
          </a:p>
        </p:txBody>
      </p:sp>
      <p:pic>
        <p:nvPicPr>
          <p:cNvPr id="2050" name="Picture 2" descr="Image result for office 365 and share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3149" y="2588456"/>
            <a:ext cx="4918805" cy="2754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574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59093"/>
            <a:ext cx="9784080" cy="1270304"/>
          </a:xfrm>
        </p:spPr>
        <p:txBody>
          <a:bodyPr/>
          <a:lstStyle/>
          <a:p>
            <a:r>
              <a:rPr lang="en-US" dirty="0" smtClean="0"/>
              <a:t>Which SharePoint is right for you?</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74416330"/>
              </p:ext>
            </p:extLst>
          </p:nvPr>
        </p:nvGraphicFramePr>
        <p:xfrm>
          <a:off x="179361" y="1135676"/>
          <a:ext cx="8690317" cy="4707083"/>
        </p:xfrm>
        <a:graphic>
          <a:graphicData uri="http://schemas.openxmlformats.org/drawingml/2006/table">
            <a:tbl>
              <a:tblPr firstRow="1" bandRow="1">
                <a:tableStyleId>{5C22544A-7EE6-4342-B048-85BDC9FD1C3A}</a:tableStyleId>
              </a:tblPr>
              <a:tblGrid>
                <a:gridCol w="1295192">
                  <a:extLst>
                    <a:ext uri="{9D8B030D-6E8A-4147-A177-3AD203B41FA5}">
                      <a16:colId xmlns:a16="http://schemas.microsoft.com/office/drawing/2014/main" xmlns="" val="3760073705"/>
                    </a:ext>
                  </a:extLst>
                </a:gridCol>
                <a:gridCol w="2717619">
                  <a:extLst>
                    <a:ext uri="{9D8B030D-6E8A-4147-A177-3AD203B41FA5}">
                      <a16:colId xmlns:a16="http://schemas.microsoft.com/office/drawing/2014/main" xmlns="" val="2801086032"/>
                    </a:ext>
                  </a:extLst>
                </a:gridCol>
                <a:gridCol w="2541960">
                  <a:extLst>
                    <a:ext uri="{9D8B030D-6E8A-4147-A177-3AD203B41FA5}">
                      <a16:colId xmlns:a16="http://schemas.microsoft.com/office/drawing/2014/main" xmlns="" val="3846591134"/>
                    </a:ext>
                  </a:extLst>
                </a:gridCol>
                <a:gridCol w="2135546">
                  <a:extLst>
                    <a:ext uri="{9D8B030D-6E8A-4147-A177-3AD203B41FA5}">
                      <a16:colId xmlns:a16="http://schemas.microsoft.com/office/drawing/2014/main" xmlns="" val="3337142800"/>
                    </a:ext>
                  </a:extLst>
                </a:gridCol>
              </a:tblGrid>
              <a:tr h="600865">
                <a:tc>
                  <a:txBody>
                    <a:bodyPr/>
                    <a:lstStyle/>
                    <a:p>
                      <a:endParaRPr lang="en-US" dirty="0"/>
                    </a:p>
                  </a:txBody>
                  <a:tcPr/>
                </a:tc>
                <a:tc>
                  <a:txBody>
                    <a:bodyPr/>
                    <a:lstStyle/>
                    <a:p>
                      <a:pPr algn="ctr"/>
                      <a:r>
                        <a:rPr lang="en-US" dirty="0" smtClean="0"/>
                        <a:t>On</a:t>
                      </a:r>
                      <a:r>
                        <a:rPr lang="en-US" baseline="0" dirty="0" smtClean="0"/>
                        <a:t> Premise (on site)</a:t>
                      </a:r>
                      <a:endParaRPr lang="en-US" dirty="0"/>
                    </a:p>
                  </a:txBody>
                  <a:tcPr/>
                </a:tc>
                <a:tc>
                  <a:txBody>
                    <a:bodyPr/>
                    <a:lstStyle/>
                    <a:p>
                      <a:pPr algn="ctr"/>
                      <a:r>
                        <a:rPr lang="en-US" dirty="0" smtClean="0"/>
                        <a:t>Online (in the Cloud)</a:t>
                      </a:r>
                      <a:endParaRPr lang="en-US" dirty="0"/>
                    </a:p>
                  </a:txBody>
                  <a:tcPr/>
                </a:tc>
                <a:tc>
                  <a:txBody>
                    <a:bodyPr/>
                    <a:lstStyle/>
                    <a:p>
                      <a:pPr algn="ctr"/>
                      <a:r>
                        <a:rPr lang="en-US" dirty="0" smtClean="0"/>
                        <a:t>Hybrid (Best</a:t>
                      </a:r>
                      <a:r>
                        <a:rPr lang="en-US" baseline="0" dirty="0" smtClean="0"/>
                        <a:t> of Both Worlds)</a:t>
                      </a:r>
                      <a:endParaRPr lang="en-US" dirty="0"/>
                    </a:p>
                  </a:txBody>
                  <a:tcPr/>
                </a:tc>
                <a:extLst>
                  <a:ext uri="{0D108BD9-81ED-4DB2-BD59-A6C34878D82A}">
                    <a16:rowId xmlns:a16="http://schemas.microsoft.com/office/drawing/2014/main" xmlns="" val="604532458"/>
                  </a:ext>
                </a:extLst>
              </a:tr>
              <a:tr h="1487857">
                <a:tc>
                  <a:txBody>
                    <a:bodyPr/>
                    <a:lstStyle/>
                    <a:p>
                      <a:r>
                        <a:rPr lang="en-US" sz="1400" dirty="0" smtClean="0"/>
                        <a:t>Highlights</a:t>
                      </a:r>
                      <a:endParaRPr lang="en-US" sz="1400" dirty="0"/>
                    </a:p>
                  </a:txBody>
                  <a:tcPr/>
                </a:tc>
                <a:tc>
                  <a:txBody>
                    <a:bodyPr/>
                    <a:lstStyle/>
                    <a:p>
                      <a:pPr marL="285750" indent="-285750">
                        <a:buFont typeface="Arial" panose="020B0604020202020204" pitchFamily="34" charset="0"/>
                        <a:buChar char="•"/>
                      </a:pPr>
                      <a:r>
                        <a:rPr lang="en-US" sz="1400" dirty="0" smtClean="0"/>
                        <a:t>Full Customization*</a:t>
                      </a:r>
                    </a:p>
                    <a:p>
                      <a:pPr marL="285750" indent="-285750">
                        <a:buFont typeface="Arial" panose="020B0604020202020204" pitchFamily="34" charset="0"/>
                        <a:buChar char="•"/>
                      </a:pPr>
                      <a:r>
                        <a:rPr lang="en-US" sz="1400" baseline="0" dirty="0" smtClean="0"/>
                        <a:t>Robust Security and Confidentiality</a:t>
                      </a:r>
                    </a:p>
                    <a:p>
                      <a:pPr marL="285750" indent="-285750">
                        <a:buFont typeface="Arial" panose="020B0604020202020204" pitchFamily="34" charset="0"/>
                        <a:buChar char="•"/>
                      </a:pPr>
                      <a:r>
                        <a:rPr lang="en-US" sz="1400" baseline="0" dirty="0" smtClean="0"/>
                        <a:t>High Data Integrity</a:t>
                      </a:r>
                    </a:p>
                  </a:txBody>
                  <a:tcPr/>
                </a:tc>
                <a:tc>
                  <a:txBody>
                    <a:bodyPr/>
                    <a:lstStyle/>
                    <a:p>
                      <a:pPr marL="285750" indent="-285750">
                        <a:buFont typeface="Arial" panose="020B0604020202020204" pitchFamily="34" charset="0"/>
                        <a:buChar char="•"/>
                      </a:pPr>
                      <a:r>
                        <a:rPr lang="en-US" sz="1400" dirty="0" smtClean="0"/>
                        <a:t>Much Less Management</a:t>
                      </a:r>
                    </a:p>
                    <a:p>
                      <a:pPr marL="285750" indent="-285750">
                        <a:buFont typeface="Arial" panose="020B0604020202020204" pitchFamily="34" charset="0"/>
                        <a:buChar char="•"/>
                      </a:pPr>
                      <a:r>
                        <a:rPr lang="en-US" sz="1400" dirty="0" smtClean="0"/>
                        <a:t>High Availability</a:t>
                      </a:r>
                    </a:p>
                    <a:p>
                      <a:pPr marL="285750" indent="-285750">
                        <a:buFont typeface="Arial" panose="020B0604020202020204" pitchFamily="34" charset="0"/>
                        <a:buChar char="•"/>
                      </a:pPr>
                      <a:r>
                        <a:rPr lang="en-US" sz="1400" dirty="0" smtClean="0"/>
                        <a:t>Less cost</a:t>
                      </a:r>
                    </a:p>
                    <a:p>
                      <a:pPr marL="285750" indent="-285750">
                        <a:buFont typeface="Arial" panose="020B0604020202020204" pitchFamily="34" charset="0"/>
                        <a:buChar char="•"/>
                      </a:pPr>
                      <a:r>
                        <a:rPr lang="en-US" sz="1400" dirty="0" smtClean="0"/>
                        <a:t>Does not Require an IT Team</a:t>
                      </a:r>
                    </a:p>
                  </a:txBody>
                  <a:tcPr/>
                </a:tc>
                <a:tc>
                  <a:txBody>
                    <a:bodyPr/>
                    <a:lstStyle/>
                    <a:p>
                      <a:r>
                        <a:rPr lang="en-US" sz="1400" dirty="0" smtClean="0"/>
                        <a:t>Pick and Choose</a:t>
                      </a:r>
                      <a:r>
                        <a:rPr lang="en-US" sz="1400" baseline="0" dirty="0" smtClean="0"/>
                        <a:t> what fits your needs. </a:t>
                      </a:r>
                      <a:endParaRPr lang="en-US" sz="1400" dirty="0"/>
                    </a:p>
                  </a:txBody>
                  <a:tcPr/>
                </a:tc>
                <a:extLst>
                  <a:ext uri="{0D108BD9-81ED-4DB2-BD59-A6C34878D82A}">
                    <a16:rowId xmlns:a16="http://schemas.microsoft.com/office/drawing/2014/main" xmlns="" val="3783129437"/>
                  </a:ext>
                </a:extLst>
              </a:tr>
              <a:tr h="1087280">
                <a:tc>
                  <a:txBody>
                    <a:bodyPr/>
                    <a:lstStyle/>
                    <a:p>
                      <a:r>
                        <a:rPr lang="en-US" sz="1400" dirty="0" smtClean="0"/>
                        <a:t>Use If:</a:t>
                      </a:r>
                      <a:endParaRPr lang="en-US" sz="1400" dirty="0"/>
                    </a:p>
                  </a:txBody>
                  <a:tcPr/>
                </a:tc>
                <a:tc>
                  <a:txBody>
                    <a:bodyPr/>
                    <a:lstStyle/>
                    <a:p>
                      <a:pPr marL="171450" indent="-171450">
                        <a:buFont typeface="Arial" panose="020B0604020202020204" pitchFamily="34" charset="0"/>
                        <a:buChar char="•"/>
                      </a:pPr>
                      <a:r>
                        <a:rPr lang="en-US" sz="1400" dirty="0" smtClean="0"/>
                        <a:t>You require customization</a:t>
                      </a:r>
                    </a:p>
                    <a:p>
                      <a:pPr marL="171450" indent="-171450">
                        <a:buFont typeface="Arial" panose="020B0604020202020204" pitchFamily="34" charset="0"/>
                        <a:buChar char="•"/>
                      </a:pPr>
                      <a:r>
                        <a:rPr lang="en-US" sz="1400" dirty="0" smtClean="0"/>
                        <a:t>You are</a:t>
                      </a:r>
                      <a:r>
                        <a:rPr lang="en-US" sz="1400" baseline="0" dirty="0" smtClean="0"/>
                        <a:t> concerned with Compliance and legal restrictions. </a:t>
                      </a:r>
                    </a:p>
                    <a:p>
                      <a:pPr marL="171450" indent="-171450">
                        <a:buFont typeface="Arial" panose="020B0604020202020204" pitchFamily="34" charset="0"/>
                        <a:buChar char="•"/>
                      </a:pPr>
                      <a:r>
                        <a:rPr lang="en-US" sz="1400" baseline="0" dirty="0" smtClean="0"/>
                        <a:t>Data Integrity is a concern</a:t>
                      </a:r>
                      <a:endParaRPr lang="en-US" sz="1400" dirty="0"/>
                    </a:p>
                  </a:txBody>
                  <a:tcPr/>
                </a:tc>
                <a:tc>
                  <a:txBody>
                    <a:bodyPr/>
                    <a:lstStyle/>
                    <a:p>
                      <a:pPr marL="285750" indent="-285750">
                        <a:buFont typeface="Arial" panose="020B0604020202020204" pitchFamily="34" charset="0"/>
                        <a:buChar char="•"/>
                      </a:pPr>
                      <a:r>
                        <a:rPr lang="en-US" sz="1400" dirty="0" smtClean="0"/>
                        <a:t>You don’t have dedicated IT personnel</a:t>
                      </a:r>
                    </a:p>
                    <a:p>
                      <a:pPr marL="285750" indent="-285750">
                        <a:buFont typeface="Arial" panose="020B0604020202020204" pitchFamily="34" charset="0"/>
                        <a:buChar char="•"/>
                      </a:pPr>
                      <a:r>
                        <a:rPr lang="en-US" sz="1400" dirty="0" smtClean="0"/>
                        <a:t>Don’t have a large</a:t>
                      </a:r>
                      <a:r>
                        <a:rPr lang="en-US" sz="1400" baseline="0" dirty="0" smtClean="0"/>
                        <a:t> IT budget</a:t>
                      </a:r>
                    </a:p>
                    <a:p>
                      <a:pPr marL="285750" indent="-285750">
                        <a:buFont typeface="Arial" panose="020B0604020202020204" pitchFamily="34" charset="0"/>
                        <a:buChar char="•"/>
                      </a:pPr>
                      <a:r>
                        <a:rPr lang="en-US" sz="1400" baseline="0" dirty="0" smtClean="0"/>
                        <a:t>Using out of box solutions to meet your needs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Pick and Choose</a:t>
                      </a:r>
                      <a:r>
                        <a:rPr lang="en-US" sz="1400" baseline="0" dirty="0" smtClean="0"/>
                        <a:t> what fits your needs. </a:t>
                      </a:r>
                      <a:endParaRPr lang="en-US" sz="1400" dirty="0" smtClean="0"/>
                    </a:p>
                    <a:p>
                      <a:endParaRPr lang="en-US" sz="1400" dirty="0"/>
                    </a:p>
                  </a:txBody>
                  <a:tcPr/>
                </a:tc>
                <a:extLst>
                  <a:ext uri="{0D108BD9-81ED-4DB2-BD59-A6C34878D82A}">
                    <a16:rowId xmlns:a16="http://schemas.microsoft.com/office/drawing/2014/main" xmlns="" val="1137733493"/>
                  </a:ext>
                </a:extLst>
              </a:tr>
              <a:tr h="1420906">
                <a:tc>
                  <a:txBody>
                    <a:bodyPr/>
                    <a:lstStyle/>
                    <a:p>
                      <a:r>
                        <a:rPr lang="en-US" sz="1400" dirty="0" smtClean="0"/>
                        <a:t>Do Not Use</a:t>
                      </a:r>
                      <a:r>
                        <a:rPr lang="en-US" sz="1400" baseline="0" dirty="0" smtClean="0"/>
                        <a:t> if:</a:t>
                      </a:r>
                      <a:endParaRPr lang="en-US" sz="1400" dirty="0"/>
                    </a:p>
                  </a:txBody>
                  <a:tcPr/>
                </a:tc>
                <a:tc>
                  <a:txBody>
                    <a:bodyPr/>
                    <a:lstStyle/>
                    <a:p>
                      <a:pPr marL="171450" indent="-171450">
                        <a:buFont typeface="Arial" panose="020B0604020202020204" pitchFamily="34" charset="0"/>
                        <a:buChar char="•"/>
                      </a:pPr>
                      <a:r>
                        <a:rPr lang="en-US" sz="1400" baseline="0" dirty="0" smtClean="0"/>
                        <a:t>No dedicated IT Team</a:t>
                      </a:r>
                    </a:p>
                    <a:p>
                      <a:pPr marL="171450" indent="-171450">
                        <a:buFont typeface="Arial" panose="020B0604020202020204" pitchFamily="34" charset="0"/>
                        <a:buChar char="•"/>
                      </a:pPr>
                      <a:r>
                        <a:rPr lang="en-US" sz="1400" baseline="0" dirty="0" smtClean="0"/>
                        <a:t>Have the funds for 3</a:t>
                      </a:r>
                      <a:r>
                        <a:rPr lang="en-US" sz="1400" baseline="30000" dirty="0" smtClean="0"/>
                        <a:t>rd</a:t>
                      </a:r>
                      <a:r>
                        <a:rPr lang="en-US" sz="1400" baseline="0" dirty="0" smtClean="0"/>
                        <a:t> party support if no In house IT.</a:t>
                      </a:r>
                    </a:p>
                    <a:p>
                      <a:pPr marL="171450" indent="-171450">
                        <a:buFont typeface="Arial" panose="020B0604020202020204" pitchFamily="34" charset="0"/>
                        <a:buChar char="•"/>
                      </a:pPr>
                      <a:r>
                        <a:rPr lang="en-US" sz="1400" baseline="0" dirty="0" smtClean="0"/>
                        <a:t>Don’t have a very large budget!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You have to adhere to heavy Compliance</a:t>
                      </a:r>
                      <a:r>
                        <a:rPr lang="en-US" sz="1400" baseline="0" dirty="0" smtClean="0"/>
                        <a:t> Regulations or other legal restrictions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t>If you want/need to Customize- customization is not available</a:t>
                      </a:r>
                      <a:endParaRPr lang="en-US" sz="1400" dirty="0" smtClean="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t>You don’t have an</a:t>
                      </a:r>
                      <a:r>
                        <a:rPr lang="en-US" sz="1400" baseline="0" dirty="0" smtClean="0"/>
                        <a:t> IT Team dedicated to managing the server(s). </a:t>
                      </a:r>
                      <a:endParaRPr lang="en-US" sz="1400" dirty="0"/>
                    </a:p>
                  </a:txBody>
                  <a:tcPr/>
                </a:tc>
                <a:extLst>
                  <a:ext uri="{0D108BD9-81ED-4DB2-BD59-A6C34878D82A}">
                    <a16:rowId xmlns:a16="http://schemas.microsoft.com/office/drawing/2014/main" xmlns="" val="324267738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43897018"/>
              </p:ext>
            </p:extLst>
          </p:nvPr>
        </p:nvGraphicFramePr>
        <p:xfrm>
          <a:off x="8938258" y="1943870"/>
          <a:ext cx="3217986" cy="2743200"/>
        </p:xfrm>
        <a:graphic>
          <a:graphicData uri="http://schemas.openxmlformats.org/drawingml/2006/table">
            <a:tbl>
              <a:tblPr firstRow="1" bandRow="1">
                <a:tableStyleId>{69C7853C-536D-4A76-A0AE-DD22124D55A5}</a:tableStyleId>
              </a:tblPr>
              <a:tblGrid>
                <a:gridCol w="1984107">
                  <a:extLst>
                    <a:ext uri="{9D8B030D-6E8A-4147-A177-3AD203B41FA5}">
                      <a16:colId xmlns:a16="http://schemas.microsoft.com/office/drawing/2014/main" xmlns="" val="2502939089"/>
                    </a:ext>
                  </a:extLst>
                </a:gridCol>
                <a:gridCol w="1233879">
                  <a:extLst>
                    <a:ext uri="{9D8B030D-6E8A-4147-A177-3AD203B41FA5}">
                      <a16:colId xmlns:a16="http://schemas.microsoft.com/office/drawing/2014/main" xmlns="" val="25267923"/>
                    </a:ext>
                  </a:extLst>
                </a:gridCol>
              </a:tblGrid>
              <a:tr h="356218">
                <a:tc>
                  <a:txBody>
                    <a:bodyPr/>
                    <a:lstStyle/>
                    <a:p>
                      <a:r>
                        <a:rPr lang="en-US" dirty="0" smtClean="0"/>
                        <a:t>UW Department</a:t>
                      </a:r>
                      <a:endParaRPr lang="en-US" dirty="0"/>
                    </a:p>
                  </a:txBody>
                  <a:tcPr/>
                </a:tc>
                <a:tc>
                  <a:txBody>
                    <a:bodyPr/>
                    <a:lstStyle/>
                    <a:p>
                      <a:r>
                        <a:rPr lang="en-US" dirty="0" smtClean="0"/>
                        <a:t>Type of SP</a:t>
                      </a:r>
                      <a:endParaRPr lang="en-US" dirty="0"/>
                    </a:p>
                  </a:txBody>
                  <a:tcPr/>
                </a:tc>
                <a:extLst>
                  <a:ext uri="{0D108BD9-81ED-4DB2-BD59-A6C34878D82A}">
                    <a16:rowId xmlns:a16="http://schemas.microsoft.com/office/drawing/2014/main" xmlns="" val="2771148579"/>
                  </a:ext>
                </a:extLst>
              </a:tr>
              <a:tr h="356218">
                <a:tc>
                  <a:txBody>
                    <a:bodyPr/>
                    <a:lstStyle/>
                    <a:p>
                      <a:r>
                        <a:rPr lang="en-US" dirty="0" smtClean="0"/>
                        <a:t>I-School</a:t>
                      </a:r>
                      <a:endParaRPr lang="en-US" dirty="0"/>
                    </a:p>
                  </a:txBody>
                  <a:tcPr/>
                </a:tc>
                <a:tc>
                  <a:txBody>
                    <a:bodyPr/>
                    <a:lstStyle/>
                    <a:p>
                      <a:r>
                        <a:rPr lang="en-US" dirty="0" smtClean="0"/>
                        <a:t>Online</a:t>
                      </a:r>
                      <a:endParaRPr lang="en-US" dirty="0"/>
                    </a:p>
                  </a:txBody>
                  <a:tcPr/>
                </a:tc>
                <a:extLst>
                  <a:ext uri="{0D108BD9-81ED-4DB2-BD59-A6C34878D82A}">
                    <a16:rowId xmlns:a16="http://schemas.microsoft.com/office/drawing/2014/main" xmlns="" val="890285214"/>
                  </a:ext>
                </a:extLst>
              </a:tr>
              <a:tr h="356218">
                <a:tc>
                  <a:txBody>
                    <a:bodyPr/>
                    <a:lstStyle/>
                    <a:p>
                      <a:r>
                        <a:rPr lang="en-US" dirty="0" smtClean="0"/>
                        <a:t>Radiology</a:t>
                      </a:r>
                      <a:endParaRPr lang="en-US" dirty="0"/>
                    </a:p>
                  </a:txBody>
                  <a:tcPr/>
                </a:tc>
                <a:tc>
                  <a:txBody>
                    <a:bodyPr/>
                    <a:lstStyle/>
                    <a:p>
                      <a:r>
                        <a:rPr lang="en-US" dirty="0" smtClean="0"/>
                        <a:t>Online</a:t>
                      </a:r>
                      <a:endParaRPr lang="en-US" dirty="0"/>
                    </a:p>
                  </a:txBody>
                  <a:tcPr/>
                </a:tc>
                <a:extLst>
                  <a:ext uri="{0D108BD9-81ED-4DB2-BD59-A6C34878D82A}">
                    <a16:rowId xmlns:a16="http://schemas.microsoft.com/office/drawing/2014/main" xmlns="" val="4112694391"/>
                  </a:ext>
                </a:extLst>
              </a:tr>
              <a:tr h="356218">
                <a:tc>
                  <a:txBody>
                    <a:bodyPr/>
                    <a:lstStyle/>
                    <a:p>
                      <a:r>
                        <a:rPr lang="en-US" dirty="0" smtClean="0"/>
                        <a:t>UW School of Law</a:t>
                      </a:r>
                      <a:endParaRPr lang="en-US" dirty="0"/>
                    </a:p>
                  </a:txBody>
                  <a:tcPr/>
                </a:tc>
                <a:tc>
                  <a:txBody>
                    <a:bodyPr/>
                    <a:lstStyle/>
                    <a:p>
                      <a:r>
                        <a:rPr lang="en-US" dirty="0" smtClean="0"/>
                        <a:t>Online </a:t>
                      </a:r>
                      <a:endParaRPr lang="en-US" dirty="0"/>
                    </a:p>
                  </a:txBody>
                  <a:tcPr/>
                </a:tc>
                <a:extLst>
                  <a:ext uri="{0D108BD9-81ED-4DB2-BD59-A6C34878D82A}">
                    <a16:rowId xmlns:a16="http://schemas.microsoft.com/office/drawing/2014/main" xmlns="" val="813427997"/>
                  </a:ext>
                </a:extLst>
              </a:tr>
              <a:tr h="356218">
                <a:tc>
                  <a:txBody>
                    <a:bodyPr/>
                    <a:lstStyle/>
                    <a:p>
                      <a:r>
                        <a:rPr lang="en-US" dirty="0" smtClean="0"/>
                        <a:t>Records Management</a:t>
                      </a:r>
                      <a:endParaRPr lang="en-US" dirty="0"/>
                    </a:p>
                  </a:txBody>
                  <a:tcPr/>
                </a:tc>
                <a:tc>
                  <a:txBody>
                    <a:bodyPr/>
                    <a:lstStyle/>
                    <a:p>
                      <a:r>
                        <a:rPr lang="en-US" dirty="0" smtClean="0"/>
                        <a:t>On Premise</a:t>
                      </a:r>
                      <a:endParaRPr lang="en-US" dirty="0"/>
                    </a:p>
                  </a:txBody>
                  <a:tcPr/>
                </a:tc>
                <a:extLst>
                  <a:ext uri="{0D108BD9-81ED-4DB2-BD59-A6C34878D82A}">
                    <a16:rowId xmlns:a16="http://schemas.microsoft.com/office/drawing/2014/main" xmlns="" val="1041739442"/>
                  </a:ext>
                </a:extLst>
              </a:tr>
              <a:tr h="356218">
                <a:tc>
                  <a:txBody>
                    <a:bodyPr/>
                    <a:lstStyle/>
                    <a:p>
                      <a:r>
                        <a:rPr lang="en-US" dirty="0" smtClean="0"/>
                        <a:t>School of Medicine</a:t>
                      </a:r>
                      <a:endParaRPr lang="en-US" dirty="0"/>
                    </a:p>
                  </a:txBody>
                  <a:tcPr/>
                </a:tc>
                <a:tc>
                  <a:txBody>
                    <a:bodyPr/>
                    <a:lstStyle/>
                    <a:p>
                      <a:r>
                        <a:rPr lang="en-US" dirty="0" smtClean="0"/>
                        <a:t>On</a:t>
                      </a:r>
                      <a:r>
                        <a:rPr lang="en-US" baseline="0" dirty="0" smtClean="0"/>
                        <a:t> Premise</a:t>
                      </a:r>
                      <a:endParaRPr lang="en-US" dirty="0"/>
                    </a:p>
                  </a:txBody>
                  <a:tcPr/>
                </a:tc>
                <a:extLst>
                  <a:ext uri="{0D108BD9-81ED-4DB2-BD59-A6C34878D82A}">
                    <a16:rowId xmlns:a16="http://schemas.microsoft.com/office/drawing/2014/main" xmlns="" val="1990169122"/>
                  </a:ext>
                </a:extLst>
              </a:tr>
            </a:tbl>
          </a:graphicData>
        </a:graphic>
      </p:graphicFrame>
      <p:sp>
        <p:nvSpPr>
          <p:cNvPr id="9" name="TextBox 8"/>
          <p:cNvSpPr txBox="1"/>
          <p:nvPr/>
        </p:nvSpPr>
        <p:spPr>
          <a:xfrm>
            <a:off x="365760" y="6027003"/>
            <a:ext cx="12161521" cy="830997"/>
          </a:xfrm>
          <a:prstGeom prst="rect">
            <a:avLst/>
          </a:prstGeom>
          <a:noFill/>
        </p:spPr>
        <p:txBody>
          <a:bodyPr wrap="square" rtlCol="0">
            <a:spAutoFit/>
          </a:bodyPr>
          <a:lstStyle/>
          <a:p>
            <a:pPr marL="285750" indent="-285750">
              <a:buFont typeface="Wingdings" panose="05000000000000000000" pitchFamily="2" charset="2"/>
              <a:buChar char="v"/>
            </a:pPr>
            <a:r>
              <a:rPr lang="en-US" sz="1600" dirty="0" smtClean="0"/>
              <a:t>A note about Customization vs Configuration</a:t>
            </a:r>
          </a:p>
          <a:p>
            <a:pPr marL="742950" lvl="1" indent="-285750">
              <a:buFont typeface="Arial" panose="020B0604020202020204" pitchFamily="34" charset="0"/>
              <a:buChar char="•"/>
            </a:pPr>
            <a:r>
              <a:rPr lang="en-US" sz="1600" dirty="0" smtClean="0"/>
              <a:t>Customization involves changing the code of the SharePoint to change or extend functionality.</a:t>
            </a:r>
          </a:p>
          <a:p>
            <a:pPr marL="742950" lvl="1" indent="-285750">
              <a:buFont typeface="Arial" panose="020B0604020202020204" pitchFamily="34" charset="0"/>
              <a:buChar char="•"/>
            </a:pPr>
            <a:r>
              <a:rPr lang="en-US" sz="1600" dirty="0" smtClean="0"/>
              <a:t>Configuration modifying pre-existing tools or apps using the built in tool sets</a:t>
            </a:r>
            <a:endParaRPr lang="en-US" sz="1600" dirty="0"/>
          </a:p>
        </p:txBody>
      </p:sp>
    </p:spTree>
    <p:extLst>
      <p:ext uri="{BB962C8B-B14F-4D97-AF65-F5344CB8AC3E}">
        <p14:creationId xmlns:p14="http://schemas.microsoft.com/office/powerpoint/2010/main" val="3702017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I use SharePoint for? </a:t>
            </a:r>
            <a:endParaRPr lang="en-US" dirty="0"/>
          </a:p>
        </p:txBody>
      </p:sp>
      <p:sp>
        <p:nvSpPr>
          <p:cNvPr id="3" name="Content Placeholder 2"/>
          <p:cNvSpPr>
            <a:spLocks noGrp="1"/>
          </p:cNvSpPr>
          <p:nvPr>
            <p:ph idx="1"/>
          </p:nvPr>
        </p:nvSpPr>
        <p:spPr>
          <a:xfrm>
            <a:off x="388620" y="1894232"/>
            <a:ext cx="10598379" cy="807759"/>
          </a:xfrm>
        </p:spPr>
        <p:txBody>
          <a:bodyPr/>
          <a:lstStyle/>
          <a:p>
            <a:pPr marL="0" indent="0">
              <a:buNone/>
            </a:pPr>
            <a:r>
              <a:rPr lang="en-US" dirty="0" smtClean="0"/>
              <a:t>Regardless of whether your organization uses SharePoint Online, On Premise or  Hybrid, SharePoint gives you the tools to manage your business processes in one place.</a:t>
            </a:r>
            <a:endParaRPr lang="en-US" dirty="0"/>
          </a:p>
        </p:txBody>
      </p:sp>
      <p:pic>
        <p:nvPicPr>
          <p:cNvPr id="5122" name="Picture 2" descr="http://computertrainingcenters.com/wp-content/uploads/2013/04/sharepoint_pi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7486" y="2711152"/>
            <a:ext cx="7220646" cy="38359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51710" y="6537960"/>
            <a:ext cx="6457950" cy="400110"/>
          </a:xfrm>
          <a:prstGeom prst="rect">
            <a:avLst/>
          </a:prstGeom>
          <a:noFill/>
        </p:spPr>
        <p:txBody>
          <a:bodyPr wrap="square" rtlCol="0">
            <a:spAutoFit/>
          </a:bodyPr>
          <a:lstStyle/>
          <a:p>
            <a:pPr algn="ctr"/>
            <a:r>
              <a:rPr lang="en-US" sz="1000" dirty="0" smtClean="0">
                <a:solidFill>
                  <a:schemeClr val="bg2">
                    <a:lumMod val="75000"/>
                  </a:schemeClr>
                </a:solidFill>
              </a:rPr>
              <a:t>Image Source</a:t>
            </a:r>
            <a:r>
              <a:rPr lang="en-US" sz="1000" dirty="0">
                <a:solidFill>
                  <a:schemeClr val="bg2">
                    <a:lumMod val="75000"/>
                  </a:schemeClr>
                </a:solidFill>
              </a:rPr>
              <a:t>: </a:t>
            </a:r>
            <a:r>
              <a:rPr lang="en-US" sz="1000" dirty="0">
                <a:solidFill>
                  <a:schemeClr val="bg2">
                    <a:lumMod val="75000"/>
                  </a:schemeClr>
                </a:solidFill>
                <a:hlinkClick r:id="rId3"/>
              </a:rPr>
              <a:t>http://</a:t>
            </a:r>
            <a:r>
              <a:rPr lang="en-US" sz="1000" dirty="0" smtClean="0">
                <a:solidFill>
                  <a:schemeClr val="bg2">
                    <a:lumMod val="75000"/>
                  </a:schemeClr>
                </a:solidFill>
                <a:hlinkClick r:id="rId3"/>
              </a:rPr>
              <a:t>computertrainingcenters.com/10-ways-sharepoint-can-help-your-business</a:t>
            </a:r>
            <a:endParaRPr lang="en-US" sz="1000" dirty="0" smtClean="0">
              <a:solidFill>
                <a:schemeClr val="bg2">
                  <a:lumMod val="75000"/>
                </a:schemeClr>
              </a:solidFill>
            </a:endParaRPr>
          </a:p>
          <a:p>
            <a:pPr algn="ctr"/>
            <a:endParaRPr lang="en-US" sz="1000" dirty="0"/>
          </a:p>
        </p:txBody>
      </p:sp>
    </p:spTree>
    <p:extLst>
      <p:ext uri="{BB962C8B-B14F-4D97-AF65-F5344CB8AC3E}">
        <p14:creationId xmlns:p14="http://schemas.microsoft.com/office/powerpoint/2010/main" val="1005671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10557672" cy="1508760"/>
          </a:xfrm>
        </p:spPr>
        <p:txBody>
          <a:bodyPr/>
          <a:lstStyle/>
          <a:p>
            <a:r>
              <a:rPr lang="en-US" dirty="0" smtClean="0"/>
              <a:t>SharePoint Architecture</a:t>
            </a:r>
            <a:br>
              <a:rPr lang="en-US" dirty="0" smtClean="0"/>
            </a:br>
            <a:r>
              <a:rPr lang="en-US" sz="2800" dirty="0" smtClean="0">
                <a:solidFill>
                  <a:schemeClr val="accent3"/>
                </a:solidFill>
              </a:rPr>
              <a:t>High Level View</a:t>
            </a:r>
            <a:endParaRPr lang="en-US" sz="2800" dirty="0">
              <a:solidFill>
                <a:schemeClr val="accent3"/>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42248000"/>
              </p:ext>
            </p:extLst>
          </p:nvPr>
        </p:nvGraphicFramePr>
        <p:xfrm>
          <a:off x="4030932" y="2010640"/>
          <a:ext cx="9783763" cy="4501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534572" y="2137972"/>
            <a:ext cx="5275385" cy="4247317"/>
          </a:xfrm>
          <a:prstGeom prst="rect">
            <a:avLst/>
          </a:prstGeom>
          <a:noFill/>
        </p:spPr>
        <p:txBody>
          <a:bodyPr wrap="square" rtlCol="0">
            <a:spAutoFit/>
          </a:bodyPr>
          <a:lstStyle/>
          <a:p>
            <a:endParaRPr lang="en-US" dirty="0"/>
          </a:p>
          <a:p>
            <a:r>
              <a:rPr lang="en-US" b="1" u="sng" dirty="0" smtClean="0"/>
              <a:t>Site Collection</a:t>
            </a:r>
            <a:r>
              <a:rPr lang="en-US" b="1" dirty="0" smtClean="0"/>
              <a:t>: </a:t>
            </a:r>
            <a:r>
              <a:rPr lang="en-US" dirty="0" smtClean="0"/>
              <a:t>Root of your Sites</a:t>
            </a:r>
          </a:p>
          <a:p>
            <a:endParaRPr lang="en-US" dirty="0" smtClean="0"/>
          </a:p>
          <a:p>
            <a:r>
              <a:rPr lang="en-US" b="1" u="sng" dirty="0" smtClean="0"/>
              <a:t>Site: </a:t>
            </a:r>
            <a:r>
              <a:rPr lang="en-US" dirty="0" smtClean="0"/>
              <a:t>Your Main Team Site or Function Site</a:t>
            </a:r>
          </a:p>
          <a:p>
            <a:endParaRPr lang="en-US" dirty="0" smtClean="0"/>
          </a:p>
          <a:p>
            <a:r>
              <a:rPr lang="en-US" b="1" u="sng" dirty="0" smtClean="0"/>
              <a:t>Subsite: </a:t>
            </a:r>
            <a:r>
              <a:rPr lang="en-US" dirty="0" smtClean="0"/>
              <a:t>Additional Subject sites below your Team Site or Function Site</a:t>
            </a:r>
          </a:p>
          <a:p>
            <a:endParaRPr lang="en-US" dirty="0"/>
          </a:p>
          <a:p>
            <a:r>
              <a:rPr lang="en-US" b="1" u="sng" dirty="0" smtClean="0"/>
              <a:t>Pages</a:t>
            </a:r>
            <a:r>
              <a:rPr lang="en-US" u="sng" dirty="0" smtClean="0"/>
              <a:t>: </a:t>
            </a:r>
            <a:r>
              <a:rPr lang="en-US" dirty="0" smtClean="0"/>
              <a:t>Project pages or subject pages that don’t need to be sites or subsites</a:t>
            </a:r>
          </a:p>
          <a:p>
            <a:endParaRPr lang="en-US" dirty="0"/>
          </a:p>
          <a:p>
            <a:r>
              <a:rPr lang="en-US" b="1" u="sng" dirty="0" smtClean="0"/>
              <a:t>Apps and Web Parts</a:t>
            </a:r>
            <a:r>
              <a:rPr lang="en-US" dirty="0" smtClean="0"/>
              <a:t>: These are your out of box solutions. </a:t>
            </a:r>
          </a:p>
          <a:p>
            <a:r>
              <a:rPr lang="en-US" dirty="0"/>
              <a:t>	</a:t>
            </a:r>
            <a:r>
              <a:rPr lang="en-US" dirty="0" smtClean="0"/>
              <a:t>i.e. Calendar, Document Library, Task Lists</a:t>
            </a:r>
          </a:p>
          <a:p>
            <a:endParaRPr lang="en-US" dirty="0"/>
          </a:p>
        </p:txBody>
      </p:sp>
    </p:spTree>
    <p:extLst>
      <p:ext uri="{BB962C8B-B14F-4D97-AF65-F5344CB8AC3E}">
        <p14:creationId xmlns:p14="http://schemas.microsoft.com/office/powerpoint/2010/main" val="973468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10177844" cy="1508760"/>
          </a:xfrm>
        </p:spPr>
        <p:txBody>
          <a:bodyPr/>
          <a:lstStyle/>
          <a:p>
            <a:r>
              <a:rPr lang="en-US" dirty="0"/>
              <a:t>SharePoint </a:t>
            </a:r>
            <a:r>
              <a:rPr lang="en-US" dirty="0" smtClean="0"/>
              <a:t>Content and Management</a:t>
            </a:r>
            <a:r>
              <a:rPr lang="en-US" dirty="0"/>
              <a:t/>
            </a:r>
            <a:br>
              <a:rPr lang="en-US" dirty="0"/>
            </a:br>
            <a:r>
              <a:rPr lang="en-US" sz="2800" dirty="0" smtClean="0">
                <a:solidFill>
                  <a:schemeClr val="accent3"/>
                </a:solidFill>
              </a:rPr>
              <a:t>Site Collections, Sites, subsites and pages</a:t>
            </a:r>
            <a:endParaRPr lang="en-US" dirty="0"/>
          </a:p>
        </p:txBody>
      </p:sp>
      <p:graphicFrame>
        <p:nvGraphicFramePr>
          <p:cNvPr id="4" name="Content Placeholder 7"/>
          <p:cNvGraphicFramePr>
            <a:graphicFrameLocks noGrp="1"/>
          </p:cNvGraphicFramePr>
          <p:nvPr>
            <p:ph idx="1"/>
            <p:extLst>
              <p:ext uri="{D42A27DB-BD31-4B8C-83A1-F6EECF244321}">
                <p14:modId xmlns:p14="http://schemas.microsoft.com/office/powerpoint/2010/main" val="3584369558"/>
              </p:ext>
            </p:extLst>
          </p:nvPr>
        </p:nvGraphicFramePr>
        <p:xfrm>
          <a:off x="4361522" y="2130939"/>
          <a:ext cx="9783763"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7884941" y="1792936"/>
            <a:ext cx="2053883" cy="2110849"/>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5760" y="1892105"/>
            <a:ext cx="6063175" cy="4801314"/>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t>Site Collections, Sites, and Subsites provide the framework for your SharePoint platform: </a:t>
            </a:r>
            <a:endParaRPr lang="en-US" dirty="0" smtClean="0">
              <a:sym typeface="Wingdings" panose="05000000000000000000" pitchFamily="2" charset="2"/>
            </a:endParaRPr>
          </a:p>
          <a:p>
            <a:endParaRPr lang="en-US" dirty="0" smtClean="0">
              <a:sym typeface="Wingdings" panose="05000000000000000000" pitchFamily="2" charset="2"/>
            </a:endParaRPr>
          </a:p>
          <a:p>
            <a:pPr marL="742950" lvl="1" indent="-285750">
              <a:buFont typeface="Arial" panose="020B0604020202020204" pitchFamily="34" charset="0"/>
              <a:buChar char="•"/>
            </a:pPr>
            <a:r>
              <a:rPr lang="en-US" dirty="0" smtClean="0">
                <a:sym typeface="Wingdings" panose="05000000000000000000" pitchFamily="2" charset="2"/>
              </a:rPr>
              <a:t>Department Organizational Hierarchy</a:t>
            </a:r>
          </a:p>
          <a:p>
            <a:pPr marL="742950" lvl="1" indent="-285750">
              <a:buFont typeface="Arial" panose="020B0604020202020204" pitchFamily="34" charset="0"/>
              <a:buChar char="•"/>
            </a:pPr>
            <a:r>
              <a:rPr lang="en-US" dirty="0" smtClean="0">
                <a:sym typeface="Wingdings" panose="05000000000000000000" pitchFamily="2" charset="2"/>
              </a:rPr>
              <a:t>Manage Permissions</a:t>
            </a:r>
          </a:p>
          <a:p>
            <a:pPr marL="742950" lvl="1" indent="-285750">
              <a:buFont typeface="Arial" panose="020B0604020202020204" pitchFamily="34" charset="0"/>
              <a:buChar char="•"/>
            </a:pPr>
            <a:r>
              <a:rPr lang="en-US" dirty="0" smtClean="0">
                <a:sym typeface="Wingdings" panose="05000000000000000000" pitchFamily="2" charset="2"/>
              </a:rPr>
              <a:t>Manage Content Structure</a:t>
            </a:r>
          </a:p>
          <a:p>
            <a:pPr marL="742950" lvl="1" indent="-285750">
              <a:buFont typeface="Arial" panose="020B0604020202020204" pitchFamily="34" charset="0"/>
              <a:buChar char="•"/>
            </a:pPr>
            <a:r>
              <a:rPr lang="en-US" dirty="0" smtClean="0">
                <a:sym typeface="Wingdings" panose="05000000000000000000" pitchFamily="2" charset="2"/>
              </a:rPr>
              <a:t>Much more…</a:t>
            </a:r>
          </a:p>
          <a:p>
            <a:endParaRPr lang="en-US" dirty="0">
              <a:sym typeface="Wingdings" panose="05000000000000000000" pitchFamily="2" charset="2"/>
            </a:endParaRPr>
          </a:p>
          <a:p>
            <a:pPr marL="285750" indent="-285750">
              <a:buFont typeface="Wingdings" panose="05000000000000000000" pitchFamily="2" charset="2"/>
              <a:buChar char="v"/>
            </a:pPr>
            <a:r>
              <a:rPr lang="en-US" dirty="0" smtClean="0">
                <a:sym typeface="Wingdings" panose="05000000000000000000" pitchFamily="2" charset="2"/>
              </a:rPr>
              <a:t>They also lay the foundation for Apps and Web Parts to meet business needs through content and function.</a:t>
            </a:r>
          </a:p>
          <a:p>
            <a:pPr marL="285750" indent="-285750">
              <a:buFont typeface="Wingdings" panose="05000000000000000000" pitchFamily="2" charset="2"/>
              <a:buChar char="v"/>
            </a:pPr>
            <a:endParaRPr lang="en-US" dirty="0" smtClean="0">
              <a:sym typeface="Wingdings" panose="05000000000000000000" pitchFamily="2" charset="2"/>
            </a:endParaRPr>
          </a:p>
          <a:p>
            <a:pPr marL="742950" lvl="1" indent="-285750">
              <a:buFont typeface="Arial" panose="020B0604020202020204" pitchFamily="34" charset="0"/>
              <a:buChar char="•"/>
            </a:pPr>
            <a:r>
              <a:rPr lang="en-US" dirty="0" smtClean="0">
                <a:sym typeface="Wingdings" panose="05000000000000000000" pitchFamily="2" charset="2"/>
              </a:rPr>
              <a:t>Manage Site Features***</a:t>
            </a:r>
          </a:p>
          <a:p>
            <a:pPr marL="742950" lvl="1" indent="-285750">
              <a:buFont typeface="Arial" panose="020B0604020202020204" pitchFamily="34" charset="0"/>
              <a:buChar char="•"/>
            </a:pPr>
            <a:r>
              <a:rPr lang="en-US" dirty="0" smtClean="0">
                <a:sym typeface="Wingdings" panose="05000000000000000000" pitchFamily="2" charset="2"/>
              </a:rPr>
              <a:t>Manage Workflow</a:t>
            </a:r>
          </a:p>
          <a:p>
            <a:pPr marL="742950" lvl="1" indent="-285750">
              <a:buFont typeface="Arial" panose="020B0604020202020204" pitchFamily="34" charset="0"/>
              <a:buChar char="•"/>
            </a:pPr>
            <a:r>
              <a:rPr lang="en-US" dirty="0" smtClean="0">
                <a:sym typeface="Wingdings" panose="05000000000000000000" pitchFamily="2" charset="2"/>
              </a:rPr>
              <a:t>Development and Design</a:t>
            </a:r>
          </a:p>
          <a:p>
            <a:pPr marL="742950" lvl="1" indent="-285750">
              <a:buFont typeface="Arial" panose="020B0604020202020204" pitchFamily="34" charset="0"/>
              <a:buChar char="•"/>
            </a:pPr>
            <a:endParaRPr lang="en-US" dirty="0" smtClean="0">
              <a:sym typeface="Wingdings" panose="05000000000000000000" pitchFamily="2" charset="2"/>
            </a:endParaRPr>
          </a:p>
          <a:p>
            <a:pPr marL="285750" indent="-285750">
              <a:buFont typeface="Wingdings" panose="05000000000000000000" pitchFamily="2" charset="2"/>
              <a:buChar char="v"/>
            </a:pPr>
            <a:r>
              <a:rPr lang="en-US" dirty="0" smtClean="0">
                <a:sym typeface="Wingdings" panose="05000000000000000000" pitchFamily="2" charset="2"/>
              </a:rPr>
              <a:t>Pages expand on Site or Subsite architecture but its content and function are dependent on the Site or Subsite.</a:t>
            </a:r>
            <a:endParaRPr lang="en-US" dirty="0"/>
          </a:p>
        </p:txBody>
      </p:sp>
      <p:sp>
        <p:nvSpPr>
          <p:cNvPr id="7" name="Oval 6"/>
          <p:cNvSpPr/>
          <p:nvPr/>
        </p:nvSpPr>
        <p:spPr>
          <a:xfrm>
            <a:off x="9479281" y="3509889"/>
            <a:ext cx="1746738" cy="1364566"/>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28935" y="3460336"/>
            <a:ext cx="1746738" cy="1364566"/>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5160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10177844" cy="1508760"/>
          </a:xfrm>
        </p:spPr>
        <p:txBody>
          <a:bodyPr/>
          <a:lstStyle/>
          <a:p>
            <a:r>
              <a:rPr lang="en-US" dirty="0"/>
              <a:t>SharePoint </a:t>
            </a:r>
            <a:r>
              <a:rPr lang="en-US" dirty="0" smtClean="0"/>
              <a:t>Content and Management</a:t>
            </a:r>
            <a:r>
              <a:rPr lang="en-US" dirty="0"/>
              <a:t/>
            </a:r>
            <a:br>
              <a:rPr lang="en-US" dirty="0"/>
            </a:br>
            <a:r>
              <a:rPr lang="en-US" sz="2800" dirty="0" smtClean="0">
                <a:solidFill>
                  <a:schemeClr val="accent3"/>
                </a:solidFill>
              </a:rPr>
              <a:t>Apps and Web Parts</a:t>
            </a:r>
            <a:endParaRPr lang="en-US" dirty="0"/>
          </a:p>
        </p:txBody>
      </p:sp>
      <p:graphicFrame>
        <p:nvGraphicFramePr>
          <p:cNvPr id="4" name="Content Placeholder 7"/>
          <p:cNvGraphicFramePr>
            <a:graphicFrameLocks noGrp="1"/>
          </p:cNvGraphicFramePr>
          <p:nvPr>
            <p:ph idx="1"/>
            <p:extLst>
              <p:ext uri="{D42A27DB-BD31-4B8C-83A1-F6EECF244321}">
                <p14:modId xmlns:p14="http://schemas.microsoft.com/office/powerpoint/2010/main" val="3584369558"/>
              </p:ext>
            </p:extLst>
          </p:nvPr>
        </p:nvGraphicFramePr>
        <p:xfrm>
          <a:off x="4361522" y="2130939"/>
          <a:ext cx="9783763"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7969348" y="3632634"/>
            <a:ext cx="1885070" cy="1175347"/>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5760" y="1892105"/>
            <a:ext cx="6063175" cy="4339650"/>
          </a:xfrm>
          <a:prstGeom prst="rect">
            <a:avLst/>
          </a:prstGeom>
          <a:noFill/>
        </p:spPr>
        <p:txBody>
          <a:bodyPr wrap="square" rtlCol="0">
            <a:spAutoFit/>
          </a:bodyPr>
          <a:lstStyle/>
          <a:p>
            <a:pPr marL="285750" indent="-285750">
              <a:buFont typeface="Wingdings" panose="05000000000000000000" pitchFamily="2" charset="2"/>
              <a:buChar char="v"/>
            </a:pPr>
            <a:r>
              <a:rPr lang="en-US" sz="2400" dirty="0"/>
              <a:t>T</a:t>
            </a:r>
            <a:r>
              <a:rPr lang="en-US" sz="2400" dirty="0" smtClean="0"/>
              <a:t>he content and the </a:t>
            </a:r>
            <a:r>
              <a:rPr lang="en-US" sz="2400" i="1" dirty="0" smtClean="0"/>
              <a:t>a lot</a:t>
            </a:r>
            <a:r>
              <a:rPr lang="en-US" sz="2400" dirty="0" smtClean="0"/>
              <a:t> of the business process functionality resides within the Apps and Web Parts. These</a:t>
            </a:r>
            <a:r>
              <a:rPr lang="en-US" sz="2400" dirty="0" smtClean="0">
                <a:sym typeface="Wingdings" panose="05000000000000000000" pitchFamily="2" charset="2"/>
              </a:rPr>
              <a:t> are the main sources of your “Out of Box Solutions”</a:t>
            </a:r>
          </a:p>
          <a:p>
            <a:endParaRPr lang="en-US" sz="2400" dirty="0" smtClean="0">
              <a:sym typeface="Wingdings" panose="05000000000000000000" pitchFamily="2" charset="2"/>
            </a:endParaRPr>
          </a:p>
          <a:p>
            <a:pPr marL="742950" lvl="1" indent="-285750">
              <a:buFont typeface="Arial" panose="020B0604020202020204" pitchFamily="34" charset="0"/>
              <a:buChar char="•"/>
            </a:pPr>
            <a:r>
              <a:rPr lang="en-US" sz="2400" dirty="0" smtClean="0">
                <a:sym typeface="Wingdings" panose="05000000000000000000" pitchFamily="2" charset="2"/>
              </a:rPr>
              <a:t>Out of Box Solution Feature in SharePoint that requires little to no “adjustment” to meet your business needs. </a:t>
            </a:r>
          </a:p>
          <a:p>
            <a:pPr marL="742950" lvl="1" indent="-285750">
              <a:buFont typeface="Arial" panose="020B0604020202020204" pitchFamily="34" charset="0"/>
              <a:buChar char="•"/>
            </a:pPr>
            <a:r>
              <a:rPr lang="en-US" sz="2400" dirty="0" smtClean="0">
                <a:sym typeface="Wingdings" panose="05000000000000000000" pitchFamily="2" charset="2"/>
              </a:rPr>
              <a:t>Some Site Features are also OOBS</a:t>
            </a:r>
          </a:p>
          <a:p>
            <a:endParaRPr lang="en-US" dirty="0">
              <a:sym typeface="Wingdings" panose="05000000000000000000" pitchFamily="2" charset="2"/>
            </a:endParaRPr>
          </a:p>
          <a:p>
            <a:endParaRPr lang="en-US" dirty="0" smtClean="0">
              <a:sym typeface="Wingdings" panose="05000000000000000000" pitchFamily="2" charset="2"/>
            </a:endParaRPr>
          </a:p>
        </p:txBody>
      </p:sp>
    </p:spTree>
    <p:extLst>
      <p:ext uri="{BB962C8B-B14F-4D97-AF65-F5344CB8AC3E}">
        <p14:creationId xmlns:p14="http://schemas.microsoft.com/office/powerpoint/2010/main" val="453358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 y="284176"/>
            <a:ext cx="11665634" cy="1508760"/>
          </a:xfrm>
        </p:spPr>
        <p:txBody>
          <a:bodyPr>
            <a:normAutofit/>
          </a:bodyPr>
          <a:lstStyle/>
          <a:p>
            <a:r>
              <a:rPr lang="en-US" sz="3200" dirty="0" smtClean="0"/>
              <a:t>Using an OAW SharePoint Online Site Collection to demonstrate solution capability </a:t>
            </a:r>
            <a:r>
              <a:rPr lang="en-US" dirty="0" smtClean="0"/>
              <a:t/>
            </a:r>
            <a:br>
              <a:rPr lang="en-US" dirty="0" smtClean="0"/>
            </a:br>
            <a:endParaRPr lang="en-US" sz="1600" dirty="0"/>
          </a:p>
        </p:txBody>
      </p:sp>
      <p:sp>
        <p:nvSpPr>
          <p:cNvPr id="3" name="Content Placeholder 2"/>
          <p:cNvSpPr>
            <a:spLocks noGrp="1"/>
          </p:cNvSpPr>
          <p:nvPr>
            <p:ph idx="1"/>
          </p:nvPr>
        </p:nvSpPr>
        <p:spPr>
          <a:xfrm>
            <a:off x="345669" y="2011680"/>
            <a:ext cx="6580911" cy="4206240"/>
          </a:xfrm>
        </p:spPr>
        <p:txBody>
          <a:bodyPr>
            <a:normAutofit lnSpcReduction="10000"/>
          </a:bodyPr>
          <a:lstStyle/>
          <a:p>
            <a:pPr>
              <a:buFont typeface="Wingdings" panose="05000000000000000000" pitchFamily="2" charset="2"/>
              <a:buChar char="v"/>
            </a:pPr>
            <a:r>
              <a:rPr lang="en-US" dirty="0" smtClean="0"/>
              <a:t>OAW’s SharePoint Online is hosted through Microsoft 365 </a:t>
            </a:r>
          </a:p>
          <a:p>
            <a:pPr>
              <a:buFont typeface="Wingdings" panose="05000000000000000000" pitchFamily="2" charset="2"/>
              <a:buChar char="v"/>
            </a:pPr>
            <a:r>
              <a:rPr lang="en-US" dirty="0" smtClean="0"/>
              <a:t>What is Microsoft 365?</a:t>
            </a:r>
          </a:p>
          <a:p>
            <a:pPr lvl="1"/>
            <a:r>
              <a:rPr lang="en-US" dirty="0" smtClean="0"/>
              <a:t>In the cloud subscription plan that includes:</a:t>
            </a:r>
          </a:p>
          <a:p>
            <a:pPr lvl="2">
              <a:buFont typeface="Courier New" panose="02070309020205020404" pitchFamily="49" charset="0"/>
              <a:buChar char="o"/>
            </a:pPr>
            <a:r>
              <a:rPr lang="en-US" dirty="0" smtClean="0"/>
              <a:t>Microsoft Office</a:t>
            </a:r>
          </a:p>
          <a:p>
            <a:pPr lvl="2">
              <a:buFont typeface="Courier New" panose="02070309020205020404" pitchFamily="49" charset="0"/>
              <a:buChar char="o"/>
            </a:pPr>
            <a:r>
              <a:rPr lang="en-US" dirty="0" smtClean="0"/>
              <a:t>Skype for Business</a:t>
            </a:r>
          </a:p>
          <a:p>
            <a:pPr lvl="2">
              <a:buFont typeface="Courier New" panose="02070309020205020404" pitchFamily="49" charset="0"/>
              <a:buChar char="o"/>
            </a:pPr>
            <a:r>
              <a:rPr lang="en-US" dirty="0" smtClean="0"/>
              <a:t>Exchange online</a:t>
            </a:r>
          </a:p>
          <a:p>
            <a:pPr lvl="2">
              <a:buFont typeface="Courier New" panose="02070309020205020404" pitchFamily="49" charset="0"/>
              <a:buChar char="o"/>
            </a:pPr>
            <a:r>
              <a:rPr lang="en-US" dirty="0" smtClean="0"/>
              <a:t>OneDrive for Business</a:t>
            </a:r>
          </a:p>
          <a:p>
            <a:pPr lvl="2">
              <a:buFont typeface="Courier New" panose="02070309020205020404" pitchFamily="49" charset="0"/>
              <a:buChar char="o"/>
            </a:pPr>
            <a:r>
              <a:rPr lang="en-US" dirty="0" smtClean="0"/>
              <a:t>+SharePoint (optional)</a:t>
            </a:r>
          </a:p>
          <a:p>
            <a:pPr>
              <a:buFont typeface="Wingdings" panose="05000000000000000000" pitchFamily="2" charset="2"/>
              <a:buChar char="v"/>
            </a:pPr>
            <a:r>
              <a:rPr lang="en-US" dirty="0" smtClean="0"/>
              <a:t>Since everyone with a UW NetID has a Microsoft 365 license, this makes onboarding to SharePoint seamless</a:t>
            </a:r>
            <a:endParaRPr lang="en-US" dirty="0"/>
          </a:p>
          <a:p>
            <a:pPr marL="228600" lvl="1" indent="0">
              <a:buNone/>
            </a:pPr>
            <a:endParaRPr lang="en-US" dirty="0"/>
          </a:p>
        </p:txBody>
      </p:sp>
      <p:pic>
        <p:nvPicPr>
          <p:cNvPr id="1028" name="Picture 4" descr="Image result for office 365 and share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6580" y="2330501"/>
            <a:ext cx="4823460" cy="2701137"/>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7018020" y="5154930"/>
            <a:ext cx="4629150" cy="646331"/>
          </a:xfrm>
          <a:prstGeom prst="rect">
            <a:avLst/>
          </a:prstGeom>
          <a:noFill/>
        </p:spPr>
        <p:txBody>
          <a:bodyPr wrap="square" rtlCol="0">
            <a:spAutoFit/>
          </a:bodyPr>
          <a:lstStyle/>
          <a:p>
            <a:r>
              <a:rPr lang="en-US" sz="900" dirty="0">
                <a:solidFill>
                  <a:schemeClr val="bg2">
                    <a:lumMod val="75000"/>
                  </a:schemeClr>
                </a:solidFill>
              </a:rPr>
              <a:t>Image source: </a:t>
            </a:r>
            <a:r>
              <a:rPr lang="en-US" sz="900" dirty="0">
                <a:solidFill>
                  <a:schemeClr val="bg2">
                    <a:lumMod val="75000"/>
                  </a:schemeClr>
                </a:solidFill>
                <a:hlinkClick r:id="rId3"/>
              </a:rPr>
              <a:t>http://</a:t>
            </a:r>
            <a:r>
              <a:rPr lang="en-US" sz="900" dirty="0" smtClean="0">
                <a:solidFill>
                  <a:schemeClr val="bg2">
                    <a:lumMod val="75000"/>
                  </a:schemeClr>
                </a:solidFill>
                <a:hlinkClick r:id="rId3"/>
              </a:rPr>
              <a:t>en.community.dell.com/techcenter/sharepoint-for-all/b/blog/archive/2013/07/31/watch-a-video-on-how-to-migrate-sharepoint-to-office365-with-dellsoftware</a:t>
            </a:r>
            <a:endParaRPr lang="en-US" sz="900" dirty="0" smtClean="0">
              <a:solidFill>
                <a:schemeClr val="bg2">
                  <a:lumMod val="75000"/>
                </a:schemeClr>
              </a:solidFill>
            </a:endParaRPr>
          </a:p>
          <a:p>
            <a:endParaRPr lang="en-US" sz="900" dirty="0"/>
          </a:p>
        </p:txBody>
      </p:sp>
    </p:spTree>
    <p:extLst>
      <p:ext uri="{BB962C8B-B14F-4D97-AF65-F5344CB8AC3E}">
        <p14:creationId xmlns:p14="http://schemas.microsoft.com/office/powerpoint/2010/main" val="1736207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 y="284176"/>
            <a:ext cx="11665634" cy="1508760"/>
          </a:xfrm>
        </p:spPr>
        <p:txBody>
          <a:bodyPr>
            <a:normAutofit/>
          </a:bodyPr>
          <a:lstStyle/>
          <a:p>
            <a:r>
              <a:rPr lang="en-US" sz="3200" dirty="0" smtClean="0"/>
              <a:t>Using an OAW SharePoint Online Site Collection to demonstrate solution capability Continued..</a:t>
            </a:r>
            <a:r>
              <a:rPr lang="en-US" dirty="0" smtClean="0"/>
              <a:t/>
            </a:r>
            <a:br>
              <a:rPr lang="en-US" dirty="0" smtClean="0"/>
            </a:br>
            <a:endParaRPr lang="en-US" sz="1600" dirty="0"/>
          </a:p>
        </p:txBody>
      </p:sp>
      <p:sp>
        <p:nvSpPr>
          <p:cNvPr id="3" name="Content Placeholder 2"/>
          <p:cNvSpPr>
            <a:spLocks noGrp="1"/>
          </p:cNvSpPr>
          <p:nvPr>
            <p:ph idx="1"/>
          </p:nvPr>
        </p:nvSpPr>
        <p:spPr>
          <a:xfrm>
            <a:off x="345669" y="2011680"/>
            <a:ext cx="6580911" cy="4683034"/>
          </a:xfrm>
        </p:spPr>
        <p:txBody>
          <a:bodyPr>
            <a:normAutofit fontScale="92500" lnSpcReduction="20000"/>
          </a:bodyPr>
          <a:lstStyle/>
          <a:p>
            <a:pPr>
              <a:buFont typeface="Wingdings" panose="05000000000000000000" pitchFamily="2" charset="2"/>
              <a:buChar char="v"/>
            </a:pPr>
            <a:r>
              <a:rPr lang="en-US" dirty="0" smtClean="0"/>
              <a:t>Work Room- Modified Document Library</a:t>
            </a:r>
          </a:p>
          <a:p>
            <a:pPr lvl="2"/>
            <a:r>
              <a:rPr lang="en-US" dirty="0" smtClean="0"/>
              <a:t>Streamline Business Process </a:t>
            </a:r>
          </a:p>
          <a:p>
            <a:pPr lvl="2"/>
            <a:r>
              <a:rPr lang="en-US" dirty="0" smtClean="0"/>
              <a:t>One comprehensive view</a:t>
            </a:r>
          </a:p>
          <a:p>
            <a:pPr lvl="2"/>
            <a:r>
              <a:rPr lang="en-US" dirty="0" smtClean="0"/>
              <a:t>Multi-departmental</a:t>
            </a:r>
          </a:p>
          <a:p>
            <a:pPr lvl="2"/>
            <a:r>
              <a:rPr lang="en-US" dirty="0" smtClean="0"/>
              <a:t>Easy tracking</a:t>
            </a:r>
          </a:p>
          <a:p>
            <a:pPr>
              <a:buFont typeface="Wingdings" panose="05000000000000000000" pitchFamily="2" charset="2"/>
              <a:buChar char="v"/>
            </a:pPr>
            <a:r>
              <a:rPr lang="en-US" dirty="0" smtClean="0"/>
              <a:t>OAW Meetings- Modified List</a:t>
            </a:r>
          </a:p>
          <a:p>
            <a:pPr lvl="2"/>
            <a:r>
              <a:rPr lang="en-US" dirty="0" smtClean="0"/>
              <a:t>No more emailing agenda items</a:t>
            </a:r>
          </a:p>
          <a:p>
            <a:pPr lvl="2"/>
            <a:r>
              <a:rPr lang="en-US" dirty="0" smtClean="0"/>
              <a:t>Anybody can add agenda items</a:t>
            </a:r>
          </a:p>
          <a:p>
            <a:pPr lvl="2"/>
            <a:r>
              <a:rPr lang="en-US" dirty="0" smtClean="0"/>
              <a:t>Easier to search topics and look up decisions</a:t>
            </a:r>
          </a:p>
          <a:p>
            <a:pPr>
              <a:buFont typeface="Wingdings" panose="05000000000000000000" pitchFamily="2" charset="2"/>
              <a:buChar char="v"/>
            </a:pPr>
            <a:r>
              <a:rPr lang="en-US" dirty="0" smtClean="0"/>
              <a:t>Virtual Filing Cabinet</a:t>
            </a:r>
          </a:p>
          <a:p>
            <a:pPr lvl="2"/>
            <a:r>
              <a:rPr lang="en-US" dirty="0" smtClean="0"/>
              <a:t>Increased Transparency for Customers</a:t>
            </a:r>
          </a:p>
          <a:p>
            <a:pPr lvl="2"/>
            <a:r>
              <a:rPr lang="en-US" dirty="0" smtClean="0"/>
              <a:t>Filing of Protocols</a:t>
            </a:r>
          </a:p>
          <a:p>
            <a:pPr>
              <a:buFont typeface="Wingdings" panose="05000000000000000000" pitchFamily="2" charset="2"/>
              <a:buChar char="v"/>
            </a:pPr>
            <a:r>
              <a:rPr lang="en-US" dirty="0" smtClean="0"/>
              <a:t>Records Retention</a:t>
            </a:r>
          </a:p>
          <a:p>
            <a:pPr lvl="2"/>
            <a:r>
              <a:rPr lang="en-US" dirty="0" smtClean="0"/>
              <a:t>Automatic Business Process</a:t>
            </a:r>
          </a:p>
          <a:p>
            <a:pPr lvl="2"/>
            <a:r>
              <a:rPr lang="en-US" dirty="0" smtClean="0"/>
              <a:t>Reduces Administrative Burdon			</a:t>
            </a:r>
          </a:p>
          <a:p>
            <a:pPr lvl="2"/>
            <a:endParaRPr lang="en-US" dirty="0" smtClean="0"/>
          </a:p>
          <a:p>
            <a:pPr>
              <a:buFont typeface="Wingdings" panose="05000000000000000000" pitchFamily="2" charset="2"/>
              <a:buChar char="v"/>
            </a:pPr>
            <a:endParaRPr lang="en-US" dirty="0"/>
          </a:p>
          <a:p>
            <a:pPr marL="228600" lvl="1"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166937"/>
            <a:ext cx="3810000" cy="3895725"/>
          </a:xfrm>
          <a:prstGeom prst="rect">
            <a:avLst/>
          </a:prstGeom>
        </p:spPr>
      </p:pic>
    </p:spTree>
    <p:extLst>
      <p:ext uri="{BB962C8B-B14F-4D97-AF65-F5344CB8AC3E}">
        <p14:creationId xmlns:p14="http://schemas.microsoft.com/office/powerpoint/2010/main" val="28548982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790</TotalTime>
  <Words>1564</Words>
  <Application>Microsoft Office PowerPoint</Application>
  <PresentationFormat>Widescreen</PresentationFormat>
  <Paragraphs>222</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Corbel</vt:lpstr>
      <vt:lpstr>Courier New</vt:lpstr>
      <vt:lpstr>Wingdings</vt:lpstr>
      <vt:lpstr>Banded</vt:lpstr>
      <vt:lpstr>An Introduction to SharePoint For the Non-IT Professional</vt:lpstr>
      <vt:lpstr>What Is SharePoint?</vt:lpstr>
      <vt:lpstr>Which SharePoint is right for you?</vt:lpstr>
      <vt:lpstr>What can I use SharePoint for? </vt:lpstr>
      <vt:lpstr>SharePoint Architecture High Level View</vt:lpstr>
      <vt:lpstr>SharePoint Content and Management Site Collections, Sites, subsites and pages</vt:lpstr>
      <vt:lpstr>SharePoint Content and Management Apps and Web Parts</vt:lpstr>
      <vt:lpstr>Using an OAW SharePoint Online Site Collection to demonstrate solution capability  </vt:lpstr>
      <vt:lpstr>Using an OAW SharePoint Online Site Collection to demonstrate solution capability Continued.. </vt:lpstr>
      <vt:lpstr>Out of Box Solution: The Document Library</vt:lpstr>
      <vt:lpstr>Example of a Modified Document Library</vt:lpstr>
      <vt:lpstr>Out of Box Solution: Modified List</vt:lpstr>
      <vt:lpstr>Example of A Modified list</vt:lpstr>
      <vt:lpstr>Out of Box Solution: Calendar </vt:lpstr>
      <vt:lpstr>Sites: THE Virtual Filing Cabinet Example</vt:lpstr>
      <vt:lpstr>Virtual Filing Cabinet Snapshots</vt:lpstr>
      <vt:lpstr>OneDrive for Business</vt:lpstr>
      <vt:lpstr>Great Resources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 Starr</dc:creator>
  <cp:lastModifiedBy>Kelsey Croft</cp:lastModifiedBy>
  <cp:revision>72</cp:revision>
  <dcterms:created xsi:type="dcterms:W3CDTF">2014-08-26T23:49:19Z</dcterms:created>
  <dcterms:modified xsi:type="dcterms:W3CDTF">2016-02-11T22:17:23Z</dcterms:modified>
</cp:coreProperties>
</file>