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7" autoAdjust="0"/>
    <p:restoredTop sz="94660" autoAdjust="0"/>
  </p:normalViewPr>
  <p:slideViewPr>
    <p:cSldViewPr snapToGrid="0">
      <p:cViewPr varScale="1">
        <p:scale>
          <a:sx n="77" d="100"/>
          <a:sy n="77" d="100"/>
        </p:scale>
        <p:origin x="75" y="62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2772" y="4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8B246-ABD3-49EA-98D9-01F937EA6CEE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D9DDF-89E4-4D7C-88C0-D9B2B5EA2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2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D9DDF-89E4-4D7C-88C0-D9B2B5EA2F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70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94CB-EEE7-4410-8BBE-2FD0F1DE7BEA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DF1D-CC56-4045-B7AE-BF150FBA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0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94CB-EEE7-4410-8BBE-2FD0F1DE7BEA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DF1D-CC56-4045-B7AE-BF150FBA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8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94CB-EEE7-4410-8BBE-2FD0F1DE7BEA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DF1D-CC56-4045-B7AE-BF150FBA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90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94CB-EEE7-4410-8BBE-2FD0F1DE7BEA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DF1D-CC56-4045-B7AE-BF150FBACF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5317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94CB-EEE7-4410-8BBE-2FD0F1DE7BEA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DF1D-CC56-4045-B7AE-BF150FBA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69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94CB-EEE7-4410-8BBE-2FD0F1DE7BEA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DF1D-CC56-4045-B7AE-BF150FBA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97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94CB-EEE7-4410-8BBE-2FD0F1DE7BEA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DF1D-CC56-4045-B7AE-BF150FBA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97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94CB-EEE7-4410-8BBE-2FD0F1DE7BEA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DF1D-CC56-4045-B7AE-BF150FBA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03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94CB-EEE7-4410-8BBE-2FD0F1DE7BEA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DF1D-CC56-4045-B7AE-BF150FBA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6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94CB-EEE7-4410-8BBE-2FD0F1DE7BEA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DF1D-CC56-4045-B7AE-BF150FBA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94CB-EEE7-4410-8BBE-2FD0F1DE7BEA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DF1D-CC56-4045-B7AE-BF150FBA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0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94CB-EEE7-4410-8BBE-2FD0F1DE7BEA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DF1D-CC56-4045-B7AE-BF150FBA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73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94CB-EEE7-4410-8BBE-2FD0F1DE7BEA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DF1D-CC56-4045-B7AE-BF150FBA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9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94CB-EEE7-4410-8BBE-2FD0F1DE7BEA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DF1D-CC56-4045-B7AE-BF150FBA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1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94CB-EEE7-4410-8BBE-2FD0F1DE7BEA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DF1D-CC56-4045-B7AE-BF150FBA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78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94CB-EEE7-4410-8BBE-2FD0F1DE7BEA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DF1D-CC56-4045-B7AE-BF150FBA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2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94CB-EEE7-4410-8BBE-2FD0F1DE7BEA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DF1D-CC56-4045-B7AE-BF150FBA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9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58294CB-EEE7-4410-8BBE-2FD0F1DE7BEA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2DF1D-CC56-4045-B7AE-BF150FBA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945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1158373"/>
            <a:ext cx="9693437" cy="1760483"/>
          </a:xfrm>
        </p:spPr>
        <p:txBody>
          <a:bodyPr/>
          <a:lstStyle/>
          <a:p>
            <a:r>
              <a:rPr lang="en-US" dirty="0"/>
              <a:t>Creating Your Video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3180199"/>
            <a:ext cx="8825658" cy="559385"/>
          </a:xfrm>
        </p:spPr>
        <p:txBody>
          <a:bodyPr>
            <a:normAutofit/>
          </a:bodyPr>
          <a:lstStyle/>
          <a:p>
            <a:r>
              <a:rPr lang="en-US" sz="2400" dirty="0"/>
              <a:t>Presentation from UW Video</a:t>
            </a:r>
          </a:p>
        </p:txBody>
      </p:sp>
      <p:sp>
        <p:nvSpPr>
          <p:cNvPr id="4" name="Rectangle 3"/>
          <p:cNvSpPr/>
          <p:nvPr/>
        </p:nvSpPr>
        <p:spPr>
          <a:xfrm>
            <a:off x="1154954" y="443061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RICK GARZA</a:t>
            </a:r>
          </a:p>
          <a:p>
            <a:r>
              <a:rPr lang="en-US" sz="1400" dirty="0"/>
              <a:t>DIRECTOR OF PRODUCTION</a:t>
            </a:r>
          </a:p>
          <a:p>
            <a:r>
              <a:rPr lang="en-US" sz="1400" dirty="0"/>
              <a:t>206.685.8404</a:t>
            </a:r>
          </a:p>
          <a:p>
            <a:r>
              <a:rPr lang="en-US" sz="1400" dirty="0"/>
              <a:t>REGARZA@UW.EDU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4954" y="5562076"/>
            <a:ext cx="1946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MICHAEL WELTY</a:t>
            </a:r>
          </a:p>
          <a:p>
            <a:r>
              <a:rPr lang="en-US" sz="1400" dirty="0"/>
              <a:t>VIDEOGRAPHER</a:t>
            </a:r>
          </a:p>
        </p:txBody>
      </p:sp>
    </p:spTree>
    <p:extLst>
      <p:ext uri="{BB962C8B-B14F-4D97-AF65-F5344CB8AC3E}">
        <p14:creationId xmlns:p14="http://schemas.microsoft.com/office/powerpoint/2010/main" val="4232488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Idea</a:t>
            </a:r>
          </a:p>
          <a:p>
            <a:r>
              <a:rPr lang="en-US" dirty="0"/>
              <a:t>Video Concept</a:t>
            </a:r>
          </a:p>
          <a:p>
            <a:pPr lvl="1"/>
            <a:r>
              <a:rPr lang="en-US" dirty="0"/>
              <a:t>Script</a:t>
            </a:r>
          </a:p>
          <a:p>
            <a:pPr lvl="1"/>
            <a:r>
              <a:rPr lang="en-US" dirty="0"/>
              <a:t>Storyboard</a:t>
            </a:r>
          </a:p>
          <a:p>
            <a:pPr lvl="1"/>
            <a:r>
              <a:rPr lang="en-US" dirty="0"/>
              <a:t>Outline</a:t>
            </a:r>
          </a:p>
          <a:p>
            <a:r>
              <a:rPr lang="en-US" dirty="0"/>
              <a:t>Production Plan</a:t>
            </a:r>
          </a:p>
          <a:p>
            <a:pPr lvl="1"/>
            <a:r>
              <a:rPr lang="en-US" dirty="0"/>
              <a:t>Schedule</a:t>
            </a:r>
          </a:p>
          <a:p>
            <a:r>
              <a:rPr lang="en-US" dirty="0"/>
              <a:t>Filming</a:t>
            </a:r>
          </a:p>
          <a:p>
            <a:r>
              <a:rPr lang="en-US" dirty="0"/>
              <a:t>Editing</a:t>
            </a:r>
          </a:p>
        </p:txBody>
      </p:sp>
    </p:spTree>
    <p:extLst>
      <p:ext uri="{BB962C8B-B14F-4D97-AF65-F5344CB8AC3E}">
        <p14:creationId xmlns:p14="http://schemas.microsoft.com/office/powerpoint/2010/main" val="1261081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it simple</a:t>
            </a:r>
          </a:p>
          <a:p>
            <a:r>
              <a:rPr lang="en-US" dirty="0"/>
              <a:t>How much time do you have?</a:t>
            </a:r>
          </a:p>
          <a:p>
            <a:r>
              <a:rPr lang="en-US" dirty="0"/>
              <a:t>Objective</a:t>
            </a:r>
          </a:p>
          <a:p>
            <a:r>
              <a:rPr lang="en-US" dirty="0"/>
              <a:t>Who is the audience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77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916079"/>
            <a:ext cx="8946541" cy="4195481"/>
          </a:xfrm>
        </p:spPr>
        <p:txBody>
          <a:bodyPr/>
          <a:lstStyle/>
          <a:p>
            <a:r>
              <a:rPr lang="en-US" dirty="0"/>
              <a:t>What video format will you use?</a:t>
            </a:r>
          </a:p>
          <a:p>
            <a:pPr lvl="1"/>
            <a:r>
              <a:rPr lang="en-US" dirty="0"/>
              <a:t>Scripted video</a:t>
            </a:r>
          </a:p>
          <a:p>
            <a:pPr lvl="2"/>
            <a:r>
              <a:rPr lang="en-US" dirty="0"/>
              <a:t>What type of script?</a:t>
            </a:r>
          </a:p>
          <a:p>
            <a:pPr lvl="3"/>
            <a:r>
              <a:rPr lang="en-US" dirty="0"/>
              <a:t>TV/Documentary style</a:t>
            </a:r>
          </a:p>
          <a:p>
            <a:pPr lvl="3"/>
            <a:r>
              <a:rPr lang="en-US" dirty="0"/>
              <a:t>Film Style</a:t>
            </a:r>
          </a:p>
          <a:p>
            <a:pPr lvl="1"/>
            <a:r>
              <a:rPr lang="en-US" dirty="0"/>
              <a:t>Storyboard</a:t>
            </a:r>
          </a:p>
          <a:p>
            <a:pPr lvl="1"/>
            <a:r>
              <a:rPr lang="en-US" dirty="0"/>
              <a:t>Outline</a:t>
            </a:r>
          </a:p>
          <a:p>
            <a:pPr marL="1371600" lvl="3" indent="0">
              <a:buNone/>
            </a:pPr>
            <a:endParaRPr lang="en-US" dirty="0"/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https://lh3.googleusercontent.com/ZJjzcSyQGL33gf8BxD0S1rLwafumd4zVAsH_W8TQ6aroW9axDHb7fW_MCQQrcmRgAfVpuIomWsQRea8n1iC2hxtUHOxIy4JwYE63mKVr7aYQtqo846_yd6Xy_r3v2koMZk6RmK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053" y="1217266"/>
            <a:ext cx="5172139" cy="540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writersstore.com/system/imagemanager/sample-screenplay-pag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301" y="1007706"/>
            <a:ext cx="5494572" cy="580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bbc.co.uk/staticarchive/5704d2e01b1bb8219f87861d33ecbf3e4f0febc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80" y="2408236"/>
            <a:ext cx="6302893" cy="422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lockyervideoproductions.com/wp-content/uploads/2014/02/Scene-by-scene-project-outline-Lockyer-Video-Production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256" y="1184586"/>
            <a:ext cx="4696803" cy="54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0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Team</a:t>
            </a:r>
          </a:p>
          <a:p>
            <a:pPr lvl="1"/>
            <a:r>
              <a:rPr lang="en-US" dirty="0"/>
              <a:t>Who is the videographer</a:t>
            </a:r>
          </a:p>
          <a:p>
            <a:pPr lvl="1"/>
            <a:r>
              <a:rPr lang="en-US" dirty="0"/>
              <a:t>Who is the director</a:t>
            </a:r>
          </a:p>
          <a:p>
            <a:pPr lvl="1"/>
            <a:r>
              <a:rPr lang="en-US" dirty="0"/>
              <a:t>Who is the scriptwriter</a:t>
            </a:r>
          </a:p>
          <a:p>
            <a:pPr lvl="1"/>
            <a:endParaRPr lang="en-US" dirty="0"/>
          </a:p>
          <a:p>
            <a:r>
              <a:rPr lang="en-US" dirty="0"/>
              <a:t>How much time can you devote (remember keep it simple)</a:t>
            </a:r>
          </a:p>
          <a:p>
            <a:r>
              <a:rPr lang="en-US" dirty="0"/>
              <a:t>It always takes longer then you think it will</a:t>
            </a:r>
          </a:p>
          <a:p>
            <a:r>
              <a:rPr lang="en-US" dirty="0"/>
              <a:t>Make a shot list from your script or outline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Filming </a:t>
            </a:r>
            <a:r>
              <a:rPr lang="en-US" sz="2400" dirty="0"/>
              <a:t>(ok actually it’s video)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321398"/>
            <a:ext cx="8946541" cy="4195481"/>
          </a:xfrm>
        </p:spPr>
        <p:txBody>
          <a:bodyPr>
            <a:normAutofit/>
          </a:bodyPr>
          <a:lstStyle/>
          <a:p>
            <a:r>
              <a:rPr lang="en-US" dirty="0"/>
              <a:t>Equipment</a:t>
            </a:r>
          </a:p>
          <a:p>
            <a:pPr lvl="1"/>
            <a:r>
              <a:rPr lang="en-US" dirty="0"/>
              <a:t>Camera</a:t>
            </a:r>
          </a:p>
          <a:p>
            <a:pPr lvl="1"/>
            <a:r>
              <a:rPr lang="en-US" dirty="0"/>
              <a:t>Tripod</a:t>
            </a:r>
          </a:p>
          <a:p>
            <a:pPr lvl="1"/>
            <a:r>
              <a:rPr lang="en-US" dirty="0"/>
              <a:t>Audio</a:t>
            </a:r>
          </a:p>
          <a:p>
            <a:pPr lvl="1"/>
            <a:r>
              <a:rPr lang="en-US" dirty="0"/>
              <a:t>Media</a:t>
            </a:r>
          </a:p>
          <a:p>
            <a:pPr lvl="1"/>
            <a:r>
              <a:rPr lang="en-US" dirty="0"/>
              <a:t>Accessories</a:t>
            </a:r>
          </a:p>
          <a:p>
            <a:pPr lvl="2"/>
            <a:r>
              <a:rPr lang="en-US" dirty="0"/>
              <a:t>Batteries</a:t>
            </a:r>
          </a:p>
          <a:p>
            <a:pPr lvl="2"/>
            <a:r>
              <a:rPr lang="en-US" dirty="0"/>
              <a:t>Battery Charger</a:t>
            </a:r>
          </a:p>
          <a:p>
            <a:pPr lvl="2"/>
            <a:r>
              <a:rPr lang="en-US" dirty="0"/>
              <a:t>SD Cards</a:t>
            </a:r>
          </a:p>
          <a:p>
            <a:pPr lvl="2"/>
            <a:r>
              <a:rPr lang="en-US" dirty="0"/>
              <a:t>External monitor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59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Filming </a:t>
            </a:r>
            <a:r>
              <a:rPr lang="en-US" sz="2400" dirty="0"/>
              <a:t>(ok actually it’s video)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321398"/>
            <a:ext cx="8946541" cy="5247353"/>
          </a:xfrm>
        </p:spPr>
        <p:txBody>
          <a:bodyPr>
            <a:normAutofit/>
          </a:bodyPr>
          <a:lstStyle/>
          <a:p>
            <a:r>
              <a:rPr lang="en-US" dirty="0"/>
              <a:t>Use a tripod </a:t>
            </a:r>
          </a:p>
          <a:p>
            <a:r>
              <a:rPr lang="en-US" dirty="0"/>
              <a:t>Avoid zooming</a:t>
            </a:r>
          </a:p>
          <a:p>
            <a:r>
              <a:rPr lang="en-US" dirty="0"/>
              <a:t>Camera Basics</a:t>
            </a:r>
          </a:p>
          <a:p>
            <a:pPr lvl="1"/>
            <a:r>
              <a:rPr lang="en-US" dirty="0"/>
              <a:t>Focus</a:t>
            </a:r>
          </a:p>
          <a:p>
            <a:pPr lvl="2"/>
            <a:r>
              <a:rPr lang="en-US" dirty="0"/>
              <a:t>Manual vs auto focus</a:t>
            </a:r>
          </a:p>
          <a:p>
            <a:pPr lvl="1"/>
            <a:r>
              <a:rPr lang="en-US" dirty="0"/>
              <a:t>Exposure</a:t>
            </a:r>
          </a:p>
          <a:p>
            <a:pPr lvl="1"/>
            <a:r>
              <a:rPr lang="en-US" dirty="0"/>
              <a:t>White Balance (daylight, tungsten</a:t>
            </a:r>
          </a:p>
          <a:p>
            <a:pPr lvl="2"/>
            <a:r>
              <a:rPr lang="en-US" dirty="0"/>
              <a:t>Skin tone</a:t>
            </a:r>
          </a:p>
          <a:p>
            <a:r>
              <a:rPr lang="en-US" dirty="0"/>
              <a:t>Shots:</a:t>
            </a:r>
          </a:p>
          <a:p>
            <a:pPr lvl="1"/>
            <a:r>
              <a:rPr lang="en-US" dirty="0"/>
              <a:t>Composition</a:t>
            </a:r>
          </a:p>
          <a:p>
            <a:pPr lvl="2"/>
            <a:r>
              <a:rPr lang="en-US" dirty="0"/>
              <a:t>Rule of Thirds (conventional</a:t>
            </a:r>
          </a:p>
          <a:p>
            <a:pPr lvl="1"/>
            <a:r>
              <a:rPr lang="en-US" dirty="0"/>
              <a:t>Frame Size (Field of View)</a:t>
            </a:r>
          </a:p>
          <a:p>
            <a:pPr lvl="1"/>
            <a:r>
              <a:rPr lang="en-US" dirty="0"/>
              <a:t>Depth of Field (Shallow vs deep)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51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Filming </a:t>
            </a:r>
            <a:r>
              <a:rPr lang="en-US" sz="2400" dirty="0"/>
              <a:t>(ok actually it’s video)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321398"/>
            <a:ext cx="8946541" cy="52473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Directing the Viewer’s eye</a:t>
            </a:r>
          </a:p>
          <a:p>
            <a:pPr lvl="1"/>
            <a:r>
              <a:rPr lang="en-US" dirty="0"/>
              <a:t>Focus (Depth of field)</a:t>
            </a:r>
          </a:p>
          <a:p>
            <a:pPr lvl="1"/>
            <a:r>
              <a:rPr lang="en-US" dirty="0"/>
              <a:t>Composition (Balance)</a:t>
            </a:r>
          </a:p>
          <a:p>
            <a:pPr lvl="1"/>
            <a:r>
              <a:rPr lang="en-US" dirty="0"/>
              <a:t>Eye Fix (transitions)</a:t>
            </a:r>
          </a:p>
          <a:p>
            <a:pPr lvl="2"/>
            <a:r>
              <a:rPr lang="en-US" dirty="0"/>
              <a:t>Think about where you want the viewer’s eye to go</a:t>
            </a:r>
          </a:p>
          <a:p>
            <a:pPr lvl="2"/>
            <a:r>
              <a:rPr lang="en-US" dirty="0"/>
              <a:t>Transitions – cuts or dissolves </a:t>
            </a:r>
          </a:p>
          <a:p>
            <a:pPr lvl="1"/>
            <a:r>
              <a:rPr lang="en-US" dirty="0"/>
              <a:t>Screen Direction (Crossing the line)</a:t>
            </a:r>
          </a:p>
          <a:p>
            <a:pPr lvl="1"/>
            <a:r>
              <a:rPr lang="en-US" dirty="0"/>
              <a:t>Clean entrances and exits</a:t>
            </a:r>
          </a:p>
          <a:p>
            <a:r>
              <a:rPr lang="en-US" dirty="0"/>
              <a:t>Overshoot – You’ll need it</a:t>
            </a:r>
          </a:p>
          <a:p>
            <a:pPr lvl="1"/>
            <a:r>
              <a:rPr lang="en-US" dirty="0"/>
              <a:t>B-roll (what is it?)</a:t>
            </a:r>
          </a:p>
          <a:p>
            <a:pPr lvl="1"/>
            <a:r>
              <a:rPr lang="en-US" dirty="0"/>
              <a:t>Cutaways</a:t>
            </a:r>
          </a:p>
          <a:p>
            <a:pPr lvl="1"/>
            <a:r>
              <a:rPr lang="en-US" dirty="0"/>
              <a:t>Interviews (documentary style)</a:t>
            </a:r>
          </a:p>
          <a:p>
            <a:pPr lvl="1"/>
            <a:r>
              <a:rPr lang="en-US" dirty="0"/>
              <a:t>Scene Coverage (narrative style) – Different setups</a:t>
            </a:r>
          </a:p>
          <a:p>
            <a:r>
              <a:rPr lang="en-US" dirty="0"/>
              <a:t>Lighting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02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topic for next time </a:t>
            </a:r>
          </a:p>
        </p:txBody>
      </p:sp>
    </p:spTree>
    <p:extLst>
      <p:ext uri="{BB962C8B-B14F-4D97-AF65-F5344CB8AC3E}">
        <p14:creationId xmlns:p14="http://schemas.microsoft.com/office/powerpoint/2010/main" val="39279812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4905</TotalTime>
  <Words>272</Words>
  <Application>Microsoft Office PowerPoint</Application>
  <PresentationFormat>Widescreen</PresentationFormat>
  <Paragraphs>84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Ion</vt:lpstr>
      <vt:lpstr>Creating Your Video</vt:lpstr>
      <vt:lpstr>Overview</vt:lpstr>
      <vt:lpstr>The Idea</vt:lpstr>
      <vt:lpstr>Video Concept</vt:lpstr>
      <vt:lpstr>Production Plan</vt:lpstr>
      <vt:lpstr>Filming (ok actually it’s video)</vt:lpstr>
      <vt:lpstr>Filming (ok actually it’s video)</vt:lpstr>
      <vt:lpstr>Filming (ok actually it’s video)</vt:lpstr>
      <vt:lpstr>Editing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Video</dc:title>
  <dc:creator>Rick Garza</dc:creator>
  <cp:lastModifiedBy>Rick Garza</cp:lastModifiedBy>
  <cp:revision>33</cp:revision>
  <dcterms:created xsi:type="dcterms:W3CDTF">2016-05-08T18:56:04Z</dcterms:created>
  <dcterms:modified xsi:type="dcterms:W3CDTF">2016-05-13T18:17:18Z</dcterms:modified>
</cp:coreProperties>
</file>