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wmf" ContentType="image/x-w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1"/>
  </p:notesMasterIdLst>
  <p:sldIdLst>
    <p:sldId id="515" r:id="rId2"/>
    <p:sldId id="525" r:id="rId3"/>
    <p:sldId id="458" r:id="rId4"/>
    <p:sldId id="516" r:id="rId5"/>
    <p:sldId id="501" r:id="rId6"/>
    <p:sldId id="406" r:id="rId7"/>
    <p:sldId id="489" r:id="rId8"/>
    <p:sldId id="473" r:id="rId9"/>
    <p:sldId id="286" r:id="rId10"/>
    <p:sldId id="519" r:id="rId11"/>
    <p:sldId id="502" r:id="rId12"/>
    <p:sldId id="293" r:id="rId13"/>
    <p:sldId id="520" r:id="rId14"/>
    <p:sldId id="503" r:id="rId15"/>
    <p:sldId id="497" r:id="rId16"/>
    <p:sldId id="521" r:id="rId17"/>
    <p:sldId id="488" r:id="rId18"/>
    <p:sldId id="527" r:id="rId19"/>
    <p:sldId id="526" r:id="rId20"/>
    <p:sldId id="528" r:id="rId21"/>
    <p:sldId id="403" r:id="rId22"/>
    <p:sldId id="317" r:id="rId23"/>
    <p:sldId id="524" r:id="rId24"/>
    <p:sldId id="322" r:id="rId25"/>
    <p:sldId id="409" r:id="rId26"/>
    <p:sldId id="410" r:id="rId27"/>
    <p:sldId id="411" r:id="rId28"/>
    <p:sldId id="529" r:id="rId29"/>
    <p:sldId id="392" r:id="rId3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6316"/>
    <a:srgbClr val="030201"/>
    <a:srgbClr val="D8BEEC"/>
    <a:srgbClr val="FFFFAB"/>
    <a:srgbClr val="4042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0215" autoAdjust="0"/>
  </p:normalViewPr>
  <p:slideViewPr>
    <p:cSldViewPr>
      <p:cViewPr varScale="1">
        <p:scale>
          <a:sx n="94" d="100"/>
          <a:sy n="94" d="100"/>
        </p:scale>
        <p:origin x="1480" y="68"/>
      </p:cViewPr>
      <p:guideLst>
        <p:guide orient="horz" pos="2160"/>
        <p:guide pos="2880"/>
      </p:guideLst>
    </p:cSldViewPr>
  </p:slideViewPr>
  <p:outlineViewPr>
    <p:cViewPr>
      <p:scale>
        <a:sx n="33" d="100"/>
        <a:sy n="33" d="100"/>
      </p:scale>
      <p:origin x="0" y="2412"/>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F6D86B5-205C-46D9-AAE1-F26EFCF4D1C1}" type="datetimeFigureOut">
              <a:rPr lang="en-US" smtClean="0"/>
              <a:pPr/>
              <a:t>4/10/2020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DDFB669A-6542-4372-A4A4-03D4FFBE6AC4}" type="slidenum">
              <a:rPr lang="en-US" smtClean="0"/>
              <a:pPr/>
              <a:t>‹#›</a:t>
            </a:fld>
            <a:endParaRPr lang="en-US"/>
          </a:p>
        </p:txBody>
      </p:sp>
    </p:spTree>
    <p:extLst>
      <p:ext uri="{BB962C8B-B14F-4D97-AF65-F5344CB8AC3E}">
        <p14:creationId xmlns:p14="http://schemas.microsoft.com/office/powerpoint/2010/main" val="1828711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FB669A-6542-4372-A4A4-03D4FFBE6AC4}"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338250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Segoe" charset="0"/>
            </a:endParaRP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6156">
              <a:defRPr sz="2500">
                <a:solidFill>
                  <a:schemeClr val="bg2"/>
                </a:solidFill>
                <a:latin typeface="Georgia" charset="0"/>
                <a:ea typeface="ＭＳ Ｐゴシック" charset="0"/>
                <a:cs typeface="ＭＳ Ｐゴシック" charset="0"/>
              </a:defRPr>
            </a:lvl1pPr>
            <a:lvl2pPr marL="786236" indent="-302398" defTabSz="986156">
              <a:defRPr sz="2500">
                <a:solidFill>
                  <a:schemeClr val="bg2"/>
                </a:solidFill>
                <a:latin typeface="Georgia" charset="0"/>
                <a:ea typeface="ＭＳ Ｐゴシック" charset="0"/>
              </a:defRPr>
            </a:lvl2pPr>
            <a:lvl3pPr marL="1209594" indent="-241918" defTabSz="986156">
              <a:defRPr sz="2500">
                <a:solidFill>
                  <a:schemeClr val="bg2"/>
                </a:solidFill>
                <a:latin typeface="Georgia" charset="0"/>
                <a:ea typeface="ＭＳ Ｐゴシック" charset="0"/>
              </a:defRPr>
            </a:lvl3pPr>
            <a:lvl4pPr marL="1693432" indent="-241918" defTabSz="986156">
              <a:defRPr sz="2500">
                <a:solidFill>
                  <a:schemeClr val="bg2"/>
                </a:solidFill>
                <a:latin typeface="Georgia" charset="0"/>
                <a:ea typeface="ＭＳ Ｐゴシック" charset="0"/>
              </a:defRPr>
            </a:lvl4pPr>
            <a:lvl5pPr marL="2177270" indent="-241918" defTabSz="986156">
              <a:defRPr sz="2500">
                <a:solidFill>
                  <a:schemeClr val="bg2"/>
                </a:solidFill>
                <a:latin typeface="Georgia" charset="0"/>
                <a:ea typeface="ＭＳ Ｐゴシック" charset="0"/>
              </a:defRPr>
            </a:lvl5pPr>
            <a:lvl6pPr marL="2661108" indent="-241918" defTabSz="986156" eaLnBrk="0" fontAlgn="base" hangingPunct="0">
              <a:spcBef>
                <a:spcPct val="0"/>
              </a:spcBef>
              <a:spcAft>
                <a:spcPct val="0"/>
              </a:spcAft>
              <a:defRPr sz="2500">
                <a:solidFill>
                  <a:schemeClr val="bg2"/>
                </a:solidFill>
                <a:latin typeface="Georgia" charset="0"/>
                <a:ea typeface="ＭＳ Ｐゴシック" charset="0"/>
              </a:defRPr>
            </a:lvl6pPr>
            <a:lvl7pPr marL="3144945" indent="-241918" defTabSz="986156" eaLnBrk="0" fontAlgn="base" hangingPunct="0">
              <a:spcBef>
                <a:spcPct val="0"/>
              </a:spcBef>
              <a:spcAft>
                <a:spcPct val="0"/>
              </a:spcAft>
              <a:defRPr sz="2500">
                <a:solidFill>
                  <a:schemeClr val="bg2"/>
                </a:solidFill>
                <a:latin typeface="Georgia" charset="0"/>
                <a:ea typeface="ＭＳ Ｐゴシック" charset="0"/>
              </a:defRPr>
            </a:lvl7pPr>
            <a:lvl8pPr marL="3628783" indent="-241918" defTabSz="986156" eaLnBrk="0" fontAlgn="base" hangingPunct="0">
              <a:spcBef>
                <a:spcPct val="0"/>
              </a:spcBef>
              <a:spcAft>
                <a:spcPct val="0"/>
              </a:spcAft>
              <a:defRPr sz="2500">
                <a:solidFill>
                  <a:schemeClr val="bg2"/>
                </a:solidFill>
                <a:latin typeface="Georgia" charset="0"/>
                <a:ea typeface="ＭＳ Ｐゴシック" charset="0"/>
              </a:defRPr>
            </a:lvl8pPr>
            <a:lvl9pPr marL="4112621" indent="-241918" defTabSz="986156" eaLnBrk="0" fontAlgn="base" hangingPunct="0">
              <a:spcBef>
                <a:spcPct val="0"/>
              </a:spcBef>
              <a:spcAft>
                <a:spcPct val="0"/>
              </a:spcAft>
              <a:defRPr sz="2500">
                <a:solidFill>
                  <a:schemeClr val="bg2"/>
                </a:solidFill>
                <a:latin typeface="Georgia" charset="0"/>
                <a:ea typeface="ＭＳ Ｐゴシック" charset="0"/>
              </a:defRPr>
            </a:lvl9pPr>
          </a:lstStyle>
          <a:p>
            <a:fld id="{DD88698F-E401-C143-9EE1-64DC1C2672ED}" type="slidenum">
              <a:rPr lang="en-US" sz="1300">
                <a:solidFill>
                  <a:srgbClr val="000000"/>
                </a:solidFill>
                <a:latin typeface="Segoe" charset="0"/>
              </a:rPr>
              <a:pPr/>
              <a:t>24</a:t>
            </a:fld>
            <a:endParaRPr lang="en-US" sz="1300">
              <a:solidFill>
                <a:srgbClr val="000000"/>
              </a:solidFill>
              <a:latin typeface="Segoe" charset="0"/>
            </a:endParaRPr>
          </a:p>
        </p:txBody>
      </p:sp>
    </p:spTree>
    <p:extLst>
      <p:ext uri="{BB962C8B-B14F-4D97-AF65-F5344CB8AC3E}">
        <p14:creationId xmlns:p14="http://schemas.microsoft.com/office/powerpoint/2010/main" val="671896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FB669A-6542-4372-A4A4-03D4FFBE6AC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010131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1992" eaLnBrk="0" hangingPunct="0">
              <a:defRPr sz="2500">
                <a:solidFill>
                  <a:schemeClr val="tx1"/>
                </a:solidFill>
                <a:latin typeface="Arial" charset="0"/>
                <a:ea typeface="ＭＳ Ｐゴシック" charset="0"/>
                <a:cs typeface="ＭＳ Ｐゴシック" charset="0"/>
              </a:defRPr>
            </a:lvl1pPr>
            <a:lvl2pPr marL="40097626" indent="-39614320" defTabSz="1021992"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83306" eaLnBrk="0" fontAlgn="base" hangingPunct="0">
              <a:spcBef>
                <a:spcPct val="0"/>
              </a:spcBef>
              <a:spcAft>
                <a:spcPct val="0"/>
              </a:spcAft>
              <a:defRPr sz="2500">
                <a:solidFill>
                  <a:schemeClr val="tx1"/>
                </a:solidFill>
                <a:latin typeface="Arial" charset="0"/>
                <a:ea typeface="ＭＳ Ｐゴシック" charset="0"/>
              </a:defRPr>
            </a:lvl6pPr>
            <a:lvl7pPr marL="966612" eaLnBrk="0" fontAlgn="base" hangingPunct="0">
              <a:spcBef>
                <a:spcPct val="0"/>
              </a:spcBef>
              <a:spcAft>
                <a:spcPct val="0"/>
              </a:spcAft>
              <a:defRPr sz="2500">
                <a:solidFill>
                  <a:schemeClr val="tx1"/>
                </a:solidFill>
                <a:latin typeface="Arial" charset="0"/>
                <a:ea typeface="ＭＳ Ｐゴシック" charset="0"/>
              </a:defRPr>
            </a:lvl7pPr>
            <a:lvl8pPr marL="1449918" eaLnBrk="0" fontAlgn="base" hangingPunct="0">
              <a:spcBef>
                <a:spcPct val="0"/>
              </a:spcBef>
              <a:spcAft>
                <a:spcPct val="0"/>
              </a:spcAft>
              <a:defRPr sz="2500">
                <a:solidFill>
                  <a:schemeClr val="tx1"/>
                </a:solidFill>
                <a:latin typeface="Arial" charset="0"/>
                <a:ea typeface="ＭＳ Ｐゴシック" charset="0"/>
              </a:defRPr>
            </a:lvl8pPr>
            <a:lvl9pPr marL="193322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en-US" sz="1400">
                <a:latin typeface="Times New Roman" charset="0"/>
              </a:rPr>
              <a:t>MGX 2006</a:t>
            </a:r>
          </a:p>
        </p:txBody>
      </p:sp>
      <p:sp>
        <p:nvSpPr>
          <p:cNvPr id="66563"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1992" eaLnBrk="0" hangingPunct="0">
              <a:defRPr sz="2500">
                <a:solidFill>
                  <a:schemeClr val="tx1"/>
                </a:solidFill>
                <a:latin typeface="Arial" charset="0"/>
                <a:ea typeface="ＭＳ Ｐゴシック" charset="0"/>
                <a:cs typeface="ＭＳ Ｐゴシック" charset="0"/>
              </a:defRPr>
            </a:lvl1pPr>
            <a:lvl2pPr marL="40097626" indent="-39614320" defTabSz="1021992"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83306" eaLnBrk="0" fontAlgn="base" hangingPunct="0">
              <a:spcBef>
                <a:spcPct val="0"/>
              </a:spcBef>
              <a:spcAft>
                <a:spcPct val="0"/>
              </a:spcAft>
              <a:defRPr sz="2500">
                <a:solidFill>
                  <a:schemeClr val="tx1"/>
                </a:solidFill>
                <a:latin typeface="Arial" charset="0"/>
                <a:ea typeface="ＭＳ Ｐゴシック" charset="0"/>
              </a:defRPr>
            </a:lvl6pPr>
            <a:lvl7pPr marL="966612" eaLnBrk="0" fontAlgn="base" hangingPunct="0">
              <a:spcBef>
                <a:spcPct val="0"/>
              </a:spcBef>
              <a:spcAft>
                <a:spcPct val="0"/>
              </a:spcAft>
              <a:defRPr sz="2500">
                <a:solidFill>
                  <a:schemeClr val="tx1"/>
                </a:solidFill>
                <a:latin typeface="Arial" charset="0"/>
                <a:ea typeface="ＭＳ Ｐゴシック" charset="0"/>
              </a:defRPr>
            </a:lvl7pPr>
            <a:lvl8pPr marL="1449918" eaLnBrk="0" fontAlgn="base" hangingPunct="0">
              <a:spcBef>
                <a:spcPct val="0"/>
              </a:spcBef>
              <a:spcAft>
                <a:spcPct val="0"/>
              </a:spcAft>
              <a:defRPr sz="2500">
                <a:solidFill>
                  <a:schemeClr val="tx1"/>
                </a:solidFill>
                <a:latin typeface="Arial" charset="0"/>
                <a:ea typeface="ＭＳ Ｐゴシック" charset="0"/>
              </a:defRPr>
            </a:lvl8pPr>
            <a:lvl9pPr marL="193322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5F8636C7-E781-D54A-BC62-C4A091E0A423}" type="datetime8">
              <a:rPr lang="en-US" sz="1400">
                <a:latin typeface="Times New Roman" charset="0"/>
              </a:rPr>
              <a:pPr eaLnBrk="1" hangingPunct="1"/>
              <a:t>4/10/2020 10:54 AM</a:t>
            </a:fld>
            <a:endParaRPr lang="en-US" sz="1400">
              <a:latin typeface="Times New Roman" charset="0"/>
            </a:endParaRPr>
          </a:p>
        </p:txBody>
      </p:sp>
      <p:sp>
        <p:nvSpPr>
          <p:cNvPr id="66564"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1992" eaLnBrk="0" hangingPunct="0">
              <a:defRPr sz="2500">
                <a:solidFill>
                  <a:schemeClr val="tx1"/>
                </a:solidFill>
                <a:latin typeface="Arial" charset="0"/>
                <a:ea typeface="ＭＳ Ｐゴシック" charset="0"/>
                <a:cs typeface="ＭＳ Ｐゴシック" charset="0"/>
              </a:defRPr>
            </a:lvl1pPr>
            <a:lvl2pPr marL="40097626" indent="-39614320" defTabSz="1021992"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83306" eaLnBrk="0" fontAlgn="base" hangingPunct="0">
              <a:spcBef>
                <a:spcPct val="0"/>
              </a:spcBef>
              <a:spcAft>
                <a:spcPct val="0"/>
              </a:spcAft>
              <a:defRPr sz="2500">
                <a:solidFill>
                  <a:schemeClr val="tx1"/>
                </a:solidFill>
                <a:latin typeface="Arial" charset="0"/>
                <a:ea typeface="ＭＳ Ｐゴシック" charset="0"/>
              </a:defRPr>
            </a:lvl6pPr>
            <a:lvl7pPr marL="966612" eaLnBrk="0" fontAlgn="base" hangingPunct="0">
              <a:spcBef>
                <a:spcPct val="0"/>
              </a:spcBef>
              <a:spcAft>
                <a:spcPct val="0"/>
              </a:spcAft>
              <a:defRPr sz="2500">
                <a:solidFill>
                  <a:schemeClr val="tx1"/>
                </a:solidFill>
                <a:latin typeface="Arial" charset="0"/>
                <a:ea typeface="ＭＳ Ｐゴシック" charset="0"/>
              </a:defRPr>
            </a:lvl7pPr>
            <a:lvl8pPr marL="1449918" eaLnBrk="0" fontAlgn="base" hangingPunct="0">
              <a:spcBef>
                <a:spcPct val="0"/>
              </a:spcBef>
              <a:spcAft>
                <a:spcPct val="0"/>
              </a:spcAft>
              <a:defRPr sz="2500">
                <a:solidFill>
                  <a:schemeClr val="tx1"/>
                </a:solidFill>
                <a:latin typeface="Arial" charset="0"/>
                <a:ea typeface="ＭＳ Ｐゴシック" charset="0"/>
              </a:defRPr>
            </a:lvl8pPr>
            <a:lvl9pPr marL="193322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en-US" sz="1400">
                <a:latin typeface="Times New Roman" charset="0"/>
              </a:rPr>
              <a:t>© 2006 Microsoft Corporation. All rights reserved.</a:t>
            </a:r>
          </a:p>
          <a:p>
            <a:r>
              <a:rPr lang="en-US" sz="1400">
                <a:latin typeface="Times New Roman" charset="0"/>
              </a:rPr>
              <a:t>This presentation is for informational purposes only. Microsoft makes no warranties, express or implied, in this summary.</a:t>
            </a:r>
          </a:p>
        </p:txBody>
      </p:sp>
      <p:sp>
        <p:nvSpPr>
          <p:cNvPr id="665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1992" eaLnBrk="0" hangingPunct="0">
              <a:defRPr sz="2500">
                <a:solidFill>
                  <a:schemeClr val="tx1"/>
                </a:solidFill>
                <a:latin typeface="Arial" charset="0"/>
                <a:ea typeface="ＭＳ Ｐゴシック" charset="0"/>
                <a:cs typeface="ＭＳ Ｐゴシック" charset="0"/>
              </a:defRPr>
            </a:lvl1pPr>
            <a:lvl2pPr marL="40097626" indent="-39614320" defTabSz="1021992"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83306" eaLnBrk="0" fontAlgn="base" hangingPunct="0">
              <a:spcBef>
                <a:spcPct val="0"/>
              </a:spcBef>
              <a:spcAft>
                <a:spcPct val="0"/>
              </a:spcAft>
              <a:defRPr sz="2500">
                <a:solidFill>
                  <a:schemeClr val="tx1"/>
                </a:solidFill>
                <a:latin typeface="Arial" charset="0"/>
                <a:ea typeface="ＭＳ Ｐゴシック" charset="0"/>
              </a:defRPr>
            </a:lvl6pPr>
            <a:lvl7pPr marL="966612" eaLnBrk="0" fontAlgn="base" hangingPunct="0">
              <a:spcBef>
                <a:spcPct val="0"/>
              </a:spcBef>
              <a:spcAft>
                <a:spcPct val="0"/>
              </a:spcAft>
              <a:defRPr sz="2500">
                <a:solidFill>
                  <a:schemeClr val="tx1"/>
                </a:solidFill>
                <a:latin typeface="Arial" charset="0"/>
                <a:ea typeface="ＭＳ Ｐゴシック" charset="0"/>
              </a:defRPr>
            </a:lvl7pPr>
            <a:lvl8pPr marL="1449918" eaLnBrk="0" fontAlgn="base" hangingPunct="0">
              <a:spcBef>
                <a:spcPct val="0"/>
              </a:spcBef>
              <a:spcAft>
                <a:spcPct val="0"/>
              </a:spcAft>
              <a:defRPr sz="2500">
                <a:solidFill>
                  <a:schemeClr val="tx1"/>
                </a:solidFill>
                <a:latin typeface="Arial" charset="0"/>
                <a:ea typeface="ＭＳ Ｐゴシック" charset="0"/>
              </a:defRPr>
            </a:lvl8pPr>
            <a:lvl9pPr marL="193322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7D2356D9-9A42-8147-84D0-6399F638DF06}" type="slidenum">
              <a:rPr lang="en-US" sz="1400">
                <a:latin typeface="Times New Roman" charset="0"/>
              </a:rPr>
              <a:pPr eaLnBrk="1" hangingPunct="1"/>
              <a:t>6</a:t>
            </a:fld>
            <a:endParaRPr lang="en-US" sz="1400">
              <a:latin typeface="Times New Roman" charset="0"/>
            </a:endParaRPr>
          </a:p>
        </p:txBody>
      </p:sp>
      <p:sp>
        <p:nvSpPr>
          <p:cNvPr id="66566" name="Rectangle 2"/>
          <p:cNvSpPr>
            <a:spLocks noGrp="1" noRot="1" noChangeAspect="1" noChangeArrowheads="1" noTextEdit="1"/>
          </p:cNvSpPr>
          <p:nvPr>
            <p:ph type="sldImg"/>
          </p:nvPr>
        </p:nvSpPr>
        <p:spPr>
          <a:ln/>
        </p:spPr>
      </p:sp>
      <p:sp>
        <p:nvSpPr>
          <p:cNvPr id="665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72301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demonstration of breakdown in communication</a:t>
            </a:r>
            <a:endParaRPr lang="en-US" dirty="0"/>
          </a:p>
        </p:txBody>
      </p:sp>
      <p:sp>
        <p:nvSpPr>
          <p:cNvPr id="4" name="Slide Number Placeholder 3"/>
          <p:cNvSpPr>
            <a:spLocks noGrp="1"/>
          </p:cNvSpPr>
          <p:nvPr>
            <p:ph type="sldNum" sz="quarter" idx="10"/>
          </p:nvPr>
        </p:nvSpPr>
        <p:spPr/>
        <p:txBody>
          <a:bodyPr/>
          <a:lstStyle/>
          <a:p>
            <a:fld id="{DDFB669A-6542-4372-A4A4-03D4FFBE6AC4}" type="slidenum">
              <a:rPr lang="en-US" smtClean="0"/>
              <a:pPr/>
              <a:t>9</a:t>
            </a:fld>
            <a:endParaRPr lang="en-US"/>
          </a:p>
        </p:txBody>
      </p:sp>
    </p:spTree>
    <p:extLst>
      <p:ext uri="{BB962C8B-B14F-4D97-AF65-F5344CB8AC3E}">
        <p14:creationId xmlns:p14="http://schemas.microsoft.com/office/powerpoint/2010/main" val="2953535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FB669A-6542-4372-A4A4-03D4FFBE6AC4}" type="slidenum">
              <a:rPr lang="en-US" smtClean="0"/>
              <a:pPr/>
              <a:t>11</a:t>
            </a:fld>
            <a:endParaRPr lang="en-US"/>
          </a:p>
        </p:txBody>
      </p:sp>
    </p:spTree>
    <p:extLst>
      <p:ext uri="{BB962C8B-B14F-4D97-AF65-F5344CB8AC3E}">
        <p14:creationId xmlns:p14="http://schemas.microsoft.com/office/powerpoint/2010/main" val="1194943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Excellent</a:t>
            </a:r>
            <a:r>
              <a:rPr lang="en-US" baseline="0" dirty="0" smtClean="0"/>
              <a:t> demonstration of closed loop communication</a:t>
            </a:r>
            <a:endParaRPr lang="en-US" dirty="0"/>
          </a:p>
        </p:txBody>
      </p:sp>
      <p:sp>
        <p:nvSpPr>
          <p:cNvPr id="4" name="Slide Number Placeholder 3"/>
          <p:cNvSpPr>
            <a:spLocks noGrp="1"/>
          </p:cNvSpPr>
          <p:nvPr>
            <p:ph type="sldNum" sz="quarter" idx="10"/>
          </p:nvPr>
        </p:nvSpPr>
        <p:spPr/>
        <p:txBody>
          <a:bodyPr/>
          <a:lstStyle/>
          <a:p>
            <a:fld id="{DDFB669A-6542-4372-A4A4-03D4FFBE6AC4}" type="slidenum">
              <a:rPr lang="en-US" smtClean="0"/>
              <a:pPr/>
              <a:t>12</a:t>
            </a:fld>
            <a:endParaRPr lang="en-US"/>
          </a:p>
        </p:txBody>
      </p:sp>
    </p:spTree>
    <p:extLst>
      <p:ext uri="{BB962C8B-B14F-4D97-AF65-F5344CB8AC3E}">
        <p14:creationId xmlns:p14="http://schemas.microsoft.com/office/powerpoint/2010/main" val="1300541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ln/>
        </p:spPr>
      </p:sp>
      <p:sp>
        <p:nvSpPr>
          <p:cNvPr id="4096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rPr>
              <a:t>Purpose of Slide: Provides context and UW Medicine connection to team communication and public perspective of communication. </a:t>
            </a:r>
          </a:p>
        </p:txBody>
      </p:sp>
      <p:sp>
        <p:nvSpPr>
          <p:cNvPr id="4" name="Slide Number Placeholder 3"/>
          <p:cNvSpPr>
            <a:spLocks noGrp="1"/>
          </p:cNvSpPr>
          <p:nvPr>
            <p:ph type="sldNum" sz="quarter" idx="5"/>
          </p:nvPr>
        </p:nvSpPr>
        <p:spPr/>
        <p:txBody>
          <a:bodyPr/>
          <a:lstStyle/>
          <a:p>
            <a:pPr>
              <a:defRPr/>
            </a:pPr>
            <a:fld id="{F487E7F7-190F-2E48-A6D9-42E61DAC56DC}" type="slidenum">
              <a:rPr lang="en-US" smtClean="0">
                <a:solidFill>
                  <a:prstClr val="black"/>
                </a:solidFill>
                <a:latin typeface="Calibri"/>
              </a:rPr>
              <a:pPr>
                <a:defRPr/>
              </a:pPr>
              <a:t>17</a:t>
            </a:fld>
            <a:endParaRPr lang="en-US" smtClean="0">
              <a:solidFill>
                <a:prstClr val="black"/>
              </a:solidFill>
              <a:latin typeface="Calibri"/>
            </a:endParaRPr>
          </a:p>
        </p:txBody>
      </p:sp>
    </p:spTree>
    <p:extLst>
      <p:ext uri="{BB962C8B-B14F-4D97-AF65-F5344CB8AC3E}">
        <p14:creationId xmlns:p14="http://schemas.microsoft.com/office/powerpoint/2010/main" val="692228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3868881" cy="340511"/>
          </a:xfrm>
          <a:prstGeom prst="rect">
            <a:avLst/>
          </a:prstGeom>
        </p:spPr>
        <p:txBody>
          <a:bodyPr lIns="88240" tIns="44120" rIns="88240" bIns="4412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pitchFamily="34" charset="0"/>
                <a:ea typeface="ヒラギノ角ゴ Pro W3" pitchFamily="127" charset="-128"/>
                <a:cs typeface="+mn-cs"/>
              </a:rPr>
              <a:t>MGX 2006</a:t>
            </a:r>
            <a:endParaRPr kumimoji="0" lang="en-US" sz="1200" b="0" i="0" u="none" strike="noStrike" kern="1200" cap="none" spc="0" normalizeH="0" baseline="0" noProof="0">
              <a:ln>
                <a:noFill/>
              </a:ln>
              <a:solidFill>
                <a:srgbClr val="000000"/>
              </a:solidFill>
              <a:effectLst/>
              <a:uLnTx/>
              <a:uFillTx/>
              <a:latin typeface="Arial" pitchFamily="34" charset="0"/>
              <a:ea typeface="ヒラギノ角ゴ Pro W3" pitchFamily="127" charset="-128"/>
              <a:cs typeface="+mn-cs"/>
            </a:endParaRPr>
          </a:p>
        </p:txBody>
      </p:sp>
      <p:sp>
        <p:nvSpPr>
          <p:cNvPr id="5" name="Date Placeholder 4"/>
          <p:cNvSpPr>
            <a:spLocks noGrp="1"/>
          </p:cNvSpPr>
          <p:nvPr>
            <p:ph type="dt" idx="11"/>
          </p:nvPr>
        </p:nvSpPr>
        <p:spPr>
          <a:xfrm>
            <a:off x="5059891" y="0"/>
            <a:ext cx="3868881" cy="340511"/>
          </a:xfrm>
          <a:prstGeom prst="rect">
            <a:avLst/>
          </a:prstGeom>
        </p:spPr>
        <p:txBody>
          <a:bodyPr lIns="88240" tIns="44120" rIns="88240" bIns="44120"/>
          <a:lstStyle/>
          <a:p>
            <a:pPr marL="0" marR="0" lvl="0" indent="0" algn="r" defTabSz="914400" rtl="0" eaLnBrk="1" fontAlgn="base" latinLnBrk="0" hangingPunct="1">
              <a:lnSpc>
                <a:spcPct val="100000"/>
              </a:lnSpc>
              <a:spcBef>
                <a:spcPct val="0"/>
              </a:spcBef>
              <a:spcAft>
                <a:spcPct val="0"/>
              </a:spcAft>
              <a:buClrTx/>
              <a:buSzTx/>
              <a:buFontTx/>
              <a:buNone/>
              <a:tabLst/>
              <a:defRPr/>
            </a:pPr>
            <a:fld id="{4778B250-C88B-2241-BCAE-79C36D567B8A}" type="datetime1">
              <a:rPr kumimoji="0" lang="en-US" sz="1200" b="0" i="0" u="none" strike="noStrike" kern="1200" cap="none" spc="0" normalizeH="0" baseline="0" noProof="0" smtClean="0">
                <a:ln>
                  <a:noFill/>
                </a:ln>
                <a:solidFill>
                  <a:srgbClr val="000000"/>
                </a:solidFill>
                <a:effectLst/>
                <a:uLnTx/>
                <a:uFillTx/>
                <a:latin typeface="Arial" pitchFamily="34" charset="0"/>
                <a:ea typeface="ヒラギノ角ゴ Pro W3" pitchFamily="127"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4/10/2020</a:t>
            </a:fld>
            <a:endParaRPr kumimoji="0" lang="en-US" sz="1200" b="0" i="0" u="none" strike="noStrike" kern="1200" cap="none" spc="0" normalizeH="0" baseline="0" noProof="0">
              <a:ln>
                <a:noFill/>
              </a:ln>
              <a:solidFill>
                <a:srgbClr val="000000"/>
              </a:solidFill>
              <a:effectLst/>
              <a:uLnTx/>
              <a:uFillTx/>
              <a:latin typeface="Arial" pitchFamily="34" charset="0"/>
              <a:ea typeface="ヒラギノ角ゴ Pro W3" pitchFamily="127" charset="-128"/>
              <a:cs typeface="+mn-cs"/>
            </a:endParaRPr>
          </a:p>
        </p:txBody>
      </p:sp>
      <p:sp>
        <p:nvSpPr>
          <p:cNvPr id="6" name="Footer Placeholder 5"/>
          <p:cNvSpPr>
            <a:spLocks noGrp="1"/>
          </p:cNvSpPr>
          <p:nvPr>
            <p:ph type="ftr" sz="quarter" idx="12"/>
          </p:nvPr>
        </p:nvSpPr>
        <p:spPr>
          <a:xfrm>
            <a:off x="0" y="6543645"/>
            <a:ext cx="7379389" cy="258849"/>
          </a:xfrm>
          <a:prstGeom prst="rect">
            <a:avLst/>
          </a:prstGeom>
        </p:spPr>
        <p:txBody>
          <a:bodyPr lIns="88240" tIns="44120" rIns="88240" bIns="4412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pitchFamily="34" charset="0"/>
                <a:ea typeface="ヒラギノ角ゴ Pro W3" pitchFamily="127" charset="-128"/>
                <a:cs typeface="+mn-cs"/>
              </a:rPr>
              <a:t>© 2006 Microsoft Corporation. All rights reserved.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pitchFamily="34" charset="0"/>
                <a:ea typeface="ヒラギノ角ゴ Pro W3" pitchFamily="127" charset="-128"/>
                <a:cs typeface="+mn-cs"/>
              </a:rPr>
              <a:t>This presentation is for informational purposes only. Microsoft makes no warranties, express or implied, in this summary.</a:t>
            </a:r>
            <a:endParaRPr kumimoji="0" lang="en-US" sz="1200" b="0" i="0" u="none" strike="noStrike" kern="1200" cap="none" spc="0" normalizeH="0" baseline="0" noProof="0">
              <a:ln>
                <a:noFill/>
              </a:ln>
              <a:solidFill>
                <a:srgbClr val="000000"/>
              </a:solidFill>
              <a:effectLst/>
              <a:uLnTx/>
              <a:uFillTx/>
              <a:latin typeface="Arial" pitchFamily="34" charset="0"/>
              <a:ea typeface="ヒラギノ角ゴ Pro W3" pitchFamily="127" charset="-128"/>
              <a:cs typeface="+mn-cs"/>
            </a:endParaRPr>
          </a:p>
        </p:txBody>
      </p:sp>
      <p:sp>
        <p:nvSpPr>
          <p:cNvPr id="7" name="Slide Number Placeholder 6"/>
          <p:cNvSpPr>
            <a:spLocks noGrp="1"/>
          </p:cNvSpPr>
          <p:nvPr>
            <p:ph type="sldNum" sz="quarter" idx="13"/>
          </p:nvPr>
        </p:nvSpPr>
        <p:spPr>
          <a:xfrm>
            <a:off x="7269590" y="6461984"/>
            <a:ext cx="1659181" cy="340511"/>
          </a:xfrm>
          <a:prstGeom prst="rect">
            <a:avLst/>
          </a:prstGeom>
        </p:spPr>
        <p:txBody>
          <a:bodyPr lIns="88240" tIns="44120" rIns="88240" bIns="44120"/>
          <a:lstStyle/>
          <a:p>
            <a:pPr marL="0" marR="0" lvl="0" indent="0" algn="r" defTabSz="914400" rtl="0" eaLnBrk="1" fontAlgn="base" latinLnBrk="0" hangingPunct="1">
              <a:lnSpc>
                <a:spcPct val="100000"/>
              </a:lnSpc>
              <a:spcBef>
                <a:spcPct val="0"/>
              </a:spcBef>
              <a:spcAft>
                <a:spcPct val="0"/>
              </a:spcAft>
              <a:buClrTx/>
              <a:buSzTx/>
              <a:buFontTx/>
              <a:buNone/>
              <a:tabLst/>
              <a:defRPr/>
            </a:pPr>
            <a:fld id="{D97F484D-31ED-2D4D-9FCC-0C2ECE5892E5}" type="slidenum">
              <a:rPr kumimoji="0" lang="en-US" sz="1200" b="0" i="0" u="none" strike="noStrike" kern="1200" cap="none" spc="0" normalizeH="0" baseline="0" noProof="0" smtClean="0">
                <a:ln>
                  <a:noFill/>
                </a:ln>
                <a:solidFill>
                  <a:srgbClr val="000000"/>
                </a:solidFill>
                <a:effectLst/>
                <a:uLnTx/>
                <a:uFillTx/>
                <a:latin typeface="Arial" pitchFamily="34" charset="0"/>
                <a:ea typeface="ヒラギノ角ゴ Pro W3" pitchFamily="127"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pitchFamily="34" charset="0"/>
              <a:ea typeface="ヒラギノ角ゴ Pro W3" pitchFamily="127" charset="-128"/>
              <a:cs typeface="+mn-cs"/>
            </a:endParaRPr>
          </a:p>
        </p:txBody>
      </p:sp>
    </p:spTree>
    <p:extLst>
      <p:ext uri="{BB962C8B-B14F-4D97-AF65-F5344CB8AC3E}">
        <p14:creationId xmlns:p14="http://schemas.microsoft.com/office/powerpoint/2010/main" val="1751672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Demonstrates how one piece of information can make</a:t>
            </a:r>
            <a:r>
              <a:rPr lang="en-US" baseline="0" dirty="0" smtClean="0"/>
              <a:t> a difference in shared mental model</a:t>
            </a:r>
            <a:endParaRPr lang="en-US" dirty="0"/>
          </a:p>
        </p:txBody>
      </p:sp>
      <p:sp>
        <p:nvSpPr>
          <p:cNvPr id="4" name="Slide Number Placeholder 3"/>
          <p:cNvSpPr>
            <a:spLocks noGrp="1"/>
          </p:cNvSpPr>
          <p:nvPr>
            <p:ph type="sldNum" sz="quarter" idx="10"/>
          </p:nvPr>
        </p:nvSpPr>
        <p:spPr/>
        <p:txBody>
          <a:bodyPr/>
          <a:lstStyle/>
          <a:p>
            <a:fld id="{DDFB669A-6542-4372-A4A4-03D4FFBE6AC4}" type="slidenum">
              <a:rPr lang="en-US" smtClean="0"/>
              <a:pPr/>
              <a:t>22</a:t>
            </a:fld>
            <a:endParaRPr lang="en-US"/>
          </a:p>
        </p:txBody>
      </p:sp>
    </p:spTree>
    <p:extLst>
      <p:ext uri="{BB962C8B-B14F-4D97-AF65-F5344CB8AC3E}">
        <p14:creationId xmlns:p14="http://schemas.microsoft.com/office/powerpoint/2010/main" val="2689319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752600"/>
            <a:ext cx="8229600" cy="1402055"/>
          </a:xfrm>
        </p:spPr>
        <p:txBody>
          <a:bodyPr lIns="0" tIns="0" rIns="0" bIns="0" anchor="t">
            <a:noAutofit/>
          </a:bodyPr>
          <a:lstStyle>
            <a:lvl1pPr>
              <a:lnSpc>
                <a:spcPts val="4000"/>
              </a:lnSpc>
              <a:spcAft>
                <a:spcPts val="0"/>
              </a:spcAft>
              <a:defRPr sz="3200" b="1" cap="all" spc="250" baseline="0">
                <a:solidFill>
                  <a:schemeClr val="tx1"/>
                </a:solidFill>
                <a:latin typeface="Arial" pitchFamily="34" charset="0"/>
                <a:cs typeface="Arial" pitchFamily="34" charset="0"/>
              </a:defRPr>
            </a:lvl1pPr>
          </a:lstStyle>
          <a:p>
            <a:r>
              <a:rPr lang="en-US" dirty="0" smtClean="0"/>
              <a:t>TITLE HEADLINE GOES HERE. PREFERRABLY IN ALL CAPS AND NO MORE THAN THREE LINES.</a:t>
            </a:r>
            <a:endParaRPr lang="en-US" dirty="0"/>
          </a:p>
        </p:txBody>
      </p:sp>
      <p:sp>
        <p:nvSpPr>
          <p:cNvPr id="3" name="Subtitle 2"/>
          <p:cNvSpPr>
            <a:spLocks noGrp="1"/>
          </p:cNvSpPr>
          <p:nvPr>
            <p:ph type="subTitle" idx="1"/>
          </p:nvPr>
        </p:nvSpPr>
        <p:spPr>
          <a:xfrm>
            <a:off x="1362075" y="4267200"/>
            <a:ext cx="6400800" cy="634997"/>
          </a:xfrm>
        </p:spPr>
        <p:txBody>
          <a:bodyPr lIns="0" tIns="0" rIns="0" bIns="0">
            <a:noAutofit/>
          </a:bodyPr>
          <a:lstStyle>
            <a:lvl1pPr marL="0" indent="0" algn="ctr">
              <a:lnSpc>
                <a:spcPts val="2500"/>
              </a:lnSpc>
              <a:spcBef>
                <a:spcPts val="0"/>
              </a:spcBef>
              <a:buNone/>
              <a:defRPr sz="2000" b="0" cap="all">
                <a:solidFill>
                  <a:srgbClr val="0000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UWMedicine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 y="6385405"/>
            <a:ext cx="1828800" cy="243995"/>
          </a:xfrm>
          <a:prstGeom prst="rect">
            <a:avLst/>
          </a:prstGeom>
        </p:spPr>
      </p:pic>
      <p:sp>
        <p:nvSpPr>
          <p:cNvPr id="9" name="TextBox 8"/>
          <p:cNvSpPr txBox="1"/>
          <p:nvPr userDrawn="1"/>
        </p:nvSpPr>
        <p:spPr>
          <a:xfrm>
            <a:off x="200025" y="104775"/>
            <a:ext cx="8763000" cy="52322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kern="1200" baseline="0" dirty="0" smtClean="0">
                <a:ln>
                  <a:noFill/>
                </a:ln>
                <a:solidFill>
                  <a:srgbClr val="000000"/>
                </a:solidFill>
                <a:effectLst/>
                <a:latin typeface="+mn-lt"/>
                <a:ea typeface="+mn-ea"/>
                <a:cs typeface="+mn-cs"/>
              </a:rPr>
              <a:t>UW MEDICINE    </a:t>
            </a:r>
            <a:r>
              <a:rPr lang="en-US" sz="1000" kern="1200" baseline="0" dirty="0" smtClean="0">
                <a:ln>
                  <a:noFill/>
                </a:ln>
                <a:solidFill>
                  <a:srgbClr val="FF0000"/>
                </a:solidFill>
                <a:effectLst/>
                <a:latin typeface="Goudy"/>
                <a:ea typeface="+mn-ea"/>
                <a:cs typeface="+mn-cs"/>
              </a:rPr>
              <a:t>│</a:t>
            </a:r>
            <a:r>
              <a:rPr lang="en-US" sz="1000" kern="1200" baseline="0" dirty="0" smtClean="0">
                <a:ln>
                  <a:noFill/>
                </a:ln>
                <a:solidFill>
                  <a:srgbClr val="000000"/>
                </a:solidFill>
                <a:effectLst/>
                <a:latin typeface="+mn-lt"/>
                <a:ea typeface="+mn-ea"/>
                <a:cs typeface="+mn-cs"/>
              </a:rPr>
              <a:t>   </a:t>
            </a:r>
            <a:r>
              <a:rPr lang="en-US" sz="1000" kern="1200" baseline="0" dirty="0" smtClean="0">
                <a:ln>
                  <a:noFill/>
                </a:ln>
                <a:solidFill>
                  <a:srgbClr val="D2232A"/>
                </a:solidFill>
                <a:effectLst/>
                <a:latin typeface="+mn-lt"/>
                <a:ea typeface="+mn-ea"/>
                <a:cs typeface="+mn-cs"/>
              </a:rPr>
              <a:t>PATIENTS ARE FIRST</a:t>
            </a:r>
          </a:p>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962400" y="6492875"/>
            <a:ext cx="2133600" cy="365125"/>
          </a:xfrm>
          <a:prstGeom prst="rect">
            <a:avLst/>
          </a:prstGeom>
        </p:spPr>
        <p:txBody>
          <a:bodyPr anchor="b"/>
          <a:lstStyle>
            <a:lvl1pPr>
              <a:defRPr sz="1200"/>
            </a:lvl1pPr>
          </a:lstStyle>
          <a:p>
            <a:endParaRPr lang="en-US" dirty="0"/>
          </a:p>
        </p:txBody>
      </p:sp>
      <p:sp>
        <p:nvSpPr>
          <p:cNvPr id="3" name="Footer Placeholder 2"/>
          <p:cNvSpPr>
            <a:spLocks noGrp="1"/>
          </p:cNvSpPr>
          <p:nvPr>
            <p:ph type="ftr" sz="quarter" idx="11"/>
          </p:nvPr>
        </p:nvSpPr>
        <p:spPr>
          <a:xfrm>
            <a:off x="3124200" y="6172200"/>
            <a:ext cx="2895600" cy="365125"/>
          </a:xfrm>
          <a:prstGeom prst="rect">
            <a:avLst/>
          </a:prstGeom>
        </p:spPr>
        <p:txBody>
          <a:bodyPr/>
          <a:lstStyle>
            <a:lvl1pPr>
              <a:defRPr sz="1200"/>
            </a:lvl1pPr>
          </a:lstStyle>
          <a:p>
            <a:endParaRPr lang="en-US" dirty="0"/>
          </a:p>
        </p:txBody>
      </p:sp>
      <p:sp>
        <p:nvSpPr>
          <p:cNvPr id="4" name="Slide Number Placeholder 3"/>
          <p:cNvSpPr>
            <a:spLocks noGrp="1"/>
          </p:cNvSpPr>
          <p:nvPr>
            <p:ph type="sldNum" sz="quarter" idx="12"/>
          </p:nvPr>
        </p:nvSpPr>
        <p:spPr>
          <a:xfrm>
            <a:off x="8686800" y="6492875"/>
            <a:ext cx="457200" cy="365125"/>
          </a:xfrm>
          <a:prstGeom prst="rect">
            <a:avLst/>
          </a:prstGeom>
        </p:spPr>
        <p:txBody>
          <a:bodyPr anchor="b"/>
          <a:lstStyle>
            <a:lvl1pPr algn="r">
              <a:defRPr sz="1200"/>
            </a:lvl1pPr>
          </a:lstStyle>
          <a:p>
            <a:fld id="{499623A8-EBC6-4F74-88B3-26EAE98D8F54}"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Chart-only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5" name="Chart Placeholder 4"/>
          <p:cNvSpPr>
            <a:spLocks noGrp="1"/>
          </p:cNvSpPr>
          <p:nvPr>
            <p:ph type="chart" sz="quarter" idx="14"/>
          </p:nvPr>
        </p:nvSpPr>
        <p:spPr>
          <a:xfrm>
            <a:off x="457200" y="152400"/>
            <a:ext cx="8229600" cy="5791200"/>
          </a:xfrm>
        </p:spPr>
        <p:txBody>
          <a:bodyPr/>
          <a:lstStyle>
            <a:lvl1pPr>
              <a:buNone/>
              <a:defRPr/>
            </a:lvl1pPr>
          </a:lstStyle>
          <a:p>
            <a:r>
              <a:rPr lang="en-US" smtClean="0"/>
              <a:t>Click icon to add chart</a:t>
            </a:r>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Chart-onlyB">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8" name="Rectangle 7"/>
          <p:cNvSpPr/>
          <p:nvPr userDrawn="1"/>
        </p:nvSpPr>
        <p:spPr>
          <a:xfrm>
            <a:off x="0" y="838200"/>
            <a:ext cx="9144000" cy="5105400"/>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hart Placeholder 9"/>
          <p:cNvSpPr>
            <a:spLocks noGrp="1"/>
          </p:cNvSpPr>
          <p:nvPr>
            <p:ph type="chart" sz="quarter" idx="13"/>
          </p:nvPr>
        </p:nvSpPr>
        <p:spPr>
          <a:xfrm>
            <a:off x="457200" y="1219200"/>
            <a:ext cx="8229600" cy="4419600"/>
          </a:xfrm>
        </p:spPr>
        <p:txBody>
          <a:bodyPr/>
          <a:lstStyle>
            <a:lvl1pPr>
              <a:buNone/>
              <a:defRPr/>
            </a:lvl1pPr>
          </a:lstStyle>
          <a:p>
            <a:r>
              <a:rPr lang="en-US" smtClean="0"/>
              <a:t>Click icon to add chart</a:t>
            </a:r>
            <a:endParaRPr lang="en-US"/>
          </a:p>
        </p:txBody>
      </p:sp>
      <p:sp>
        <p:nvSpPr>
          <p:cNvPr id="5" name="Title 1"/>
          <p:cNvSpPr>
            <a:spLocks noGrp="1"/>
          </p:cNvSpPr>
          <p:nvPr>
            <p:ph type="title"/>
          </p:nvPr>
        </p:nvSpPr>
        <p:spPr>
          <a:xfrm>
            <a:off x="457200" y="1"/>
            <a:ext cx="8229600" cy="838200"/>
          </a:xfrm>
        </p:spPr>
        <p:txBody>
          <a:bodyPr lIns="0" tIns="0" rIns="0" bIns="0" anchor="ctr">
            <a:normAutofit/>
          </a:bodyPr>
          <a:lstStyle>
            <a:lvl1pPr>
              <a:defRPr sz="3200" cap="all">
                <a:solidFill>
                  <a:schemeClr val="tx1"/>
                </a:solidFill>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Chart-and-tex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smtClean="0"/>
              <a:t>Click to edit Master title style</a:t>
            </a:r>
            <a:endParaRPr lang="en-US" dirty="0"/>
          </a:p>
        </p:txBody>
      </p:sp>
      <p:sp>
        <p:nvSpPr>
          <p:cNvPr id="10" name="Chart Placeholder 9"/>
          <p:cNvSpPr>
            <a:spLocks noGrp="1"/>
          </p:cNvSpPr>
          <p:nvPr>
            <p:ph type="chart" sz="quarter" idx="13"/>
          </p:nvPr>
        </p:nvSpPr>
        <p:spPr>
          <a:xfrm>
            <a:off x="457200" y="990600"/>
            <a:ext cx="5334000" cy="2895600"/>
          </a:xfrm>
        </p:spPr>
        <p:txBody>
          <a:bodyPr/>
          <a:lstStyle>
            <a:lvl1pPr>
              <a:buNone/>
              <a:defRPr/>
            </a:lvl1pPr>
          </a:lstStyle>
          <a:p>
            <a:r>
              <a:rPr lang="en-US" smtClean="0"/>
              <a:t>Click icon to add chart</a:t>
            </a:r>
            <a:endParaRPr lang="en-US"/>
          </a:p>
        </p:txBody>
      </p:sp>
      <p:sp>
        <p:nvSpPr>
          <p:cNvPr id="9" name="Text Placeholder 8"/>
          <p:cNvSpPr>
            <a:spLocks noGrp="1"/>
          </p:cNvSpPr>
          <p:nvPr>
            <p:ph type="body" sz="quarter" idx="14"/>
          </p:nvPr>
        </p:nvSpPr>
        <p:spPr>
          <a:xfrm>
            <a:off x="5791200" y="1143000"/>
            <a:ext cx="2895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 Placeholder 11"/>
          <p:cNvSpPr>
            <a:spLocks noGrp="1"/>
          </p:cNvSpPr>
          <p:nvPr>
            <p:ph type="body" sz="quarter" idx="15"/>
          </p:nvPr>
        </p:nvSpPr>
        <p:spPr>
          <a:xfrm>
            <a:off x="457200" y="3886200"/>
            <a:ext cx="53340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Chart-and-textB">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smtClean="0"/>
              <a:t>Click to edit Master title style</a:t>
            </a:r>
            <a:endParaRPr lang="en-US" dirty="0"/>
          </a:p>
        </p:txBody>
      </p:sp>
      <p:sp>
        <p:nvSpPr>
          <p:cNvPr id="10" name="Text Placeholder 9"/>
          <p:cNvSpPr>
            <a:spLocks noGrp="1"/>
          </p:cNvSpPr>
          <p:nvPr>
            <p:ph type="body" sz="quarter" idx="11"/>
          </p:nvPr>
        </p:nvSpPr>
        <p:spPr>
          <a:xfrm>
            <a:off x="457200" y="914400"/>
            <a:ext cx="4648200" cy="5105400"/>
          </a:xfrm>
        </p:spPr>
        <p:txBody>
          <a:bodyPr anchor="t"/>
          <a:lstStyle>
            <a:lvl1pPr marL="0" indent="0">
              <a:buNone/>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2" hasCustomPrompt="1"/>
          </p:nvPr>
        </p:nvSpPr>
        <p:spPr>
          <a:xfrm>
            <a:off x="5334000" y="4800600"/>
            <a:ext cx="3352800" cy="1295400"/>
          </a:xfrm>
        </p:spPr>
        <p:txBody>
          <a:bodyPr anchor="ctr">
            <a:normAutofit/>
          </a:bodyPr>
          <a:lstStyle>
            <a:lvl1pPr marL="342900" marR="0" indent="-342900" algn="ctr" defTabSz="457200" rtl="0" eaLnBrk="1" fontAlgn="auto" latinLnBrk="0" hangingPunct="1">
              <a:lnSpc>
                <a:spcPct val="100000"/>
              </a:lnSpc>
              <a:spcBef>
                <a:spcPct val="20000"/>
              </a:spcBef>
              <a:spcAft>
                <a:spcPts val="0"/>
              </a:spcAft>
              <a:buClrTx/>
              <a:buSzTx/>
              <a:buFont typeface="Arial"/>
              <a:buNone/>
              <a:tabLst/>
              <a:defRPr sz="1800" cap="none" baseline="0"/>
            </a:lvl1pPr>
          </a:lstStyle>
          <a:p>
            <a:pPr lvl="0"/>
            <a:r>
              <a:rPr lang="en-US" dirty="0" smtClean="0"/>
              <a:t>Caption text in black.</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dirty="0" smtClean="0"/>
              <a:t>Caption text in gold. </a:t>
            </a:r>
          </a:p>
          <a:p>
            <a:pPr lvl="0"/>
            <a:endParaRPr lang="en-US" dirty="0"/>
          </a:p>
        </p:txBody>
      </p:sp>
      <p:sp>
        <p:nvSpPr>
          <p:cNvPr id="12" name="Chart Placeholder 11"/>
          <p:cNvSpPr>
            <a:spLocks noGrp="1"/>
          </p:cNvSpPr>
          <p:nvPr>
            <p:ph type="chart" sz="quarter" idx="13"/>
          </p:nvPr>
        </p:nvSpPr>
        <p:spPr>
          <a:xfrm>
            <a:off x="5334000" y="762000"/>
            <a:ext cx="3352800" cy="4038600"/>
          </a:xfrm>
        </p:spPr>
        <p:txBody>
          <a:bodyPr/>
          <a:lstStyle>
            <a:lvl1pPr>
              <a:buNone/>
              <a:defRPr/>
            </a:lvl1pPr>
          </a:lstStyle>
          <a:p>
            <a:r>
              <a:rPr lang="en-US" smtClean="0"/>
              <a:t>Click icon to add chart</a:t>
            </a:r>
            <a:endParaRPr lang="en-US"/>
          </a:p>
        </p:txBody>
      </p:sp>
      <p:sp>
        <p:nvSpPr>
          <p:cNvPr id="7" name="Slide Number Placeholder 5"/>
          <p:cNvSpPr>
            <a:spLocks noGrp="1"/>
          </p:cNvSpPr>
          <p:nvPr>
            <p:ph type="sldNum" sz="quarter" idx="14"/>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Chart-and-textC">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smtClean="0"/>
              <a:t>Click to edit Master title style</a:t>
            </a:r>
            <a:endParaRPr lang="en-US" dirty="0"/>
          </a:p>
        </p:txBody>
      </p:sp>
      <p:sp>
        <p:nvSpPr>
          <p:cNvPr id="10" name="Chart Placeholder 9"/>
          <p:cNvSpPr>
            <a:spLocks noGrp="1"/>
          </p:cNvSpPr>
          <p:nvPr>
            <p:ph type="chart" sz="quarter" idx="13"/>
          </p:nvPr>
        </p:nvSpPr>
        <p:spPr>
          <a:xfrm>
            <a:off x="457200" y="990600"/>
            <a:ext cx="4114800" cy="3657600"/>
          </a:xfrm>
        </p:spPr>
        <p:txBody>
          <a:bodyPr/>
          <a:lstStyle>
            <a:lvl1pPr>
              <a:buNone/>
              <a:defRPr/>
            </a:lvl1pPr>
          </a:lstStyle>
          <a:p>
            <a:r>
              <a:rPr lang="en-US" smtClean="0"/>
              <a:t>Click icon to add chart</a:t>
            </a:r>
            <a:endParaRPr lang="en-US"/>
          </a:p>
        </p:txBody>
      </p:sp>
      <p:sp>
        <p:nvSpPr>
          <p:cNvPr id="12" name="Text Placeholder 11"/>
          <p:cNvSpPr>
            <a:spLocks noGrp="1"/>
          </p:cNvSpPr>
          <p:nvPr>
            <p:ph type="body" sz="quarter" idx="15"/>
          </p:nvPr>
        </p:nvSpPr>
        <p:spPr>
          <a:xfrm>
            <a:off x="457200" y="4648200"/>
            <a:ext cx="8229600" cy="137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hart Placeholder 9"/>
          <p:cNvSpPr>
            <a:spLocks noGrp="1"/>
          </p:cNvSpPr>
          <p:nvPr>
            <p:ph type="chart" sz="quarter" idx="16"/>
          </p:nvPr>
        </p:nvSpPr>
        <p:spPr>
          <a:xfrm>
            <a:off x="4572000" y="990600"/>
            <a:ext cx="4114800" cy="3657600"/>
          </a:xfrm>
        </p:spPr>
        <p:txBody>
          <a:bodyPr/>
          <a:lstStyle>
            <a:lvl1pPr>
              <a:buNone/>
              <a:defRPr/>
            </a:lvl1pPr>
          </a:lstStyle>
          <a:p>
            <a:r>
              <a:rPr lang="en-US" smtClean="0"/>
              <a:t>Click icon to add chart</a:t>
            </a:r>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Chart-and-text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4" name="Rectangle 3"/>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smtClean="0"/>
              <a:t>Click to edit Master title style</a:t>
            </a:r>
            <a:endParaRPr lang="en-US" dirty="0"/>
          </a:p>
        </p:txBody>
      </p:sp>
      <p:sp>
        <p:nvSpPr>
          <p:cNvPr id="10" name="Chart Placeholder 9"/>
          <p:cNvSpPr>
            <a:spLocks noGrp="1"/>
          </p:cNvSpPr>
          <p:nvPr>
            <p:ph type="chart" sz="quarter" idx="13"/>
          </p:nvPr>
        </p:nvSpPr>
        <p:spPr>
          <a:xfrm>
            <a:off x="457200" y="990600"/>
            <a:ext cx="8229600" cy="3581400"/>
          </a:xfrm>
        </p:spPr>
        <p:txBody>
          <a:bodyPr/>
          <a:lstStyle>
            <a:lvl1pPr>
              <a:buNone/>
              <a:defRPr/>
            </a:lvl1pPr>
          </a:lstStyle>
          <a:p>
            <a:r>
              <a:rPr lang="en-US" smtClean="0"/>
              <a:t>Click icon to add chart</a:t>
            </a:r>
            <a:endParaRPr lang="en-US"/>
          </a:p>
        </p:txBody>
      </p:sp>
      <p:sp>
        <p:nvSpPr>
          <p:cNvPr id="12" name="Text Placeholder 11"/>
          <p:cNvSpPr>
            <a:spLocks noGrp="1"/>
          </p:cNvSpPr>
          <p:nvPr>
            <p:ph type="body" sz="quarter" idx="15"/>
          </p:nvPr>
        </p:nvSpPr>
        <p:spPr>
          <a:xfrm>
            <a:off x="457200" y="4572000"/>
            <a:ext cx="82296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_Text-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1"/>
            <a:ext cx="7924800" cy="4876800"/>
          </a:xfrm>
        </p:spPr>
        <p:txBody>
          <a:bodyPr lIns="91440" tIns="0" rIns="0" bIns="0"/>
          <a:lstStyle>
            <a:lvl1pPr marL="0" indent="0">
              <a:lnSpc>
                <a:spcPct val="100000"/>
              </a:lnSpc>
              <a:spcBef>
                <a:spcPts val="0"/>
              </a:spcBef>
              <a:spcAft>
                <a:spcPts val="600"/>
              </a:spcAft>
              <a:buNone/>
              <a:defRPr sz="3200" spc="50">
                <a:solidFill>
                  <a:srgbClr val="000000"/>
                </a:solidFill>
              </a:defRPr>
            </a:lvl1pPr>
            <a:lvl2pPr marL="1143000" indent="-109538">
              <a:lnSpc>
                <a:spcPct val="100000"/>
              </a:lnSpc>
              <a:spcBef>
                <a:spcPts val="600"/>
              </a:spcBef>
              <a:spcAft>
                <a:spcPts val="600"/>
              </a:spcAft>
              <a:buClr>
                <a:srgbClr val="595B5A"/>
              </a:buClr>
              <a:buFont typeface="Arial" pitchFamily="34" charset="0"/>
              <a:buChar char="•"/>
              <a:defRPr sz="2800">
                <a:solidFill>
                  <a:srgbClr val="030201"/>
                </a:solidFill>
              </a:defRPr>
            </a:lvl2pPr>
            <a:lvl3pPr marL="1262063" indent="-119063">
              <a:lnSpc>
                <a:spcPct val="100000"/>
              </a:lnSpc>
              <a:spcBef>
                <a:spcPts val="600"/>
              </a:spcBef>
              <a:spcAft>
                <a:spcPts val="600"/>
              </a:spcAft>
              <a:buClr>
                <a:srgbClr val="595B5A"/>
              </a:buClr>
              <a:buFont typeface="Arial" pitchFamily="34" charset="0"/>
              <a:buChar char="•"/>
              <a:defRPr sz="2400">
                <a:solidFill>
                  <a:srgbClr val="030201"/>
                </a:solidFill>
              </a:defRPr>
            </a:lvl3pPr>
            <a:lvl4pPr marL="1371600" indent="-109538">
              <a:lnSpc>
                <a:spcPct val="100000"/>
              </a:lnSpc>
              <a:spcBef>
                <a:spcPts val="600"/>
              </a:spcBef>
              <a:spcAft>
                <a:spcPts val="600"/>
              </a:spcAft>
              <a:buClr>
                <a:srgbClr val="595B5A"/>
              </a:buClr>
              <a:buFont typeface="Arial" pitchFamily="34" charset="0"/>
              <a:buChar char="•"/>
              <a:defRPr sz="2000">
                <a:solidFill>
                  <a:srgbClr val="030201"/>
                </a:solidFill>
              </a:defRPr>
            </a:lvl4pPr>
            <a:lvl5pPr marL="1490663" indent="-119063">
              <a:lnSpc>
                <a:spcPct val="100000"/>
              </a:lnSpc>
              <a:spcBef>
                <a:spcPts val="600"/>
              </a:spcBef>
              <a:spcAft>
                <a:spcPts val="600"/>
              </a:spcAft>
              <a:buClr>
                <a:srgbClr val="595B5A"/>
              </a:buClr>
              <a:buFont typeface="Arial" pitchFamily="34" charset="0"/>
              <a:buChar char="•"/>
              <a:defRPr sz="2000">
                <a:solidFill>
                  <a:srgbClr val="03020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0" y="-1"/>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0"/>
            <a:ext cx="8229600" cy="762000"/>
          </a:xfrm>
        </p:spPr>
        <p:txBody>
          <a:bodyPr lIns="0" tIns="0" rIns="0" bIns="0" anchor="ctr">
            <a:normAutofit/>
          </a:bodyPr>
          <a:lstStyle>
            <a:lvl1pPr>
              <a:defRPr sz="3200" b="1" cap="all">
                <a:solidFill>
                  <a:schemeClr val="bg1"/>
                </a:solidFill>
              </a:defRPr>
            </a:lvl1pPr>
          </a:lstStyle>
          <a:p>
            <a:r>
              <a:rPr lang="en-US" smtClean="0"/>
              <a:t>Click to edit Master title style</a:t>
            </a:r>
            <a:endParaRPr lang="en-US" dirty="0"/>
          </a:p>
        </p:txBody>
      </p:sp>
      <p:sp>
        <p:nvSpPr>
          <p:cNvPr id="5"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1 ImageA">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rgbClr val="7C6316"/>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smtClean="0"/>
              <a:t>Click to edit Master title style</a:t>
            </a:r>
            <a:endParaRPr lang="en-US" dirty="0"/>
          </a:p>
        </p:txBody>
      </p:sp>
      <p:sp>
        <p:nvSpPr>
          <p:cNvPr id="7" name="Picture Placeholder 6"/>
          <p:cNvSpPr>
            <a:spLocks noGrp="1"/>
          </p:cNvSpPr>
          <p:nvPr>
            <p:ph type="pic" sz="quarter" idx="10"/>
          </p:nvPr>
        </p:nvSpPr>
        <p:spPr>
          <a:xfrm>
            <a:off x="0" y="740664"/>
            <a:ext cx="4572000" cy="5279136"/>
          </a:xfrm>
        </p:spPr>
        <p:txBody>
          <a:bodyPr/>
          <a:lstStyle>
            <a:lvl1pPr>
              <a:buNone/>
              <a:defRPr/>
            </a:lvl1pPr>
          </a:lstStyle>
          <a:p>
            <a:r>
              <a:rPr lang="en-US" smtClean="0"/>
              <a:t>Click icon to add picture</a:t>
            </a:r>
            <a:endParaRPr lang="en-US"/>
          </a:p>
        </p:txBody>
      </p:sp>
      <p:sp>
        <p:nvSpPr>
          <p:cNvPr id="10" name="Text Placeholder 9"/>
          <p:cNvSpPr>
            <a:spLocks noGrp="1"/>
          </p:cNvSpPr>
          <p:nvPr>
            <p:ph type="body" sz="quarter" idx="11"/>
          </p:nvPr>
        </p:nvSpPr>
        <p:spPr>
          <a:xfrm>
            <a:off x="4572000" y="914400"/>
            <a:ext cx="4114800" cy="5791200"/>
          </a:xfrm>
        </p:spPr>
        <p:txBody>
          <a:bodyPr anchor="ctr"/>
          <a:lstStyle>
            <a:lvl1pPr marL="0" indent="0">
              <a:buNone/>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1 small ImageC">
    <p:spTree>
      <p:nvGrpSpPr>
        <p:cNvPr id="1" name=""/>
        <p:cNvGrpSpPr/>
        <p:nvPr/>
      </p:nvGrpSpPr>
      <p:grpSpPr>
        <a:xfrm>
          <a:off x="0" y="0"/>
          <a:ext cx="0" cy="0"/>
          <a:chOff x="0" y="0"/>
          <a:chExt cx="0" cy="0"/>
        </a:xfrm>
      </p:grpSpPr>
      <p:sp>
        <p:nvSpPr>
          <p:cNvPr id="9" name="Rectangle 8"/>
          <p:cNvSpPr/>
          <p:nvPr userDrawn="1"/>
        </p:nvSpPr>
        <p:spPr>
          <a:xfrm flipV="1">
            <a:off x="0" y="0"/>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
            <a:ext cx="8229600" cy="761999"/>
          </a:xfrm>
        </p:spPr>
        <p:txBody>
          <a:bodyPr lIns="0" tIns="0" rIns="0" bIns="0" anchor="ctr">
            <a:normAutofit/>
          </a:bodyPr>
          <a:lstStyle>
            <a:lvl1pPr>
              <a:defRPr sz="3200" b="1" cap="all">
                <a:solidFill>
                  <a:schemeClr val="bg1"/>
                </a:solidFill>
              </a:defRPr>
            </a:lvl1pPr>
          </a:lstStyle>
          <a:p>
            <a:r>
              <a:rPr lang="en-US" smtClean="0"/>
              <a:t>Click to edit Master title style</a:t>
            </a:r>
            <a:endParaRPr lang="en-US" dirty="0"/>
          </a:p>
        </p:txBody>
      </p:sp>
      <p:sp>
        <p:nvSpPr>
          <p:cNvPr id="7" name="Picture Placeholder 6"/>
          <p:cNvSpPr>
            <a:spLocks noGrp="1"/>
          </p:cNvSpPr>
          <p:nvPr>
            <p:ph type="pic" sz="quarter" idx="10"/>
          </p:nvPr>
        </p:nvSpPr>
        <p:spPr>
          <a:xfrm>
            <a:off x="5334000" y="740664"/>
            <a:ext cx="3352800" cy="4059936"/>
          </a:xfrm>
        </p:spPr>
        <p:txBody>
          <a:bodyPr/>
          <a:lstStyle>
            <a:lvl1pPr>
              <a:buNone/>
              <a:defRPr/>
            </a:lvl1pPr>
          </a:lstStyle>
          <a:p>
            <a:r>
              <a:rPr lang="en-US" smtClean="0"/>
              <a:t>Click icon to add picture</a:t>
            </a:r>
            <a:endParaRPr lang="en-US"/>
          </a:p>
        </p:txBody>
      </p:sp>
      <p:sp>
        <p:nvSpPr>
          <p:cNvPr id="10" name="Text Placeholder 9"/>
          <p:cNvSpPr>
            <a:spLocks noGrp="1"/>
          </p:cNvSpPr>
          <p:nvPr>
            <p:ph type="body" sz="quarter" idx="11"/>
          </p:nvPr>
        </p:nvSpPr>
        <p:spPr>
          <a:xfrm>
            <a:off x="457200" y="914400"/>
            <a:ext cx="4648200" cy="5105400"/>
          </a:xfrm>
        </p:spPr>
        <p:txBody>
          <a:bodyPr anchor="t"/>
          <a:lstStyle>
            <a:lvl1pPr marL="0" indent="0">
              <a:buNone/>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2" hasCustomPrompt="1"/>
          </p:nvPr>
        </p:nvSpPr>
        <p:spPr>
          <a:xfrm>
            <a:off x="5334000" y="4800600"/>
            <a:ext cx="3352800" cy="1371600"/>
          </a:xfrm>
        </p:spPr>
        <p:txBody>
          <a:bodyPr>
            <a:normAutofit/>
          </a:bodyPr>
          <a:lstStyle>
            <a:lvl1pPr marL="342900" marR="0" indent="-342900" algn="ctr" defTabSz="457200" rtl="0" eaLnBrk="1" fontAlgn="auto" latinLnBrk="0" hangingPunct="1">
              <a:lnSpc>
                <a:spcPct val="100000"/>
              </a:lnSpc>
              <a:spcBef>
                <a:spcPct val="20000"/>
              </a:spcBef>
              <a:spcAft>
                <a:spcPts val="0"/>
              </a:spcAft>
              <a:buClrTx/>
              <a:buSzTx/>
              <a:buFont typeface="Arial"/>
              <a:buNone/>
              <a:tabLst/>
              <a:defRPr sz="1800" cap="none" baseline="0"/>
            </a:lvl1pPr>
          </a:lstStyle>
          <a:p>
            <a:pPr lvl="0"/>
            <a:r>
              <a:rPr lang="en-US" dirty="0" smtClean="0"/>
              <a:t>Caption text in black.</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dirty="0" smtClean="0"/>
              <a:t>Caption text in gold. </a:t>
            </a:r>
          </a:p>
          <a:p>
            <a:pPr lvl="0"/>
            <a:endParaRPr lang="en-US" dirty="0"/>
          </a:p>
        </p:txBody>
      </p:sp>
      <p:sp>
        <p:nvSpPr>
          <p:cNvPr id="11" name="Slide Number Placeholder 5"/>
          <p:cNvSpPr>
            <a:spLocks noGrp="1"/>
          </p:cNvSpPr>
          <p:nvPr>
            <p:ph type="sldNum" sz="quarter" idx="13"/>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1 ImageB">
    <p:spTree>
      <p:nvGrpSpPr>
        <p:cNvPr id="1" name=""/>
        <p:cNvGrpSpPr/>
        <p:nvPr/>
      </p:nvGrpSpPr>
      <p:grpSpPr>
        <a:xfrm>
          <a:off x="0" y="0"/>
          <a:ext cx="0" cy="0"/>
          <a:chOff x="0" y="0"/>
          <a:chExt cx="0" cy="0"/>
        </a:xfrm>
      </p:grpSpPr>
      <p:sp>
        <p:nvSpPr>
          <p:cNvPr id="9" name="Rectangle 8"/>
          <p:cNvSpPr/>
          <p:nvPr userDrawn="1"/>
        </p:nvSpPr>
        <p:spPr>
          <a:xfrm flipV="1">
            <a:off x="0" y="2599265"/>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2599267"/>
            <a:ext cx="8229600" cy="753534"/>
          </a:xfrm>
        </p:spPr>
        <p:txBody>
          <a:bodyPr lIns="0" tIns="0" rIns="0" bIns="0" anchor="ctr">
            <a:normAutofit/>
          </a:bodyPr>
          <a:lstStyle>
            <a:lvl1pPr>
              <a:defRPr sz="3200" b="1" cap="all">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8200" y="3581400"/>
            <a:ext cx="7611536" cy="2438400"/>
          </a:xfrm>
        </p:spPr>
        <p:txBody>
          <a:bodyPr lIns="91440" tIns="0" rIns="0" bIns="0"/>
          <a:lstStyle>
            <a:lvl1pPr marL="0" indent="0">
              <a:lnSpc>
                <a:spcPct val="100000"/>
              </a:lnSpc>
              <a:spcBef>
                <a:spcPts val="0"/>
              </a:spcBef>
              <a:spcAft>
                <a:spcPts val="0"/>
              </a:spcAft>
              <a:buNone/>
              <a:defRPr sz="3200" spc="50">
                <a:solidFill>
                  <a:srgbClr val="030201"/>
                </a:solidFill>
              </a:defRPr>
            </a:lvl1pPr>
            <a:lvl2pPr marL="457200" indent="-114300">
              <a:lnSpc>
                <a:spcPct val="100000"/>
              </a:lnSpc>
              <a:spcBef>
                <a:spcPts val="600"/>
              </a:spcBef>
              <a:spcAft>
                <a:spcPts val="600"/>
              </a:spcAft>
              <a:buClr>
                <a:srgbClr val="595B5A"/>
              </a:buClr>
              <a:buFont typeface="Arial"/>
              <a:buChar char="•"/>
              <a:defRPr sz="2800">
                <a:solidFill>
                  <a:srgbClr val="030201"/>
                </a:solidFill>
              </a:defRPr>
            </a:lvl2pPr>
            <a:lvl3pPr marL="571500" indent="-114300">
              <a:lnSpc>
                <a:spcPct val="100000"/>
              </a:lnSpc>
              <a:spcBef>
                <a:spcPts val="600"/>
              </a:spcBef>
              <a:spcAft>
                <a:spcPts val="600"/>
              </a:spcAft>
              <a:buClr>
                <a:srgbClr val="595B5A"/>
              </a:buClr>
              <a:defRPr sz="2400">
                <a:solidFill>
                  <a:srgbClr val="030201"/>
                </a:solidFill>
              </a:defRPr>
            </a:lvl3pPr>
            <a:lvl4pPr marL="685800" indent="-114300">
              <a:lnSpc>
                <a:spcPct val="100000"/>
              </a:lnSpc>
              <a:spcBef>
                <a:spcPts val="600"/>
              </a:spcBef>
              <a:spcAft>
                <a:spcPts val="600"/>
              </a:spcAft>
              <a:buClr>
                <a:srgbClr val="595B5A"/>
              </a:buClr>
              <a:buFont typeface="Arial"/>
              <a:buChar char="•"/>
              <a:defRPr sz="2000">
                <a:solidFill>
                  <a:srgbClr val="030201"/>
                </a:solidFill>
              </a:defRPr>
            </a:lvl4pPr>
            <a:lvl5pPr marL="800100" indent="-114300">
              <a:lnSpc>
                <a:spcPct val="100000"/>
              </a:lnSpc>
              <a:spcBef>
                <a:spcPts val="600"/>
              </a:spcBef>
              <a:spcAft>
                <a:spcPts val="600"/>
              </a:spcAft>
              <a:buClr>
                <a:srgbClr val="595B5A"/>
              </a:buClr>
              <a:buFont typeface="Arial"/>
              <a:buChar char="•"/>
              <a:defRPr sz="2000">
                <a:solidFill>
                  <a:srgbClr val="03020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15"/>
          <p:cNvSpPr>
            <a:spLocks noGrp="1"/>
          </p:cNvSpPr>
          <p:nvPr>
            <p:ph type="pic" sz="quarter" idx="13"/>
          </p:nvPr>
        </p:nvSpPr>
        <p:spPr>
          <a:xfrm>
            <a:off x="0" y="0"/>
            <a:ext cx="9144000" cy="2598738"/>
          </a:xfrm>
        </p:spPr>
        <p:txBody>
          <a:bodyPr/>
          <a:lstStyle>
            <a:lvl1pPr>
              <a:buNone/>
              <a:defRPr/>
            </a:lvl1pPr>
          </a:lstStyle>
          <a:p>
            <a:r>
              <a:rPr lang="en-US" smtClean="0"/>
              <a:t>Click icon to add picture</a:t>
            </a:r>
            <a:endParaRPr lang="en-US" dirty="0"/>
          </a:p>
        </p:txBody>
      </p:sp>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Multiple Images">
    <p:spTree>
      <p:nvGrpSpPr>
        <p:cNvPr id="1" name=""/>
        <p:cNvGrpSpPr/>
        <p:nvPr/>
      </p:nvGrpSpPr>
      <p:grpSpPr>
        <a:xfrm>
          <a:off x="0" y="0"/>
          <a:ext cx="0" cy="0"/>
          <a:chOff x="0" y="0"/>
          <a:chExt cx="0" cy="0"/>
        </a:xfrm>
      </p:grpSpPr>
      <p:sp>
        <p:nvSpPr>
          <p:cNvPr id="19" name="Picture Placeholder 18"/>
          <p:cNvSpPr>
            <a:spLocks noGrp="1"/>
          </p:cNvSpPr>
          <p:nvPr>
            <p:ph type="pic" sz="quarter" idx="13"/>
          </p:nvPr>
        </p:nvSpPr>
        <p:spPr>
          <a:xfrm>
            <a:off x="0" y="0"/>
            <a:ext cx="4081463" cy="2595562"/>
          </a:xfrm>
        </p:spPr>
        <p:txBody>
          <a:bodyPr/>
          <a:lstStyle>
            <a:lvl1pPr>
              <a:buNone/>
              <a:defRPr/>
            </a:lvl1pPr>
          </a:lstStyle>
          <a:p>
            <a:r>
              <a:rPr lang="en-US" smtClean="0"/>
              <a:t>Click icon to add picture</a:t>
            </a:r>
            <a:endParaRPr lang="en-US"/>
          </a:p>
        </p:txBody>
      </p:sp>
      <p:sp>
        <p:nvSpPr>
          <p:cNvPr id="23" name="Picture Placeholder 22"/>
          <p:cNvSpPr>
            <a:spLocks noGrp="1"/>
          </p:cNvSpPr>
          <p:nvPr>
            <p:ph type="pic" sz="quarter" idx="15"/>
          </p:nvPr>
        </p:nvSpPr>
        <p:spPr>
          <a:xfrm>
            <a:off x="4081463" y="1433512"/>
            <a:ext cx="2938462" cy="1162050"/>
          </a:xfrm>
        </p:spPr>
        <p:txBody>
          <a:bodyPr/>
          <a:lstStyle>
            <a:lvl1pPr>
              <a:buNone/>
              <a:defRPr/>
            </a:lvl1pPr>
          </a:lstStyle>
          <a:p>
            <a:r>
              <a:rPr lang="en-US" smtClean="0"/>
              <a:t>Click icon to add picture</a:t>
            </a:r>
            <a:endParaRPr lang="en-US"/>
          </a:p>
        </p:txBody>
      </p:sp>
      <p:sp>
        <p:nvSpPr>
          <p:cNvPr id="25" name="Picture Placeholder 24"/>
          <p:cNvSpPr>
            <a:spLocks noGrp="1"/>
          </p:cNvSpPr>
          <p:nvPr>
            <p:ph type="pic" sz="quarter" idx="16"/>
          </p:nvPr>
        </p:nvSpPr>
        <p:spPr>
          <a:xfrm>
            <a:off x="7019925" y="3704"/>
            <a:ext cx="2124075" cy="2595562"/>
          </a:xfrm>
        </p:spPr>
        <p:txBody>
          <a:bodyPr/>
          <a:lstStyle>
            <a:lvl1pPr>
              <a:buNone/>
              <a:defRPr/>
            </a:lvl1pPr>
          </a:lstStyle>
          <a:p>
            <a:r>
              <a:rPr lang="en-US" smtClean="0"/>
              <a:t>Click icon to add picture</a:t>
            </a:r>
            <a:endParaRPr lang="en-US"/>
          </a:p>
        </p:txBody>
      </p:sp>
      <p:sp>
        <p:nvSpPr>
          <p:cNvPr id="9" name="Rectangle 8"/>
          <p:cNvSpPr/>
          <p:nvPr userDrawn="1"/>
        </p:nvSpPr>
        <p:spPr>
          <a:xfrm flipV="1">
            <a:off x="0" y="2599265"/>
            <a:ext cx="9144000" cy="749808"/>
          </a:xfrm>
          <a:prstGeom prst="rect">
            <a:avLst/>
          </a:prstGeom>
          <a:solidFill>
            <a:schemeClr val="tx1"/>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2599267"/>
            <a:ext cx="8229600" cy="753534"/>
          </a:xfrm>
        </p:spPr>
        <p:txBody>
          <a:bodyPr lIns="0" tIns="0" rIns="0" bIns="0" anchor="ctr">
            <a:normAutofit/>
          </a:bodyPr>
          <a:lstStyle>
            <a:lvl1pPr>
              <a:defRPr sz="3200" cap="all">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8200" y="3657600"/>
            <a:ext cx="7620000" cy="2362200"/>
          </a:xfrm>
        </p:spPr>
        <p:txBody>
          <a:bodyPr lIns="91440" tIns="0" rIns="0" bIns="0"/>
          <a:lstStyle>
            <a:lvl1pPr marL="0" indent="0">
              <a:lnSpc>
                <a:spcPct val="100000"/>
              </a:lnSpc>
              <a:spcBef>
                <a:spcPts val="0"/>
              </a:spcBef>
              <a:spcAft>
                <a:spcPts val="0"/>
              </a:spcAft>
              <a:buNone/>
              <a:defRPr sz="3000" spc="50">
                <a:solidFill>
                  <a:srgbClr val="000000"/>
                </a:solidFill>
              </a:defRPr>
            </a:lvl1pPr>
            <a:lvl2pPr marL="1143000" indent="-109538">
              <a:lnSpc>
                <a:spcPct val="100000"/>
              </a:lnSpc>
              <a:spcBef>
                <a:spcPts val="600"/>
              </a:spcBef>
              <a:spcAft>
                <a:spcPts val="600"/>
              </a:spcAft>
              <a:buClr>
                <a:srgbClr val="595B5A"/>
              </a:buClr>
              <a:buFont typeface="Arial"/>
              <a:buChar char="•"/>
              <a:defRPr sz="2600">
                <a:solidFill>
                  <a:srgbClr val="030201"/>
                </a:solidFill>
              </a:defRPr>
            </a:lvl2pPr>
            <a:lvl3pPr marL="1262063" indent="-119063">
              <a:lnSpc>
                <a:spcPct val="100000"/>
              </a:lnSpc>
              <a:spcBef>
                <a:spcPts val="600"/>
              </a:spcBef>
              <a:spcAft>
                <a:spcPts val="600"/>
              </a:spcAft>
              <a:buClr>
                <a:srgbClr val="595B5A"/>
              </a:buClr>
              <a:defRPr sz="2200">
                <a:solidFill>
                  <a:srgbClr val="030201"/>
                </a:solidFill>
              </a:defRPr>
            </a:lvl3pPr>
            <a:lvl4pPr marL="1371600" indent="-109538">
              <a:lnSpc>
                <a:spcPct val="100000"/>
              </a:lnSpc>
              <a:spcBef>
                <a:spcPts val="600"/>
              </a:spcBef>
              <a:spcAft>
                <a:spcPts val="600"/>
              </a:spcAft>
              <a:buClr>
                <a:srgbClr val="595B5A"/>
              </a:buClr>
              <a:buFont typeface="Arial"/>
              <a:buChar char="•"/>
              <a:defRPr sz="1800">
                <a:solidFill>
                  <a:srgbClr val="030201"/>
                </a:solidFill>
              </a:defRPr>
            </a:lvl4pPr>
            <a:lvl5pPr marL="1490663" indent="-119063">
              <a:lnSpc>
                <a:spcPct val="100000"/>
              </a:lnSpc>
              <a:spcBef>
                <a:spcPts val="600"/>
              </a:spcBef>
              <a:spcAft>
                <a:spcPts val="600"/>
              </a:spcAft>
              <a:buClr>
                <a:srgbClr val="595B5A"/>
              </a:buClr>
              <a:buFont typeface="Arial"/>
              <a:buChar char="•"/>
              <a:defRPr sz="1800">
                <a:solidFill>
                  <a:srgbClr val="03020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21" name="Picture Placeholder 20"/>
          <p:cNvSpPr>
            <a:spLocks noGrp="1"/>
          </p:cNvSpPr>
          <p:nvPr>
            <p:ph type="pic" sz="quarter" idx="14"/>
          </p:nvPr>
        </p:nvSpPr>
        <p:spPr>
          <a:xfrm>
            <a:off x="4081463" y="0"/>
            <a:ext cx="2938462" cy="1433512"/>
          </a:xfrm>
        </p:spPr>
        <p:txBody>
          <a:bodyPr/>
          <a:lstStyle>
            <a:lvl1pPr>
              <a:buNone/>
              <a:defRPr/>
            </a:lvl1pPr>
          </a:lstStyle>
          <a:p>
            <a:r>
              <a:rPr lang="en-US" smtClean="0"/>
              <a:t>Click icon to add picture</a:t>
            </a:r>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Vide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953000"/>
            <a:ext cx="5486400" cy="457200"/>
          </a:xfrm>
        </p:spPr>
        <p:txBody>
          <a:bodyPr anchor="b">
            <a:noAutofit/>
          </a:bodyPr>
          <a:lstStyle>
            <a:lvl1pPr algn="l">
              <a:defRPr sz="2400" b="1"/>
            </a:lvl1pPr>
          </a:lstStyle>
          <a:p>
            <a:r>
              <a:rPr lang="en-US" dirty="0" smtClean="0"/>
              <a:t>Click to edit title style</a:t>
            </a:r>
            <a:endParaRPr lang="en-US" dirty="0"/>
          </a:p>
        </p:txBody>
      </p:sp>
      <p:sp>
        <p:nvSpPr>
          <p:cNvPr id="4" name="Text Placeholder 3"/>
          <p:cNvSpPr>
            <a:spLocks noGrp="1"/>
          </p:cNvSpPr>
          <p:nvPr>
            <p:ph type="body" sz="half" idx="2"/>
          </p:nvPr>
        </p:nvSpPr>
        <p:spPr>
          <a:xfrm>
            <a:off x="2057400" y="5443538"/>
            <a:ext cx="5105400" cy="804862"/>
          </a:xfrm>
        </p:spPr>
        <p:txBody>
          <a:bodyPr>
            <a:normAutofit/>
          </a:bodyPr>
          <a:lstStyle>
            <a:lvl1pPr marL="0" indent="0">
              <a:buNone/>
              <a:defRPr sz="1800">
                <a:solidFill>
                  <a:srgbClr val="03020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733800" y="6553200"/>
            <a:ext cx="2133600" cy="304800"/>
          </a:xfrm>
          <a:prstGeom prst="rect">
            <a:avLst/>
          </a:prstGeom>
        </p:spPr>
        <p:txBody>
          <a:bodyPr anchor="b"/>
          <a:lstStyle>
            <a:lvl1pPr>
              <a:defRPr sz="1200">
                <a:latin typeface="Arial" pitchFamily="34" charset="0"/>
                <a:cs typeface="Arial" pitchFamily="34" charset="0"/>
              </a:defRPr>
            </a:lvl1pPr>
          </a:lstStyle>
          <a:p>
            <a:endParaRPr lang="en-US" dirty="0"/>
          </a:p>
        </p:txBody>
      </p:sp>
      <p:sp>
        <p:nvSpPr>
          <p:cNvPr id="6" name="Footer Placeholder 5"/>
          <p:cNvSpPr>
            <a:spLocks noGrp="1"/>
          </p:cNvSpPr>
          <p:nvPr>
            <p:ph type="ftr" sz="quarter" idx="11"/>
          </p:nvPr>
        </p:nvSpPr>
        <p:spPr>
          <a:xfrm>
            <a:off x="3124200" y="6248400"/>
            <a:ext cx="2895600" cy="365125"/>
          </a:xfrm>
          <a:prstGeom prst="rect">
            <a:avLst/>
          </a:prstGeom>
        </p:spPr>
        <p:txBody>
          <a:bodyPr/>
          <a:lstStyle>
            <a:lvl1pPr>
              <a:defRPr sz="1200">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12"/>
          </p:nvPr>
        </p:nvSpPr>
        <p:spPr>
          <a:xfrm>
            <a:off x="8686800" y="6553200"/>
            <a:ext cx="457200" cy="304800"/>
          </a:xfrm>
          <a:prstGeom prst="rect">
            <a:avLst/>
          </a:prstGeom>
        </p:spPr>
        <p:txBody>
          <a:bodyPr anchor="b"/>
          <a:lstStyle>
            <a:lvl1pPr algn="r">
              <a:defRPr sz="1200"/>
            </a:lvl1pPr>
          </a:lstStyle>
          <a:p>
            <a:fld id="{499623A8-EBC6-4F74-88B3-26EAE98D8F54}" type="slidenum">
              <a:rPr lang="en-US" smtClean="0"/>
              <a:pPr/>
              <a:t>‹#›</a:t>
            </a:fld>
            <a:endParaRPr lang="en-US" dirty="0"/>
          </a:p>
        </p:txBody>
      </p:sp>
      <p:sp>
        <p:nvSpPr>
          <p:cNvPr id="10" name="Media Placeholder 9"/>
          <p:cNvSpPr>
            <a:spLocks noGrp="1"/>
          </p:cNvSpPr>
          <p:nvPr>
            <p:ph type="media" sz="quarter" idx="13"/>
          </p:nvPr>
        </p:nvSpPr>
        <p:spPr>
          <a:xfrm>
            <a:off x="1828800" y="228600"/>
            <a:ext cx="5486400" cy="4648200"/>
          </a:xfrm>
        </p:spPr>
        <p:txBody>
          <a:bodyPr/>
          <a:lstStyle>
            <a:lvl1pPr algn="l">
              <a:buNone/>
              <a:defRPr/>
            </a:lvl1pPr>
          </a:lstStyle>
          <a:p>
            <a:r>
              <a:rPr lang="en-US" smtClean="0"/>
              <a:t>Click icon to add media</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FullP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
        <p:nvSpPr>
          <p:cNvPr id="7" name="Text Placeholder 6"/>
          <p:cNvSpPr>
            <a:spLocks noGrp="1"/>
          </p:cNvSpPr>
          <p:nvPr>
            <p:ph type="body" sz="quarter" idx="13"/>
          </p:nvPr>
        </p:nvSpPr>
        <p:spPr>
          <a:xfrm>
            <a:off x="457200" y="152400"/>
            <a:ext cx="82296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3001"/>
            <a:ext cx="4038600" cy="4876800"/>
          </a:xfrm>
        </p:spPr>
        <p:txBody>
          <a:bodyPr/>
          <a:lstStyle>
            <a:lvl1pPr>
              <a:buNone/>
              <a:defRPr sz="2800">
                <a:solidFill>
                  <a:srgbClr val="030201"/>
                </a:solidFill>
              </a:defRPr>
            </a:lvl1pPr>
            <a:lvl2pPr>
              <a:defRPr sz="2400">
                <a:solidFill>
                  <a:srgbClr val="030201"/>
                </a:solidFill>
              </a:defRPr>
            </a:lvl2pPr>
            <a:lvl3pPr>
              <a:defRPr sz="2000">
                <a:solidFill>
                  <a:srgbClr val="030201"/>
                </a:solidFill>
              </a:defRPr>
            </a:lvl3pPr>
            <a:lvl4pPr>
              <a:defRPr sz="1800">
                <a:solidFill>
                  <a:srgbClr val="030201"/>
                </a:solidFill>
              </a:defRPr>
            </a:lvl4pPr>
            <a:lvl5pPr>
              <a:buFont typeface="Arial" pitchFamily="34" charset="0"/>
              <a:buChar char="•"/>
              <a:defRPr sz="1800">
                <a:solidFill>
                  <a:srgbClr val="03020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43000"/>
            <a:ext cx="4038600" cy="4983163"/>
          </a:xfrm>
        </p:spPr>
        <p:txBody>
          <a:bodyPr/>
          <a:lstStyle>
            <a:lvl1pPr>
              <a:defRPr sz="2800">
                <a:solidFill>
                  <a:srgbClr val="030201"/>
                </a:solidFill>
              </a:defRPr>
            </a:lvl1pPr>
            <a:lvl2pPr>
              <a:defRPr sz="2400">
                <a:solidFill>
                  <a:srgbClr val="030201"/>
                </a:solidFill>
              </a:defRPr>
            </a:lvl2pPr>
            <a:lvl3pPr>
              <a:defRPr sz="2000">
                <a:solidFill>
                  <a:srgbClr val="030201"/>
                </a:solidFill>
              </a:defRPr>
            </a:lvl3pPr>
            <a:lvl4pPr>
              <a:defRPr sz="1800">
                <a:solidFill>
                  <a:srgbClr val="030201"/>
                </a:solidFill>
              </a:defRPr>
            </a:lvl4pPr>
            <a:lvl5pPr>
              <a:buFont typeface="Arial" pitchFamily="34" charset="0"/>
              <a:buChar char="•"/>
              <a:defRPr sz="1800">
                <a:solidFill>
                  <a:srgbClr val="03020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114800" y="6492875"/>
            <a:ext cx="2133600" cy="365125"/>
          </a:xfrm>
          <a:prstGeom prst="rect">
            <a:avLst/>
          </a:prstGeom>
        </p:spPr>
        <p:txBody>
          <a:bodyPr anchor="b"/>
          <a:lstStyle>
            <a:lvl1pPr>
              <a:defRPr sz="1200"/>
            </a:lvl1pPr>
          </a:lstStyle>
          <a:p>
            <a:endParaRPr lang="en-US" dirty="0"/>
          </a:p>
        </p:txBody>
      </p:sp>
      <p:sp>
        <p:nvSpPr>
          <p:cNvPr id="6" name="Footer Placeholder 5"/>
          <p:cNvSpPr>
            <a:spLocks noGrp="1"/>
          </p:cNvSpPr>
          <p:nvPr>
            <p:ph type="ftr" sz="quarter" idx="11"/>
          </p:nvPr>
        </p:nvSpPr>
        <p:spPr>
          <a:xfrm>
            <a:off x="3124200" y="6248400"/>
            <a:ext cx="2895600" cy="365125"/>
          </a:xfrm>
          <a:prstGeom prst="rect">
            <a:avLst/>
          </a:prstGeom>
        </p:spPr>
        <p:txBody>
          <a:bodyPr anchor="b"/>
          <a:lstStyle>
            <a:lvl1pPr>
              <a:defRPr sz="1200"/>
            </a:lvl1pPr>
          </a:lstStyle>
          <a:p>
            <a:endParaRPr lang="en-US" dirty="0"/>
          </a:p>
        </p:txBody>
      </p:sp>
      <p:sp>
        <p:nvSpPr>
          <p:cNvPr id="7" name="Slide Number Placeholder 6"/>
          <p:cNvSpPr>
            <a:spLocks noGrp="1"/>
          </p:cNvSpPr>
          <p:nvPr>
            <p:ph type="sldNum" sz="quarter" idx="12"/>
          </p:nvPr>
        </p:nvSpPr>
        <p:spPr>
          <a:xfrm>
            <a:off x="8610600" y="6553200"/>
            <a:ext cx="533400" cy="304800"/>
          </a:xfrm>
          <a:prstGeom prst="rect">
            <a:avLst/>
          </a:prstGeom>
        </p:spPr>
        <p:txBody>
          <a:bodyPr anchor="b"/>
          <a:lstStyle>
            <a:lvl1pPr algn="r">
              <a:defRPr sz="1200"/>
            </a:lvl1pPr>
          </a:lstStyle>
          <a:p>
            <a:fld id="{499623A8-EBC6-4F74-88B3-26EAE98D8F54}" type="slidenum">
              <a:rPr lang="en-US" smtClean="0"/>
              <a:pPr/>
              <a:t>‹#›</a:t>
            </a:fld>
            <a:endParaRPr lang="en-US" dirty="0"/>
          </a:p>
        </p:txBody>
      </p:sp>
      <p:sp>
        <p:nvSpPr>
          <p:cNvPr id="8" name="Title 1"/>
          <p:cNvSpPr>
            <a:spLocks noGrp="1"/>
          </p:cNvSpPr>
          <p:nvPr>
            <p:ph type="title"/>
          </p:nvPr>
        </p:nvSpPr>
        <p:spPr>
          <a:xfrm>
            <a:off x="457200" y="1"/>
            <a:ext cx="8229600" cy="838200"/>
          </a:xfrm>
        </p:spPr>
        <p:txBody>
          <a:bodyPr lIns="0" tIns="0" rIns="0" bIns="0" anchor="ctr">
            <a:normAutofit/>
          </a:bodyPr>
          <a:lstStyle>
            <a:lvl1pPr>
              <a:defRPr sz="3200" cap="all">
                <a:solidFill>
                  <a:schemeClr val="tx1"/>
                </a:solidFill>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43001"/>
            <a:ext cx="8229600" cy="48005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descr="UWMedicine_Logo_RGB.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04800" y="6385405"/>
            <a:ext cx="1828800" cy="243995"/>
          </a:xfrm>
          <a:prstGeom prst="rect">
            <a:avLst/>
          </a:prstGeom>
        </p:spPr>
      </p:pic>
      <p:sp>
        <p:nvSpPr>
          <p:cNvPr id="6" name="Slide Number Placeholder 5"/>
          <p:cNvSpPr>
            <a:spLocks noGrp="1"/>
          </p:cNvSpPr>
          <p:nvPr>
            <p:ph type="sldNum" sz="quarter" idx="4"/>
          </p:nvPr>
        </p:nvSpPr>
        <p:spPr>
          <a:xfrm>
            <a:off x="8458200" y="6629400"/>
            <a:ext cx="685800" cy="237067"/>
          </a:xfrm>
          <a:prstGeom prst="rect">
            <a:avLst/>
          </a:prstGeom>
        </p:spPr>
        <p:txBody>
          <a:bodyPr lIns="0" tIns="0" rIns="91440" bIns="45720" anchor="b"/>
          <a:lstStyle>
            <a:lvl1pPr algn="r">
              <a:defRPr sz="1200">
                <a:solidFill>
                  <a:schemeClr val="tx1"/>
                </a:solidFill>
              </a:defRPr>
            </a:lvl1pPr>
          </a:lstStyle>
          <a:p>
            <a:fld id="{206C7CE5-3225-8743-B368-1C50B11BFD7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1" r:id="rId2"/>
    <p:sldLayoutId id="2147483668" r:id="rId3"/>
    <p:sldLayoutId id="2147483669" r:id="rId4"/>
    <p:sldLayoutId id="2147483662" r:id="rId5"/>
    <p:sldLayoutId id="2147483663" r:id="rId6"/>
    <p:sldLayoutId id="2147483657" r:id="rId7"/>
    <p:sldLayoutId id="2147483664" r:id="rId8"/>
    <p:sldLayoutId id="2147483666" r:id="rId9"/>
    <p:sldLayoutId id="2147483655" r:id="rId10"/>
    <p:sldLayoutId id="2147483670" r:id="rId11"/>
    <p:sldLayoutId id="2147483673" r:id="rId12"/>
    <p:sldLayoutId id="2147483672" r:id="rId13"/>
    <p:sldLayoutId id="2147483671" r:id="rId14"/>
    <p:sldLayoutId id="2147483674" r:id="rId15"/>
    <p:sldLayoutId id="2147483675" r:id="rId16"/>
  </p:sldLayoutIdLst>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par>
    </p:tnLst>
  </p:timing>
  <p:hf hdr="0" ftr="0" dt="0"/>
  <p:txStyles>
    <p:titleStyle>
      <a:lvl1pPr algn="ctr" defTabSz="457200" rtl="0" eaLnBrk="1" latinLnBrk="0" hangingPunct="1">
        <a:spcBef>
          <a:spcPct val="0"/>
        </a:spcBef>
        <a:buNone/>
        <a:defRPr sz="3200" b="1" kern="1200" cap="all" baseline="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2800" kern="1200">
          <a:solidFill>
            <a:srgbClr val="03020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400" kern="1200">
          <a:solidFill>
            <a:srgbClr val="03020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000" kern="1200">
          <a:solidFill>
            <a:srgbClr val="03020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800" kern="1200">
          <a:solidFill>
            <a:srgbClr val="03020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pitchFamily="34" charset="0"/>
        <a:buChar char="•"/>
        <a:defRPr sz="1800" kern="1200">
          <a:solidFill>
            <a:srgbClr val="03020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media" Target="../media/media11.m4a"/><Relationship Id="rId7" Type="http://schemas.openxmlformats.org/officeDocument/2006/relationships/image" Target="../media/image4.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5.png"/><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11.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4.png"/><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microsoft.com/office/2007/relationships/media" Target="../media/media15.m4a"/><Relationship Id="rId7" Type="http://schemas.openxmlformats.org/officeDocument/2006/relationships/image" Target="../media/image4.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18.png"/><Relationship Id="rId5" Type="http://schemas.openxmlformats.org/officeDocument/2006/relationships/slideLayout" Target="../slideLayouts/slideLayout10.xml"/><Relationship Id="rId4" Type="http://schemas.openxmlformats.org/officeDocument/2006/relationships/audio" Target="../media/media15.m4a"/></Relationships>
</file>

<file path=ppt/slides/_rels/slide14.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4.png"/><Relationship Id="rId2" Type="http://schemas.microsoft.com/office/2007/relationships/media" Target="../media/media16.m4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6.jpe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hyperlink" Target="http://www.king5.com/story/news/local/2014/08/04/13275082/" TargetMode="Externa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4.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21.png"/><Relationship Id="rId5" Type="http://schemas.openxmlformats.org/officeDocument/2006/relationships/slideLayout" Target="../slideLayouts/slideLayout2.xml"/><Relationship Id="rId4" Type="http://schemas.openxmlformats.org/officeDocument/2006/relationships/audio" Target="../media/media19.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media21.m4a"/><Relationship Id="rId7" Type="http://schemas.openxmlformats.org/officeDocument/2006/relationships/image" Target="../media/image24.jpeg"/><Relationship Id="rId2" Type="http://schemas.microsoft.com/office/2007/relationships/media" Target="../media/media21.m4a"/><Relationship Id="rId1" Type="http://schemas.openxmlformats.org/officeDocument/2006/relationships/tags" Target="../tags/tag5.xml"/><Relationship Id="rId6" Type="http://schemas.openxmlformats.org/officeDocument/2006/relationships/image" Target="../media/image23.jpeg"/><Relationship Id="rId11" Type="http://schemas.openxmlformats.org/officeDocument/2006/relationships/image" Target="../media/image4.png"/><Relationship Id="rId5" Type="http://schemas.openxmlformats.org/officeDocument/2006/relationships/notesSlide" Target="../notesSlides/notesSlide8.xml"/><Relationship Id="rId10" Type="http://schemas.openxmlformats.org/officeDocument/2006/relationships/image" Target="../media/image27.jpeg"/><Relationship Id="rId4" Type="http://schemas.openxmlformats.org/officeDocument/2006/relationships/slideLayout" Target="../slideLayouts/slideLayout2.xml"/><Relationship Id="rId9"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microsoft.com/office/2007/relationships/media" Target="../media/media27.m4a"/><Relationship Id="rId7" Type="http://schemas.openxmlformats.org/officeDocument/2006/relationships/image" Target="../media/image4.png"/><Relationship Id="rId2" Type="http://schemas.openxmlformats.org/officeDocument/2006/relationships/video" Target="../media/media26.mp4"/><Relationship Id="rId1" Type="http://schemas.microsoft.com/office/2007/relationships/media" Target="../media/media26.mp4"/><Relationship Id="rId6" Type="http://schemas.openxmlformats.org/officeDocument/2006/relationships/image" Target="../media/image29.png"/><Relationship Id="rId5" Type="http://schemas.openxmlformats.org/officeDocument/2006/relationships/slideLayout" Target="../slideLayouts/slideLayout2.xml"/><Relationship Id="rId4" Type="http://schemas.openxmlformats.org/officeDocument/2006/relationships/audio" Target="../media/media27.m4a"/></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2.wmf"/><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1.jpeg"/><Relationship Id="rId5" Type="http://schemas.openxmlformats.org/officeDocument/2006/relationships/image" Target="../media/image30.wmf"/><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6.jp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7.jpe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5.m4a"/><Relationship Id="rId7" Type="http://schemas.openxmlformats.org/officeDocument/2006/relationships/image" Target="../media/image10.jpe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9.emf"/><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6.m4a"/><Relationship Id="rId7" Type="http://schemas.openxmlformats.org/officeDocument/2006/relationships/image" Target="../media/image12.jpe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304162"/>
            <a:ext cx="9144000" cy="2984500"/>
          </a:xfrm>
          <a:prstGeom prst="rect">
            <a:avLst/>
          </a:prstGeom>
        </p:spPr>
      </p:pic>
      <p:sp>
        <p:nvSpPr>
          <p:cNvPr id="4" name="TextBox 3"/>
          <p:cNvSpPr txBox="1"/>
          <p:nvPr/>
        </p:nvSpPr>
        <p:spPr>
          <a:xfrm>
            <a:off x="1143000" y="3772793"/>
            <a:ext cx="6858000" cy="4401205"/>
          </a:xfrm>
          <a:prstGeom prst="rect">
            <a:avLst/>
          </a:prstGeom>
          <a:noFill/>
        </p:spPr>
        <p:txBody>
          <a:bodyPr wrap="square" rtlCol="0">
            <a:spAutoFit/>
          </a:bodyPr>
          <a:lstStyle/>
          <a:p>
            <a:pPr algn="ctr">
              <a:tabLst>
                <a:tab pos="3144838" algn="l"/>
              </a:tabLst>
            </a:pPr>
            <a:endParaRPr lang="en-US" sz="2000" b="1" i="1" spc="100" dirty="0" smtClean="0">
              <a:solidFill>
                <a:srgbClr val="7C6316"/>
              </a:solidFill>
              <a:latin typeface="Arial" panose="020B0604020202020204" pitchFamily="34" charset="0"/>
              <a:cs typeface="Arial" panose="020B0604020202020204" pitchFamily="34" charset="0"/>
            </a:endParaRPr>
          </a:p>
          <a:p>
            <a:pPr algn="ctr"/>
            <a:r>
              <a:rPr lang="en-US" sz="3600" b="1" i="1" spc="100" dirty="0" smtClean="0">
                <a:solidFill>
                  <a:srgbClr val="7C6316"/>
                </a:solidFill>
                <a:latin typeface="Arial" panose="020B0604020202020204" pitchFamily="34" charset="0"/>
                <a:cs typeface="Arial" panose="020B0604020202020204" pitchFamily="34" charset="0"/>
              </a:rPr>
              <a:t>Moving from a Team of Experts to an Expert Team </a:t>
            </a:r>
          </a:p>
          <a:p>
            <a:pPr algn="ctr"/>
            <a:endParaRPr lang="en-US" sz="3600" b="1" i="1" spc="100" dirty="0" smtClean="0">
              <a:solidFill>
                <a:srgbClr val="7C6316"/>
              </a:solidFill>
              <a:latin typeface="Arial" panose="020B0604020202020204" pitchFamily="34" charset="0"/>
              <a:cs typeface="Arial" panose="020B0604020202020204" pitchFamily="34" charset="0"/>
            </a:endParaRPr>
          </a:p>
          <a:p>
            <a:pPr algn="ctr"/>
            <a:r>
              <a:rPr lang="en-US" sz="3600" b="1" i="1" spc="100" dirty="0" smtClean="0">
                <a:solidFill>
                  <a:srgbClr val="7C6316"/>
                </a:solidFill>
                <a:latin typeface="Arial" panose="020B0604020202020204" pitchFamily="34" charset="0"/>
                <a:cs typeface="Arial" panose="020B0604020202020204" pitchFamily="34" charset="0"/>
              </a:rPr>
              <a:t>TeamSTEPPS</a:t>
            </a:r>
            <a:endParaRPr lang="en-US" sz="3200" b="1" i="1" spc="100" dirty="0" smtClean="0">
              <a:solidFill>
                <a:srgbClr val="7C6316"/>
              </a:solidFill>
              <a:latin typeface="Arial" panose="020B0604020202020204" pitchFamily="34" charset="0"/>
              <a:cs typeface="Arial" panose="020B0604020202020204" pitchFamily="34" charset="0"/>
            </a:endParaRPr>
          </a:p>
          <a:p>
            <a:pPr algn="ctr"/>
            <a:endParaRPr lang="en-US" sz="2400" b="1" i="1" spc="100" dirty="0" smtClean="0">
              <a:solidFill>
                <a:srgbClr val="7C6316"/>
              </a:solidFill>
              <a:latin typeface="Arial" panose="020B0604020202020204" pitchFamily="34" charset="0"/>
              <a:cs typeface="Arial" panose="020B0604020202020204" pitchFamily="34" charset="0"/>
            </a:endParaRPr>
          </a:p>
          <a:p>
            <a:pPr algn="ctr"/>
            <a:r>
              <a:rPr lang="en-US" sz="3200" i="1" spc="100" dirty="0">
                <a:solidFill>
                  <a:srgbClr val="7C6316"/>
                </a:solidFill>
                <a:latin typeface="Arial" panose="020B0604020202020204" pitchFamily="34" charset="0"/>
                <a:cs typeface="Arial" panose="020B0604020202020204" pitchFamily="34" charset="0"/>
              </a:rPr>
              <a:t/>
            </a:r>
            <a:br>
              <a:rPr lang="en-US" sz="3200" i="1" spc="100" dirty="0">
                <a:solidFill>
                  <a:srgbClr val="7C6316"/>
                </a:solidFill>
                <a:latin typeface="Arial" panose="020B0604020202020204" pitchFamily="34" charset="0"/>
                <a:cs typeface="Arial" panose="020B0604020202020204" pitchFamily="34" charset="0"/>
              </a:rPr>
            </a:br>
            <a:r>
              <a:rPr lang="en-US" sz="2000" i="1" spc="100" dirty="0">
                <a:solidFill>
                  <a:srgbClr val="7C6316"/>
                </a:solidFill>
                <a:latin typeface="Arial" panose="020B0604020202020204" pitchFamily="34" charset="0"/>
                <a:cs typeface="Arial" panose="020B0604020202020204" pitchFamily="34" charset="0"/>
              </a:rPr>
              <a:t/>
            </a:r>
            <a:br>
              <a:rPr lang="en-US" sz="2000" i="1" spc="100" dirty="0">
                <a:solidFill>
                  <a:srgbClr val="7C6316"/>
                </a:solidFill>
                <a:latin typeface="Arial" panose="020B0604020202020204" pitchFamily="34" charset="0"/>
                <a:cs typeface="Arial" panose="020B0604020202020204" pitchFamily="34" charset="0"/>
              </a:rPr>
            </a:br>
            <a:r>
              <a:rPr lang="en-US" sz="2000" i="1" spc="100" dirty="0">
                <a:solidFill>
                  <a:srgbClr val="7C6316"/>
                </a:solidFill>
                <a:latin typeface="Arial" panose="020B0604020202020204" pitchFamily="34" charset="0"/>
                <a:cs typeface="Arial" panose="020B0604020202020204" pitchFamily="34" charset="0"/>
              </a:rPr>
              <a:t/>
            </a:r>
            <a:br>
              <a:rPr lang="en-US" sz="2000" i="1" spc="100" dirty="0">
                <a:solidFill>
                  <a:srgbClr val="7C6316"/>
                </a:solidFill>
                <a:latin typeface="Arial" panose="020B0604020202020204" pitchFamily="34" charset="0"/>
                <a:cs typeface="Arial" panose="020B0604020202020204" pitchFamily="34" charset="0"/>
              </a:rPr>
            </a:br>
            <a:endParaRPr lang="en-US" sz="2000" b="1" dirty="0" smtClean="0">
              <a:solidFill>
                <a:srgbClr val="7C6316"/>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733800" y="2709093"/>
            <a:ext cx="1905000" cy="643707"/>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89282610"/>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erman Coast Guar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320800" y="1143000"/>
            <a:ext cx="6502400" cy="4876800"/>
          </a:xfrm>
        </p:spPr>
      </p:pic>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206C7CE5-3225-8743-B368-1C50B11BFD71}" type="slidenum">
              <a:rPr lang="en-US" smtClean="0"/>
              <a:pPr/>
              <a:t>10</a:t>
            </a:fld>
            <a:endParaRPr lang="en-US" dirty="0"/>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57287347"/>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39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29" objId="5"/>
        <p14:stopEvt time="34257" objId="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0"/>
          <p:cNvGrpSpPr>
            <a:grpSpLocks/>
          </p:cNvGrpSpPr>
          <p:nvPr/>
        </p:nvGrpSpPr>
        <p:grpSpPr bwMode="auto">
          <a:xfrm>
            <a:off x="533400" y="1716088"/>
            <a:ext cx="6858000" cy="4433887"/>
            <a:chOff x="609600" y="1524000"/>
            <a:chExt cx="6858000" cy="4433888"/>
          </a:xfrm>
        </p:grpSpPr>
        <p:pic>
          <p:nvPicPr>
            <p:cNvPr id="43021" name="Picture 4" descr="closed_loop_comm"/>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9600" y="1524000"/>
              <a:ext cx="6858000"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762000" y="4191001"/>
              <a:ext cx="1600200" cy="838200"/>
            </a:xfrm>
            <a:prstGeom prst="rect">
              <a:avLst/>
            </a:prstGeom>
            <a:solidFill>
              <a:srgbClr val="FFFFF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en-US">
                <a:solidFill>
                  <a:srgbClr val="FFFFE1"/>
                </a:solidFill>
                <a:ea typeface="ＭＳ Ｐゴシック" charset="0"/>
                <a:cs typeface="ＭＳ Ｐゴシック" charset="0"/>
              </a:endParaRPr>
            </a:p>
          </p:txBody>
        </p:sp>
        <p:sp>
          <p:nvSpPr>
            <p:cNvPr id="43023" name="Text Box 4"/>
            <p:cNvSpPr txBox="1">
              <a:spLocks noChangeArrowheads="1"/>
            </p:cNvSpPr>
            <p:nvPr/>
          </p:nvSpPr>
          <p:spPr bwMode="auto">
            <a:xfrm>
              <a:off x="838200" y="4154269"/>
              <a:ext cx="1905000" cy="646331"/>
            </a:xfrm>
            <a:prstGeom prst="rect">
              <a:avLst/>
            </a:prstGeom>
            <a:solidFill>
              <a:srgbClr val="FFFF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50000"/>
                </a:spcBef>
                <a:spcAft>
                  <a:spcPct val="0"/>
                </a:spcAft>
              </a:pPr>
              <a:r>
                <a:rPr lang="en-US" sz="1800" b="1" dirty="0">
                  <a:solidFill>
                    <a:srgbClr val="800000"/>
                  </a:solidFill>
                  <a:latin typeface="Calibri" charset="0"/>
                </a:rPr>
                <a:t>Sender notified of task completion </a:t>
              </a:r>
            </a:p>
          </p:txBody>
        </p:sp>
      </p:grpSp>
      <p:grpSp>
        <p:nvGrpSpPr>
          <p:cNvPr id="43012" name="Group 12"/>
          <p:cNvGrpSpPr>
            <a:grpSpLocks/>
          </p:cNvGrpSpPr>
          <p:nvPr/>
        </p:nvGrpSpPr>
        <p:grpSpPr bwMode="auto">
          <a:xfrm>
            <a:off x="2590800" y="2212975"/>
            <a:ext cx="1800493" cy="2067818"/>
            <a:chOff x="2666824" y="2133600"/>
            <a:chExt cx="1800412" cy="2068369"/>
          </a:xfrm>
        </p:grpSpPr>
        <p:sp>
          <p:nvSpPr>
            <p:cNvPr id="25" name="TextBox 24"/>
            <p:cNvSpPr txBox="1"/>
            <p:nvPr/>
          </p:nvSpPr>
          <p:spPr>
            <a:xfrm>
              <a:off x="2666824" y="3124464"/>
              <a:ext cx="1800412" cy="1077505"/>
            </a:xfrm>
            <a:prstGeom prst="rect">
              <a:avLst/>
            </a:prstGeom>
            <a:noFill/>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3200" b="1" dirty="0" smtClean="0">
                  <a:solidFill>
                    <a:srgbClr val="000090"/>
                  </a:solidFill>
                  <a:effectLst>
                    <a:outerShdw blurRad="38100" dist="38100" dir="2700000" algn="tl">
                      <a:srgbClr val="DDDDDD"/>
                    </a:outerShdw>
                  </a:effectLst>
                </a:rPr>
                <a:t>Request</a:t>
              </a:r>
            </a:p>
            <a:p>
              <a:pPr fontAlgn="base">
                <a:spcBef>
                  <a:spcPct val="0"/>
                </a:spcBef>
                <a:spcAft>
                  <a:spcPct val="0"/>
                </a:spcAft>
              </a:pPr>
              <a:r>
                <a:rPr lang="en-US" sz="3200" b="1" dirty="0" smtClean="0">
                  <a:solidFill>
                    <a:srgbClr val="000090"/>
                  </a:solidFill>
                  <a:effectLst>
                    <a:outerShdw blurRad="38100" dist="38100" dir="2700000" algn="tl">
                      <a:srgbClr val="DDDDDD"/>
                    </a:outerShdw>
                  </a:effectLst>
                </a:rPr>
                <a:t>Call-out</a:t>
              </a:r>
              <a:endParaRPr lang="en-US" sz="3200" b="1" dirty="0">
                <a:solidFill>
                  <a:srgbClr val="000090"/>
                </a:solidFill>
                <a:effectLst>
                  <a:outerShdw blurRad="38100" dist="38100" dir="2700000" algn="tl">
                    <a:srgbClr val="DDDDDD"/>
                  </a:outerShdw>
                </a:effectLst>
              </a:endParaRPr>
            </a:p>
          </p:txBody>
        </p:sp>
        <p:sp>
          <p:nvSpPr>
            <p:cNvPr id="26" name="Up Arrow 25"/>
            <p:cNvSpPr/>
            <p:nvPr/>
          </p:nvSpPr>
          <p:spPr>
            <a:xfrm>
              <a:off x="3352593" y="2133600"/>
              <a:ext cx="380983" cy="1067084"/>
            </a:xfrm>
            <a:prstGeom prst="upArrow">
              <a:avLst/>
            </a:prstGeom>
            <a:solidFill>
              <a:srgbClr val="FF0000"/>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en-US">
                <a:solidFill>
                  <a:srgbClr val="FF0000"/>
                </a:solidFill>
                <a:ea typeface="ＭＳ Ｐゴシック" charset="0"/>
                <a:cs typeface="ＭＳ Ｐゴシック" charset="0"/>
              </a:endParaRPr>
            </a:p>
          </p:txBody>
        </p:sp>
      </p:grpSp>
      <p:grpSp>
        <p:nvGrpSpPr>
          <p:cNvPr id="43014" name="Group 19"/>
          <p:cNvGrpSpPr>
            <a:grpSpLocks/>
          </p:cNvGrpSpPr>
          <p:nvPr/>
        </p:nvGrpSpPr>
        <p:grpSpPr bwMode="auto">
          <a:xfrm>
            <a:off x="6040438" y="5054600"/>
            <a:ext cx="2540000" cy="1117600"/>
            <a:chOff x="6115862" y="4862960"/>
            <a:chExt cx="2540987" cy="1117371"/>
          </a:xfrm>
        </p:grpSpPr>
        <p:sp>
          <p:nvSpPr>
            <p:cNvPr id="31" name="TextBox 30"/>
            <p:cNvSpPr txBox="1"/>
            <p:nvPr/>
          </p:nvSpPr>
          <p:spPr>
            <a:xfrm>
              <a:off x="6171446" y="5334351"/>
              <a:ext cx="2485403" cy="645980"/>
            </a:xfrm>
            <a:prstGeom prst="rect">
              <a:avLst/>
            </a:prstGeom>
            <a:noFill/>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3600" b="1" dirty="0">
                  <a:solidFill>
                    <a:srgbClr val="000090"/>
                  </a:solidFill>
                  <a:effectLst>
                    <a:outerShdw blurRad="38100" dist="38100" dir="2700000" algn="tl">
                      <a:srgbClr val="DDDDDD"/>
                    </a:outerShdw>
                  </a:effectLst>
                </a:rPr>
                <a:t>Cross-Check</a:t>
              </a:r>
            </a:p>
          </p:txBody>
        </p:sp>
        <p:sp>
          <p:nvSpPr>
            <p:cNvPr id="32" name="Up Arrow 31"/>
            <p:cNvSpPr/>
            <p:nvPr/>
          </p:nvSpPr>
          <p:spPr>
            <a:xfrm rot="18513728">
              <a:off x="6459008" y="4519814"/>
              <a:ext cx="380922" cy="1067215"/>
            </a:xfrm>
            <a:prstGeom prst="upArrow">
              <a:avLst/>
            </a:prstGeom>
            <a:solidFill>
              <a:srgbClr val="FF0000"/>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en-US">
                <a:solidFill>
                  <a:srgbClr val="FF0000"/>
                </a:solidFill>
                <a:ea typeface="ＭＳ Ｐゴシック" charset="0"/>
                <a:cs typeface="ＭＳ Ｐゴシック" charset="0"/>
              </a:endParaRPr>
            </a:p>
          </p:txBody>
        </p:sp>
      </p:grpSp>
      <p:sp>
        <p:nvSpPr>
          <p:cNvPr id="2" name="Title 1"/>
          <p:cNvSpPr>
            <a:spLocks noGrp="1"/>
          </p:cNvSpPr>
          <p:nvPr>
            <p:ph type="title"/>
          </p:nvPr>
        </p:nvSpPr>
        <p:spPr/>
        <p:txBody>
          <a:bodyPr/>
          <a:lstStyle/>
          <a:p>
            <a:r>
              <a:rPr lang="en-US" dirty="0" smtClean="0"/>
              <a:t>Closed Loop Communication</a:t>
            </a:r>
            <a:endParaRPr lang="en-US" dirty="0"/>
          </a:p>
        </p:txBody>
      </p:sp>
      <p:sp>
        <p:nvSpPr>
          <p:cNvPr id="3" name="Content Placeholder 2"/>
          <p:cNvSpPr>
            <a:spLocks noGrp="1"/>
          </p:cNvSpPr>
          <p:nvPr>
            <p:ph idx="1"/>
          </p:nvPr>
        </p:nvSpPr>
        <p:spPr/>
        <p:txBody>
          <a:bodyPr/>
          <a:lstStyle/>
          <a:p>
            <a:endParaRPr lang="en-US"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462723966"/>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3012"/>
                                        </p:tgtEl>
                                        <p:attrNameLst>
                                          <p:attrName>style.visibility</p:attrName>
                                        </p:attrNameLst>
                                      </p:cBhvr>
                                      <p:to>
                                        <p:strVal val="visible"/>
                                      </p:to>
                                    </p:set>
                                    <p:animEffect transition="in" filter="fade">
                                      <p:cBhvr>
                                        <p:cTn id="11" dur="500"/>
                                        <p:tgtEl>
                                          <p:spTgt spid="430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3014"/>
                                        </p:tgtEl>
                                        <p:attrNameLst>
                                          <p:attrName>style.visibility</p:attrName>
                                        </p:attrNameLst>
                                      </p:cBhvr>
                                      <p:to>
                                        <p:strVal val="visible"/>
                                      </p:to>
                                    </p:set>
                                    <p:animEffect transition="in" filter="fade">
                                      <p:cBhvr>
                                        <p:cTn id="16" dur="500"/>
                                        <p:tgtEl>
                                          <p:spTgt spid="430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1243013" y="1243013"/>
            <a:ext cx="6704012" cy="5029200"/>
          </a:xfrm>
        </p:spPr>
      </p:pic>
      <p:sp>
        <p:nvSpPr>
          <p:cNvPr id="2" name="Rectangle 1"/>
          <p:cNvSpPr/>
          <p:nvPr/>
        </p:nvSpPr>
        <p:spPr>
          <a:xfrm>
            <a:off x="3276600" y="6500569"/>
            <a:ext cx="4572000" cy="281231"/>
          </a:xfrm>
          <a:prstGeom prst="rect">
            <a:avLst/>
          </a:prstGeom>
        </p:spPr>
        <p:txBody>
          <a:bodyPr>
            <a:spAutoFit/>
          </a:bodyPr>
          <a:lstStyle/>
          <a:p>
            <a:pP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CREDIT: Man with Two Brains, The Warner Bros. Studios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39222237"/>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9623A8-EBC6-4F74-88B3-26EAE98D8F54}" type="slidenum">
              <a:rPr lang="en-US" smtClean="0"/>
              <a:pPr/>
              <a:t>13</a:t>
            </a:fld>
            <a:endParaRPr lang="en-US" dirty="0"/>
          </a:p>
        </p:txBody>
      </p:sp>
      <p:pic>
        <p:nvPicPr>
          <p:cNvPr id="3" name="Two Brains 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8000"/>
          </a:xfrm>
          <a:prstGeom prst="rect">
            <a:avLst/>
          </a:prstGeom>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60002580"/>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98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28" objId="3"/>
        <p14:stopEvt time="79998"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0"/>
          <p:cNvGrpSpPr>
            <a:grpSpLocks/>
          </p:cNvGrpSpPr>
          <p:nvPr/>
        </p:nvGrpSpPr>
        <p:grpSpPr bwMode="auto">
          <a:xfrm>
            <a:off x="533400" y="1600200"/>
            <a:ext cx="6858000" cy="4433887"/>
            <a:chOff x="609600" y="1408112"/>
            <a:chExt cx="6858000" cy="4433888"/>
          </a:xfrm>
        </p:grpSpPr>
        <p:pic>
          <p:nvPicPr>
            <p:cNvPr id="43021" name="Picture 4" descr="closed_loop_comm"/>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09600" y="1408112"/>
              <a:ext cx="6858000"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762000" y="4191001"/>
              <a:ext cx="1600200" cy="838200"/>
            </a:xfrm>
            <a:prstGeom prst="rect">
              <a:avLst/>
            </a:prstGeom>
            <a:solidFill>
              <a:srgbClr val="FFFFF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en-US">
                <a:solidFill>
                  <a:srgbClr val="FFFFE1"/>
                </a:solidFill>
                <a:ea typeface="ＭＳ Ｐゴシック" charset="0"/>
                <a:cs typeface="ＭＳ Ｐゴシック" charset="0"/>
              </a:endParaRPr>
            </a:p>
          </p:txBody>
        </p:sp>
        <p:sp>
          <p:nvSpPr>
            <p:cNvPr id="43023" name="Text Box 4"/>
            <p:cNvSpPr txBox="1">
              <a:spLocks noChangeArrowheads="1"/>
            </p:cNvSpPr>
            <p:nvPr/>
          </p:nvSpPr>
          <p:spPr bwMode="auto">
            <a:xfrm>
              <a:off x="838200" y="3998913"/>
              <a:ext cx="1905000" cy="646331"/>
            </a:xfrm>
            <a:prstGeom prst="rect">
              <a:avLst/>
            </a:prstGeom>
            <a:solidFill>
              <a:srgbClr val="FFFF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50000"/>
                </a:spcBef>
                <a:spcAft>
                  <a:spcPct val="0"/>
                </a:spcAft>
              </a:pPr>
              <a:r>
                <a:rPr lang="en-US" sz="1800" b="1" dirty="0">
                  <a:solidFill>
                    <a:srgbClr val="800000"/>
                  </a:solidFill>
                  <a:latin typeface="Calibri" charset="0"/>
                </a:rPr>
                <a:t>Sender notified of task completion </a:t>
              </a:r>
            </a:p>
          </p:txBody>
        </p:sp>
      </p:grpSp>
      <p:grpSp>
        <p:nvGrpSpPr>
          <p:cNvPr id="43012" name="Group 12"/>
          <p:cNvGrpSpPr>
            <a:grpSpLocks/>
          </p:cNvGrpSpPr>
          <p:nvPr/>
        </p:nvGrpSpPr>
        <p:grpSpPr bwMode="auto">
          <a:xfrm>
            <a:off x="2482850" y="2212975"/>
            <a:ext cx="1800493" cy="2067818"/>
            <a:chOff x="2558879" y="2133600"/>
            <a:chExt cx="1800412" cy="2068369"/>
          </a:xfrm>
        </p:grpSpPr>
        <p:sp>
          <p:nvSpPr>
            <p:cNvPr id="25" name="TextBox 24"/>
            <p:cNvSpPr txBox="1"/>
            <p:nvPr/>
          </p:nvSpPr>
          <p:spPr>
            <a:xfrm>
              <a:off x="2558879" y="3124464"/>
              <a:ext cx="1800412" cy="1077505"/>
            </a:xfrm>
            <a:prstGeom prst="rect">
              <a:avLst/>
            </a:prstGeom>
            <a:noFill/>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3200" b="1" dirty="0" smtClean="0">
                  <a:solidFill>
                    <a:srgbClr val="000090"/>
                  </a:solidFill>
                  <a:effectLst>
                    <a:outerShdw blurRad="38100" dist="38100" dir="2700000" algn="tl">
                      <a:srgbClr val="DDDDDD"/>
                    </a:outerShdw>
                  </a:effectLst>
                </a:rPr>
                <a:t>Request</a:t>
              </a:r>
            </a:p>
            <a:p>
              <a:pPr fontAlgn="base">
                <a:spcBef>
                  <a:spcPct val="0"/>
                </a:spcBef>
                <a:spcAft>
                  <a:spcPct val="0"/>
                </a:spcAft>
              </a:pPr>
              <a:r>
                <a:rPr lang="en-US" sz="3200" b="1" dirty="0" smtClean="0">
                  <a:solidFill>
                    <a:srgbClr val="000090"/>
                  </a:solidFill>
                  <a:effectLst>
                    <a:outerShdw blurRad="38100" dist="38100" dir="2700000" algn="tl">
                      <a:srgbClr val="DDDDDD"/>
                    </a:outerShdw>
                  </a:effectLst>
                </a:rPr>
                <a:t>Call-out</a:t>
              </a:r>
              <a:endParaRPr lang="en-US" sz="3200" b="1" dirty="0">
                <a:solidFill>
                  <a:srgbClr val="000090"/>
                </a:solidFill>
                <a:effectLst>
                  <a:outerShdw blurRad="38100" dist="38100" dir="2700000" algn="tl">
                    <a:srgbClr val="DDDDDD"/>
                  </a:outerShdw>
                </a:effectLst>
              </a:endParaRPr>
            </a:p>
          </p:txBody>
        </p:sp>
        <p:sp>
          <p:nvSpPr>
            <p:cNvPr id="26" name="Up Arrow 25"/>
            <p:cNvSpPr/>
            <p:nvPr/>
          </p:nvSpPr>
          <p:spPr>
            <a:xfrm>
              <a:off x="3352593" y="2133600"/>
              <a:ext cx="380983" cy="1067084"/>
            </a:xfrm>
            <a:prstGeom prst="upArrow">
              <a:avLst/>
            </a:prstGeom>
            <a:solidFill>
              <a:srgbClr val="FF0000"/>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en-US">
                <a:solidFill>
                  <a:srgbClr val="FF0000"/>
                </a:solidFill>
                <a:ea typeface="ＭＳ Ｐゴシック" charset="0"/>
                <a:cs typeface="ＭＳ Ｐゴシック" charset="0"/>
              </a:endParaRPr>
            </a:p>
          </p:txBody>
        </p:sp>
      </p:grpSp>
      <p:grpSp>
        <p:nvGrpSpPr>
          <p:cNvPr id="43013" name="Group 13"/>
          <p:cNvGrpSpPr>
            <a:grpSpLocks/>
          </p:cNvGrpSpPr>
          <p:nvPr/>
        </p:nvGrpSpPr>
        <p:grpSpPr bwMode="auto">
          <a:xfrm>
            <a:off x="533400" y="4876800"/>
            <a:ext cx="2352675" cy="1636712"/>
            <a:chOff x="2590800" y="2133600"/>
            <a:chExt cx="2351926" cy="1636931"/>
          </a:xfrm>
        </p:grpSpPr>
        <p:sp>
          <p:nvSpPr>
            <p:cNvPr id="28" name="TextBox 27"/>
            <p:cNvSpPr txBox="1"/>
            <p:nvPr/>
          </p:nvSpPr>
          <p:spPr>
            <a:xfrm>
              <a:off x="2590800" y="3124333"/>
              <a:ext cx="2351926" cy="646198"/>
            </a:xfrm>
            <a:prstGeom prst="rect">
              <a:avLst/>
            </a:prstGeom>
            <a:noFill/>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3600" b="1" dirty="0">
                  <a:solidFill>
                    <a:srgbClr val="000090"/>
                  </a:solidFill>
                  <a:effectLst>
                    <a:outerShdw blurRad="38100" dist="38100" dir="2700000" algn="tl">
                      <a:srgbClr val="DDDDDD"/>
                    </a:outerShdw>
                  </a:effectLst>
                </a:rPr>
                <a:t>Check-Back</a:t>
              </a:r>
            </a:p>
          </p:txBody>
        </p:sp>
        <p:sp>
          <p:nvSpPr>
            <p:cNvPr id="29" name="Up Arrow 28"/>
            <p:cNvSpPr/>
            <p:nvPr/>
          </p:nvSpPr>
          <p:spPr>
            <a:xfrm>
              <a:off x="3581085" y="2133600"/>
              <a:ext cx="380879" cy="1066943"/>
            </a:xfrm>
            <a:prstGeom prst="upArrow">
              <a:avLst/>
            </a:prstGeom>
            <a:solidFill>
              <a:srgbClr val="FF0000"/>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en-US">
                <a:solidFill>
                  <a:srgbClr val="FF0000"/>
                </a:solidFill>
                <a:ea typeface="ＭＳ Ｐゴシック" charset="0"/>
                <a:cs typeface="ＭＳ Ｐゴシック" charset="0"/>
              </a:endParaRPr>
            </a:p>
          </p:txBody>
        </p:sp>
      </p:grpSp>
      <p:grpSp>
        <p:nvGrpSpPr>
          <p:cNvPr id="43014" name="Group 19"/>
          <p:cNvGrpSpPr>
            <a:grpSpLocks/>
          </p:cNvGrpSpPr>
          <p:nvPr/>
        </p:nvGrpSpPr>
        <p:grpSpPr bwMode="auto">
          <a:xfrm>
            <a:off x="6040438" y="5054600"/>
            <a:ext cx="2540000" cy="1117600"/>
            <a:chOff x="6115862" y="4862960"/>
            <a:chExt cx="2540987" cy="1117371"/>
          </a:xfrm>
        </p:grpSpPr>
        <p:sp>
          <p:nvSpPr>
            <p:cNvPr id="31" name="TextBox 30"/>
            <p:cNvSpPr txBox="1"/>
            <p:nvPr/>
          </p:nvSpPr>
          <p:spPr>
            <a:xfrm>
              <a:off x="6171446" y="5334351"/>
              <a:ext cx="2485403" cy="645980"/>
            </a:xfrm>
            <a:prstGeom prst="rect">
              <a:avLst/>
            </a:prstGeom>
            <a:noFill/>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3600" b="1" dirty="0">
                  <a:solidFill>
                    <a:srgbClr val="000090"/>
                  </a:solidFill>
                  <a:effectLst>
                    <a:outerShdw blurRad="38100" dist="38100" dir="2700000" algn="tl">
                      <a:srgbClr val="DDDDDD"/>
                    </a:outerShdw>
                  </a:effectLst>
                </a:rPr>
                <a:t>Cross-Check</a:t>
              </a:r>
            </a:p>
          </p:txBody>
        </p:sp>
        <p:sp>
          <p:nvSpPr>
            <p:cNvPr id="32" name="Up Arrow 31"/>
            <p:cNvSpPr/>
            <p:nvPr/>
          </p:nvSpPr>
          <p:spPr>
            <a:xfrm rot="18513728">
              <a:off x="6459008" y="4519814"/>
              <a:ext cx="380922" cy="1067215"/>
            </a:xfrm>
            <a:prstGeom prst="upArrow">
              <a:avLst/>
            </a:prstGeom>
            <a:solidFill>
              <a:srgbClr val="FF0000"/>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en-US">
                <a:solidFill>
                  <a:srgbClr val="FF0000"/>
                </a:solidFill>
                <a:ea typeface="ＭＳ Ｐゴシック" charset="0"/>
                <a:cs typeface="ＭＳ Ｐゴシック" charset="0"/>
              </a:endParaRPr>
            </a:p>
          </p:txBody>
        </p:sp>
      </p:grpSp>
      <p:pic>
        <p:nvPicPr>
          <p:cNvPr id="16" name="Picture 15"/>
          <p:cNvPicPr>
            <a:picLocks noChangeAspect="1"/>
          </p:cNvPicPr>
          <p:nvPr/>
        </p:nvPicPr>
        <p:blipFill rotWithShape="1">
          <a:blip r:embed="rId6"/>
          <a:srcRect l="16021"/>
          <a:stretch/>
        </p:blipFill>
        <p:spPr>
          <a:xfrm>
            <a:off x="5893108" y="907143"/>
            <a:ext cx="3142034" cy="2104571"/>
          </a:xfrm>
          <a:prstGeom prst="rect">
            <a:avLst/>
          </a:prstGeom>
        </p:spPr>
      </p:pic>
      <p:sp>
        <p:nvSpPr>
          <p:cNvPr id="17" name="Title 1"/>
          <p:cNvSpPr>
            <a:spLocks noGrp="1"/>
          </p:cNvSpPr>
          <p:nvPr>
            <p:ph type="title"/>
          </p:nvPr>
        </p:nvSpPr>
        <p:spPr>
          <a:xfrm>
            <a:off x="457200" y="0"/>
            <a:ext cx="8229600" cy="762000"/>
          </a:xfrm>
        </p:spPr>
        <p:txBody>
          <a:bodyPr/>
          <a:lstStyle/>
          <a:p>
            <a:r>
              <a:rPr lang="en-US" dirty="0" smtClean="0"/>
              <a:t>Closed Loop Communication</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786148333"/>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06C7CE5-3225-8743-B368-1C50B11BFD71}" type="slidenum">
              <a:rPr lang="en-US" smtClean="0"/>
              <a:pPr/>
              <a:t>15</a:t>
            </a:fld>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0519" y="1189322"/>
            <a:ext cx="4365082" cy="4982878"/>
          </a:xfrm>
          <a:prstGeom prst="rect">
            <a:avLst/>
          </a:prstGeom>
          <a:noFill/>
          <a:ln w="3810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6" name="Title 2"/>
          <p:cNvSpPr>
            <a:spLocks noGrp="1"/>
          </p:cNvSpPr>
          <p:nvPr>
            <p:ph type="title"/>
          </p:nvPr>
        </p:nvSpPr>
        <p:spPr>
          <a:xfrm>
            <a:off x="0" y="0"/>
            <a:ext cx="9144000" cy="762000"/>
          </a:xfrm>
        </p:spPr>
        <p:txBody>
          <a:bodyPr>
            <a:noAutofit/>
          </a:bodyPr>
          <a:lstStyle/>
          <a:p>
            <a:pPr eaLnBrk="1" fontAlgn="auto" hangingPunct="1">
              <a:spcAft>
                <a:spcPts val="0"/>
              </a:spcAft>
              <a:defRPr/>
            </a:pPr>
            <a:r>
              <a:rPr lang="en-US" sz="2400" dirty="0" smtClean="0">
                <a:ea typeface="+mj-ea"/>
                <a:cs typeface="+mj-cs"/>
              </a:rPr>
              <a:t>IMPACT of communication on Patients</a:t>
            </a:r>
            <a:endParaRPr lang="en-US" sz="2400" dirty="0">
              <a:ea typeface="+mj-ea"/>
              <a:cs typeface="+mj-cs"/>
            </a:endParaRPr>
          </a:p>
        </p:txBody>
      </p:sp>
      <p:sp>
        <p:nvSpPr>
          <p:cNvPr id="3" name="TextBox 2"/>
          <p:cNvSpPr txBox="1"/>
          <p:nvPr/>
        </p:nvSpPr>
        <p:spPr>
          <a:xfrm>
            <a:off x="2743200" y="6378601"/>
            <a:ext cx="5731056" cy="276999"/>
          </a:xfrm>
          <a:prstGeom prst="rect">
            <a:avLst/>
          </a:prstGeom>
          <a:noFill/>
        </p:spPr>
        <p:txBody>
          <a:bodyPr wrap="none" rtlCol="0">
            <a:spAutoFit/>
          </a:bodyPr>
          <a:lstStyle/>
          <a:p>
            <a:r>
              <a:rPr lang="en-US" sz="1200" dirty="0"/>
              <a:t>CREDIT:  Afrin story, </a:t>
            </a:r>
            <a:r>
              <a:rPr lang="en-US" sz="1200" u="sng" dirty="0">
                <a:hlinkClick r:id="rId5"/>
              </a:rPr>
              <a:t>www.king5.com/story/news/local/2014/08/04/13275082/</a:t>
            </a:r>
            <a:endParaRPr lang="en-US" sz="12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35307885"/>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ing 5 News Report - Children's Hospital - shor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320800" y="1143000"/>
            <a:ext cx="6502400" cy="4876800"/>
          </a:xfrm>
        </p:spPr>
      </p:pic>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206C7CE5-3225-8743-B368-1C50B11BFD71}" type="slidenum">
              <a:rPr lang="en-US" smtClean="0"/>
              <a:pPr/>
              <a:t>16</a:t>
            </a:fld>
            <a:endParaRPr lang="en-US" dirty="0"/>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45010163"/>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37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31" objId="5"/>
        <p14:stopEvt time="123826"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143000"/>
            <a:ext cx="7924800" cy="4876800"/>
          </a:xfrm>
        </p:spPr>
        <p:txBody>
          <a:bodyPr rtlCol="0">
            <a:normAutofit/>
          </a:bodyPr>
          <a:lstStyle/>
          <a:p>
            <a:pPr eaLnBrk="1" fontAlgn="auto" hangingPunct="1">
              <a:buFont typeface="Arial"/>
              <a:buNone/>
              <a:defRPr/>
            </a:pPr>
            <a:endParaRPr lang="en-US" dirty="0">
              <a:ea typeface="+mn-ea"/>
            </a:endParaRPr>
          </a:p>
          <a:p>
            <a:pPr eaLnBrk="1" fontAlgn="auto" hangingPunct="1">
              <a:buFont typeface="Arial"/>
              <a:buNone/>
              <a:defRPr/>
            </a:pPr>
            <a:endParaRPr lang="en-US" dirty="0">
              <a:ea typeface="+mn-ea"/>
            </a:endParaRPr>
          </a:p>
        </p:txBody>
      </p:sp>
      <p:sp>
        <p:nvSpPr>
          <p:cNvPr id="3" name="Title 2"/>
          <p:cNvSpPr>
            <a:spLocks noGrp="1"/>
          </p:cNvSpPr>
          <p:nvPr>
            <p:ph type="title"/>
          </p:nvPr>
        </p:nvSpPr>
        <p:spPr>
          <a:xfrm>
            <a:off x="0" y="0"/>
            <a:ext cx="9067800" cy="762000"/>
          </a:xfrm>
        </p:spPr>
        <p:txBody>
          <a:bodyPr>
            <a:noAutofit/>
          </a:bodyPr>
          <a:lstStyle/>
          <a:p>
            <a:pPr eaLnBrk="1" fontAlgn="auto" hangingPunct="1">
              <a:spcAft>
                <a:spcPts val="0"/>
              </a:spcAft>
              <a:defRPr/>
            </a:pPr>
            <a:r>
              <a:rPr lang="en-US" sz="2000" dirty="0" smtClean="0">
                <a:latin typeface="+mj-lt"/>
                <a:ea typeface="+mj-ea"/>
                <a:cs typeface="Calibri"/>
              </a:rPr>
              <a:t>IMPACT of communication on team performance</a:t>
            </a:r>
            <a:endParaRPr lang="en-US" sz="2000" dirty="0">
              <a:latin typeface="+mj-lt"/>
              <a:ea typeface="+mj-ea"/>
              <a:cs typeface="Calibri"/>
            </a:endParaRPr>
          </a:p>
        </p:txBody>
      </p:sp>
      <p:sp>
        <p:nvSpPr>
          <p:cNvPr id="39939" name="Slide Number Placeholder 3"/>
          <p:cNvSpPr>
            <a:spLocks noGrp="1"/>
          </p:cNvSpPr>
          <p:nvPr>
            <p:ph type="sldNum" sz="quarter" idx="4294967295"/>
          </p:nvPr>
        </p:nvSpPr>
        <p:spPr bwMode="auto">
          <a:xfrm>
            <a:off x="8458200" y="6629400"/>
            <a:ext cx="685800" cy="23653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Ctr="0" compatLnSpc="1">
            <a:prstTxWarp prst="textNoShape">
              <a:avLst/>
            </a:prstTxWarp>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fontAlgn="base" hangingPunct="1">
              <a:lnSpc>
                <a:spcPct val="85000"/>
              </a:lnSpc>
              <a:spcBef>
                <a:spcPct val="20000"/>
              </a:spcBef>
              <a:spcAft>
                <a:spcPct val="0"/>
              </a:spcAft>
            </a:pPr>
            <a:fld id="{BECBDB04-23E1-1C42-9CCA-A5F395093612}" type="slidenum">
              <a:rPr lang="en-US" sz="1200">
                <a:solidFill>
                  <a:srgbClr val="7C6316"/>
                </a:solidFill>
                <a:latin typeface="Georgia" charset="0"/>
              </a:rPr>
              <a:pPr algn="ctr" eaLnBrk="1" fontAlgn="base" hangingPunct="1">
                <a:lnSpc>
                  <a:spcPct val="85000"/>
                </a:lnSpc>
                <a:spcBef>
                  <a:spcPct val="20000"/>
                </a:spcBef>
                <a:spcAft>
                  <a:spcPct val="0"/>
                </a:spcAft>
              </a:pPr>
              <a:t>17</a:t>
            </a:fld>
            <a:endParaRPr lang="en-US" sz="1200">
              <a:solidFill>
                <a:srgbClr val="7C6316"/>
              </a:solidFill>
              <a:latin typeface="Georgia" charset="0"/>
            </a:endParaRPr>
          </a:p>
        </p:txBody>
      </p:sp>
      <p:sp>
        <p:nvSpPr>
          <p:cNvPr id="39941" name="TextBox 5"/>
          <p:cNvSpPr txBox="1">
            <a:spLocks noChangeArrowheads="1"/>
          </p:cNvSpPr>
          <p:nvPr/>
        </p:nvSpPr>
        <p:spPr bwMode="auto">
          <a:xfrm>
            <a:off x="2590800" y="1501775"/>
            <a:ext cx="572135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fontAlgn="base" hangingPunct="1">
              <a:spcBef>
                <a:spcPct val="0"/>
              </a:spcBef>
              <a:spcAft>
                <a:spcPct val="0"/>
              </a:spcAft>
              <a:buFont typeface="Arial" charset="0"/>
              <a:buChar char="•"/>
            </a:pPr>
            <a:r>
              <a:rPr lang="en-US" sz="1800" i="1" dirty="0" smtClean="0">
                <a:solidFill>
                  <a:srgbClr val="7C6316"/>
                </a:solidFill>
                <a:latin typeface="Calibri" panose="020F0502020204030204" pitchFamily="34" charset="0"/>
              </a:rPr>
              <a:t>“It still seems incomprehensible to her that such a seemingly minor thing – a brief </a:t>
            </a:r>
            <a:r>
              <a:rPr lang="en-US" sz="1800" i="1" dirty="0" smtClean="0">
                <a:solidFill>
                  <a:srgbClr val="FF0000"/>
                </a:solidFill>
                <a:latin typeface="Calibri" panose="020F0502020204030204" pitchFamily="34" charset="0"/>
              </a:rPr>
              <a:t>miscommunication</a:t>
            </a:r>
            <a:r>
              <a:rPr lang="en-US" sz="1800" i="1" dirty="0" smtClean="0">
                <a:solidFill>
                  <a:srgbClr val="7C6316"/>
                </a:solidFill>
                <a:latin typeface="Calibri" panose="020F0502020204030204" pitchFamily="34" charset="0"/>
              </a:rPr>
              <a:t> between two doctors…could have had such a disastrous impact…”</a:t>
            </a:r>
          </a:p>
          <a:p>
            <a:pPr eaLnBrk="1" fontAlgn="base" hangingPunct="1">
              <a:spcBef>
                <a:spcPct val="0"/>
              </a:spcBef>
              <a:spcAft>
                <a:spcPct val="0"/>
              </a:spcAft>
            </a:pPr>
            <a:endParaRPr lang="en-US" sz="1800" i="1" dirty="0" smtClean="0">
              <a:solidFill>
                <a:srgbClr val="7C6316"/>
              </a:solidFill>
              <a:latin typeface="Calibri" panose="020F0502020204030204" pitchFamily="34" charset="0"/>
            </a:endParaRPr>
          </a:p>
          <a:p>
            <a:pPr eaLnBrk="1" fontAlgn="base" hangingPunct="1">
              <a:spcBef>
                <a:spcPct val="0"/>
              </a:spcBef>
              <a:spcAft>
                <a:spcPct val="0"/>
              </a:spcAft>
              <a:buFont typeface="Arial" charset="0"/>
              <a:buChar char="•"/>
            </a:pPr>
            <a:r>
              <a:rPr lang="en-US" sz="1800" i="1" dirty="0" smtClean="0">
                <a:solidFill>
                  <a:srgbClr val="7C6316"/>
                </a:solidFill>
                <a:latin typeface="Calibri" panose="020F0502020204030204" pitchFamily="34" charset="0"/>
              </a:rPr>
              <a:t>“Ironically, the University of Washington has been a pioneer in recognizing that communication is the ‘</a:t>
            </a:r>
            <a:r>
              <a:rPr lang="en-US" altLang="ja-JP" sz="1800" i="1" dirty="0" smtClean="0">
                <a:solidFill>
                  <a:srgbClr val="FF0000"/>
                </a:solidFill>
                <a:latin typeface="Calibri" panose="020F0502020204030204" pitchFamily="34" charset="0"/>
              </a:rPr>
              <a:t>cornerstone of patient safety</a:t>
            </a:r>
            <a:r>
              <a:rPr lang="en-US" altLang="ja-JP" sz="1800" i="1" dirty="0" smtClean="0">
                <a:solidFill>
                  <a:srgbClr val="7C6316"/>
                </a:solidFill>
                <a:latin typeface="Calibri" panose="020F0502020204030204" pitchFamily="34" charset="0"/>
              </a:rPr>
              <a:t>.</a:t>
            </a:r>
            <a:r>
              <a:rPr lang="en-US" sz="1800" i="1" dirty="0" smtClean="0">
                <a:solidFill>
                  <a:srgbClr val="7C6316"/>
                </a:solidFill>
                <a:latin typeface="Calibri" panose="020F0502020204030204" pitchFamily="34" charset="0"/>
              </a:rPr>
              <a:t>”</a:t>
            </a:r>
          </a:p>
        </p:txBody>
      </p:sp>
      <p:pic>
        <p:nvPicPr>
          <p:cNvPr id="399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3" y="1404938"/>
            <a:ext cx="2052637" cy="2343150"/>
          </a:xfrm>
          <a:prstGeom prst="rect">
            <a:avLst/>
          </a:prstGeom>
          <a:noFill/>
          <a:ln w="3810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39943" name="Picture 3"/>
          <p:cNvPicPr>
            <a:picLocks noChangeAspect="1" noChangeArrowheads="1"/>
          </p:cNvPicPr>
          <p:nvPr/>
        </p:nvPicPr>
        <p:blipFill>
          <a:blip r:embed="rId6">
            <a:extLst>
              <a:ext uri="{28A0092B-C50C-407E-A947-70E740481C1C}">
                <a14:useLocalDpi xmlns:a14="http://schemas.microsoft.com/office/drawing/2010/main" val="0"/>
              </a:ext>
            </a:extLst>
          </a:blip>
          <a:srcRect l="6525" t="2284" r="24261" b="7751"/>
          <a:stretch>
            <a:fillRect/>
          </a:stretch>
        </p:blipFill>
        <p:spPr bwMode="auto">
          <a:xfrm>
            <a:off x="5902325" y="3857625"/>
            <a:ext cx="2813050" cy="2532063"/>
          </a:xfrm>
          <a:prstGeom prst="rect">
            <a:avLst/>
          </a:prstGeom>
          <a:noFill/>
          <a:ln w="3810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39944" name="TextBox 6"/>
          <p:cNvSpPr txBox="1">
            <a:spLocks noChangeArrowheads="1"/>
          </p:cNvSpPr>
          <p:nvPr/>
        </p:nvSpPr>
        <p:spPr bwMode="auto">
          <a:xfrm>
            <a:off x="385763" y="4114800"/>
            <a:ext cx="5329237"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fontAlgn="base" hangingPunct="1">
              <a:spcBef>
                <a:spcPct val="0"/>
              </a:spcBef>
              <a:spcAft>
                <a:spcPct val="0"/>
              </a:spcAft>
              <a:buFont typeface="Arial" charset="0"/>
              <a:buChar char="•"/>
            </a:pPr>
            <a:r>
              <a:rPr lang="en-US" sz="1800" i="1" dirty="0" smtClean="0">
                <a:solidFill>
                  <a:srgbClr val="7C6316"/>
                </a:solidFill>
                <a:latin typeface="Calibri" panose="020F0502020204030204" pitchFamily="34" charset="0"/>
              </a:rPr>
              <a:t>“…</a:t>
            </a:r>
            <a:r>
              <a:rPr lang="en-US" sz="1800" i="1" dirty="0" smtClean="0">
                <a:solidFill>
                  <a:srgbClr val="FF0000"/>
                </a:solidFill>
                <a:latin typeface="Calibri" panose="020F0502020204030204" pitchFamily="34" charset="0"/>
              </a:rPr>
              <a:t>failed in their duty to communicate </a:t>
            </a:r>
            <a:r>
              <a:rPr lang="en-US" sz="1800" i="1" dirty="0" smtClean="0">
                <a:solidFill>
                  <a:srgbClr val="7C6316"/>
                </a:solidFill>
                <a:latin typeface="Calibri" panose="020F0502020204030204" pitchFamily="34" charset="0"/>
              </a:rPr>
              <a:t>with each other…”</a:t>
            </a:r>
          </a:p>
          <a:p>
            <a:pPr eaLnBrk="1" fontAlgn="base" hangingPunct="1">
              <a:spcBef>
                <a:spcPct val="0"/>
              </a:spcBef>
              <a:spcAft>
                <a:spcPct val="0"/>
              </a:spcAft>
            </a:pPr>
            <a:endParaRPr lang="en-US" sz="1800" i="1" dirty="0" smtClean="0">
              <a:solidFill>
                <a:srgbClr val="7C6316"/>
              </a:solidFill>
              <a:latin typeface="Calibri" panose="020F0502020204030204" pitchFamily="34" charset="0"/>
            </a:endParaRPr>
          </a:p>
          <a:p>
            <a:pPr eaLnBrk="1" fontAlgn="base" hangingPunct="1">
              <a:spcBef>
                <a:spcPct val="0"/>
              </a:spcBef>
              <a:spcAft>
                <a:spcPct val="0"/>
              </a:spcAft>
              <a:buFont typeface="Arial" charset="0"/>
              <a:buChar char="•"/>
            </a:pPr>
            <a:r>
              <a:rPr lang="en-US" sz="1800" i="1" dirty="0" smtClean="0">
                <a:solidFill>
                  <a:srgbClr val="7C6316"/>
                </a:solidFill>
                <a:latin typeface="Calibri" panose="020F0502020204030204" pitchFamily="34" charset="0"/>
              </a:rPr>
              <a:t>“…it will take training…for the closed-loop style [of communication] to become ingrained in medical culture and the norm in all settings.”</a:t>
            </a:r>
          </a:p>
          <a:p>
            <a:pPr eaLnBrk="1" fontAlgn="base" hangingPunct="1">
              <a:spcBef>
                <a:spcPct val="0"/>
              </a:spcBef>
              <a:spcAft>
                <a:spcPct val="0"/>
              </a:spcAft>
            </a:pPr>
            <a:r>
              <a:rPr lang="en-US" sz="1800" i="1" dirty="0" smtClean="0">
                <a:solidFill>
                  <a:srgbClr val="7C6316"/>
                </a:solidFill>
                <a:latin typeface="Calibri" panose="020F0502020204030204" pitchFamily="34" charset="0"/>
              </a:rPr>
              <a:t>				</a:t>
            </a:r>
            <a:r>
              <a:rPr lang="en-US" sz="1100" i="1" dirty="0" smtClean="0">
                <a:solidFill>
                  <a:srgbClr val="7C6316"/>
                </a:solidFill>
                <a:latin typeface="Calibri" panose="020F0502020204030204" pitchFamily="34" charset="0"/>
              </a:rPr>
              <a:t>*Source: Seattle Times</a:t>
            </a:r>
            <a:endParaRPr lang="en-US" sz="1800" i="1" dirty="0" smtClean="0">
              <a:solidFill>
                <a:srgbClr val="7C6316"/>
              </a:solidFill>
              <a:latin typeface="Calibri" panose="020F0502020204030204" pitchFamily="34" charset="0"/>
            </a:endParaRPr>
          </a:p>
          <a:p>
            <a:pPr eaLnBrk="1" fontAlgn="base" hangingPunct="1">
              <a:spcBef>
                <a:spcPct val="0"/>
              </a:spcBef>
              <a:spcAft>
                <a:spcPct val="0"/>
              </a:spcAft>
            </a:pPr>
            <a:endParaRPr lang="en-US" sz="1800" dirty="0" smtClean="0">
              <a:solidFill>
                <a:srgbClr val="7C6316"/>
              </a:solidFill>
              <a:latin typeface="Calibri" panose="020F0502020204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80001937"/>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515215" y="831342"/>
            <a:ext cx="8400186"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Adobe Kaiti Std R" pitchFamily="18" charset="-128"/>
                <a:cs typeface="Arial" panose="020B0604020202020204" pitchFamily="34" charset="0"/>
              </a:rPr>
              <a:t>SBAR</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Adobe Kaiti Std R" pitchFamily="18" charset="-128"/>
                <a:cs typeface="Arial" panose="020B0604020202020204" pitchFamily="34" charset="0"/>
              </a:rPr>
              <a:t>:</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Adobe Kaiti Std R" pitchFamily="18"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Adobe Kaiti Std R" pitchFamily="18" charset="-128"/>
                <a:cs typeface="Arial" panose="020B0604020202020204" pitchFamily="34" charset="0"/>
              </a:rPr>
              <a:t>A communication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Adobe Kaiti Std R" pitchFamily="18" charset="-128"/>
                <a:cs typeface="Arial" panose="020B0604020202020204" pitchFamily="34" charset="0"/>
              </a:rPr>
              <a:t>technique which provides a standardized framework to communicate about a </a:t>
            </a:r>
            <a:r>
              <a:rPr kumimoji="0" 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Adobe Kaiti Std R" pitchFamily="18" charset="-128"/>
                <a:cs typeface="Arial" panose="020B0604020202020204" pitchFamily="34" charset="0"/>
              </a:rPr>
              <a:t>patient’</a:t>
            </a:r>
            <a:r>
              <a:rPr kumimoji="0" lang="en-US" altLang="ja-JP" sz="2000" b="0" i="0" u="none" strike="noStrike" kern="1200" cap="none" spc="0" normalizeH="0" baseline="0" noProof="0" dirty="0" smtClean="0">
                <a:ln>
                  <a:noFill/>
                </a:ln>
                <a:solidFill>
                  <a:srgbClr val="000000"/>
                </a:solidFill>
                <a:effectLst/>
                <a:uLnTx/>
                <a:uFillTx/>
                <a:latin typeface="Arial" panose="020B0604020202020204" pitchFamily="34" charset="0"/>
                <a:ea typeface="Adobe Kaiti Std R" pitchFamily="18" charset="-128"/>
                <a:cs typeface="Arial" panose="020B0604020202020204" pitchFamily="34" charset="0"/>
              </a:rPr>
              <a:t>s </a:t>
            </a:r>
            <a:r>
              <a:rPr kumimoji="0"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Adobe Kaiti Std R" pitchFamily="18" charset="-128"/>
                <a:cs typeface="Arial" panose="020B0604020202020204" pitchFamily="34" charset="0"/>
              </a:rPr>
              <a:t>condition</a:t>
            </a:r>
            <a:r>
              <a:rPr kumimoji="0" lang="en-US" altLang="ja-JP" sz="1600" b="0" i="0" u="none" strike="noStrike" kern="1200" cap="none" spc="0" normalizeH="0" baseline="0" noProof="0" dirty="0">
                <a:ln>
                  <a:noFill/>
                </a:ln>
                <a:solidFill>
                  <a:srgbClr val="000000"/>
                </a:solidFill>
                <a:effectLst/>
                <a:uLnTx/>
                <a:uFillTx/>
                <a:latin typeface="Arial" panose="020B0604020202020204" pitchFamily="34" charset="0"/>
                <a:ea typeface="Adobe Kaiti Std R" pitchFamily="18" charset="-128"/>
                <a:cs typeface="Arial" panose="020B0604020202020204" pitchFamily="34" charset="0"/>
              </a:rPr>
              <a:t>.  (Can also be referred to as ISBAR, where I stands for introductions</a:t>
            </a:r>
            <a:r>
              <a:rPr kumimoji="0" lang="en-US" altLang="ja-JP" sz="1600" b="0" i="0" u="none" strike="noStrike" kern="1200" cap="none" spc="0" normalizeH="0" baseline="0" noProof="0" dirty="0" smtClean="0">
                <a:ln>
                  <a:noFill/>
                </a:ln>
                <a:solidFill>
                  <a:srgbClr val="000000"/>
                </a:solidFill>
                <a:effectLst/>
                <a:uLnTx/>
                <a:uFillTx/>
                <a:latin typeface="Arial" panose="020B0604020202020204" pitchFamily="34" charset="0"/>
                <a:ea typeface="Adobe Kaiti Std R" pitchFamily="18" charset="-128"/>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a:ln>
                <a:noFill/>
              </a:ln>
              <a:solidFill>
                <a:srgbClr val="000000"/>
              </a:solidFill>
              <a:effectLst/>
              <a:uLnTx/>
              <a:uFillTx/>
              <a:latin typeface="Georgia"/>
              <a:ea typeface="Adobe Kaiti Std R" pitchFamily="18" charset="-128"/>
              <a:cs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smtClean="0">
              <a:ln>
                <a:noFill/>
              </a:ln>
              <a:solidFill>
                <a:srgbClr val="000000"/>
              </a:solidFill>
              <a:effectLst/>
              <a:uLnTx/>
              <a:uFillTx/>
              <a:latin typeface="Georgia"/>
              <a:ea typeface="Adobe Kaiti Std R" pitchFamily="18" charset="-128"/>
              <a:cs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a:ln>
                <a:noFill/>
              </a:ln>
              <a:solidFill>
                <a:srgbClr val="000000"/>
              </a:solidFill>
              <a:effectLst/>
              <a:uLnTx/>
              <a:uFillTx/>
              <a:latin typeface="Georgia"/>
              <a:ea typeface="Adobe Kaiti Std R" pitchFamily="18" charset="-128"/>
              <a:cs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smtClean="0">
              <a:ln>
                <a:noFill/>
              </a:ln>
              <a:solidFill>
                <a:srgbClr val="000000"/>
              </a:solidFill>
              <a:effectLst/>
              <a:uLnTx/>
              <a:uFillTx/>
              <a:latin typeface="Georgia"/>
              <a:ea typeface="Adobe Kaiti Std R" pitchFamily="18" charset="-128"/>
              <a:cs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a:ln>
                <a:noFill/>
              </a:ln>
              <a:solidFill>
                <a:srgbClr val="000000"/>
              </a:solidFill>
              <a:effectLst/>
              <a:uLnTx/>
              <a:uFillTx/>
              <a:latin typeface="Georgia"/>
              <a:ea typeface="Adobe Kaiti Std R" pitchFamily="18" charset="-128"/>
              <a:cs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smtClean="0">
              <a:ln>
                <a:noFill/>
              </a:ln>
              <a:solidFill>
                <a:srgbClr val="000000"/>
              </a:solidFill>
              <a:effectLst/>
              <a:uLnTx/>
              <a:uFillTx/>
              <a:latin typeface="Georgia"/>
              <a:ea typeface="Adobe Kaiti Std R" pitchFamily="18" charset="-128"/>
              <a:cs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a:ln>
                <a:noFill/>
              </a:ln>
              <a:solidFill>
                <a:srgbClr val="000000"/>
              </a:solidFill>
              <a:effectLst/>
              <a:uLnTx/>
              <a:uFillTx/>
              <a:latin typeface="Georgia"/>
              <a:ea typeface="Adobe Kaiti Std R" pitchFamily="18" charset="-128"/>
              <a:cs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smtClean="0">
              <a:ln>
                <a:noFill/>
              </a:ln>
              <a:solidFill>
                <a:srgbClr val="000000"/>
              </a:solidFill>
              <a:effectLst/>
              <a:uLnTx/>
              <a:uFillTx/>
              <a:latin typeface="Georgia"/>
              <a:ea typeface="Adobe Kaiti Std R" pitchFamily="18" charset="-128"/>
              <a:cs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a:ln>
                <a:noFill/>
              </a:ln>
              <a:solidFill>
                <a:srgbClr val="000000"/>
              </a:solidFill>
              <a:effectLst/>
              <a:uLnTx/>
              <a:uFillTx/>
              <a:latin typeface="Georgia"/>
              <a:ea typeface="Adobe Kaiti Std R" pitchFamily="18" charset="-128"/>
              <a:cs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smtClean="0">
              <a:ln>
                <a:noFill/>
              </a:ln>
              <a:solidFill>
                <a:srgbClr val="000000"/>
              </a:solidFill>
              <a:effectLst/>
              <a:uLnTx/>
              <a:uFillTx/>
              <a:latin typeface="Georgia"/>
              <a:ea typeface="Adobe Kaiti Std R" pitchFamily="18" charset="-128"/>
              <a:cs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a:ln>
                <a:noFill/>
              </a:ln>
              <a:solidFill>
                <a:srgbClr val="000000"/>
              </a:solidFill>
              <a:effectLst/>
              <a:uLnTx/>
              <a:uFillTx/>
              <a:latin typeface="Georgia"/>
              <a:ea typeface="Adobe Kaiti Std R" pitchFamily="18" charset="-128"/>
              <a:cs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smtClean="0">
              <a:ln>
                <a:noFill/>
              </a:ln>
              <a:solidFill>
                <a:srgbClr val="000000"/>
              </a:solidFill>
              <a:effectLst/>
              <a:uLnTx/>
              <a:uFillTx/>
              <a:latin typeface="Georgia"/>
              <a:ea typeface="Adobe Kaiti Std R" pitchFamily="18" charset="-128"/>
              <a:cs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a:ln>
                <a:noFill/>
              </a:ln>
              <a:solidFill>
                <a:srgbClr val="000000"/>
              </a:solidFill>
              <a:effectLst/>
              <a:uLnTx/>
              <a:uFillTx/>
              <a:latin typeface="Georgia"/>
              <a:ea typeface="Adobe Kaiti Std R" pitchFamily="18" charset="-128"/>
              <a:cs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a:ln>
                <a:noFill/>
              </a:ln>
              <a:solidFill>
                <a:srgbClr val="000000"/>
              </a:solidFill>
              <a:effectLst/>
              <a:uLnTx/>
              <a:uFillTx/>
              <a:latin typeface="Georgia"/>
              <a:ea typeface="Adobe Kaiti Std R" pitchFamily="18" charset="-128"/>
              <a:cs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eorgia"/>
              <a:ea typeface="Adobe Kaiti Std R" pitchFamily="18" charset="-128"/>
              <a:cs typeface="Calibri" charset="0"/>
            </a:endParaRPr>
          </a:p>
        </p:txBody>
      </p:sp>
      <p:sp>
        <p:nvSpPr>
          <p:cNvPr id="5" name="Rectangle 4"/>
          <p:cNvSpPr/>
          <p:nvPr/>
        </p:nvSpPr>
        <p:spPr>
          <a:xfrm>
            <a:off x="2926176" y="3015380"/>
            <a:ext cx="3322224" cy="762000"/>
          </a:xfrm>
          <a:prstGeom prst="rect">
            <a:avLst/>
          </a:prstGeom>
          <a:solidFill>
            <a:srgbClr val="D8BE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E1"/>
              </a:solidFill>
              <a:effectLst/>
              <a:uLnTx/>
              <a:uFillTx/>
              <a:latin typeface="Calibri" panose="020F0502020204030204" pitchFamily="34" charset="0"/>
              <a:ea typeface="+mn-ea"/>
              <a:cs typeface="+mn-cs"/>
            </a:endParaRPr>
          </a:p>
        </p:txBody>
      </p:sp>
      <p:sp>
        <p:nvSpPr>
          <p:cNvPr id="6" name="Rectangle 5"/>
          <p:cNvSpPr/>
          <p:nvPr/>
        </p:nvSpPr>
        <p:spPr>
          <a:xfrm>
            <a:off x="2929720" y="3862456"/>
            <a:ext cx="3318680" cy="762000"/>
          </a:xfrm>
          <a:prstGeom prst="rect">
            <a:avLst/>
          </a:prstGeom>
          <a:solidFill>
            <a:srgbClr val="D8BE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E1"/>
              </a:solidFill>
              <a:effectLst/>
              <a:uLnTx/>
              <a:uFillTx/>
              <a:latin typeface="Calibri" panose="020F0502020204030204" pitchFamily="34" charset="0"/>
              <a:ea typeface="+mn-ea"/>
              <a:cs typeface="+mn-cs"/>
            </a:endParaRPr>
          </a:p>
        </p:txBody>
      </p:sp>
      <p:sp>
        <p:nvSpPr>
          <p:cNvPr id="7" name="Rectangle 6"/>
          <p:cNvSpPr/>
          <p:nvPr/>
        </p:nvSpPr>
        <p:spPr>
          <a:xfrm>
            <a:off x="2926176" y="4737542"/>
            <a:ext cx="3322224" cy="762000"/>
          </a:xfrm>
          <a:prstGeom prst="rect">
            <a:avLst/>
          </a:prstGeom>
          <a:solidFill>
            <a:srgbClr val="D8BE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E1"/>
              </a:solidFill>
              <a:effectLst/>
              <a:uLnTx/>
              <a:uFillTx/>
              <a:latin typeface="Calibri" panose="020F0502020204030204" pitchFamily="34" charset="0"/>
              <a:ea typeface="+mn-ea"/>
              <a:cs typeface="+mn-cs"/>
            </a:endParaRPr>
          </a:p>
        </p:txBody>
      </p:sp>
      <p:sp>
        <p:nvSpPr>
          <p:cNvPr id="8" name="Rectangle 7"/>
          <p:cNvSpPr/>
          <p:nvPr/>
        </p:nvSpPr>
        <p:spPr>
          <a:xfrm>
            <a:off x="2926175" y="5592619"/>
            <a:ext cx="3322225" cy="762000"/>
          </a:xfrm>
          <a:prstGeom prst="rect">
            <a:avLst/>
          </a:prstGeom>
          <a:solidFill>
            <a:srgbClr val="D8BE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E1"/>
              </a:solidFill>
              <a:effectLst/>
              <a:uLnTx/>
              <a:uFillTx/>
              <a:latin typeface="Calibri" panose="020F0502020204030204" pitchFamily="34" charset="0"/>
              <a:ea typeface="+mn-ea"/>
              <a:cs typeface="+mn-cs"/>
            </a:endParaRPr>
          </a:p>
        </p:txBody>
      </p:sp>
      <p:sp>
        <p:nvSpPr>
          <p:cNvPr id="9" name="TextBox 8"/>
          <p:cNvSpPr txBox="1"/>
          <p:nvPr/>
        </p:nvSpPr>
        <p:spPr>
          <a:xfrm>
            <a:off x="3308948" y="3227103"/>
            <a:ext cx="1600200" cy="3277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ヒラギノ角ゴ Pro W3" pitchFamily="127" charset="-128"/>
                <a:cs typeface="+mn-cs"/>
              </a:rPr>
              <a:t>SITUATION</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pitchFamily="127" charset="-128"/>
              <a:cs typeface="+mn-cs"/>
            </a:endParaRPr>
          </a:p>
        </p:txBody>
      </p:sp>
      <p:sp>
        <p:nvSpPr>
          <p:cNvPr id="10" name="TextBox 9"/>
          <p:cNvSpPr txBox="1"/>
          <p:nvPr/>
        </p:nvSpPr>
        <p:spPr>
          <a:xfrm>
            <a:off x="3004148" y="4074179"/>
            <a:ext cx="2213344" cy="3277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ヒラギノ角ゴ Pro W3" pitchFamily="127" charset="-128"/>
                <a:cs typeface="+mn-cs"/>
              </a:rPr>
              <a:t>BACKGROUND</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pitchFamily="127" charset="-128"/>
              <a:cs typeface="+mn-cs"/>
            </a:endParaRPr>
          </a:p>
        </p:txBody>
      </p:sp>
      <p:sp>
        <p:nvSpPr>
          <p:cNvPr id="11" name="TextBox 10"/>
          <p:cNvSpPr txBox="1"/>
          <p:nvPr/>
        </p:nvSpPr>
        <p:spPr>
          <a:xfrm>
            <a:off x="3004148" y="4949265"/>
            <a:ext cx="2213344" cy="3277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ヒラギノ角ゴ Pro W3" pitchFamily="127" charset="-128"/>
                <a:cs typeface="+mn-cs"/>
              </a:rPr>
              <a:t>ASSESSMENT</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pitchFamily="127" charset="-128"/>
              <a:cs typeface="+mn-cs"/>
            </a:endParaRPr>
          </a:p>
        </p:txBody>
      </p:sp>
      <p:sp>
        <p:nvSpPr>
          <p:cNvPr id="12" name="TextBox 11"/>
          <p:cNvSpPr txBox="1"/>
          <p:nvPr/>
        </p:nvSpPr>
        <p:spPr>
          <a:xfrm>
            <a:off x="2966934" y="5745764"/>
            <a:ext cx="2284228" cy="3277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ヒラギノ角ゴ Pro W3" pitchFamily="127" charset="-128"/>
                <a:cs typeface="+mn-cs"/>
              </a:rPr>
              <a:t>RECOMMENDATION</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pitchFamily="127" charset="-128"/>
              <a:cs typeface="+mn-cs"/>
            </a:endParaRPr>
          </a:p>
        </p:txBody>
      </p:sp>
      <p:sp>
        <p:nvSpPr>
          <p:cNvPr id="13" name="Rectangle 12"/>
          <p:cNvSpPr/>
          <p:nvPr/>
        </p:nvSpPr>
        <p:spPr>
          <a:xfrm>
            <a:off x="2926176" y="2187472"/>
            <a:ext cx="3307204" cy="762000"/>
          </a:xfrm>
          <a:prstGeom prst="rect">
            <a:avLst/>
          </a:prstGeom>
          <a:solidFill>
            <a:srgbClr val="D8BE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E1"/>
              </a:solidFill>
              <a:effectLst/>
              <a:uLnTx/>
              <a:uFillTx/>
              <a:latin typeface="Calibri" panose="020F0502020204030204" pitchFamily="34" charset="0"/>
              <a:ea typeface="+mn-ea"/>
              <a:cs typeface="+mn-cs"/>
            </a:endParaRPr>
          </a:p>
        </p:txBody>
      </p:sp>
      <p:sp>
        <p:nvSpPr>
          <p:cNvPr id="14" name="TextBox 13"/>
          <p:cNvSpPr txBox="1"/>
          <p:nvPr/>
        </p:nvSpPr>
        <p:spPr>
          <a:xfrm>
            <a:off x="3004148" y="2399195"/>
            <a:ext cx="2213344" cy="3277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ヒラギノ角ゴ Pro W3" pitchFamily="127" charset="-128"/>
                <a:cs typeface="+mn-cs"/>
              </a:rPr>
              <a:t>INTRODUCTION</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pitchFamily="127" charset="-128"/>
              <a:cs typeface="+mn-cs"/>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6071" y="4737542"/>
            <a:ext cx="982218" cy="74157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2423" y="2187472"/>
            <a:ext cx="982218" cy="76200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6071" y="3862456"/>
            <a:ext cx="982218" cy="762000"/>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6071" y="3015381"/>
            <a:ext cx="982218" cy="76200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49719" y="5592619"/>
            <a:ext cx="968570" cy="761999"/>
          </a:xfrm>
          <a:prstGeom prst="rect">
            <a:avLst/>
          </a:prstGeom>
        </p:spPr>
      </p:pic>
      <p:sp>
        <p:nvSpPr>
          <p:cNvPr id="2" name="Title 1"/>
          <p:cNvSpPr>
            <a:spLocks noGrp="1"/>
          </p:cNvSpPr>
          <p:nvPr>
            <p:ph type="title"/>
          </p:nvPr>
        </p:nvSpPr>
        <p:spPr/>
        <p:txBody>
          <a:bodyPr/>
          <a:lstStyle/>
          <a:p>
            <a:r>
              <a:rPr lang="en-US" dirty="0" smtClean="0"/>
              <a:t>SBAR</a:t>
            </a:r>
            <a:endParaRPr lang="en-US" dirty="0"/>
          </a:p>
        </p:txBody>
      </p:sp>
      <p:sp>
        <p:nvSpPr>
          <p:cNvPr id="20" name="Curved Right Arrow 19"/>
          <p:cNvSpPr/>
          <p:nvPr/>
        </p:nvSpPr>
        <p:spPr bwMode="auto">
          <a:xfrm rot="10800000" flipH="1">
            <a:off x="1472712" y="2799434"/>
            <a:ext cx="1115389" cy="3346569"/>
          </a:xfrm>
          <a:prstGeom prst="curvedRightArrow">
            <a:avLst/>
          </a:prstGeom>
          <a:solidFill>
            <a:srgbClr val="C00000"/>
          </a:solidFill>
          <a:ln w="1270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85000"/>
              </a:lnSpc>
              <a:spcBef>
                <a:spcPct val="20000"/>
              </a:spcBef>
              <a:spcAft>
                <a:spcPct val="0"/>
              </a:spcAft>
              <a:buClrTx/>
              <a:buSzTx/>
              <a:buFontTx/>
              <a:buNone/>
              <a:tabLst/>
              <a:defRPr/>
            </a:pPr>
            <a:endParaRPr kumimoji="0" lang="en-US" sz="1800" b="1" i="0" u="none" strike="noStrike" kern="1200" cap="none" spc="0" normalizeH="0" baseline="0" noProof="0">
              <a:ln>
                <a:noFill/>
              </a:ln>
              <a:solidFill>
                <a:srgbClr val="7C6316"/>
              </a:solidFill>
              <a:effectLst/>
              <a:uLnTx/>
              <a:uFillTx/>
              <a:latin typeface="Verdana" pitchFamily="-65" charset="0"/>
              <a:ea typeface="+mn-ea"/>
              <a:cs typeface="+mn-cs"/>
            </a:endParaRPr>
          </a:p>
        </p:txBody>
      </p:sp>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729230085"/>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2"/>
                </p:tgtEl>
              </p:cMediaNode>
            </p:audio>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8763000" cy="3657600"/>
          </a:xfrm>
        </p:spPr>
        <p:txBody>
          <a:bodyPr>
            <a:noAutofit/>
          </a:bodyPr>
          <a:lstStyle/>
          <a:p>
            <a:pPr fontAlgn="base" hangingPunct="0"/>
            <a:r>
              <a:rPr lang="en-US" sz="2400" dirty="0">
                <a:latin typeface="Calibri" panose="020F0502020204030204" pitchFamily="34" charset="0"/>
                <a:cs typeface="Calibri" panose="020F0502020204030204" pitchFamily="34" charset="0"/>
              </a:rPr>
              <a:t>Minti, a 58 year old female with a history of A-fib and hypertension arrives to the clinic (echo lab) as a new patient. She has been living in Spokane until recently and was inconsistent, according to her daughter, with compliance with her meds and attending her appointments. So, her daughter has recently had her move in with her in West Seattle.  </a:t>
            </a:r>
          </a:p>
          <a:p>
            <a:pPr fontAlgn="base" hangingPunct="0"/>
            <a:r>
              <a:rPr lang="en-US" sz="2400" dirty="0" err="1">
                <a:latin typeface="Calibri" panose="020F0502020204030204" pitchFamily="34" charset="0"/>
                <a:cs typeface="Calibri" panose="020F0502020204030204" pitchFamily="34" charset="0"/>
              </a:rPr>
              <a:t>Minti’s</a:t>
            </a:r>
            <a:r>
              <a:rPr lang="en-US" sz="2400" dirty="0">
                <a:latin typeface="Calibri" panose="020F0502020204030204" pitchFamily="34" charset="0"/>
                <a:cs typeface="Calibri" panose="020F0502020204030204" pitchFamily="34" charset="0"/>
              </a:rPr>
              <a:t> daughter, who serves as her mom’s interpreter, tells the front desk person that Minti has been lethargic and has had a cough for three days.  The MA finishes rooming the patient and takes admit vitals which are:  Temp 37.8, HR 122 and irregular, BP 178/98, </a:t>
            </a:r>
            <a:r>
              <a:rPr lang="en-US" sz="2400" dirty="0" err="1">
                <a:latin typeface="Calibri" panose="020F0502020204030204" pitchFamily="34" charset="0"/>
                <a:cs typeface="Calibri" panose="020F0502020204030204" pitchFamily="34" charset="0"/>
              </a:rPr>
              <a:t>Sats</a:t>
            </a:r>
            <a:r>
              <a:rPr lang="en-US" sz="2400" dirty="0">
                <a:latin typeface="Calibri" panose="020F0502020204030204" pitchFamily="34" charset="0"/>
                <a:cs typeface="Calibri" panose="020F0502020204030204" pitchFamily="34" charset="0"/>
              </a:rPr>
              <a:t> 88% and RR is 28. The mom appears to be having some difficulty breathing. Her daughter is concerned because she thinks her mom is not taking her meds consistently.  She also has three children, which will make it hard for her to care for her mom.  </a:t>
            </a:r>
          </a:p>
          <a:p>
            <a:endParaRPr lang="en-US" sz="2400" dirty="0"/>
          </a:p>
        </p:txBody>
      </p:sp>
      <p:sp>
        <p:nvSpPr>
          <p:cNvPr id="3" name="Title 2"/>
          <p:cNvSpPr>
            <a:spLocks noGrp="1"/>
          </p:cNvSpPr>
          <p:nvPr>
            <p:ph type="title"/>
          </p:nvPr>
        </p:nvSpPr>
        <p:spPr/>
        <p:txBody>
          <a:bodyPr/>
          <a:lstStyle/>
          <a:p>
            <a:r>
              <a:rPr lang="en-US" dirty="0" err="1" smtClean="0"/>
              <a:t>sbar</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C7CE5-3225-8743-B368-1C50B11BFD71}" type="slidenum">
              <a:rPr kumimoji="0" lang="en-US" sz="1200" b="0" i="0" u="none" strike="noStrike" kern="1200" cap="none" spc="0" normalizeH="0" baseline="0" noProof="0" smtClean="0">
                <a:ln>
                  <a:noFill/>
                </a:ln>
                <a:solidFill>
                  <a:srgbClr val="7C6316"/>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7C6316"/>
              </a:solidFill>
              <a:effectLst/>
              <a:uLnTx/>
              <a:uFillTx/>
              <a:latin typeface="Georgia"/>
              <a:ea typeface="+mn-ea"/>
              <a:cs typeface="+mn-cs"/>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14454590"/>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2"/>
          <p:cNvSpPr>
            <a:spLocks noGrp="1"/>
          </p:cNvSpPr>
          <p:nvPr>
            <p:ph type="sldNum" sz="quarter" idx="4294967295"/>
          </p:nvPr>
        </p:nvSpPr>
        <p:spPr>
          <a:xfrm>
            <a:off x="8096250" y="6581775"/>
            <a:ext cx="762000" cy="30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lnSpc>
                <a:spcPct val="95000"/>
              </a:lnSpc>
              <a:spcBef>
                <a:spcPct val="40000"/>
              </a:spcBef>
              <a:buClr>
                <a:schemeClr val="folHlink"/>
              </a:buClr>
              <a:buSzPct val="90000"/>
              <a:buFont typeface="Wingdings" pitchFamily="2" charset="2"/>
              <a:buChar char="n"/>
              <a:defRPr sz="2400">
                <a:solidFill>
                  <a:schemeClr val="tx1"/>
                </a:solidFill>
                <a:latin typeface="Arial" pitchFamily="34" charset="0"/>
                <a:ea typeface="ヒラギノ角ゴ Pro W3" pitchFamily="127" charset="-128"/>
              </a:defRPr>
            </a:lvl1pPr>
            <a:lvl2pPr marL="742950" indent="-285750" eaLnBrk="0" hangingPunct="0">
              <a:lnSpc>
                <a:spcPct val="95000"/>
              </a:lnSpc>
              <a:spcBef>
                <a:spcPct val="40000"/>
              </a:spcBef>
              <a:buClr>
                <a:schemeClr val="accent1"/>
              </a:buClr>
              <a:buSzPct val="75000"/>
              <a:buFont typeface="Wingdings" pitchFamily="2" charset="2"/>
              <a:buChar char="n"/>
              <a:defRPr sz="2400">
                <a:solidFill>
                  <a:schemeClr val="tx1"/>
                </a:solidFill>
                <a:latin typeface="Arial" pitchFamily="34" charset="0"/>
                <a:ea typeface="ヒラギノ角ゴ Pro W3" pitchFamily="127" charset="-128"/>
              </a:defRPr>
            </a:lvl2pPr>
            <a:lvl3pPr marL="1143000" indent="-228600" eaLnBrk="0" hangingPunct="0">
              <a:lnSpc>
                <a:spcPct val="95000"/>
              </a:lnSpc>
              <a:spcBef>
                <a:spcPct val="40000"/>
              </a:spcBef>
              <a:buClr>
                <a:schemeClr val="folHlink"/>
              </a:buClr>
              <a:buSzPct val="55000"/>
              <a:buFont typeface="Wingdings" pitchFamily="2" charset="2"/>
              <a:buChar char="n"/>
              <a:defRPr sz="2400">
                <a:solidFill>
                  <a:schemeClr val="tx1"/>
                </a:solidFill>
                <a:latin typeface="Arial" pitchFamily="34" charset="0"/>
                <a:ea typeface="ヒラギノ角ゴ Pro W3" pitchFamily="127" charset="-128"/>
              </a:defRPr>
            </a:lvl3pPr>
            <a:lvl4pPr marL="1600200" indent="-228600" eaLnBrk="0" hangingPunct="0">
              <a:lnSpc>
                <a:spcPct val="95000"/>
              </a:lnSpc>
              <a:spcBef>
                <a:spcPct val="40000"/>
              </a:spcBef>
              <a:buClr>
                <a:schemeClr val="accent1"/>
              </a:buClr>
              <a:buFont typeface="Wingdings" pitchFamily="2" charset="2"/>
              <a:buChar char="§"/>
              <a:defRPr sz="2400">
                <a:solidFill>
                  <a:schemeClr val="tx1"/>
                </a:solidFill>
                <a:latin typeface="Arial" pitchFamily="34" charset="0"/>
                <a:ea typeface="ヒラギノ角ゴ Pro W3" pitchFamily="127" charset="-128"/>
              </a:defRPr>
            </a:lvl4pPr>
            <a:lvl5pPr marL="2057400" indent="-228600" eaLnBrk="0" hangingPunct="0">
              <a:lnSpc>
                <a:spcPct val="95000"/>
              </a:lnSpc>
              <a:spcBef>
                <a:spcPct val="40000"/>
              </a:spcBef>
              <a:buClr>
                <a:schemeClr val="accent1"/>
              </a:buClr>
              <a:buFont typeface="Wingdings" pitchFamily="2" charset="2"/>
              <a:buChar char="§"/>
              <a:defRPr sz="2400">
                <a:solidFill>
                  <a:schemeClr val="tx1"/>
                </a:solidFill>
                <a:latin typeface="Arial" pitchFamily="34" charset="0"/>
                <a:ea typeface="ヒラギノ角ゴ Pro W3" pitchFamily="127" charset="-128"/>
              </a:defRPr>
            </a:lvl5pPr>
            <a:lvl6pPr marL="25146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pitchFamily="34" charset="0"/>
                <a:ea typeface="ヒラギノ角ゴ Pro W3" pitchFamily="127" charset="-128"/>
              </a:defRPr>
            </a:lvl6pPr>
            <a:lvl7pPr marL="29718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pitchFamily="34" charset="0"/>
                <a:ea typeface="ヒラギノ角ゴ Pro W3" pitchFamily="127" charset="-128"/>
              </a:defRPr>
            </a:lvl7pPr>
            <a:lvl8pPr marL="34290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pitchFamily="34" charset="0"/>
                <a:ea typeface="ヒラギノ角ゴ Pro W3" pitchFamily="127" charset="-128"/>
              </a:defRPr>
            </a:lvl8pPr>
            <a:lvl9pPr marL="38862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pitchFamily="34" charset="0"/>
                <a:ea typeface="ヒラギノ角ゴ Pro W3" pitchFamily="127"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smtClean="0">
                <a:ln>
                  <a:noFill/>
                </a:ln>
                <a:solidFill>
                  <a:srgbClr val="542200"/>
                </a:solidFill>
                <a:effectLst/>
                <a:uLnTx/>
                <a:uFillTx/>
                <a:latin typeface="Arial" pitchFamily="34" charset="0"/>
                <a:ea typeface="ヒラギノ角ゴ Pro W3" pitchFamily="127" charset="-128"/>
                <a:cs typeface="+mn-cs"/>
              </a:rPr>
              <a:t> </a:t>
            </a:r>
            <a:fld id="{3B8A24D2-CD4B-4A7E-A1D4-09B2DD602EB5}" type="slidenum">
              <a:rPr kumimoji="0" lang="en-US" altLang="en-US" sz="1000" b="0" i="0" u="none" strike="noStrike" kern="1200" cap="none" spc="0" normalizeH="0" baseline="0" noProof="0" smtClean="0">
                <a:ln>
                  <a:noFill/>
                </a:ln>
                <a:solidFill>
                  <a:srgbClr val="542200"/>
                </a:solidFill>
                <a:effectLst/>
                <a:uLnTx/>
                <a:uFillTx/>
                <a:latin typeface="Arial" pitchFamily="34" charset="0"/>
                <a:ea typeface="ヒラギノ角ゴ Pro W3" pitchFamily="127"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a:t>
            </a:fld>
            <a:r>
              <a:rPr kumimoji="0" lang="en-US" altLang="en-US" sz="1000" b="0" i="0" u="none" strike="noStrike" kern="1200" cap="none" spc="0" normalizeH="0" baseline="0" noProof="0" smtClean="0">
                <a:ln>
                  <a:noFill/>
                </a:ln>
                <a:solidFill>
                  <a:srgbClr val="542200"/>
                </a:solidFill>
                <a:effectLst/>
                <a:uLnTx/>
                <a:uFillTx/>
                <a:latin typeface="Arial" pitchFamily="34" charset="0"/>
                <a:ea typeface="ヒラギノ角ゴ Pro W3" pitchFamily="127" charset="-128"/>
                <a:cs typeface="+mn-cs"/>
              </a:rPr>
              <a:t>  </a:t>
            </a:r>
          </a:p>
        </p:txBody>
      </p:sp>
      <p:pic>
        <p:nvPicPr>
          <p:cNvPr id="8196" name="Picture 3" descr="framework_comple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359" y="1102067"/>
            <a:ext cx="5421313" cy="434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a:spLocks noGrp="1"/>
          </p:cNvSpPr>
          <p:nvPr>
            <p:ph type="title"/>
          </p:nvPr>
        </p:nvSpPr>
        <p:spPr>
          <a:xfrm>
            <a:off x="628650" y="0"/>
            <a:ext cx="8229600" cy="753534"/>
          </a:xfrm>
        </p:spPr>
        <p:txBody>
          <a:bodyPr/>
          <a:lstStyle/>
          <a:p>
            <a:r>
              <a:rPr lang="en-US" dirty="0" smtClean="0"/>
              <a:t>What is TeamSTEPPS?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95378124"/>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2452" y="990600"/>
            <a:ext cx="7924800" cy="3657600"/>
          </a:xfrm>
        </p:spPr>
        <p:txBody>
          <a:bodyPr>
            <a:noAutofit/>
          </a:bodyPr>
          <a:lstStyle/>
          <a:p>
            <a:pPr marL="342900" indent="-342900">
              <a:buFont typeface="Arial" panose="020B0604020202020204" pitchFamily="34" charset="0"/>
              <a:buChar char="•"/>
            </a:pPr>
            <a:r>
              <a:rPr lang="en-US" sz="2400" dirty="0"/>
              <a:t>Situation: </a:t>
            </a:r>
          </a:p>
          <a:p>
            <a:pPr marL="1200128" lvl="1" indent="-342900"/>
            <a:r>
              <a:rPr lang="en-US" sz="1800" dirty="0"/>
              <a:t>A 58 year old woman has arrived hypertensive, is lethargic, has a cough and is short of breath</a:t>
            </a:r>
          </a:p>
          <a:p>
            <a:pPr marL="342900" indent="-342900">
              <a:buFont typeface="Arial" panose="020B0604020202020204" pitchFamily="34" charset="0"/>
              <a:buChar char="•"/>
            </a:pPr>
            <a:r>
              <a:rPr lang="en-US" sz="2400" dirty="0"/>
              <a:t> Background:</a:t>
            </a:r>
          </a:p>
          <a:p>
            <a:pPr marL="1200128" lvl="1" indent="-342900"/>
            <a:r>
              <a:rPr lang="en-US" sz="1800" dirty="0"/>
              <a:t>She is a new patient who moved here from Spokane with </a:t>
            </a:r>
            <a:r>
              <a:rPr lang="en-US" sz="1800" dirty="0" err="1"/>
              <a:t>hx</a:t>
            </a:r>
            <a:r>
              <a:rPr lang="en-US" sz="1800" dirty="0"/>
              <a:t> of </a:t>
            </a:r>
            <a:r>
              <a:rPr lang="en-US" sz="1800" dirty="0" err="1"/>
              <a:t>Afib</a:t>
            </a:r>
            <a:r>
              <a:rPr lang="en-US" sz="1800" dirty="0"/>
              <a:t> and hypertension.  Has been inconsistent with taking meds and attending appointments.  Doesn’t speak English – daughter interpreting</a:t>
            </a:r>
          </a:p>
          <a:p>
            <a:pPr marL="342900" indent="-342900">
              <a:buFont typeface="Arial" panose="020B0604020202020204" pitchFamily="34" charset="0"/>
              <a:buChar char="•"/>
            </a:pPr>
            <a:r>
              <a:rPr lang="en-US" sz="2400" dirty="0"/>
              <a:t>Assessment:</a:t>
            </a:r>
          </a:p>
          <a:p>
            <a:pPr marL="1200128" lvl="1" indent="-342900"/>
            <a:r>
              <a:rPr lang="en-US" sz="1800" dirty="0"/>
              <a:t>BP 178/98, </a:t>
            </a:r>
            <a:r>
              <a:rPr lang="en-US" sz="1800" dirty="0" err="1"/>
              <a:t>Sats</a:t>
            </a:r>
            <a:r>
              <a:rPr lang="en-US" sz="1800" dirty="0"/>
              <a:t> 88%, lethargic. HR 122 and irregular</a:t>
            </a:r>
          </a:p>
          <a:p>
            <a:pPr marL="342900" indent="-342900">
              <a:buFont typeface="Arial" panose="020B0604020202020204" pitchFamily="34" charset="0"/>
              <a:buChar char="•"/>
            </a:pPr>
            <a:r>
              <a:rPr lang="en-US" sz="2400" dirty="0"/>
              <a:t>Recommendation:</a:t>
            </a:r>
            <a:r>
              <a:rPr lang="en-US" dirty="0" smtClean="0"/>
              <a:t> </a:t>
            </a:r>
          </a:p>
          <a:p>
            <a:pPr marL="1200128" lvl="1" indent="-342900"/>
            <a:r>
              <a:rPr lang="en-US" sz="1800" dirty="0"/>
              <a:t>Needs to be seen right away and we should consider transferring to ED</a:t>
            </a:r>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C7CE5-3225-8743-B368-1C50B11BFD71}" type="slidenum">
              <a:rPr kumimoji="0" lang="en-US" sz="1200" b="0" i="0" u="none" strike="noStrike" kern="1200" cap="none" spc="0" normalizeH="0" baseline="0" noProof="0" smtClean="0">
                <a:ln>
                  <a:noFill/>
                </a:ln>
                <a:solidFill>
                  <a:srgbClr val="7C6316"/>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7C6316"/>
              </a:solidFill>
              <a:effectLst/>
              <a:uLnTx/>
              <a:uFillTx/>
              <a:latin typeface="Georgia"/>
              <a:ea typeface="+mn-ea"/>
              <a:cs typeface="+mn-cs"/>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95455854"/>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mj-lt"/>
              </a:rPr>
              <a:t>Review of SKILLS</a:t>
            </a:r>
            <a:endParaRPr lang="en-US" dirty="0">
              <a:latin typeface="+mj-lt"/>
            </a:endParaRPr>
          </a:p>
        </p:txBody>
      </p:sp>
      <p:graphicFrame>
        <p:nvGraphicFramePr>
          <p:cNvPr id="7" name="Content Placeholder 8"/>
          <p:cNvGraphicFramePr>
            <a:graphicFrameLocks noGrp="1"/>
          </p:cNvGraphicFramePr>
          <p:nvPr>
            <p:ph sz="half" idx="1"/>
            <p:extLst/>
          </p:nvPr>
        </p:nvGraphicFramePr>
        <p:xfrm>
          <a:off x="510886" y="990600"/>
          <a:ext cx="8435844" cy="5065713"/>
        </p:xfrm>
        <a:graphic>
          <a:graphicData uri="http://schemas.openxmlformats.org/drawingml/2006/table">
            <a:tbl>
              <a:tblPr/>
              <a:tblGrid>
                <a:gridCol w="2611005">
                  <a:extLst>
                    <a:ext uri="{9D8B030D-6E8A-4147-A177-3AD203B41FA5}">
                      <a16:colId xmlns:a16="http://schemas.microsoft.com/office/drawing/2014/main" val="20000"/>
                    </a:ext>
                  </a:extLst>
                </a:gridCol>
                <a:gridCol w="211584">
                  <a:extLst>
                    <a:ext uri="{9D8B030D-6E8A-4147-A177-3AD203B41FA5}">
                      <a16:colId xmlns:a16="http://schemas.microsoft.com/office/drawing/2014/main" val="20001"/>
                    </a:ext>
                  </a:extLst>
                </a:gridCol>
                <a:gridCol w="2587034">
                  <a:extLst>
                    <a:ext uri="{9D8B030D-6E8A-4147-A177-3AD203B41FA5}">
                      <a16:colId xmlns:a16="http://schemas.microsoft.com/office/drawing/2014/main" val="20002"/>
                    </a:ext>
                  </a:extLst>
                </a:gridCol>
                <a:gridCol w="211584">
                  <a:extLst>
                    <a:ext uri="{9D8B030D-6E8A-4147-A177-3AD203B41FA5}">
                      <a16:colId xmlns:a16="http://schemas.microsoft.com/office/drawing/2014/main" val="20003"/>
                    </a:ext>
                  </a:extLst>
                </a:gridCol>
                <a:gridCol w="2814637">
                  <a:extLst>
                    <a:ext uri="{9D8B030D-6E8A-4147-A177-3AD203B41FA5}">
                      <a16:colId xmlns:a16="http://schemas.microsoft.com/office/drawing/2014/main" val="20004"/>
                    </a:ext>
                  </a:extLst>
                </a:gridCol>
              </a:tblGrid>
              <a:tr h="5065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100 Level Skills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Request</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Call-Out</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Cross-Check</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Check-Back</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SBAR</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Brief</a:t>
                      </a:r>
                    </a:p>
                  </a:txBody>
                  <a:tcPr marL="93092" marR="93092" marT="45718" marB="45718" horzOverflow="overflow">
                    <a:lnL w="12700" cap="flat" cmpd="sng" algn="ctr">
                      <a:solidFill>
                        <a:schemeClr val="tx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90000"/>
                        </a:lnSpc>
                        <a:spcBef>
                          <a:spcPct val="25000"/>
                        </a:spcBef>
                        <a:spcAft>
                          <a:spcPct val="0"/>
                        </a:spcAft>
                        <a:buClrTx/>
                        <a:buSzTx/>
                        <a:buFontTx/>
                        <a:buNone/>
                        <a:tabLst/>
                      </a:pPr>
                      <a:endPar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txBody>
                  <a:tcPr marL="93092" marR="93092" marT="45718" marB="45718"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200 Level Skills</a:t>
                      </a:r>
                    </a:p>
                    <a:p>
                      <a:pPr marL="0" marR="0" lvl="0" indent="0" algn="r" defTabSz="457200" rtl="0" eaLnBrk="1" fontAlgn="base" latinLnBrk="0" hangingPunct="1">
                        <a:lnSpc>
                          <a:spcPct val="100000"/>
                        </a:lnSpc>
                        <a:spcBef>
                          <a:spcPct val="0"/>
                        </a:spcBef>
                        <a:spcAft>
                          <a:spcPct val="0"/>
                        </a:spcAft>
                        <a:buClrTx/>
                        <a:buSzTx/>
                        <a:buFontTx/>
                        <a:buNone/>
                        <a:tabLst/>
                      </a:pPr>
                      <a:endPar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endParaRPr kumimoji="0" lang="en-US" sz="20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Huddle </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Debrief</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Handoff</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Cross- Monitoring</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STEP</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Task Assistance</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Shared Mental </a:t>
                      </a:r>
                      <a:r>
                        <a:rPr kumimoji="0" lang="en-US" sz="2400" b="0" i="0" u="none" strike="noStrike" cap="none" normalizeH="0" baseline="0" dirty="0" smtClean="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Model</a:t>
                      </a:r>
                      <a:endPar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txBody>
                  <a:tcPr marL="93092" marR="93092" marT="45718" marB="45718" horzOverflow="overflow">
                    <a:lnL w="12700" cap="flat" cmpd="sng" algn="ctr">
                      <a:solidFill>
                        <a:schemeClr val="tx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90000"/>
                        </a:lnSpc>
                        <a:spcBef>
                          <a:spcPct val="25000"/>
                        </a:spcBef>
                        <a:spcAft>
                          <a:spcPct val="0"/>
                        </a:spcAft>
                        <a:buClrTx/>
                        <a:buSzTx/>
                        <a:buFontTx/>
                        <a:buNone/>
                        <a:tabLst/>
                      </a:pPr>
                      <a:endPar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txBody>
                  <a:tcPr marL="93092" marR="93092" marT="45718" marB="45718"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300 Level Skills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CUS</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Two-Challenge Rule</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DESC </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I</a:t>
                      </a:r>
                      <a:r>
                        <a:rPr kumimoji="0" lang="ja-JP" alt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a:t>
                      </a:r>
                      <a:r>
                        <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M SAFE</a:t>
                      </a:r>
                    </a:p>
                  </a:txBody>
                  <a:tcPr marL="93092" marR="93092"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59330381"/>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524000"/>
            <a:ext cx="6254827" cy="3511482"/>
          </a:xfrm>
          <a:prstGeom prst="rect">
            <a:avLst/>
          </a:prstGeom>
        </p:spPr>
      </p:pic>
      <p:sp>
        <p:nvSpPr>
          <p:cNvPr id="2" name="Title 1"/>
          <p:cNvSpPr>
            <a:spLocks noGrp="1"/>
          </p:cNvSpPr>
          <p:nvPr>
            <p:ph type="title"/>
          </p:nvPr>
        </p:nvSpPr>
        <p:spPr/>
        <p:txBody>
          <a:bodyPr/>
          <a:lstStyle/>
          <a:p>
            <a:r>
              <a:rPr lang="en-US" dirty="0" smtClean="0">
                <a:latin typeface="Georgia" panose="02040502050405020303" pitchFamily="18" charset="0"/>
              </a:rPr>
              <a:t>Shared mental model</a:t>
            </a:r>
            <a:endParaRPr lang="en-US" dirty="0">
              <a:latin typeface="Georgia" panose="02040502050405020303" pitchFamily="18" charset="0"/>
            </a:endParaRPr>
          </a:p>
        </p:txBody>
      </p:sp>
      <p:sp>
        <p:nvSpPr>
          <p:cNvPr id="4" name="Rectangle 3"/>
          <p:cNvSpPr/>
          <p:nvPr/>
        </p:nvSpPr>
        <p:spPr>
          <a:xfrm>
            <a:off x="2667000" y="5890969"/>
            <a:ext cx="5791200" cy="281231"/>
          </a:xfrm>
          <a:prstGeom prst="rect">
            <a:avLst/>
          </a:prstGeom>
        </p:spPr>
        <p:txBody>
          <a:bodyPr wrap="square">
            <a:spAutoFit/>
          </a:bodyPr>
          <a:lstStyle/>
          <a:p>
            <a:pP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CREDIT: </a:t>
            </a:r>
            <a:r>
              <a:rPr lang="en-US" sz="12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TrustFall</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https://www.youtube.com/watch?v=wPOgvzVoQig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72477913"/>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ust_fal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09600" y="1354138"/>
            <a:ext cx="7924800" cy="4454525"/>
          </a:xfrm>
        </p:spPr>
      </p:pic>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206C7CE5-3225-8743-B368-1C50B11BFD71}" type="slidenum">
              <a:rPr lang="en-US" smtClean="0"/>
              <a:pPr/>
              <a:t>23</a:t>
            </a:fld>
            <a:endParaRPr lang="en-US" dirty="0"/>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69942440"/>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8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30" objId="5"/>
        <p14:stopEvt time="13046" objId="5"/>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a:xfrm>
            <a:off x="188913" y="1328738"/>
            <a:ext cx="7696200" cy="4821320"/>
          </a:xfrm>
        </p:spPr>
        <p:txBody>
          <a:bodyPr>
            <a:normAutofit/>
          </a:bodyPr>
          <a:lstStyle/>
          <a:p>
            <a:pPr marL="512763" indent="-512763">
              <a:buClr>
                <a:schemeClr val="tx1"/>
              </a:buClr>
              <a:buFont typeface="Arial" panose="020B0604020202020204" pitchFamily="34" charset="0"/>
              <a:buChar char="•"/>
            </a:pPr>
            <a:r>
              <a:rPr lang="en-US" sz="2800" b="1" dirty="0" smtClean="0">
                <a:solidFill>
                  <a:schemeClr val="tx2"/>
                </a:solidFill>
              </a:rPr>
              <a:t>Briefs</a:t>
            </a:r>
          </a:p>
          <a:p>
            <a:pPr marL="966788" lvl="1" indent="-342900">
              <a:buClr>
                <a:schemeClr val="tx1"/>
              </a:buClr>
              <a:buFont typeface="Courier New" panose="02070309020205020404" pitchFamily="49" charset="0"/>
              <a:buChar char="o"/>
            </a:pPr>
            <a:r>
              <a:rPr lang="en-US" sz="2400" dirty="0" smtClean="0">
                <a:solidFill>
                  <a:schemeClr val="tx2"/>
                </a:solidFill>
              </a:rPr>
              <a:t>Short </a:t>
            </a:r>
            <a:r>
              <a:rPr lang="en-US" sz="2400" dirty="0">
                <a:solidFill>
                  <a:schemeClr val="tx2"/>
                </a:solidFill>
              </a:rPr>
              <a:t>session </a:t>
            </a:r>
            <a:r>
              <a:rPr lang="en-US" sz="2400" dirty="0" smtClean="0">
                <a:solidFill>
                  <a:schemeClr val="tx2"/>
                </a:solidFill>
              </a:rPr>
              <a:t>to plan</a:t>
            </a:r>
            <a:endParaRPr lang="en-US" sz="2400" dirty="0">
              <a:solidFill>
                <a:schemeClr val="tx2"/>
              </a:solidFill>
            </a:endParaRPr>
          </a:p>
          <a:p>
            <a:pPr marL="966788" lvl="1" indent="-342900">
              <a:buClr>
                <a:schemeClr val="tx1"/>
              </a:buClr>
              <a:buFont typeface="Courier New" panose="02070309020205020404" pitchFamily="49" charset="0"/>
              <a:buChar char="o"/>
            </a:pPr>
            <a:r>
              <a:rPr lang="en-US" sz="2400" dirty="0" smtClean="0">
                <a:solidFill>
                  <a:schemeClr val="tx2"/>
                </a:solidFill>
              </a:rPr>
              <a:t>Assign </a:t>
            </a:r>
            <a:r>
              <a:rPr lang="en-US" sz="2400" dirty="0">
                <a:solidFill>
                  <a:schemeClr val="tx2"/>
                </a:solidFill>
              </a:rPr>
              <a:t>roles, establish expectations, anticipate </a:t>
            </a:r>
            <a:r>
              <a:rPr lang="en-US" sz="2400" dirty="0" smtClean="0">
                <a:solidFill>
                  <a:schemeClr val="tx2"/>
                </a:solidFill>
              </a:rPr>
              <a:t>outcomes</a:t>
            </a:r>
          </a:p>
          <a:p>
            <a:pPr indent="-519112">
              <a:buClr>
                <a:schemeClr val="tx1"/>
              </a:buClr>
              <a:buFont typeface="Arial" panose="020B0604020202020204" pitchFamily="34" charset="0"/>
              <a:buChar char="•"/>
              <a:tabLst>
                <a:tab pos="234950" algn="l"/>
              </a:tabLst>
            </a:pPr>
            <a:r>
              <a:rPr lang="en-US" sz="2800" b="1" dirty="0" smtClean="0">
                <a:solidFill>
                  <a:schemeClr val="tx2"/>
                </a:solidFill>
              </a:rPr>
              <a:t>Huddles</a:t>
            </a:r>
          </a:p>
          <a:p>
            <a:pPr marL="968375" lvl="1" indent="-342900">
              <a:buClr>
                <a:schemeClr val="tx1"/>
              </a:buClr>
              <a:buFont typeface="Courier New" panose="02070309020205020404" pitchFamily="49" charset="0"/>
              <a:buChar char="o"/>
              <a:tabLst>
                <a:tab pos="234950" algn="l"/>
              </a:tabLst>
            </a:pPr>
            <a:r>
              <a:rPr lang="en-US" sz="2400" dirty="0" smtClean="0">
                <a:solidFill>
                  <a:schemeClr val="tx2"/>
                </a:solidFill>
              </a:rPr>
              <a:t>Ad </a:t>
            </a:r>
            <a:r>
              <a:rPr lang="en-US" sz="2400" dirty="0">
                <a:solidFill>
                  <a:schemeClr val="tx2"/>
                </a:solidFill>
              </a:rPr>
              <a:t>hoc planning to reestablish/reinforce and assess or </a:t>
            </a:r>
            <a:r>
              <a:rPr lang="en-US" sz="2400" dirty="0" smtClean="0">
                <a:solidFill>
                  <a:schemeClr val="tx2"/>
                </a:solidFill>
              </a:rPr>
              <a:t>adjust plans</a:t>
            </a:r>
          </a:p>
          <a:p>
            <a:pPr marL="625475" lvl="1" indent="0">
              <a:buClr>
                <a:schemeClr val="tx1"/>
              </a:buClr>
              <a:buNone/>
              <a:tabLst>
                <a:tab pos="234950" algn="l"/>
              </a:tabLst>
            </a:pPr>
            <a:endParaRPr lang="en-US" sz="800" dirty="0">
              <a:solidFill>
                <a:schemeClr val="tx2"/>
              </a:solidFill>
            </a:endParaRPr>
          </a:p>
          <a:p>
            <a:pPr marL="457200" indent="-457200">
              <a:buClr>
                <a:schemeClr val="tx1"/>
              </a:buClr>
              <a:buFont typeface="Arial" panose="020B0604020202020204" pitchFamily="34" charset="0"/>
              <a:buChar char="•"/>
            </a:pPr>
            <a:r>
              <a:rPr lang="en-US" sz="2800" b="1" dirty="0" smtClean="0">
                <a:solidFill>
                  <a:schemeClr val="tx2"/>
                </a:solidFill>
              </a:rPr>
              <a:t>Debriefs</a:t>
            </a:r>
          </a:p>
          <a:p>
            <a:pPr marL="976313" lvl="1" indent="-352425">
              <a:buFont typeface="Courier New" panose="02070309020205020404" pitchFamily="49" charset="0"/>
              <a:buChar char="o"/>
            </a:pPr>
            <a:r>
              <a:rPr lang="en-US" sz="2400" dirty="0" smtClean="0">
                <a:solidFill>
                  <a:schemeClr val="tx2"/>
                </a:solidFill>
              </a:rPr>
              <a:t>Information </a:t>
            </a:r>
            <a:r>
              <a:rPr lang="en-US" sz="2400" dirty="0">
                <a:solidFill>
                  <a:schemeClr val="tx2"/>
                </a:solidFill>
              </a:rPr>
              <a:t>exchange after </a:t>
            </a:r>
            <a:r>
              <a:rPr lang="en-US" sz="2400" dirty="0" smtClean="0">
                <a:solidFill>
                  <a:schemeClr val="tx2"/>
                </a:solidFill>
              </a:rPr>
              <a:t>the action</a:t>
            </a:r>
            <a:endParaRPr lang="en-US" sz="2400" dirty="0">
              <a:solidFill>
                <a:schemeClr val="tx2"/>
              </a:solidFill>
            </a:endParaRPr>
          </a:p>
        </p:txBody>
      </p:sp>
      <p:sp>
        <p:nvSpPr>
          <p:cNvPr id="2" name="Title 1"/>
          <p:cNvSpPr>
            <a:spLocks noGrp="1"/>
          </p:cNvSpPr>
          <p:nvPr>
            <p:ph type="title"/>
          </p:nvPr>
        </p:nvSpPr>
        <p:spPr/>
        <p:txBody>
          <a:bodyPr/>
          <a:lstStyle/>
          <a:p>
            <a:r>
              <a:rPr lang="en-US" dirty="0" smtClean="0">
                <a:latin typeface="+mj-lt"/>
              </a:rPr>
              <a:t>Leading teams</a:t>
            </a:r>
            <a:endParaRPr lang="en-US" dirty="0">
              <a:latin typeface="+mj-lt"/>
            </a:endParaRPr>
          </a:p>
        </p:txBody>
      </p:sp>
      <p:pic>
        <p:nvPicPr>
          <p:cNvPr id="8" name="Picture 7" descr="C:\Users\shermm\AppData\Local\Microsoft\Windows\Temporary Internet Files\Content.IE5\T2D4LIY7\MC900288976[1].wm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200" y="1222603"/>
            <a:ext cx="1255158" cy="1215797"/>
          </a:xfrm>
          <a:prstGeom prst="rect">
            <a:avLst/>
          </a:prstGeom>
          <a:solidFill>
            <a:srgbClr val="FFFFFF"/>
          </a:solidFill>
          <a:ln w="28575" cmpd="sng">
            <a:solidFill>
              <a:srgbClr val="000000"/>
            </a:solidFill>
          </a:ln>
        </p:spPr>
      </p:pic>
      <p:pic>
        <p:nvPicPr>
          <p:cNvPr id="9" name="Picture 8" descr="http://diegolopez.typepad.com/.a/6a00e5550a7c928834011570bf4e6d970b-800w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6200" y="3217033"/>
            <a:ext cx="1255158" cy="1126367"/>
          </a:xfrm>
          <a:prstGeom prst="rect">
            <a:avLst/>
          </a:prstGeom>
          <a:noFill/>
          <a:ln w="28575">
            <a:solidFill>
              <a:schemeClr val="tx2"/>
            </a:solidFill>
          </a:ln>
        </p:spPr>
      </p:pic>
      <p:pic>
        <p:nvPicPr>
          <p:cNvPr id="10" name="Picture 9" descr="C:\Users\shermm\AppData\Local\Microsoft\Windows\Temporary Internet Files\Content.IE5\VFT3VK75\MC900174351[1].wmf"/>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3872" y="4953000"/>
            <a:ext cx="1287485" cy="1159633"/>
          </a:xfrm>
          <a:prstGeom prst="rect">
            <a:avLst/>
          </a:prstGeom>
          <a:noFill/>
          <a:ln w="28575">
            <a:solidFill>
              <a:schemeClr val="tx2"/>
            </a:solid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01375061"/>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Informational vs. Personal Conflict</a:t>
            </a:r>
            <a:endParaRPr lang="en-US" dirty="0"/>
          </a:p>
        </p:txBody>
      </p:sp>
      <p:sp>
        <p:nvSpPr>
          <p:cNvPr id="4" name="Slide Number Placeholder 3"/>
          <p:cNvSpPr>
            <a:spLocks noGrp="1"/>
          </p:cNvSpPr>
          <p:nvPr>
            <p:ph type="sldNum" sz="quarter" idx="12"/>
          </p:nvPr>
        </p:nvSpPr>
        <p:spPr/>
        <p:txBody>
          <a:bodyPr/>
          <a:lstStyle/>
          <a:p>
            <a:fld id="{206C7CE5-3225-8743-B368-1C50B11BFD71}" type="slidenum">
              <a:rPr lang="en-US" smtClean="0"/>
              <a:pPr/>
              <a:t>25</a:t>
            </a:fld>
            <a:endParaRPr lang="en-US" dirty="0"/>
          </a:p>
        </p:txBody>
      </p:sp>
      <p:grpSp>
        <p:nvGrpSpPr>
          <p:cNvPr id="6" name="Group 5"/>
          <p:cNvGrpSpPr/>
          <p:nvPr/>
        </p:nvGrpSpPr>
        <p:grpSpPr>
          <a:xfrm>
            <a:off x="838200" y="1435100"/>
            <a:ext cx="4114800" cy="3695700"/>
            <a:chOff x="838200" y="1435100"/>
            <a:chExt cx="4114800" cy="3695700"/>
          </a:xfrm>
        </p:grpSpPr>
        <p:sp>
          <p:nvSpPr>
            <p:cNvPr id="7" name="Rectangle 3"/>
            <p:cNvSpPr txBox="1">
              <a:spLocks noChangeArrowheads="1"/>
            </p:cNvSpPr>
            <p:nvPr/>
          </p:nvSpPr>
          <p:spPr>
            <a:xfrm>
              <a:off x="838200" y="4071938"/>
              <a:ext cx="4114800" cy="1058862"/>
            </a:xfrm>
            <a:prstGeom prst="rect">
              <a:avLst/>
            </a:prstGeom>
          </p:spPr>
          <p:txBody>
            <a:bodyPr/>
            <a:lstStyle>
              <a:lvl1pPr marL="388938" indent="-388938" algn="l" rtl="0" eaLnBrk="0" fontAlgn="base" hangingPunct="0">
                <a:lnSpc>
                  <a:spcPct val="85000"/>
                </a:lnSpc>
                <a:spcBef>
                  <a:spcPct val="35000"/>
                </a:spcBef>
                <a:spcAft>
                  <a:spcPct val="0"/>
                </a:spcAft>
                <a:buClr>
                  <a:schemeClr val="tx2"/>
                </a:buClr>
                <a:buSzPct val="70000"/>
                <a:buFont typeface="Wingdings 2" charset="0"/>
                <a:buBlip>
                  <a:blip r:embed="rId4"/>
                </a:buBlip>
                <a:defRPr sz="2400">
                  <a:solidFill>
                    <a:schemeClr val="bg2"/>
                  </a:solidFill>
                  <a:latin typeface="+mn-lt"/>
                  <a:ea typeface="MS PGothic" pitchFamily="34" charset="-128"/>
                  <a:cs typeface="MS PGothic" charset="0"/>
                </a:defRPr>
              </a:lvl1pPr>
              <a:lvl2pPr marL="685800" indent="-295275" algn="l" rtl="0" eaLnBrk="0" fontAlgn="base" hangingPunct="0">
                <a:lnSpc>
                  <a:spcPct val="85000"/>
                </a:lnSpc>
                <a:spcBef>
                  <a:spcPct val="35000"/>
                </a:spcBef>
                <a:spcAft>
                  <a:spcPct val="0"/>
                </a:spcAft>
                <a:buClr>
                  <a:schemeClr val="tx2"/>
                </a:buClr>
                <a:buSzPct val="70000"/>
                <a:buFont typeface="Wingdings 2" charset="0"/>
                <a:buBlip>
                  <a:blip r:embed="rId5"/>
                </a:buBlip>
                <a:defRPr sz="2000">
                  <a:solidFill>
                    <a:schemeClr val="bg2"/>
                  </a:solidFill>
                  <a:latin typeface="+mn-lt"/>
                  <a:ea typeface="MS PGothic" pitchFamily="34" charset="-128"/>
                  <a:cs typeface="MS PGothic" charset="0"/>
                </a:defRPr>
              </a:lvl2pPr>
              <a:lvl3pPr marL="973138" indent="-285750" algn="l" rtl="0" eaLnBrk="0" fontAlgn="base" hangingPunct="0">
                <a:lnSpc>
                  <a:spcPct val="85000"/>
                </a:lnSpc>
                <a:spcBef>
                  <a:spcPct val="35000"/>
                </a:spcBef>
                <a:spcAft>
                  <a:spcPct val="0"/>
                </a:spcAft>
                <a:buClr>
                  <a:schemeClr val="tx2"/>
                </a:buClr>
                <a:buSzPct val="70000"/>
                <a:buFont typeface="Wingdings 2" charset="0"/>
                <a:buBlip>
                  <a:blip r:embed="rId4"/>
                </a:buBlip>
                <a:defRPr>
                  <a:solidFill>
                    <a:schemeClr val="bg2"/>
                  </a:solidFill>
                  <a:latin typeface="+mn-lt"/>
                  <a:ea typeface="MS PGothic" pitchFamily="34" charset="-128"/>
                  <a:cs typeface="MS PGothic" charset="0"/>
                </a:defRPr>
              </a:lvl3pPr>
              <a:lvl4pPr marL="1262063" indent="-287338" algn="l" rtl="0" eaLnBrk="0" fontAlgn="base" hangingPunct="0">
                <a:lnSpc>
                  <a:spcPct val="85000"/>
                </a:lnSpc>
                <a:spcBef>
                  <a:spcPct val="35000"/>
                </a:spcBef>
                <a:spcAft>
                  <a:spcPct val="0"/>
                </a:spcAft>
                <a:buClr>
                  <a:schemeClr val="tx2"/>
                </a:buClr>
                <a:buSzPct val="70000"/>
                <a:buFont typeface="Wingdings 2" charset="0"/>
                <a:buBlip>
                  <a:blip r:embed="rId5"/>
                </a:buBlip>
                <a:defRPr sz="1600">
                  <a:solidFill>
                    <a:schemeClr val="bg2"/>
                  </a:solidFill>
                  <a:latin typeface="+mn-lt"/>
                  <a:ea typeface="MS PGothic" pitchFamily="34" charset="-128"/>
                  <a:cs typeface="MS PGothic" charset="0"/>
                </a:defRPr>
              </a:lvl4pPr>
              <a:lvl5pPr marL="1490663" indent="-227013" algn="l" rtl="0" eaLnBrk="0" fontAlgn="base" hangingPunct="0">
                <a:lnSpc>
                  <a:spcPct val="85000"/>
                </a:lnSpc>
                <a:spcBef>
                  <a:spcPct val="35000"/>
                </a:spcBef>
                <a:spcAft>
                  <a:spcPct val="0"/>
                </a:spcAft>
                <a:buClr>
                  <a:schemeClr val="tx2"/>
                </a:buClr>
                <a:buSzPct val="70000"/>
                <a:buFont typeface="Wingdings 2" charset="0"/>
                <a:buBlip>
                  <a:blip r:embed="rId4"/>
                </a:buBlip>
                <a:defRPr sz="1600">
                  <a:solidFill>
                    <a:schemeClr val="bg2"/>
                  </a:solidFill>
                  <a:latin typeface="+mn-lt"/>
                  <a:ea typeface="MS PGothic" pitchFamily="34" charset="-128"/>
                  <a:cs typeface="MS PGothic" charset="0"/>
                </a:defRPr>
              </a:lvl5pPr>
              <a:lvl6pPr marL="1947863" indent="-227013" algn="l" rtl="0" eaLnBrk="1" fontAlgn="base" hangingPunct="1">
                <a:lnSpc>
                  <a:spcPct val="85000"/>
                </a:lnSpc>
                <a:spcBef>
                  <a:spcPct val="35000"/>
                </a:spcBef>
                <a:spcAft>
                  <a:spcPct val="0"/>
                </a:spcAft>
                <a:buClr>
                  <a:schemeClr val="tx2"/>
                </a:buClr>
                <a:buSzPct val="70000"/>
                <a:buFont typeface="Wingdings 2" pitchFamily="-65" charset="2"/>
                <a:buBlip>
                  <a:blip r:embed="rId4"/>
                </a:buBlip>
                <a:defRPr sz="1600">
                  <a:solidFill>
                    <a:schemeClr val="bg2"/>
                  </a:solidFill>
                  <a:latin typeface="+mn-lt"/>
                  <a:ea typeface="ＭＳ Ｐゴシック" pitchFamily="-65" charset="-128"/>
                </a:defRPr>
              </a:lvl6pPr>
              <a:lvl7pPr marL="2405063" indent="-227013" algn="l" rtl="0" eaLnBrk="1" fontAlgn="base" hangingPunct="1">
                <a:lnSpc>
                  <a:spcPct val="85000"/>
                </a:lnSpc>
                <a:spcBef>
                  <a:spcPct val="35000"/>
                </a:spcBef>
                <a:spcAft>
                  <a:spcPct val="0"/>
                </a:spcAft>
                <a:buClr>
                  <a:schemeClr val="tx2"/>
                </a:buClr>
                <a:buSzPct val="70000"/>
                <a:buFont typeface="Wingdings 2" pitchFamily="-65" charset="2"/>
                <a:buBlip>
                  <a:blip r:embed="rId4"/>
                </a:buBlip>
                <a:defRPr sz="1600">
                  <a:solidFill>
                    <a:schemeClr val="bg2"/>
                  </a:solidFill>
                  <a:latin typeface="+mn-lt"/>
                  <a:ea typeface="ＭＳ Ｐゴシック" pitchFamily="-65" charset="-128"/>
                </a:defRPr>
              </a:lvl7pPr>
              <a:lvl8pPr marL="2862263" indent="-227013" algn="l" rtl="0" eaLnBrk="1" fontAlgn="base" hangingPunct="1">
                <a:lnSpc>
                  <a:spcPct val="85000"/>
                </a:lnSpc>
                <a:spcBef>
                  <a:spcPct val="35000"/>
                </a:spcBef>
                <a:spcAft>
                  <a:spcPct val="0"/>
                </a:spcAft>
                <a:buClr>
                  <a:schemeClr val="tx2"/>
                </a:buClr>
                <a:buSzPct val="70000"/>
                <a:buFont typeface="Wingdings 2" pitchFamily="-65" charset="2"/>
                <a:buBlip>
                  <a:blip r:embed="rId4"/>
                </a:buBlip>
                <a:defRPr sz="1600">
                  <a:solidFill>
                    <a:schemeClr val="bg2"/>
                  </a:solidFill>
                  <a:latin typeface="+mn-lt"/>
                  <a:ea typeface="ＭＳ Ｐゴシック" pitchFamily="-65" charset="-128"/>
                </a:defRPr>
              </a:lvl8pPr>
              <a:lvl9pPr marL="3319463" indent="-227013" algn="l" rtl="0" eaLnBrk="1" fontAlgn="base" hangingPunct="1">
                <a:lnSpc>
                  <a:spcPct val="85000"/>
                </a:lnSpc>
                <a:spcBef>
                  <a:spcPct val="35000"/>
                </a:spcBef>
                <a:spcAft>
                  <a:spcPct val="0"/>
                </a:spcAft>
                <a:buClr>
                  <a:schemeClr val="tx2"/>
                </a:buClr>
                <a:buSzPct val="70000"/>
                <a:buFont typeface="Wingdings 2" pitchFamily="-65" charset="2"/>
                <a:buBlip>
                  <a:blip r:embed="rId4"/>
                </a:buBlip>
                <a:defRPr sz="1600">
                  <a:solidFill>
                    <a:schemeClr val="bg2"/>
                  </a:solidFill>
                  <a:latin typeface="+mn-lt"/>
                  <a:ea typeface="ＭＳ Ｐゴシック" pitchFamily="-65" charset="-128"/>
                </a:defRPr>
              </a:lvl9pPr>
            </a:lstStyle>
            <a:p>
              <a:pPr algn="ctr">
                <a:lnSpc>
                  <a:spcPct val="90000"/>
                </a:lnSpc>
                <a:spcBef>
                  <a:spcPct val="0"/>
                </a:spcBef>
                <a:buFont typeface="Wingdings" charset="0"/>
                <a:buNone/>
              </a:pPr>
              <a:endParaRPr lang="en-US" sz="2000" dirty="0" smtClean="0">
                <a:solidFill>
                  <a:schemeClr val="tx1"/>
                </a:solidFill>
                <a:latin typeface="Arial" panose="020B0604020202020204" pitchFamily="34" charset="0"/>
                <a:cs typeface="Arial" panose="020B0604020202020204" pitchFamily="34" charset="0"/>
              </a:endParaRPr>
            </a:p>
            <a:p>
              <a:pPr algn="ctr">
                <a:lnSpc>
                  <a:spcPct val="90000"/>
                </a:lnSpc>
                <a:spcBef>
                  <a:spcPct val="0"/>
                </a:spcBef>
                <a:buFont typeface="Wingdings" charset="0"/>
                <a:buNone/>
              </a:pPr>
              <a:r>
                <a:rPr lang="en-US" sz="2000" dirty="0" smtClean="0">
                  <a:solidFill>
                    <a:schemeClr val="tx1"/>
                  </a:solidFill>
                  <a:latin typeface="Arial" panose="020B0604020202020204" pitchFamily="34" charset="0"/>
                  <a:cs typeface="Arial" panose="020B0604020202020204" pitchFamily="34" charset="0"/>
                </a:rPr>
                <a:t>Information Conflict</a:t>
              </a:r>
            </a:p>
            <a:p>
              <a:pPr algn="ctr">
                <a:lnSpc>
                  <a:spcPct val="90000"/>
                </a:lnSpc>
                <a:spcBef>
                  <a:spcPct val="0"/>
                </a:spcBef>
                <a:buFont typeface="Wingdings" charset="0"/>
                <a:buNone/>
              </a:pPr>
              <a:r>
                <a:rPr lang="en-US" sz="2000" dirty="0" smtClean="0">
                  <a:solidFill>
                    <a:schemeClr val="tx1"/>
                  </a:solidFill>
                  <a:latin typeface="Arial" panose="020B0604020202020204" pitchFamily="34" charset="0"/>
                  <a:cs typeface="Arial" panose="020B0604020202020204" pitchFamily="34" charset="0"/>
                </a:rPr>
                <a:t>(We have different information!)</a:t>
              </a:r>
            </a:p>
          </p:txBody>
        </p:sp>
        <p:pic>
          <p:nvPicPr>
            <p:cNvPr id="8" name="Picture 7" descr="8863.PPP_PRD_109_3D_people-Information_53F762B4.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701" y="1473200"/>
              <a:ext cx="1303333" cy="2533650"/>
            </a:xfrm>
            <a:prstGeom prst="rect">
              <a:avLst/>
            </a:prstGeom>
          </p:spPr>
        </p:pic>
        <p:pic>
          <p:nvPicPr>
            <p:cNvPr id="9" name="Picture 8" descr="8863.PPP_PRD_109_3D_people-Information_53F762B4.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213101" y="1435100"/>
              <a:ext cx="1303333" cy="2533650"/>
            </a:xfrm>
            <a:prstGeom prst="rect">
              <a:avLst/>
            </a:prstGeom>
          </p:spPr>
        </p:pic>
        <p:sp>
          <p:nvSpPr>
            <p:cNvPr id="10" name="TextBox 9"/>
            <p:cNvSpPr txBox="1"/>
            <p:nvPr/>
          </p:nvSpPr>
          <p:spPr>
            <a:xfrm>
              <a:off x="2506655" y="2171700"/>
              <a:ext cx="606957" cy="900246"/>
            </a:xfrm>
            <a:prstGeom prst="rect">
              <a:avLst/>
            </a:prstGeom>
            <a:noFill/>
          </p:spPr>
          <p:txBody>
            <a:bodyPr wrap="none" rtlCol="0">
              <a:spAutoFit/>
            </a:bodyPr>
            <a:lstStyle/>
            <a:p>
              <a:r>
                <a:rPr lang="en-US" sz="6000" b="1" dirty="0" smtClean="0">
                  <a:latin typeface="Times New Roman"/>
                  <a:cs typeface="Times New Roman"/>
                </a:rPr>
                <a:t>≠</a:t>
              </a:r>
              <a:endParaRPr lang="en-US" sz="6000" b="1" dirty="0">
                <a:latin typeface="Times New Roman"/>
                <a:cs typeface="Times New Roman"/>
              </a:endParaRPr>
            </a:p>
          </p:txBody>
        </p:sp>
      </p:grpSp>
      <p:grpSp>
        <p:nvGrpSpPr>
          <p:cNvPr id="11" name="Group 10"/>
          <p:cNvGrpSpPr/>
          <p:nvPr/>
        </p:nvGrpSpPr>
        <p:grpSpPr>
          <a:xfrm>
            <a:off x="4854575" y="1257300"/>
            <a:ext cx="4137025" cy="3810000"/>
            <a:chOff x="4854575" y="1257300"/>
            <a:chExt cx="4137025" cy="3810000"/>
          </a:xfrm>
        </p:grpSpPr>
        <p:sp>
          <p:nvSpPr>
            <p:cNvPr id="12" name="Rectangle 4"/>
            <p:cNvSpPr txBox="1">
              <a:spLocks noChangeArrowheads="1"/>
            </p:cNvSpPr>
            <p:nvPr/>
          </p:nvSpPr>
          <p:spPr>
            <a:xfrm>
              <a:off x="4854575" y="2703513"/>
              <a:ext cx="4137025" cy="2363787"/>
            </a:xfrm>
            <a:prstGeom prst="rect">
              <a:avLst/>
            </a:prstGeom>
          </p:spPr>
          <p:txBody>
            <a:bodyPr/>
            <a:lstStyle>
              <a:lvl1pPr marL="388938" indent="-388938" algn="l" rtl="0" eaLnBrk="0" fontAlgn="base" hangingPunct="0">
                <a:lnSpc>
                  <a:spcPct val="85000"/>
                </a:lnSpc>
                <a:spcBef>
                  <a:spcPct val="35000"/>
                </a:spcBef>
                <a:spcAft>
                  <a:spcPct val="0"/>
                </a:spcAft>
                <a:buClr>
                  <a:schemeClr val="tx2"/>
                </a:buClr>
                <a:buSzPct val="70000"/>
                <a:buFont typeface="Wingdings 2" charset="0"/>
                <a:buBlip>
                  <a:blip r:embed="rId4"/>
                </a:buBlip>
                <a:defRPr sz="2400">
                  <a:solidFill>
                    <a:schemeClr val="bg2"/>
                  </a:solidFill>
                  <a:latin typeface="+mn-lt"/>
                  <a:ea typeface="MS PGothic" pitchFamily="34" charset="-128"/>
                  <a:cs typeface="MS PGothic" charset="0"/>
                </a:defRPr>
              </a:lvl1pPr>
              <a:lvl2pPr marL="685800" indent="-295275" algn="l" rtl="0" eaLnBrk="0" fontAlgn="base" hangingPunct="0">
                <a:lnSpc>
                  <a:spcPct val="85000"/>
                </a:lnSpc>
                <a:spcBef>
                  <a:spcPct val="35000"/>
                </a:spcBef>
                <a:spcAft>
                  <a:spcPct val="0"/>
                </a:spcAft>
                <a:buClr>
                  <a:schemeClr val="tx2"/>
                </a:buClr>
                <a:buSzPct val="70000"/>
                <a:buFont typeface="Wingdings 2" charset="0"/>
                <a:buBlip>
                  <a:blip r:embed="rId5"/>
                </a:buBlip>
                <a:defRPr sz="2000">
                  <a:solidFill>
                    <a:schemeClr val="bg2"/>
                  </a:solidFill>
                  <a:latin typeface="+mn-lt"/>
                  <a:ea typeface="MS PGothic" pitchFamily="34" charset="-128"/>
                  <a:cs typeface="MS PGothic" charset="0"/>
                </a:defRPr>
              </a:lvl2pPr>
              <a:lvl3pPr marL="973138" indent="-285750" algn="l" rtl="0" eaLnBrk="0" fontAlgn="base" hangingPunct="0">
                <a:lnSpc>
                  <a:spcPct val="85000"/>
                </a:lnSpc>
                <a:spcBef>
                  <a:spcPct val="35000"/>
                </a:spcBef>
                <a:spcAft>
                  <a:spcPct val="0"/>
                </a:spcAft>
                <a:buClr>
                  <a:schemeClr val="tx2"/>
                </a:buClr>
                <a:buSzPct val="70000"/>
                <a:buFont typeface="Wingdings 2" charset="0"/>
                <a:buBlip>
                  <a:blip r:embed="rId4"/>
                </a:buBlip>
                <a:defRPr>
                  <a:solidFill>
                    <a:schemeClr val="bg2"/>
                  </a:solidFill>
                  <a:latin typeface="+mn-lt"/>
                  <a:ea typeface="MS PGothic" pitchFamily="34" charset="-128"/>
                  <a:cs typeface="MS PGothic" charset="0"/>
                </a:defRPr>
              </a:lvl3pPr>
              <a:lvl4pPr marL="1262063" indent="-287338" algn="l" rtl="0" eaLnBrk="0" fontAlgn="base" hangingPunct="0">
                <a:lnSpc>
                  <a:spcPct val="85000"/>
                </a:lnSpc>
                <a:spcBef>
                  <a:spcPct val="35000"/>
                </a:spcBef>
                <a:spcAft>
                  <a:spcPct val="0"/>
                </a:spcAft>
                <a:buClr>
                  <a:schemeClr val="tx2"/>
                </a:buClr>
                <a:buSzPct val="70000"/>
                <a:buFont typeface="Wingdings 2" charset="0"/>
                <a:buBlip>
                  <a:blip r:embed="rId5"/>
                </a:buBlip>
                <a:defRPr sz="1600">
                  <a:solidFill>
                    <a:schemeClr val="bg2"/>
                  </a:solidFill>
                  <a:latin typeface="+mn-lt"/>
                  <a:ea typeface="MS PGothic" pitchFamily="34" charset="-128"/>
                  <a:cs typeface="MS PGothic" charset="0"/>
                </a:defRPr>
              </a:lvl4pPr>
              <a:lvl5pPr marL="1490663" indent="-227013" algn="l" rtl="0" eaLnBrk="0" fontAlgn="base" hangingPunct="0">
                <a:lnSpc>
                  <a:spcPct val="85000"/>
                </a:lnSpc>
                <a:spcBef>
                  <a:spcPct val="35000"/>
                </a:spcBef>
                <a:spcAft>
                  <a:spcPct val="0"/>
                </a:spcAft>
                <a:buClr>
                  <a:schemeClr val="tx2"/>
                </a:buClr>
                <a:buSzPct val="70000"/>
                <a:buFont typeface="Wingdings 2" charset="0"/>
                <a:buBlip>
                  <a:blip r:embed="rId4"/>
                </a:buBlip>
                <a:defRPr sz="1600">
                  <a:solidFill>
                    <a:schemeClr val="bg2"/>
                  </a:solidFill>
                  <a:latin typeface="+mn-lt"/>
                  <a:ea typeface="MS PGothic" pitchFamily="34" charset="-128"/>
                  <a:cs typeface="MS PGothic" charset="0"/>
                </a:defRPr>
              </a:lvl5pPr>
              <a:lvl6pPr marL="1947863" indent="-227013" algn="l" rtl="0" eaLnBrk="1" fontAlgn="base" hangingPunct="1">
                <a:lnSpc>
                  <a:spcPct val="85000"/>
                </a:lnSpc>
                <a:spcBef>
                  <a:spcPct val="35000"/>
                </a:spcBef>
                <a:spcAft>
                  <a:spcPct val="0"/>
                </a:spcAft>
                <a:buClr>
                  <a:schemeClr val="tx2"/>
                </a:buClr>
                <a:buSzPct val="70000"/>
                <a:buFont typeface="Wingdings 2" pitchFamily="-65" charset="2"/>
                <a:buBlip>
                  <a:blip r:embed="rId4"/>
                </a:buBlip>
                <a:defRPr sz="1600">
                  <a:solidFill>
                    <a:schemeClr val="bg2"/>
                  </a:solidFill>
                  <a:latin typeface="+mn-lt"/>
                  <a:ea typeface="ＭＳ Ｐゴシック" pitchFamily="-65" charset="-128"/>
                </a:defRPr>
              </a:lvl6pPr>
              <a:lvl7pPr marL="2405063" indent="-227013" algn="l" rtl="0" eaLnBrk="1" fontAlgn="base" hangingPunct="1">
                <a:lnSpc>
                  <a:spcPct val="85000"/>
                </a:lnSpc>
                <a:spcBef>
                  <a:spcPct val="35000"/>
                </a:spcBef>
                <a:spcAft>
                  <a:spcPct val="0"/>
                </a:spcAft>
                <a:buClr>
                  <a:schemeClr val="tx2"/>
                </a:buClr>
                <a:buSzPct val="70000"/>
                <a:buFont typeface="Wingdings 2" pitchFamily="-65" charset="2"/>
                <a:buBlip>
                  <a:blip r:embed="rId4"/>
                </a:buBlip>
                <a:defRPr sz="1600">
                  <a:solidFill>
                    <a:schemeClr val="bg2"/>
                  </a:solidFill>
                  <a:latin typeface="+mn-lt"/>
                  <a:ea typeface="ＭＳ Ｐゴシック" pitchFamily="-65" charset="-128"/>
                </a:defRPr>
              </a:lvl7pPr>
              <a:lvl8pPr marL="2862263" indent="-227013" algn="l" rtl="0" eaLnBrk="1" fontAlgn="base" hangingPunct="1">
                <a:lnSpc>
                  <a:spcPct val="85000"/>
                </a:lnSpc>
                <a:spcBef>
                  <a:spcPct val="35000"/>
                </a:spcBef>
                <a:spcAft>
                  <a:spcPct val="0"/>
                </a:spcAft>
                <a:buClr>
                  <a:schemeClr val="tx2"/>
                </a:buClr>
                <a:buSzPct val="70000"/>
                <a:buFont typeface="Wingdings 2" pitchFamily="-65" charset="2"/>
                <a:buBlip>
                  <a:blip r:embed="rId4"/>
                </a:buBlip>
                <a:defRPr sz="1600">
                  <a:solidFill>
                    <a:schemeClr val="bg2"/>
                  </a:solidFill>
                  <a:latin typeface="+mn-lt"/>
                  <a:ea typeface="ＭＳ Ｐゴシック" pitchFamily="-65" charset="-128"/>
                </a:defRPr>
              </a:lvl8pPr>
              <a:lvl9pPr marL="3319463" indent="-227013" algn="l" rtl="0" eaLnBrk="1" fontAlgn="base" hangingPunct="1">
                <a:lnSpc>
                  <a:spcPct val="85000"/>
                </a:lnSpc>
                <a:spcBef>
                  <a:spcPct val="35000"/>
                </a:spcBef>
                <a:spcAft>
                  <a:spcPct val="0"/>
                </a:spcAft>
                <a:buClr>
                  <a:schemeClr val="tx2"/>
                </a:buClr>
                <a:buSzPct val="70000"/>
                <a:buFont typeface="Wingdings 2" pitchFamily="-65" charset="2"/>
                <a:buBlip>
                  <a:blip r:embed="rId4"/>
                </a:buBlip>
                <a:defRPr sz="1600">
                  <a:solidFill>
                    <a:schemeClr val="bg2"/>
                  </a:solidFill>
                  <a:latin typeface="+mn-lt"/>
                  <a:ea typeface="ＭＳ Ｐゴシック" pitchFamily="-65" charset="-128"/>
                </a:defRPr>
              </a:lvl9pPr>
            </a:lstStyle>
            <a:p>
              <a:pPr>
                <a:lnSpc>
                  <a:spcPct val="90000"/>
                </a:lnSpc>
                <a:spcBef>
                  <a:spcPct val="0"/>
                </a:spcBef>
                <a:buFont typeface="Wingdings" charset="0"/>
                <a:buNone/>
              </a:pPr>
              <a:endParaRPr lang="en-US" sz="2000" dirty="0" smtClean="0"/>
            </a:p>
            <a:p>
              <a:pPr>
                <a:lnSpc>
                  <a:spcPct val="90000"/>
                </a:lnSpc>
                <a:spcBef>
                  <a:spcPct val="0"/>
                </a:spcBef>
                <a:buFont typeface="Wingdings" charset="0"/>
                <a:buNone/>
              </a:pPr>
              <a:endParaRPr lang="en-US" sz="2000" dirty="0" smtClean="0"/>
            </a:p>
            <a:p>
              <a:pPr>
                <a:lnSpc>
                  <a:spcPct val="90000"/>
                </a:lnSpc>
                <a:spcBef>
                  <a:spcPct val="0"/>
                </a:spcBef>
                <a:buFont typeface="Wingdings" charset="0"/>
                <a:buNone/>
              </a:pPr>
              <a:endParaRPr lang="en-US" sz="2000" dirty="0" smtClean="0"/>
            </a:p>
            <a:p>
              <a:pPr>
                <a:lnSpc>
                  <a:spcPct val="90000"/>
                </a:lnSpc>
                <a:spcBef>
                  <a:spcPct val="0"/>
                </a:spcBef>
                <a:buFont typeface="Wingdings" charset="0"/>
                <a:buNone/>
              </a:pPr>
              <a:endParaRPr lang="en-US" sz="2000" dirty="0" smtClean="0"/>
            </a:p>
            <a:p>
              <a:pPr>
                <a:lnSpc>
                  <a:spcPct val="90000"/>
                </a:lnSpc>
                <a:spcBef>
                  <a:spcPct val="0"/>
                </a:spcBef>
                <a:buFont typeface="Wingdings" charset="0"/>
                <a:buNone/>
              </a:pPr>
              <a:endParaRPr lang="en-US" sz="2000" dirty="0" smtClean="0"/>
            </a:p>
            <a:p>
              <a:pPr algn="ctr">
                <a:lnSpc>
                  <a:spcPct val="90000"/>
                </a:lnSpc>
                <a:spcBef>
                  <a:spcPct val="0"/>
                </a:spcBef>
                <a:buFont typeface="Wingdings" charset="0"/>
                <a:buNone/>
              </a:pPr>
              <a:r>
                <a:rPr lang="en-US" sz="2000" dirty="0" smtClean="0"/>
                <a:t> </a:t>
              </a:r>
            </a:p>
            <a:p>
              <a:pPr algn="ctr">
                <a:lnSpc>
                  <a:spcPct val="90000"/>
                </a:lnSpc>
                <a:spcBef>
                  <a:spcPct val="0"/>
                </a:spcBef>
                <a:buFont typeface="Wingdings" charset="0"/>
                <a:buNone/>
              </a:pPr>
              <a:r>
                <a:rPr lang="en-US" sz="2000" dirty="0" smtClean="0">
                  <a:solidFill>
                    <a:schemeClr val="tx1"/>
                  </a:solidFill>
                  <a:latin typeface="Arial" panose="020B0604020202020204" pitchFamily="34" charset="0"/>
                  <a:cs typeface="Arial" panose="020B0604020202020204" pitchFamily="34" charset="0"/>
                </a:rPr>
                <a:t>Personal Conflict</a:t>
              </a:r>
            </a:p>
            <a:p>
              <a:pPr algn="ctr">
                <a:lnSpc>
                  <a:spcPct val="90000"/>
                </a:lnSpc>
                <a:spcBef>
                  <a:spcPct val="0"/>
                </a:spcBef>
                <a:buFont typeface="Wingdings" charset="0"/>
                <a:buNone/>
              </a:pPr>
              <a:r>
                <a:rPr lang="en-US" sz="2000" dirty="0" smtClean="0">
                  <a:solidFill>
                    <a:schemeClr val="tx1"/>
                  </a:solidFill>
                  <a:latin typeface="Arial" panose="020B0604020202020204" pitchFamily="34" charset="0"/>
                  <a:cs typeface="Arial" panose="020B0604020202020204" pitchFamily="34" charset="0"/>
                </a:rPr>
                <a:t>(Hostile and harassing behavior)</a:t>
              </a:r>
            </a:p>
          </p:txBody>
        </p:sp>
        <p:pic>
          <p:nvPicPr>
            <p:cNvPr id="13" name="Picture 12" descr="conflict_resolutio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8850" y="1257300"/>
              <a:ext cx="1703070" cy="2838450"/>
            </a:xfrm>
            <a:prstGeom prst="rect">
              <a:avLst/>
            </a:prstGeom>
          </p:spPr>
        </p:pic>
      </p:grpSp>
      <p:sp>
        <p:nvSpPr>
          <p:cNvPr id="14" name="Rectangle 13"/>
          <p:cNvSpPr/>
          <p:nvPr/>
        </p:nvSpPr>
        <p:spPr>
          <a:xfrm>
            <a:off x="508000" y="5168257"/>
            <a:ext cx="4572000" cy="978729"/>
          </a:xfrm>
          <a:prstGeom prst="rect">
            <a:avLst/>
          </a:prstGeom>
        </p:spPr>
        <p:txBody>
          <a:bodyPr>
            <a:spAutoFit/>
          </a:bodyPr>
          <a:lstStyle/>
          <a:p>
            <a:pPr>
              <a:lnSpc>
                <a:spcPct val="90000"/>
              </a:lnSpc>
              <a:spcBef>
                <a:spcPct val="0"/>
              </a:spcBef>
            </a:pPr>
            <a:r>
              <a:rPr lang="en-US" sz="3200" b="1" dirty="0" smtClean="0">
                <a:latin typeface="Arial" panose="020B0604020202020204" pitchFamily="34" charset="0"/>
                <a:cs typeface="Arial" panose="020B0604020202020204" pitchFamily="34" charset="0"/>
              </a:rPr>
              <a:t>CUS</a:t>
            </a:r>
            <a:endParaRPr lang="en-US" sz="3200" b="1" dirty="0">
              <a:latin typeface="Arial" panose="020B0604020202020204" pitchFamily="34" charset="0"/>
              <a:cs typeface="Arial" panose="020B0604020202020204" pitchFamily="34" charset="0"/>
            </a:endParaRPr>
          </a:p>
          <a:p>
            <a:pPr>
              <a:lnSpc>
                <a:spcPct val="90000"/>
              </a:lnSpc>
              <a:spcBef>
                <a:spcPct val="0"/>
              </a:spcBef>
            </a:pPr>
            <a:r>
              <a:rPr lang="en-US" sz="3200" b="1" dirty="0">
                <a:latin typeface="Arial" panose="020B0604020202020204" pitchFamily="34" charset="0"/>
                <a:cs typeface="Arial" panose="020B0604020202020204" pitchFamily="34" charset="0"/>
              </a:rPr>
              <a:t>Two-Challenge </a:t>
            </a:r>
            <a:r>
              <a:rPr lang="en-US" sz="3200" b="1" dirty="0" smtClean="0">
                <a:latin typeface="Arial" panose="020B0604020202020204" pitchFamily="34" charset="0"/>
                <a:cs typeface="Arial" panose="020B0604020202020204" pitchFamily="34" charset="0"/>
              </a:rPr>
              <a:t>Rule</a:t>
            </a:r>
            <a:endParaRPr lang="en-US" sz="3200" b="1" dirty="0">
              <a:latin typeface="Arial" panose="020B0604020202020204" pitchFamily="34" charset="0"/>
              <a:cs typeface="Arial" panose="020B0604020202020204" pitchFamily="34" charset="0"/>
            </a:endParaRPr>
          </a:p>
        </p:txBody>
      </p:sp>
      <p:sp>
        <p:nvSpPr>
          <p:cNvPr id="15" name="Rectangle 14"/>
          <p:cNvSpPr/>
          <p:nvPr/>
        </p:nvSpPr>
        <p:spPr>
          <a:xfrm>
            <a:off x="5614806" y="5474157"/>
            <a:ext cx="2555508" cy="535531"/>
          </a:xfrm>
          <a:prstGeom prst="rect">
            <a:avLst/>
          </a:prstGeom>
        </p:spPr>
        <p:txBody>
          <a:bodyPr wrap="none">
            <a:spAutoFit/>
          </a:bodyPr>
          <a:lstStyle/>
          <a:p>
            <a:pPr>
              <a:lnSpc>
                <a:spcPct val="90000"/>
              </a:lnSpc>
              <a:spcBef>
                <a:spcPct val="0"/>
              </a:spcBef>
            </a:pPr>
            <a:r>
              <a:rPr lang="en-US" sz="3200" b="1" dirty="0">
                <a:latin typeface="Arial" panose="020B0604020202020204" pitchFamily="34" charset="0"/>
                <a:cs typeface="Arial" panose="020B0604020202020204" pitchFamily="34" charset="0"/>
              </a:rPr>
              <a:t>DESC script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27897596"/>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19" descr="c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7618" y="2133600"/>
            <a:ext cx="6608763" cy="29829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 name="TextBox 3"/>
          <p:cNvSpPr txBox="1">
            <a:spLocks noChangeArrowheads="1"/>
          </p:cNvSpPr>
          <p:nvPr/>
        </p:nvSpPr>
        <p:spPr bwMode="auto">
          <a:xfrm>
            <a:off x="1342428" y="2362200"/>
            <a:ext cx="2162772" cy="369332"/>
          </a:xfrm>
          <a:prstGeom prst="rect">
            <a:avLst/>
          </a:prstGeom>
          <a:solidFill>
            <a:srgbClr val="F9FF7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bg2"/>
                </a:solidFill>
                <a:latin typeface="Georgia" charset="0"/>
                <a:ea typeface="MS PGothic" charset="0"/>
                <a:cs typeface="MS PGothic" charset="0"/>
              </a:defRPr>
            </a:lvl1pPr>
            <a:lvl2pPr marL="742950" indent="-285750">
              <a:defRPr sz="2400">
                <a:solidFill>
                  <a:schemeClr val="bg2"/>
                </a:solidFill>
                <a:latin typeface="Georgia" charset="0"/>
                <a:ea typeface="MS PGothic" charset="0"/>
                <a:cs typeface="MS PGothic" charset="0"/>
              </a:defRPr>
            </a:lvl2pPr>
            <a:lvl3pPr marL="1143000" indent="-228600">
              <a:defRPr sz="2400">
                <a:solidFill>
                  <a:schemeClr val="bg2"/>
                </a:solidFill>
                <a:latin typeface="Georgia" charset="0"/>
                <a:ea typeface="MS PGothic" charset="0"/>
                <a:cs typeface="MS PGothic" charset="0"/>
              </a:defRPr>
            </a:lvl3pPr>
            <a:lvl4pPr marL="1600200" indent="-228600">
              <a:defRPr sz="2400">
                <a:solidFill>
                  <a:schemeClr val="bg2"/>
                </a:solidFill>
                <a:latin typeface="Georgia" charset="0"/>
                <a:ea typeface="MS PGothic" charset="0"/>
                <a:cs typeface="MS PGothic" charset="0"/>
              </a:defRPr>
            </a:lvl4pPr>
            <a:lvl5pPr marL="2057400" indent="-228600">
              <a:defRPr sz="2400">
                <a:solidFill>
                  <a:schemeClr val="bg2"/>
                </a:solidFill>
                <a:latin typeface="Georgia" charset="0"/>
                <a:ea typeface="MS PGothic" charset="0"/>
                <a:cs typeface="MS PGothic" charset="0"/>
              </a:defRPr>
            </a:lvl5pPr>
            <a:lvl6pPr marL="25146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6pPr>
            <a:lvl7pPr marL="29718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7pPr>
            <a:lvl8pPr marL="34290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8pPr>
            <a:lvl9pPr marL="38862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9pPr>
          </a:lstStyle>
          <a:p>
            <a:r>
              <a:rPr lang="en-US" sz="1800" dirty="0">
                <a:solidFill>
                  <a:schemeClr val="tx1"/>
                </a:solidFill>
                <a:latin typeface="Arial" panose="020B0604020202020204" pitchFamily="34" charset="0"/>
                <a:cs typeface="Arial" panose="020B0604020202020204" pitchFamily="34" charset="0"/>
              </a:rPr>
              <a:t>I need </a:t>
            </a:r>
            <a:r>
              <a:rPr lang="en-US" sz="1800" b="1" dirty="0">
                <a:solidFill>
                  <a:schemeClr val="tx1"/>
                </a:solidFill>
                <a:latin typeface="Arial" panose="020B0604020202020204" pitchFamily="34" charset="0"/>
                <a:cs typeface="Arial" panose="020B0604020202020204" pitchFamily="34" charset="0"/>
              </a:rPr>
              <a:t>C</a:t>
            </a:r>
            <a:r>
              <a:rPr lang="en-US" sz="1800" dirty="0">
                <a:solidFill>
                  <a:schemeClr val="tx1"/>
                </a:solidFill>
                <a:latin typeface="Arial" panose="020B0604020202020204" pitchFamily="34" charset="0"/>
                <a:cs typeface="Arial" panose="020B0604020202020204" pitchFamily="34" charset="0"/>
              </a:rPr>
              <a:t>larification</a:t>
            </a:r>
          </a:p>
        </p:txBody>
      </p:sp>
      <p:sp>
        <p:nvSpPr>
          <p:cNvPr id="6" name="Title 2"/>
          <p:cNvSpPr>
            <a:spLocks noGrp="1"/>
          </p:cNvSpPr>
          <p:nvPr>
            <p:ph type="title"/>
          </p:nvPr>
        </p:nvSpPr>
        <p:spPr>
          <a:xfrm>
            <a:off x="457200" y="0"/>
            <a:ext cx="8229600" cy="762000"/>
          </a:xfrm>
        </p:spPr>
        <p:txBody>
          <a:bodyPr/>
          <a:lstStyle/>
          <a:p>
            <a:r>
              <a:rPr lang="en-US" dirty="0" smtClean="0"/>
              <a:t>PLEASE USE CUS WORDS</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520794787"/>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txBox="1">
            <a:spLocks noChangeArrowheads="1"/>
          </p:cNvSpPr>
          <p:nvPr/>
        </p:nvSpPr>
        <p:spPr bwMode="auto">
          <a:xfrm>
            <a:off x="304800" y="1371600"/>
            <a:ext cx="8567738" cy="402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bg2"/>
                </a:solidFill>
                <a:latin typeface="Georgia" charset="0"/>
                <a:ea typeface="MS PGothic" charset="0"/>
                <a:cs typeface="MS PGothic" charset="0"/>
              </a:defRPr>
            </a:lvl1pPr>
            <a:lvl2pPr marL="630238" indent="-285750">
              <a:defRPr sz="2400">
                <a:solidFill>
                  <a:schemeClr val="bg2"/>
                </a:solidFill>
                <a:latin typeface="Georgia" charset="0"/>
                <a:ea typeface="MS PGothic" charset="0"/>
                <a:cs typeface="MS PGothic" charset="0"/>
              </a:defRPr>
            </a:lvl2pPr>
            <a:lvl3pPr marL="1143000" indent="-228600">
              <a:defRPr sz="2400">
                <a:solidFill>
                  <a:schemeClr val="bg2"/>
                </a:solidFill>
                <a:latin typeface="Georgia" charset="0"/>
                <a:ea typeface="MS PGothic" charset="0"/>
                <a:cs typeface="MS PGothic" charset="0"/>
              </a:defRPr>
            </a:lvl3pPr>
            <a:lvl4pPr marL="1600200" indent="-228600">
              <a:defRPr sz="2400">
                <a:solidFill>
                  <a:schemeClr val="bg2"/>
                </a:solidFill>
                <a:latin typeface="Georgia" charset="0"/>
                <a:ea typeface="MS PGothic" charset="0"/>
                <a:cs typeface="MS PGothic" charset="0"/>
              </a:defRPr>
            </a:lvl4pPr>
            <a:lvl5pPr marL="2057400" indent="-228600">
              <a:defRPr sz="2400">
                <a:solidFill>
                  <a:schemeClr val="bg2"/>
                </a:solidFill>
                <a:latin typeface="Georgia" charset="0"/>
                <a:ea typeface="MS PGothic" charset="0"/>
                <a:cs typeface="MS PGothic" charset="0"/>
              </a:defRPr>
            </a:lvl5pPr>
            <a:lvl6pPr marL="25146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6pPr>
            <a:lvl7pPr marL="29718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7pPr>
            <a:lvl8pPr marL="34290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8pPr>
            <a:lvl9pPr marL="38862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9pPr>
          </a:lstStyle>
          <a:p>
            <a:pPr algn="l" eaLnBrk="1" hangingPunct="1">
              <a:lnSpc>
                <a:spcPct val="95000"/>
              </a:lnSpc>
              <a:spcBef>
                <a:spcPct val="40000"/>
              </a:spcBef>
              <a:buClr>
                <a:schemeClr val="folHlink"/>
              </a:buClr>
              <a:buSzPct val="90000"/>
              <a:buFont typeface="Wingdings" charset="0"/>
              <a:buNone/>
            </a:pPr>
            <a:r>
              <a:rPr lang="en-US" b="1" dirty="0">
                <a:solidFill>
                  <a:srgbClr val="000000"/>
                </a:solidFill>
                <a:latin typeface="Arial" panose="020B0604020202020204" pitchFamily="34" charset="0"/>
                <a:ea typeface="Adobe Kaiti Std R" pitchFamily="18" charset="-128"/>
                <a:cs typeface="Arial" panose="020B0604020202020204" pitchFamily="34" charset="0"/>
              </a:rPr>
              <a:t>Invoked when an initial assertion is ignored…</a:t>
            </a:r>
          </a:p>
          <a:p>
            <a:pPr algn="l" eaLnBrk="1" hangingPunct="1">
              <a:lnSpc>
                <a:spcPct val="95000"/>
              </a:lnSpc>
              <a:spcBef>
                <a:spcPct val="40000"/>
              </a:spcBef>
              <a:buClr>
                <a:schemeClr val="folHlink"/>
              </a:buClr>
              <a:buSzPct val="90000"/>
              <a:buFont typeface="Arial" panose="020B0604020202020204" pitchFamily="34" charset="0"/>
              <a:buChar char="•"/>
            </a:pPr>
            <a:r>
              <a:rPr lang="en-US" dirty="0">
                <a:solidFill>
                  <a:srgbClr val="000000"/>
                </a:solidFill>
                <a:latin typeface="Arial" panose="020B0604020202020204" pitchFamily="34" charset="0"/>
                <a:ea typeface="Adobe Kaiti Std R" pitchFamily="18" charset="-128"/>
                <a:cs typeface="Arial" panose="020B0604020202020204" pitchFamily="34" charset="0"/>
              </a:rPr>
              <a:t>It is your </a:t>
            </a:r>
            <a:r>
              <a:rPr lang="en-US" i="1" dirty="0">
                <a:solidFill>
                  <a:srgbClr val="000000"/>
                </a:solidFill>
                <a:latin typeface="Arial" panose="020B0604020202020204" pitchFamily="34" charset="0"/>
                <a:ea typeface="Adobe Kaiti Std R" pitchFamily="18" charset="-128"/>
                <a:cs typeface="Arial" panose="020B0604020202020204" pitchFamily="34" charset="0"/>
              </a:rPr>
              <a:t>responsibility</a:t>
            </a:r>
            <a:r>
              <a:rPr lang="en-US" dirty="0">
                <a:solidFill>
                  <a:srgbClr val="000000"/>
                </a:solidFill>
                <a:latin typeface="Arial" panose="020B0604020202020204" pitchFamily="34" charset="0"/>
                <a:ea typeface="Adobe Kaiti Std R" pitchFamily="18" charset="-128"/>
                <a:cs typeface="Arial" panose="020B0604020202020204" pitchFamily="34" charset="0"/>
              </a:rPr>
              <a:t> to assertively voice your concern at least </a:t>
            </a:r>
            <a:r>
              <a:rPr lang="en-US" i="1" dirty="0">
                <a:solidFill>
                  <a:srgbClr val="000000"/>
                </a:solidFill>
                <a:latin typeface="Arial" panose="020B0604020202020204" pitchFamily="34" charset="0"/>
                <a:ea typeface="Adobe Kaiti Std R" pitchFamily="18" charset="-128"/>
                <a:cs typeface="Arial" panose="020B0604020202020204" pitchFamily="34" charset="0"/>
              </a:rPr>
              <a:t>two times</a:t>
            </a:r>
            <a:r>
              <a:rPr lang="en-US" dirty="0">
                <a:solidFill>
                  <a:srgbClr val="000000"/>
                </a:solidFill>
                <a:latin typeface="Arial" panose="020B0604020202020204" pitchFamily="34" charset="0"/>
                <a:ea typeface="Adobe Kaiti Std R" pitchFamily="18" charset="-128"/>
                <a:cs typeface="Arial" panose="020B0604020202020204" pitchFamily="34" charset="0"/>
              </a:rPr>
              <a:t> to ensure that it has </a:t>
            </a:r>
            <a:r>
              <a:rPr lang="en-US" dirty="0" smtClean="0">
                <a:solidFill>
                  <a:srgbClr val="000000"/>
                </a:solidFill>
                <a:latin typeface="Arial" panose="020B0604020202020204" pitchFamily="34" charset="0"/>
                <a:ea typeface="Adobe Kaiti Std R" pitchFamily="18" charset="-128"/>
                <a:cs typeface="Arial" panose="020B0604020202020204" pitchFamily="34" charset="0"/>
              </a:rPr>
              <a:t>been heard.</a:t>
            </a:r>
            <a:endParaRPr lang="en-US" dirty="0">
              <a:solidFill>
                <a:srgbClr val="000000"/>
              </a:solidFill>
              <a:latin typeface="Arial" panose="020B0604020202020204" pitchFamily="34" charset="0"/>
              <a:ea typeface="Adobe Kaiti Std R" pitchFamily="18" charset="-128"/>
              <a:cs typeface="Arial" panose="020B0604020202020204" pitchFamily="34" charset="0"/>
            </a:endParaRPr>
          </a:p>
          <a:p>
            <a:pPr algn="l" eaLnBrk="1" hangingPunct="1">
              <a:lnSpc>
                <a:spcPct val="95000"/>
              </a:lnSpc>
              <a:spcBef>
                <a:spcPct val="40000"/>
              </a:spcBef>
              <a:buClr>
                <a:schemeClr val="folHlink"/>
              </a:buClr>
              <a:buSzPct val="90000"/>
              <a:buFont typeface="Arial" panose="020B0604020202020204" pitchFamily="34" charset="0"/>
              <a:buChar char="•"/>
            </a:pPr>
            <a:r>
              <a:rPr lang="en-US" dirty="0">
                <a:solidFill>
                  <a:srgbClr val="000000"/>
                </a:solidFill>
                <a:latin typeface="Arial" panose="020B0604020202020204" pitchFamily="34" charset="0"/>
                <a:ea typeface="Adobe Kaiti Std R" pitchFamily="18" charset="-128"/>
                <a:cs typeface="Arial" panose="020B0604020202020204" pitchFamily="34" charset="0"/>
              </a:rPr>
              <a:t>The member being challenged must acknowledge</a:t>
            </a:r>
          </a:p>
          <a:p>
            <a:pPr algn="l" eaLnBrk="1" hangingPunct="1">
              <a:lnSpc>
                <a:spcPct val="95000"/>
              </a:lnSpc>
              <a:spcBef>
                <a:spcPct val="40000"/>
              </a:spcBef>
              <a:buClr>
                <a:schemeClr val="folHlink"/>
              </a:buClr>
              <a:buSzPct val="90000"/>
              <a:buFont typeface="Arial" panose="020B0604020202020204" pitchFamily="34" charset="0"/>
              <a:buChar char="•"/>
            </a:pPr>
            <a:r>
              <a:rPr lang="en-US" dirty="0">
                <a:solidFill>
                  <a:srgbClr val="000000"/>
                </a:solidFill>
                <a:latin typeface="Arial" panose="020B0604020202020204" pitchFamily="34" charset="0"/>
                <a:ea typeface="Adobe Kaiti Std R" pitchFamily="18" charset="-128"/>
                <a:cs typeface="Arial" panose="020B0604020202020204" pitchFamily="34" charset="0"/>
              </a:rPr>
              <a:t>If the outcome is still not acceptable</a:t>
            </a:r>
          </a:p>
          <a:p>
            <a:pPr marL="687388" lvl="1" indent="-342900" algn="l" eaLnBrk="1" hangingPunct="1">
              <a:lnSpc>
                <a:spcPct val="95000"/>
              </a:lnSpc>
              <a:spcBef>
                <a:spcPct val="40000"/>
              </a:spcBef>
              <a:buClr>
                <a:schemeClr val="accent1"/>
              </a:buClr>
              <a:buSzPct val="75000"/>
              <a:buFont typeface="Arial" panose="020B0604020202020204" pitchFamily="34" charset="0"/>
              <a:buChar char="•"/>
            </a:pPr>
            <a:r>
              <a:rPr lang="en-US" dirty="0">
                <a:solidFill>
                  <a:srgbClr val="000000"/>
                </a:solidFill>
                <a:latin typeface="Arial" panose="020B0604020202020204" pitchFamily="34" charset="0"/>
                <a:ea typeface="Adobe Kaiti Std R" pitchFamily="18" charset="-128"/>
                <a:cs typeface="Arial" panose="020B0604020202020204" pitchFamily="34" charset="0"/>
              </a:rPr>
              <a:t>Take a stronger course of action</a:t>
            </a:r>
          </a:p>
          <a:p>
            <a:pPr marL="687388" lvl="1" indent="-342900" algn="l" eaLnBrk="1" hangingPunct="1">
              <a:lnSpc>
                <a:spcPct val="95000"/>
              </a:lnSpc>
              <a:spcBef>
                <a:spcPct val="40000"/>
              </a:spcBef>
              <a:buClr>
                <a:schemeClr val="accent1"/>
              </a:buClr>
              <a:buSzPct val="75000"/>
              <a:buFont typeface="Arial" panose="020B0604020202020204" pitchFamily="34" charset="0"/>
              <a:buChar char="•"/>
            </a:pPr>
            <a:r>
              <a:rPr lang="en-US" dirty="0">
                <a:solidFill>
                  <a:srgbClr val="000000"/>
                </a:solidFill>
                <a:latin typeface="Arial" panose="020B0604020202020204" pitchFamily="34" charset="0"/>
                <a:ea typeface="Adobe Kaiti Std R" pitchFamily="18" charset="-128"/>
                <a:cs typeface="Arial" panose="020B0604020202020204" pitchFamily="34" charset="0"/>
              </a:rPr>
              <a:t> Use supervisor or chain of command</a:t>
            </a:r>
          </a:p>
        </p:txBody>
      </p:sp>
      <p:sp>
        <p:nvSpPr>
          <p:cNvPr id="48132" name="TextBox 4"/>
          <p:cNvSpPr txBox="1">
            <a:spLocks noChangeArrowheads="1"/>
          </p:cNvSpPr>
          <p:nvPr/>
        </p:nvSpPr>
        <p:spPr bwMode="auto">
          <a:xfrm>
            <a:off x="2133600" y="5163492"/>
            <a:ext cx="38259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bg2"/>
                </a:solidFill>
                <a:latin typeface="Georgia" charset="0"/>
                <a:ea typeface="MS PGothic" charset="0"/>
                <a:cs typeface="MS PGothic" charset="0"/>
              </a:defRPr>
            </a:lvl1pPr>
            <a:lvl2pPr marL="742950" indent="-285750">
              <a:defRPr sz="2400">
                <a:solidFill>
                  <a:schemeClr val="bg2"/>
                </a:solidFill>
                <a:latin typeface="Georgia" charset="0"/>
                <a:ea typeface="MS PGothic" charset="0"/>
                <a:cs typeface="MS PGothic" charset="0"/>
              </a:defRPr>
            </a:lvl2pPr>
            <a:lvl3pPr marL="1143000" indent="-228600">
              <a:defRPr sz="2400">
                <a:solidFill>
                  <a:schemeClr val="bg2"/>
                </a:solidFill>
                <a:latin typeface="Georgia" charset="0"/>
                <a:ea typeface="MS PGothic" charset="0"/>
                <a:cs typeface="MS PGothic" charset="0"/>
              </a:defRPr>
            </a:lvl3pPr>
            <a:lvl4pPr marL="1600200" indent="-228600">
              <a:defRPr sz="2400">
                <a:solidFill>
                  <a:schemeClr val="bg2"/>
                </a:solidFill>
                <a:latin typeface="Georgia" charset="0"/>
                <a:ea typeface="MS PGothic" charset="0"/>
                <a:cs typeface="MS PGothic" charset="0"/>
              </a:defRPr>
            </a:lvl4pPr>
            <a:lvl5pPr marL="2057400" indent="-228600">
              <a:defRPr sz="2400">
                <a:solidFill>
                  <a:schemeClr val="bg2"/>
                </a:solidFill>
                <a:latin typeface="Georgia" charset="0"/>
                <a:ea typeface="MS PGothic" charset="0"/>
                <a:cs typeface="MS PGothic" charset="0"/>
              </a:defRPr>
            </a:lvl5pPr>
            <a:lvl6pPr marL="25146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6pPr>
            <a:lvl7pPr marL="29718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7pPr>
            <a:lvl8pPr marL="34290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8pPr>
            <a:lvl9pPr marL="38862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9pPr>
          </a:lstStyle>
          <a:p>
            <a:r>
              <a:rPr lang="en-US" dirty="0">
                <a:solidFill>
                  <a:srgbClr val="000000"/>
                </a:solidFill>
                <a:latin typeface="Arial" panose="020B0604020202020204" pitchFamily="34" charset="0"/>
                <a:cs typeface="Arial" panose="020B0604020202020204" pitchFamily="34" charset="0"/>
              </a:rPr>
              <a:t>Designed to </a:t>
            </a:r>
            <a:r>
              <a:rPr lang="en-US" dirty="0">
                <a:solidFill>
                  <a:srgbClr val="FF0000"/>
                </a:solidFill>
                <a:latin typeface="Arial" panose="020B0604020202020204" pitchFamily="34" charset="0"/>
                <a:cs typeface="Arial" panose="020B0604020202020204" pitchFamily="34" charset="0"/>
              </a:rPr>
              <a:t>Stop The Line</a:t>
            </a:r>
            <a:endParaRPr lang="en-US" dirty="0">
              <a:latin typeface="Arial" panose="020B0604020202020204" pitchFamily="34" charset="0"/>
              <a:cs typeface="Arial" panose="020B0604020202020204" pitchFamily="34" charset="0"/>
            </a:endParaRPr>
          </a:p>
        </p:txBody>
      </p:sp>
      <p:pic>
        <p:nvPicPr>
          <p:cNvPr id="48133" name="Picture 5" descr="lou-pinell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408136"/>
            <a:ext cx="1905000" cy="2749777"/>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 name="Title 2"/>
          <p:cNvSpPr>
            <a:spLocks noGrp="1"/>
          </p:cNvSpPr>
          <p:nvPr>
            <p:ph type="title"/>
          </p:nvPr>
        </p:nvSpPr>
        <p:spPr>
          <a:xfrm>
            <a:off x="457200" y="0"/>
            <a:ext cx="8229600" cy="762000"/>
          </a:xfrm>
        </p:spPr>
        <p:txBody>
          <a:bodyPr>
            <a:normAutofit/>
          </a:bodyPr>
          <a:lstStyle/>
          <a:p>
            <a:r>
              <a:rPr lang="en-US" dirty="0" smtClean="0"/>
              <a:t>Two-Challenge Rule</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75330053"/>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mj-lt"/>
              </a:rPr>
              <a:t>Review of SKILLS</a:t>
            </a:r>
            <a:endParaRPr lang="en-US" dirty="0">
              <a:latin typeface="+mj-l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C7CE5-3225-8743-B368-1C50B11BFD71}" type="slidenum">
              <a:rPr kumimoji="0" lang="en-US" sz="1200" b="0" i="0" u="none" strike="noStrike" kern="1200" cap="none" spc="0" normalizeH="0" baseline="0" noProof="0" smtClean="0">
                <a:ln>
                  <a:noFill/>
                </a:ln>
                <a:solidFill>
                  <a:srgbClr val="7C6316"/>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7C6316"/>
              </a:solidFill>
              <a:effectLst/>
              <a:uLnTx/>
              <a:uFillTx/>
              <a:latin typeface="Georgia"/>
              <a:ea typeface="+mn-ea"/>
              <a:cs typeface="+mn-cs"/>
            </a:endParaRPr>
          </a:p>
        </p:txBody>
      </p:sp>
      <p:graphicFrame>
        <p:nvGraphicFramePr>
          <p:cNvPr id="7" name="Content Placeholder 8"/>
          <p:cNvGraphicFramePr>
            <a:graphicFrameLocks noGrp="1"/>
          </p:cNvGraphicFramePr>
          <p:nvPr>
            <p:ph sz="half" idx="1"/>
            <p:extLst/>
          </p:nvPr>
        </p:nvGraphicFramePr>
        <p:xfrm>
          <a:off x="510886" y="990600"/>
          <a:ext cx="8435844" cy="5065713"/>
        </p:xfrm>
        <a:graphic>
          <a:graphicData uri="http://schemas.openxmlformats.org/drawingml/2006/table">
            <a:tbl>
              <a:tblPr/>
              <a:tblGrid>
                <a:gridCol w="2611005">
                  <a:extLst>
                    <a:ext uri="{9D8B030D-6E8A-4147-A177-3AD203B41FA5}">
                      <a16:colId xmlns:a16="http://schemas.microsoft.com/office/drawing/2014/main" val="20000"/>
                    </a:ext>
                  </a:extLst>
                </a:gridCol>
                <a:gridCol w="211584">
                  <a:extLst>
                    <a:ext uri="{9D8B030D-6E8A-4147-A177-3AD203B41FA5}">
                      <a16:colId xmlns:a16="http://schemas.microsoft.com/office/drawing/2014/main" val="20001"/>
                    </a:ext>
                  </a:extLst>
                </a:gridCol>
                <a:gridCol w="2587034">
                  <a:extLst>
                    <a:ext uri="{9D8B030D-6E8A-4147-A177-3AD203B41FA5}">
                      <a16:colId xmlns:a16="http://schemas.microsoft.com/office/drawing/2014/main" val="20002"/>
                    </a:ext>
                  </a:extLst>
                </a:gridCol>
                <a:gridCol w="211584">
                  <a:extLst>
                    <a:ext uri="{9D8B030D-6E8A-4147-A177-3AD203B41FA5}">
                      <a16:colId xmlns:a16="http://schemas.microsoft.com/office/drawing/2014/main" val="20003"/>
                    </a:ext>
                  </a:extLst>
                </a:gridCol>
                <a:gridCol w="2814637">
                  <a:extLst>
                    <a:ext uri="{9D8B030D-6E8A-4147-A177-3AD203B41FA5}">
                      <a16:colId xmlns:a16="http://schemas.microsoft.com/office/drawing/2014/main" val="20004"/>
                    </a:ext>
                  </a:extLst>
                </a:gridCol>
              </a:tblGrid>
              <a:tr h="5065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100 Level Skills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1" i="0" u="sng"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Request</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1" i="0" u="sng"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Call-Out</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1" i="0" u="sng"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Cross-Check</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1" i="0" u="sng"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Check-Back</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1" i="0" u="sng"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SBAR</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1" i="0" u="sng"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Brief</a:t>
                      </a:r>
                    </a:p>
                  </a:txBody>
                  <a:tcPr marL="93092" marR="93092" marT="45718" marB="45718" horzOverflow="overflow">
                    <a:lnL w="12700" cap="flat" cmpd="sng" algn="ctr">
                      <a:solidFill>
                        <a:schemeClr val="tx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90000"/>
                        </a:lnSpc>
                        <a:spcBef>
                          <a:spcPct val="25000"/>
                        </a:spcBef>
                        <a:spcAft>
                          <a:spcPct val="0"/>
                        </a:spcAft>
                        <a:buClrTx/>
                        <a:buSzTx/>
                        <a:buFontTx/>
                        <a:buNone/>
                        <a:tabLst/>
                      </a:pPr>
                      <a:endPar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txBody>
                  <a:tcPr marL="93092" marR="93092" marT="45718" marB="45718"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200 Level Skills</a:t>
                      </a:r>
                    </a:p>
                    <a:p>
                      <a:pPr marL="0" marR="0" lvl="0" indent="0" algn="r" defTabSz="457200" rtl="0" eaLnBrk="1" fontAlgn="base" latinLnBrk="0" hangingPunct="1">
                        <a:lnSpc>
                          <a:spcPct val="100000"/>
                        </a:lnSpc>
                        <a:spcBef>
                          <a:spcPct val="0"/>
                        </a:spcBef>
                        <a:spcAft>
                          <a:spcPct val="0"/>
                        </a:spcAft>
                        <a:buClrTx/>
                        <a:buSzTx/>
                        <a:buFontTx/>
                        <a:buNone/>
                        <a:tabLst/>
                      </a:pPr>
                      <a:endPar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endParaRPr kumimoji="0" lang="en-US" sz="20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1" i="0" u="sng"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Huddle</a:t>
                      </a:r>
                      <a:r>
                        <a:rPr kumimoji="0" lang="en-US" sz="2400" b="0"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 </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1" i="0" u="sng"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Debrief</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Handoff</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Cross- Monitoring</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STEP</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Task Assistance</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1" i="0" u="sng"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Shared Mental </a:t>
                      </a:r>
                      <a:r>
                        <a:rPr kumimoji="0" lang="en-US" sz="2400" b="1" i="0" u="sng" strike="noStrike" cap="none" normalizeH="0" baseline="0" dirty="0" smtClean="0">
                          <a:ln>
                            <a:noFill/>
                          </a:ln>
                          <a:solidFill>
                            <a:schemeClr val="bg2"/>
                          </a:solidFill>
                          <a:effectLst/>
                          <a:latin typeface="Arial" panose="020B0604020202020204" pitchFamily="34" charset="0"/>
                          <a:ea typeface="ＭＳ Ｐゴシック" charset="0"/>
                          <a:cs typeface="Arial" panose="020B0604020202020204" pitchFamily="34" charset="0"/>
                        </a:rPr>
                        <a:t>Model</a:t>
                      </a:r>
                      <a:endParaRPr kumimoji="0" lang="en-US" sz="2400" b="1" i="0" u="sng"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marL="93092" marR="93092" marT="45718" marB="45718" horzOverflow="overflow">
                    <a:lnL w="12700" cap="flat" cmpd="sng" algn="ctr">
                      <a:solidFill>
                        <a:schemeClr val="tx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90000"/>
                        </a:lnSpc>
                        <a:spcBef>
                          <a:spcPct val="25000"/>
                        </a:spcBef>
                        <a:spcAft>
                          <a:spcPct val="0"/>
                        </a:spcAft>
                        <a:buClrTx/>
                        <a:buSzTx/>
                        <a:buFontTx/>
                        <a:buNone/>
                        <a:tabLst/>
                      </a:pPr>
                      <a:endPar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txBody>
                  <a:tcPr marL="93092" marR="93092" marT="45718" marB="45718"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300 Level Skills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1" i="0" u="sng"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CUS</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1" i="0" u="sng"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Two-Challenge Rule</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DESC </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I</a:t>
                      </a:r>
                      <a:r>
                        <a:rPr kumimoji="0" lang="ja-JP" altLang="en-US" sz="2400" b="0"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a:t>
                      </a:r>
                      <a:r>
                        <a:rPr kumimoji="0" lang="en-US" sz="2400" b="0"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M SAFE</a:t>
                      </a:r>
                    </a:p>
                  </a:txBody>
                  <a:tcPr marL="93092" marR="93092"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1705068"/>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57200" y="2590800"/>
            <a:ext cx="8229600" cy="1402055"/>
          </a:xfrm>
        </p:spPr>
        <p:txBody>
          <a:bodyPr/>
          <a:lstStyle/>
          <a:p>
            <a:r>
              <a:rPr lang="en-US" sz="5400" i="1" dirty="0" smtClean="0">
                <a:latin typeface="Calibri" panose="020F0502020204030204" pitchFamily="34" charset="0"/>
              </a:rPr>
              <a:t>Thank you!</a:t>
            </a:r>
            <a:br>
              <a:rPr lang="en-US" sz="5400" i="1" dirty="0" smtClean="0">
                <a:latin typeface="Calibri" panose="020F0502020204030204" pitchFamily="34" charset="0"/>
              </a:rPr>
            </a:br>
            <a:r>
              <a:rPr lang="en-US" sz="5400" i="1" dirty="0">
                <a:latin typeface="Calibri" panose="020F0502020204030204" pitchFamily="34" charset="0"/>
              </a:rPr>
              <a:t/>
            </a:r>
            <a:br>
              <a:rPr lang="en-US" sz="5400" i="1" dirty="0">
                <a:latin typeface="Calibri" panose="020F0502020204030204" pitchFamily="34" charset="0"/>
              </a:rPr>
            </a:br>
            <a:r>
              <a:rPr lang="en-US" sz="5400" i="1" dirty="0">
                <a:latin typeface="Calibri" panose="020F0502020204030204" pitchFamily="34" charset="0"/>
              </a:rPr>
              <a:t/>
            </a:r>
            <a:br>
              <a:rPr lang="en-US" sz="5400" i="1" dirty="0">
                <a:latin typeface="Calibri" panose="020F0502020204030204" pitchFamily="34" charset="0"/>
              </a:rPr>
            </a:br>
            <a:r>
              <a:rPr lang="en-US" sz="4000" i="1" dirty="0" smtClean="0">
                <a:latin typeface="Calibri" panose="020F0502020204030204" pitchFamily="34" charset="0"/>
                <a:cs typeface="Calibri" panose="020F0502020204030204" pitchFamily="34" charset="0"/>
              </a:rPr>
              <a:t>Tonya Martino</a:t>
            </a:r>
            <a:br>
              <a:rPr lang="en-US" sz="4000" i="1" dirty="0" smtClean="0">
                <a:latin typeface="Calibri" panose="020F0502020204030204" pitchFamily="34" charset="0"/>
                <a:cs typeface="Calibri" panose="020F0502020204030204" pitchFamily="34" charset="0"/>
              </a:rPr>
            </a:br>
            <a:r>
              <a:rPr lang="en-US" sz="4000" i="1" dirty="0" smtClean="0">
                <a:latin typeface="Calibri" panose="020F0502020204030204" pitchFamily="34" charset="0"/>
                <a:cs typeface="Calibri" panose="020F0502020204030204" pitchFamily="34" charset="0"/>
              </a:rPr>
              <a:t>tmartino@uw.edu</a:t>
            </a:r>
            <a:br>
              <a:rPr lang="en-US" sz="4000" i="1" dirty="0" smtClean="0">
                <a:latin typeface="Calibri" panose="020F0502020204030204" pitchFamily="34" charset="0"/>
                <a:cs typeface="Calibri" panose="020F0502020204030204" pitchFamily="34" charset="0"/>
              </a:rPr>
            </a:br>
            <a:endParaRPr lang="en-US" sz="5400" i="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4294967295"/>
          </p:nvPr>
        </p:nvSpPr>
        <p:spPr>
          <a:xfrm>
            <a:off x="8458200" y="6629400"/>
            <a:ext cx="685800" cy="236538"/>
          </a:xfrm>
        </p:spPr>
        <p:txBody>
          <a:bodyPr/>
          <a:lstStyle/>
          <a:p>
            <a:fld id="{206C7CE5-3225-8743-B368-1C50B11BFD71}" type="slidenum">
              <a:rPr lang="en-US" smtClean="0"/>
              <a:pPr/>
              <a:t>29</a:t>
            </a:fld>
            <a:endParaRPr lang="en-US" dirty="0"/>
          </a:p>
        </p:txBody>
      </p:sp>
      <p:pic>
        <p:nvPicPr>
          <p:cNvPr id="2" name="Picture 1"/>
          <p:cNvPicPr>
            <a:picLocks noChangeAspect="1"/>
          </p:cNvPicPr>
          <p:nvPr/>
        </p:nvPicPr>
        <p:blipFill>
          <a:blip r:embed="rId4"/>
          <a:stretch>
            <a:fillRect/>
          </a:stretch>
        </p:blipFill>
        <p:spPr>
          <a:xfrm>
            <a:off x="3657600" y="5334000"/>
            <a:ext cx="2006703" cy="86364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17709305"/>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mj-lt"/>
              </a:rPr>
              <a:t>Institute of Medicine</a:t>
            </a:r>
            <a:endParaRPr lang="en-US" dirty="0">
              <a:latin typeface="+mj-lt"/>
            </a:endParaRPr>
          </a:p>
        </p:txBody>
      </p:sp>
      <p:pic>
        <p:nvPicPr>
          <p:cNvPr id="6" name="Picture 1" descr="4180P951MFL._SL500_AA240_.jpg"/>
          <p:cNvPicPr>
            <a:picLocks noChangeAspect="1"/>
          </p:cNvPicPr>
          <p:nvPr/>
        </p:nvPicPr>
        <p:blipFill rotWithShape="1">
          <a:blip r:embed="rId4">
            <a:extLst>
              <a:ext uri="{28A0092B-C50C-407E-A947-70E740481C1C}">
                <a14:useLocalDpi xmlns:a14="http://schemas.microsoft.com/office/drawing/2010/main" val="0"/>
              </a:ext>
            </a:extLst>
          </a:blip>
          <a:srcRect l="17300" r="16635"/>
          <a:stretch/>
        </p:blipFill>
        <p:spPr bwMode="auto">
          <a:xfrm>
            <a:off x="6248400" y="762000"/>
            <a:ext cx="2895600" cy="4384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a:spLocks noChangeArrowheads="1"/>
          </p:cNvSpPr>
          <p:nvPr/>
        </p:nvSpPr>
        <p:spPr bwMode="auto">
          <a:xfrm>
            <a:off x="221673" y="4526209"/>
            <a:ext cx="6248400" cy="15050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85000"/>
              </a:lnSpc>
              <a:spcBef>
                <a:spcPct val="20000"/>
              </a:spcBef>
            </a:pPr>
            <a:r>
              <a:rPr lang="en-US" sz="1800" dirty="0">
                <a:latin typeface="Arial" panose="020B0604020202020204" pitchFamily="34" charset="0"/>
                <a:cs typeface="Arial" panose="020B0604020202020204" pitchFamily="34" charset="0"/>
              </a:rPr>
              <a:t>This report lays out a comprehensive strategy by which government, health care providers, industry, and consumers can reduce preventable medical errors. Concluding that the know-how already exists to prevent many of these mistakes, the report sets as a minimum goal a 50 percent reduction in errors over the next five years.</a:t>
            </a:r>
          </a:p>
        </p:txBody>
      </p:sp>
      <p:sp>
        <p:nvSpPr>
          <p:cNvPr id="8" name="TextBox 4"/>
          <p:cNvSpPr txBox="1">
            <a:spLocks noChangeArrowheads="1"/>
          </p:cNvSpPr>
          <p:nvPr/>
        </p:nvSpPr>
        <p:spPr bwMode="auto">
          <a:xfrm>
            <a:off x="457200" y="1905000"/>
            <a:ext cx="5322291" cy="1957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bg2"/>
                </a:solidFill>
                <a:latin typeface="Georgia" charset="0"/>
                <a:ea typeface="ＭＳ Ｐゴシック" charset="0"/>
                <a:cs typeface="ＭＳ Ｐゴシック" charset="0"/>
              </a:defRPr>
            </a:lvl1pPr>
            <a:lvl2pPr marL="742950" indent="-285750">
              <a:defRPr sz="2400">
                <a:solidFill>
                  <a:schemeClr val="bg2"/>
                </a:solidFill>
                <a:latin typeface="Georgia" charset="0"/>
                <a:ea typeface="ＭＳ Ｐゴシック" charset="0"/>
              </a:defRPr>
            </a:lvl2pPr>
            <a:lvl3pPr marL="1143000" indent="-228600">
              <a:defRPr sz="2400">
                <a:solidFill>
                  <a:schemeClr val="bg2"/>
                </a:solidFill>
                <a:latin typeface="Georgia" charset="0"/>
                <a:ea typeface="ＭＳ Ｐゴシック" charset="0"/>
              </a:defRPr>
            </a:lvl3pPr>
            <a:lvl4pPr marL="1600200" indent="-228600">
              <a:defRPr sz="2400">
                <a:solidFill>
                  <a:schemeClr val="bg2"/>
                </a:solidFill>
                <a:latin typeface="Georgia" charset="0"/>
                <a:ea typeface="ＭＳ Ｐゴシック" charset="0"/>
              </a:defRPr>
            </a:lvl4pPr>
            <a:lvl5pPr marL="2057400" indent="-228600">
              <a:defRPr sz="2400">
                <a:solidFill>
                  <a:schemeClr val="bg2"/>
                </a:solidFill>
                <a:latin typeface="Georgia" charset="0"/>
                <a:ea typeface="ＭＳ Ｐゴシック" charset="0"/>
              </a:defRPr>
            </a:lvl5pPr>
            <a:lvl6pPr marL="2514600" indent="-228600" eaLnBrk="0" fontAlgn="base" hangingPunct="0">
              <a:spcBef>
                <a:spcPct val="0"/>
              </a:spcBef>
              <a:spcAft>
                <a:spcPct val="0"/>
              </a:spcAft>
              <a:defRPr sz="2400">
                <a:solidFill>
                  <a:schemeClr val="bg2"/>
                </a:solidFill>
                <a:latin typeface="Georgia" charset="0"/>
                <a:ea typeface="ＭＳ Ｐゴシック" charset="0"/>
              </a:defRPr>
            </a:lvl6pPr>
            <a:lvl7pPr marL="2971800" indent="-228600" eaLnBrk="0" fontAlgn="base" hangingPunct="0">
              <a:spcBef>
                <a:spcPct val="0"/>
              </a:spcBef>
              <a:spcAft>
                <a:spcPct val="0"/>
              </a:spcAft>
              <a:defRPr sz="2400">
                <a:solidFill>
                  <a:schemeClr val="bg2"/>
                </a:solidFill>
                <a:latin typeface="Georgia" charset="0"/>
                <a:ea typeface="ＭＳ Ｐゴシック" charset="0"/>
              </a:defRPr>
            </a:lvl7pPr>
            <a:lvl8pPr marL="3429000" indent="-228600" eaLnBrk="0" fontAlgn="base" hangingPunct="0">
              <a:spcBef>
                <a:spcPct val="0"/>
              </a:spcBef>
              <a:spcAft>
                <a:spcPct val="0"/>
              </a:spcAft>
              <a:defRPr sz="2400">
                <a:solidFill>
                  <a:schemeClr val="bg2"/>
                </a:solidFill>
                <a:latin typeface="Georgia" charset="0"/>
                <a:ea typeface="ＭＳ Ｐゴシック" charset="0"/>
              </a:defRPr>
            </a:lvl8pPr>
            <a:lvl9pPr marL="3886200" indent="-228600" eaLnBrk="0" fontAlgn="base" hangingPunct="0">
              <a:spcBef>
                <a:spcPct val="0"/>
              </a:spcBef>
              <a:spcAft>
                <a:spcPct val="0"/>
              </a:spcAft>
              <a:defRPr sz="2400">
                <a:solidFill>
                  <a:schemeClr val="bg2"/>
                </a:solidFill>
                <a:latin typeface="Georgia" charset="0"/>
                <a:ea typeface="ＭＳ Ｐゴシック" charset="0"/>
              </a:defRPr>
            </a:lvl9pPr>
          </a:lstStyle>
          <a:p>
            <a:pPr>
              <a:lnSpc>
                <a:spcPct val="85000"/>
              </a:lnSpc>
              <a:spcBef>
                <a:spcPct val="20000"/>
              </a:spcBef>
            </a:pPr>
            <a:r>
              <a:rPr lang="en-US" dirty="0">
                <a:solidFill>
                  <a:schemeClr val="tx1"/>
                </a:solidFill>
                <a:latin typeface="Arial" panose="020B0604020202020204" pitchFamily="34" charset="0"/>
                <a:cs typeface="Arial" panose="020B0604020202020204" pitchFamily="34" charset="0"/>
              </a:rPr>
              <a:t>November, 1999</a:t>
            </a:r>
          </a:p>
          <a:p>
            <a:pPr>
              <a:lnSpc>
                <a:spcPct val="85000"/>
              </a:lnSpc>
              <a:spcBef>
                <a:spcPct val="20000"/>
              </a:spcBef>
            </a:pPr>
            <a:r>
              <a:rPr lang="en-US" altLang="ja-JP" dirty="0">
                <a:solidFill>
                  <a:schemeClr val="tx1"/>
                </a:solidFill>
                <a:latin typeface="Arial" panose="020B0604020202020204" pitchFamily="34" charset="0"/>
                <a:cs typeface="Arial" panose="020B0604020202020204" pitchFamily="34" charset="0"/>
              </a:rPr>
              <a:t>Approximately 100,000 patients die in</a:t>
            </a:r>
          </a:p>
          <a:p>
            <a:pPr>
              <a:lnSpc>
                <a:spcPct val="85000"/>
              </a:lnSpc>
              <a:spcBef>
                <a:spcPct val="20000"/>
              </a:spcBef>
            </a:pPr>
            <a:r>
              <a:rPr lang="en-US" dirty="0" smtClean="0">
                <a:solidFill>
                  <a:schemeClr val="tx1"/>
                </a:solidFill>
                <a:latin typeface="Arial" panose="020B0604020202020204" pitchFamily="34" charset="0"/>
                <a:cs typeface="Arial" panose="020B0604020202020204" pitchFamily="34" charset="0"/>
              </a:rPr>
              <a:t>the </a:t>
            </a:r>
            <a:r>
              <a:rPr lang="en-US" dirty="0">
                <a:solidFill>
                  <a:schemeClr val="tx1"/>
                </a:solidFill>
                <a:latin typeface="Arial" panose="020B0604020202020204" pitchFamily="34" charset="0"/>
                <a:cs typeface="Arial" panose="020B0604020202020204" pitchFamily="34" charset="0"/>
              </a:rPr>
              <a:t>hospital each year from medical</a:t>
            </a:r>
          </a:p>
          <a:p>
            <a:pPr>
              <a:lnSpc>
                <a:spcPct val="85000"/>
              </a:lnSpc>
              <a:spcBef>
                <a:spcPct val="20000"/>
              </a:spcBef>
            </a:pPr>
            <a:r>
              <a:rPr lang="en-US" dirty="0">
                <a:solidFill>
                  <a:schemeClr val="tx1"/>
                </a:solidFill>
                <a:latin typeface="Arial" panose="020B0604020202020204" pitchFamily="34" charset="0"/>
                <a:cs typeface="Arial" panose="020B0604020202020204" pitchFamily="34" charset="0"/>
              </a:rPr>
              <a:t>errors and </a:t>
            </a:r>
            <a:r>
              <a:rPr lang="en-US" dirty="0" smtClean="0">
                <a:solidFill>
                  <a:schemeClr val="tx1"/>
                </a:solidFill>
                <a:latin typeface="Arial" panose="020B0604020202020204" pitchFamily="34" charset="0"/>
                <a:cs typeface="Arial" panose="020B0604020202020204" pitchFamily="34" charset="0"/>
              </a:rPr>
              <a:t>72% </a:t>
            </a:r>
            <a:r>
              <a:rPr lang="en-US" dirty="0">
                <a:solidFill>
                  <a:schemeClr val="tx1"/>
                </a:solidFill>
                <a:latin typeface="Arial" panose="020B0604020202020204" pitchFamily="34" charset="0"/>
                <a:cs typeface="Arial" panose="020B0604020202020204" pitchFamily="34" charset="0"/>
              </a:rPr>
              <a:t>resulted from</a:t>
            </a:r>
          </a:p>
          <a:p>
            <a:pPr>
              <a:lnSpc>
                <a:spcPct val="85000"/>
              </a:lnSpc>
              <a:spcBef>
                <a:spcPct val="20000"/>
              </a:spcBef>
            </a:pPr>
            <a:r>
              <a:rPr lang="en-US" dirty="0">
                <a:solidFill>
                  <a:schemeClr val="tx1"/>
                </a:solidFill>
                <a:latin typeface="Arial" panose="020B0604020202020204" pitchFamily="34" charset="0"/>
                <a:cs typeface="Arial" panose="020B0604020202020204" pitchFamily="34" charset="0"/>
              </a:rPr>
              <a:t>communication errors</a:t>
            </a:r>
          </a:p>
        </p:txBody>
      </p:sp>
      <p:sp>
        <p:nvSpPr>
          <p:cNvPr id="9" name="Oval 5"/>
          <p:cNvSpPr>
            <a:spLocks noChangeArrowheads="1"/>
          </p:cNvSpPr>
          <p:nvPr/>
        </p:nvSpPr>
        <p:spPr bwMode="auto">
          <a:xfrm>
            <a:off x="1981200" y="2895600"/>
            <a:ext cx="762000" cy="703163"/>
          </a:xfrm>
          <a:prstGeom prst="ellipse">
            <a:avLst/>
          </a:prstGeom>
          <a:noFill/>
          <a:ln w="317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algn="ctr">
              <a:lnSpc>
                <a:spcPct val="85000"/>
              </a:lnSpc>
              <a:spcBef>
                <a:spcPct val="20000"/>
              </a:spcBef>
            </a:pPr>
            <a:endParaRPr lang="en-US"/>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99704977"/>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5400" y="1600200"/>
            <a:ext cx="5721350" cy="4191000"/>
          </a:xfrm>
        </p:spPr>
        <p:txBody>
          <a:bodyPr>
            <a:normAutofit fontScale="92500" lnSpcReduction="10000"/>
          </a:bodyPr>
          <a:lstStyle/>
          <a:p>
            <a:pPr marL="0" indent="0">
              <a:lnSpc>
                <a:spcPct val="85000"/>
              </a:lnSpc>
              <a:spcBef>
                <a:spcPct val="20000"/>
              </a:spcBef>
              <a:buClr>
                <a:schemeClr val="tx1"/>
              </a:buClr>
              <a:buFont typeface="Wingdings" pitchFamily="2" charset="2"/>
              <a:buNone/>
              <a:defRPr/>
            </a:pPr>
            <a:r>
              <a:rPr lang="en-US" i="1" dirty="0" smtClean="0">
                <a:latin typeface="Calibri" panose="020F0502020204030204" pitchFamily="34" charset="0"/>
                <a:ea typeface="Adobe Kaiti Std R" charset="0"/>
              </a:rPr>
              <a:t>September, 2013</a:t>
            </a:r>
          </a:p>
          <a:p>
            <a:pPr marL="0" indent="0">
              <a:lnSpc>
                <a:spcPct val="85000"/>
              </a:lnSpc>
              <a:spcBef>
                <a:spcPct val="20000"/>
              </a:spcBef>
              <a:buClr>
                <a:schemeClr val="tx1"/>
              </a:buClr>
              <a:buFont typeface="Wingdings" pitchFamily="2" charset="2"/>
              <a:buNone/>
              <a:defRPr/>
            </a:pPr>
            <a:r>
              <a:rPr lang="en-US" sz="1800" i="1" dirty="0" smtClean="0">
                <a:latin typeface="Calibri" panose="020F0502020204030204" pitchFamily="34" charset="0"/>
                <a:ea typeface="Adobe Kaiti Std R" charset="0"/>
              </a:rPr>
              <a:t>Journal of Patient Safety, John T. James, PhD</a:t>
            </a:r>
          </a:p>
          <a:p>
            <a:pPr marL="341313" indent="-341313">
              <a:lnSpc>
                <a:spcPct val="85000"/>
              </a:lnSpc>
              <a:spcBef>
                <a:spcPct val="20000"/>
              </a:spcBef>
              <a:buClr>
                <a:schemeClr val="tx1"/>
              </a:buClr>
              <a:buFont typeface="Arial" panose="020B0604020202020204" pitchFamily="34" charset="0"/>
              <a:buChar char="•"/>
              <a:defRPr/>
            </a:pPr>
            <a:r>
              <a:rPr lang="en-US" sz="2600" dirty="0" smtClean="0">
                <a:latin typeface="Calibri" panose="020F0502020204030204" pitchFamily="34" charset="0"/>
                <a:ea typeface="Adobe Kaiti Std R" charset="0"/>
              </a:rPr>
              <a:t>IOM figure was probably underestimated</a:t>
            </a:r>
          </a:p>
          <a:p>
            <a:pPr marL="914400" lvl="1" indent="-223838">
              <a:lnSpc>
                <a:spcPct val="85000"/>
              </a:lnSpc>
              <a:spcBef>
                <a:spcPct val="20000"/>
              </a:spcBef>
              <a:buClr>
                <a:schemeClr val="tx1"/>
              </a:buClr>
              <a:buFont typeface="Arial" panose="020B0604020202020204" pitchFamily="34" charset="0"/>
              <a:buChar char="•"/>
              <a:defRPr/>
            </a:pPr>
            <a:r>
              <a:rPr lang="en-US" sz="2000" dirty="0" smtClean="0">
                <a:solidFill>
                  <a:schemeClr val="accent5"/>
                </a:solidFill>
                <a:latin typeface="Calibri" panose="020F0502020204030204" pitchFamily="34" charset="0"/>
                <a:ea typeface="Adobe Kaiti Std R" charset="0"/>
              </a:rPr>
              <a:t>210,000 – 440,000 </a:t>
            </a:r>
            <a:r>
              <a:rPr lang="en-US" sz="2000" dirty="0" smtClean="0">
                <a:latin typeface="Calibri" panose="020F0502020204030204" pitchFamily="34" charset="0"/>
                <a:ea typeface="Adobe Kaiti Std R" charset="0"/>
              </a:rPr>
              <a:t>deaths due to preventable medical errors</a:t>
            </a:r>
          </a:p>
          <a:p>
            <a:pPr marL="0" indent="0">
              <a:lnSpc>
                <a:spcPct val="85000"/>
              </a:lnSpc>
              <a:spcBef>
                <a:spcPct val="20000"/>
              </a:spcBef>
              <a:buClr>
                <a:schemeClr val="tx1"/>
              </a:buClr>
              <a:buFont typeface="Wingdings" pitchFamily="2" charset="2"/>
              <a:buNone/>
              <a:defRPr/>
            </a:pPr>
            <a:endParaRPr lang="en-US" dirty="0" smtClean="0">
              <a:latin typeface="Calibri" panose="020F0502020204030204" pitchFamily="34" charset="0"/>
              <a:ea typeface="Adobe Kaiti Std R" charset="0"/>
            </a:endParaRPr>
          </a:p>
          <a:p>
            <a:pPr marL="0" indent="0">
              <a:lnSpc>
                <a:spcPct val="85000"/>
              </a:lnSpc>
              <a:spcBef>
                <a:spcPct val="20000"/>
              </a:spcBef>
              <a:buClr>
                <a:schemeClr val="tx1"/>
              </a:buClr>
              <a:buFont typeface="Wingdings" pitchFamily="2" charset="2"/>
              <a:buNone/>
              <a:defRPr/>
            </a:pPr>
            <a:r>
              <a:rPr lang="en-US" i="1" dirty="0" smtClean="0">
                <a:latin typeface="Calibri" panose="020F0502020204030204" pitchFamily="34" charset="0"/>
                <a:ea typeface="Adobe Kaiti Std R" charset="0"/>
              </a:rPr>
              <a:t>May, 2016</a:t>
            </a:r>
          </a:p>
          <a:p>
            <a:pPr marL="0" indent="0">
              <a:lnSpc>
                <a:spcPct val="85000"/>
              </a:lnSpc>
              <a:spcBef>
                <a:spcPct val="20000"/>
              </a:spcBef>
              <a:buClr>
                <a:schemeClr val="tx1"/>
              </a:buClr>
              <a:buFont typeface="Wingdings" pitchFamily="2" charset="2"/>
              <a:buNone/>
              <a:defRPr/>
            </a:pPr>
            <a:r>
              <a:rPr lang="en-US" sz="1800" i="1" dirty="0" smtClean="0">
                <a:latin typeface="Calibri" panose="020F0502020204030204" pitchFamily="34" charset="0"/>
              </a:rPr>
              <a:t>BMJ, (</a:t>
            </a:r>
            <a:r>
              <a:rPr lang="en-US" sz="1800" i="1" dirty="0" err="1">
                <a:latin typeface="Calibri" panose="020F0502020204030204" pitchFamily="34" charset="0"/>
              </a:rPr>
              <a:t>Markary</a:t>
            </a:r>
            <a:r>
              <a:rPr lang="en-US" sz="1800" i="1" dirty="0">
                <a:latin typeface="Calibri" panose="020F0502020204030204" pitchFamily="34" charset="0"/>
              </a:rPr>
              <a:t> &amp; </a:t>
            </a:r>
            <a:r>
              <a:rPr lang="en-US" sz="1800" i="1" dirty="0" smtClean="0">
                <a:latin typeface="Calibri" panose="020F0502020204030204" pitchFamily="34" charset="0"/>
              </a:rPr>
              <a:t>Daniel)</a:t>
            </a:r>
          </a:p>
          <a:p>
            <a:pPr marL="341313" indent="-341313">
              <a:lnSpc>
                <a:spcPct val="85000"/>
              </a:lnSpc>
              <a:spcBef>
                <a:spcPct val="20000"/>
              </a:spcBef>
              <a:buClr>
                <a:schemeClr val="tx1"/>
              </a:buClr>
              <a:buFont typeface="Arial" panose="020B0604020202020204" pitchFamily="34" charset="0"/>
              <a:buChar char="•"/>
              <a:defRPr/>
            </a:pPr>
            <a:r>
              <a:rPr lang="en-US" sz="2000" dirty="0" smtClean="0">
                <a:solidFill>
                  <a:srgbClr val="C00000"/>
                </a:solidFill>
                <a:latin typeface="Calibri" panose="020F0502020204030204" pitchFamily="34" charset="0"/>
                <a:ea typeface="Adobe Kaiti Std R" charset="0"/>
              </a:rPr>
              <a:t>Third-leading </a:t>
            </a:r>
            <a:r>
              <a:rPr lang="en-US" sz="2000" dirty="0">
                <a:solidFill>
                  <a:srgbClr val="C00000"/>
                </a:solidFill>
                <a:latin typeface="Calibri" panose="020F0502020204030204" pitchFamily="34" charset="0"/>
                <a:ea typeface="Adobe Kaiti Std R" charset="0"/>
              </a:rPr>
              <a:t>cause of death in America</a:t>
            </a:r>
            <a:r>
              <a:rPr lang="en-US" sz="2000" dirty="0">
                <a:latin typeface="Calibri" panose="020F0502020204030204" pitchFamily="34" charset="0"/>
                <a:ea typeface="Adobe Kaiti Std R" charset="0"/>
              </a:rPr>
              <a:t>, behind </a:t>
            </a:r>
            <a:r>
              <a:rPr lang="en-US" sz="2000" dirty="0" smtClean="0">
                <a:latin typeface="Calibri" panose="020F0502020204030204" pitchFamily="34" charset="0"/>
                <a:ea typeface="Adobe Kaiti Std R" charset="0"/>
              </a:rPr>
              <a:t>heart disease and cancer </a:t>
            </a:r>
          </a:p>
        </p:txBody>
      </p:sp>
      <p:sp>
        <p:nvSpPr>
          <p:cNvPr id="32771" name="Title 2"/>
          <p:cNvSpPr>
            <a:spLocks noGrp="1"/>
          </p:cNvSpPr>
          <p:nvPr>
            <p:ph type="title"/>
          </p:nvPr>
        </p:nvSpPr>
        <p:spPr>
          <a:xfrm>
            <a:off x="208572" y="-69813"/>
            <a:ext cx="7739063" cy="914400"/>
          </a:xfrm>
        </p:spPr>
        <p:txBody>
          <a:bodyPr/>
          <a:lstStyle/>
          <a:p>
            <a:r>
              <a:rPr lang="en-US" altLang="en-US" sz="3200" dirty="0" smtClean="0">
                <a:ea typeface="ヒラギノ角ゴ Pro W3"/>
                <a:cs typeface="ヒラギノ角ゴ Pro W3"/>
              </a:rPr>
              <a:t>….14 Years Later</a:t>
            </a:r>
          </a:p>
        </p:txBody>
      </p:sp>
      <p:pic>
        <p:nvPicPr>
          <p:cNvPr id="32772" name="Picture 3" descr="Unknown-1.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6750" y="1143000"/>
            <a:ext cx="1755775" cy="24288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AutoShape 4" descr="Image result for bmj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ea typeface="ＭＳ Ｐゴシック" charset="0"/>
            </a:endParaRPr>
          </a:p>
        </p:txBody>
      </p:sp>
      <p:sp>
        <p:nvSpPr>
          <p:cNvPr id="6" name="AutoShape 8" descr="Image result for bmj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000000"/>
              </a:solidFill>
              <a:ea typeface="ＭＳ Ｐゴシック" charset="0"/>
            </a:endParaRPr>
          </a:p>
        </p:txBody>
      </p:sp>
      <p:pic>
        <p:nvPicPr>
          <p:cNvPr id="8" name="Picture 7"/>
          <p:cNvPicPr>
            <a:picLocks noChangeAspect="1"/>
          </p:cNvPicPr>
          <p:nvPr/>
        </p:nvPicPr>
        <p:blipFill>
          <a:blip r:embed="rId5"/>
          <a:stretch>
            <a:fillRect/>
          </a:stretch>
        </p:blipFill>
        <p:spPr>
          <a:xfrm>
            <a:off x="7016750" y="4177666"/>
            <a:ext cx="1861770" cy="1613534"/>
          </a:xfrm>
          <a:prstGeom prst="rect">
            <a:avLst/>
          </a:prstGeom>
          <a:ln w="19050">
            <a:solidFill>
              <a:schemeClr val="tx1"/>
            </a:solid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05289572"/>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6C7CE5-3225-8743-B368-1C50B11BFD71}" type="slidenum">
              <a:rPr lang="en-US" smtClean="0">
                <a:solidFill>
                  <a:srgbClr val="7C6316"/>
                </a:solidFill>
              </a:rPr>
              <a:pPr/>
              <a:t>5</a:t>
            </a:fld>
            <a:endParaRPr lang="en-US" dirty="0">
              <a:solidFill>
                <a:srgbClr val="7C6316"/>
              </a:solidFill>
            </a:endParaRPr>
          </a:p>
        </p:txBody>
      </p:sp>
      <p:sp>
        <p:nvSpPr>
          <p:cNvPr id="9" name="TextBox 8"/>
          <p:cNvSpPr txBox="1"/>
          <p:nvPr/>
        </p:nvSpPr>
        <p:spPr>
          <a:xfrm>
            <a:off x="2133600" y="39469"/>
            <a:ext cx="5243743" cy="707886"/>
          </a:xfrm>
          <a:prstGeom prst="rect">
            <a:avLst/>
          </a:prstGeom>
          <a:noFill/>
        </p:spPr>
        <p:txBody>
          <a:bodyPr wrap="none" rtlCol="0">
            <a:spAutoFit/>
          </a:bodyPr>
          <a:lstStyle/>
          <a:p>
            <a:r>
              <a:rPr lang="en-US" sz="4000" smtClean="0">
                <a:solidFill>
                  <a:srgbClr val="FFFFFF"/>
                </a:solidFill>
                <a:latin typeface="Times New Roman" charset="0"/>
                <a:ea typeface="Times New Roman" charset="0"/>
                <a:cs typeface="Times New Roman" charset="0"/>
              </a:rPr>
              <a:t>Medical Error and Harm</a:t>
            </a:r>
            <a:endParaRPr lang="en-US" sz="4000">
              <a:solidFill>
                <a:srgbClr val="FFFFFF"/>
              </a:solidFill>
              <a:latin typeface="Times New Roman" charset="0"/>
              <a:ea typeface="Times New Roman" charset="0"/>
              <a:cs typeface="Times New Roman" charset="0"/>
            </a:endParaRPr>
          </a:p>
        </p:txBody>
      </p:sp>
      <p:grpSp>
        <p:nvGrpSpPr>
          <p:cNvPr id="6" name="Group 5"/>
          <p:cNvGrpSpPr/>
          <p:nvPr/>
        </p:nvGrpSpPr>
        <p:grpSpPr>
          <a:xfrm>
            <a:off x="76200" y="838200"/>
            <a:ext cx="4038600" cy="5414665"/>
            <a:chOff x="4876800" y="909935"/>
            <a:chExt cx="4038600" cy="5414665"/>
          </a:xfrm>
        </p:grpSpPr>
        <p:pic>
          <p:nvPicPr>
            <p:cNvPr id="12" name="Picture 11"/>
            <p:cNvPicPr>
              <a:picLocks noChangeAspect="1"/>
            </p:cNvPicPr>
            <p:nvPr/>
          </p:nvPicPr>
          <p:blipFill>
            <a:blip r:embed="rId6"/>
            <a:stretch>
              <a:fillRect/>
            </a:stretch>
          </p:blipFill>
          <p:spPr>
            <a:xfrm>
              <a:off x="4973167" y="1693369"/>
              <a:ext cx="3942233" cy="4631231"/>
            </a:xfrm>
            <a:prstGeom prst="rect">
              <a:avLst/>
            </a:prstGeom>
            <a:ln w="28575">
              <a:noFill/>
            </a:ln>
          </p:spPr>
        </p:pic>
        <p:sp>
          <p:nvSpPr>
            <p:cNvPr id="2" name="TextBox 1"/>
            <p:cNvSpPr txBox="1"/>
            <p:nvPr/>
          </p:nvSpPr>
          <p:spPr>
            <a:xfrm>
              <a:off x="5029200" y="909935"/>
              <a:ext cx="3778599" cy="461665"/>
            </a:xfrm>
            <a:prstGeom prst="rect">
              <a:avLst/>
            </a:prstGeom>
            <a:solidFill>
              <a:schemeClr val="bg1"/>
            </a:solidFill>
          </p:spPr>
          <p:txBody>
            <a:bodyPr wrap="none" rtlCol="0">
              <a:spAutoFit/>
            </a:bodyPr>
            <a:lstStyle/>
            <a:p>
              <a:pPr algn="ctr"/>
              <a:r>
                <a:rPr lang="en-US" sz="2400" b="1" dirty="0" smtClean="0">
                  <a:solidFill>
                    <a:srgbClr val="000000"/>
                  </a:solidFill>
                  <a:latin typeface="Times New Roman" charset="0"/>
                  <a:ea typeface="Times New Roman" charset="0"/>
                  <a:cs typeface="Times New Roman" charset="0"/>
                </a:rPr>
                <a:t>Causes of Death 2013  </a:t>
              </a:r>
              <a:r>
                <a:rPr lang="mr-IN" sz="2400" b="1" dirty="0" smtClean="0">
                  <a:solidFill>
                    <a:srgbClr val="000000"/>
                  </a:solidFill>
                  <a:latin typeface="Times New Roman" charset="0"/>
                  <a:ea typeface="Times New Roman" charset="0"/>
                  <a:cs typeface="Times New Roman" charset="0"/>
                </a:rPr>
                <a:t>–</a:t>
              </a:r>
              <a:r>
                <a:rPr lang="en-US" sz="2400" b="1" dirty="0" smtClean="0">
                  <a:solidFill>
                    <a:srgbClr val="000000"/>
                  </a:solidFill>
                  <a:latin typeface="Times New Roman" charset="0"/>
                  <a:ea typeface="Times New Roman" charset="0"/>
                  <a:cs typeface="Times New Roman" charset="0"/>
                </a:rPr>
                <a:t> US</a:t>
              </a:r>
            </a:p>
          </p:txBody>
        </p:sp>
        <p:sp>
          <p:nvSpPr>
            <p:cNvPr id="5" name="TextBox 4"/>
            <p:cNvSpPr txBox="1"/>
            <p:nvPr/>
          </p:nvSpPr>
          <p:spPr>
            <a:xfrm>
              <a:off x="4876800" y="1535668"/>
              <a:ext cx="2484976" cy="369332"/>
            </a:xfrm>
            <a:prstGeom prst="rect">
              <a:avLst/>
            </a:prstGeom>
            <a:solidFill>
              <a:schemeClr val="bg1"/>
            </a:solidFill>
          </p:spPr>
          <p:txBody>
            <a:bodyPr wrap="none" rtlCol="0">
              <a:spAutoFit/>
            </a:bodyPr>
            <a:lstStyle/>
            <a:p>
              <a:r>
                <a:rPr lang="en-US" dirty="0" smtClean="0">
                  <a:solidFill>
                    <a:srgbClr val="7C6316"/>
                  </a:solidFill>
                </a:rPr>
                <a:t>                                         </a:t>
              </a:r>
              <a:endParaRPr lang="en-US" dirty="0">
                <a:solidFill>
                  <a:srgbClr val="7C6316"/>
                </a:solidFill>
              </a:endParaRPr>
            </a:p>
          </p:txBody>
        </p:sp>
      </p:grpSp>
      <p:grpSp>
        <p:nvGrpSpPr>
          <p:cNvPr id="11" name="Group 10"/>
          <p:cNvGrpSpPr/>
          <p:nvPr/>
        </p:nvGrpSpPr>
        <p:grpSpPr>
          <a:xfrm>
            <a:off x="4428368" y="2362200"/>
            <a:ext cx="4634602" cy="2895600"/>
            <a:chOff x="4428368" y="2362200"/>
            <a:chExt cx="4634602" cy="2895600"/>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5938" y="3812395"/>
              <a:ext cx="4339462" cy="1445405"/>
            </a:xfrm>
            <a:prstGeom prst="rect">
              <a:avLst/>
            </a:prstGeom>
          </p:spPr>
        </p:pic>
        <p:sp>
          <p:nvSpPr>
            <p:cNvPr id="7" name="TextBox 6"/>
            <p:cNvSpPr txBox="1"/>
            <p:nvPr/>
          </p:nvSpPr>
          <p:spPr>
            <a:xfrm>
              <a:off x="4428368" y="2362200"/>
              <a:ext cx="4634602" cy="1261884"/>
            </a:xfrm>
            <a:prstGeom prst="rect">
              <a:avLst/>
            </a:prstGeom>
            <a:noFill/>
          </p:spPr>
          <p:txBody>
            <a:bodyPr wrap="none" rtlCol="0">
              <a:spAutoFit/>
            </a:bodyPr>
            <a:lstStyle/>
            <a:p>
              <a:r>
                <a:rPr lang="en-US" sz="2800" b="1" dirty="0" smtClean="0">
                  <a:solidFill>
                    <a:srgbClr val="000000"/>
                  </a:solidFill>
                  <a:latin typeface="Calibri" panose="020F0502020204030204" pitchFamily="34" charset="0"/>
                  <a:ea typeface="Times New Roman" charset="0"/>
                  <a:cs typeface="Times New Roman" charset="0"/>
                </a:rPr>
                <a:t>Two Jumbo Jet Crashes/Day</a:t>
              </a:r>
              <a:endParaRPr lang="en-US" sz="2400" dirty="0" smtClean="0">
                <a:solidFill>
                  <a:srgbClr val="000000"/>
                </a:solidFill>
                <a:latin typeface="Calibri" panose="020F0502020204030204" pitchFamily="34" charset="0"/>
                <a:ea typeface="Times New Roman" charset="0"/>
                <a:cs typeface="Times New Roman" charset="0"/>
              </a:endParaRPr>
            </a:p>
            <a:p>
              <a:r>
                <a:rPr lang="en-US" sz="2400" b="1" dirty="0" smtClean="0">
                  <a:solidFill>
                    <a:srgbClr val="000000"/>
                  </a:solidFill>
                  <a:latin typeface="Calibri" panose="020F0502020204030204" pitchFamily="34" charset="0"/>
                  <a:ea typeface="Times New Roman" charset="0"/>
                  <a:cs typeface="Times New Roman" charset="0"/>
                </a:rPr>
                <a:t>• 29 airline passengers dying/hour</a:t>
              </a:r>
            </a:p>
            <a:p>
              <a:r>
                <a:rPr lang="en-US" sz="2400" b="1" dirty="0" smtClean="0">
                  <a:solidFill>
                    <a:srgbClr val="000000"/>
                  </a:solidFill>
                  <a:latin typeface="Calibri" panose="020F0502020204030204" pitchFamily="34" charset="0"/>
                  <a:ea typeface="Times New Roman" charset="0"/>
                  <a:cs typeface="Times New Roman" charset="0"/>
                </a:rPr>
                <a:t>• 688 airline passengers dying/day</a:t>
              </a:r>
              <a:endParaRPr lang="en-US" sz="2800" b="1" dirty="0">
                <a:solidFill>
                  <a:srgbClr val="000000"/>
                </a:solidFill>
                <a:latin typeface="Calibri" panose="020F0502020204030204" pitchFamily="34" charset="0"/>
                <a:ea typeface="Times New Roman" charset="0"/>
                <a:cs typeface="Times New Roman" charset="0"/>
              </a:endParaRPr>
            </a:p>
          </p:txBody>
        </p:sp>
      </p:grpSp>
      <p:sp>
        <p:nvSpPr>
          <p:cNvPr id="14" name="TextBox 13"/>
          <p:cNvSpPr txBox="1"/>
          <p:nvPr/>
        </p:nvSpPr>
        <p:spPr>
          <a:xfrm>
            <a:off x="1447800" y="2602468"/>
            <a:ext cx="511679" cy="369332"/>
          </a:xfrm>
          <a:prstGeom prst="rect">
            <a:avLst/>
          </a:prstGeom>
          <a:solidFill>
            <a:schemeClr val="bg1"/>
          </a:solidFill>
          <a:ln>
            <a:solidFill>
              <a:schemeClr val="tx2"/>
            </a:solidFill>
          </a:ln>
        </p:spPr>
        <p:txBody>
          <a:bodyPr wrap="none" rtlCol="0">
            <a:spAutoFit/>
          </a:bodyPr>
          <a:lstStyle/>
          <a:p>
            <a:pPr algn="ctr"/>
            <a:r>
              <a:rPr lang="en-US" sz="900" dirty="0" smtClean="0">
                <a:solidFill>
                  <a:srgbClr val="000000"/>
                </a:solidFill>
                <a:latin typeface="Times New Roman" charset="0"/>
                <a:ea typeface="Times New Roman" charset="0"/>
                <a:cs typeface="Times New Roman" charset="0"/>
              </a:rPr>
              <a:t>Cancer</a:t>
            </a:r>
          </a:p>
          <a:p>
            <a:pPr algn="ctr"/>
            <a:r>
              <a:rPr lang="en-US" sz="900" dirty="0" smtClean="0">
                <a:solidFill>
                  <a:srgbClr val="000000"/>
                </a:solidFill>
                <a:latin typeface="Times New Roman" charset="0"/>
                <a:ea typeface="Times New Roman" charset="0"/>
                <a:cs typeface="Times New Roman" charset="0"/>
              </a:rPr>
              <a:t>585 K</a:t>
            </a:r>
            <a:endParaRPr lang="en-US" sz="900" dirty="0">
              <a:solidFill>
                <a:srgbClr val="000000"/>
              </a:solidFill>
              <a:latin typeface="Times New Roman" charset="0"/>
              <a:ea typeface="Times New Roman" charset="0"/>
              <a:cs typeface="Times New Roman" charset="0"/>
            </a:endParaRPr>
          </a:p>
        </p:txBody>
      </p:sp>
      <p:sp>
        <p:nvSpPr>
          <p:cNvPr id="15" name="TextBox 14"/>
          <p:cNvSpPr txBox="1"/>
          <p:nvPr/>
        </p:nvSpPr>
        <p:spPr>
          <a:xfrm>
            <a:off x="615348" y="3657600"/>
            <a:ext cx="543739" cy="507831"/>
          </a:xfrm>
          <a:prstGeom prst="rect">
            <a:avLst/>
          </a:prstGeom>
          <a:solidFill>
            <a:schemeClr val="bg1"/>
          </a:solidFill>
          <a:ln>
            <a:solidFill>
              <a:schemeClr val="tx2"/>
            </a:solidFill>
          </a:ln>
        </p:spPr>
        <p:txBody>
          <a:bodyPr wrap="none" rtlCol="0">
            <a:spAutoFit/>
          </a:bodyPr>
          <a:lstStyle/>
          <a:p>
            <a:pPr algn="ctr"/>
            <a:r>
              <a:rPr lang="en-US" sz="900" dirty="0" smtClean="0">
                <a:solidFill>
                  <a:srgbClr val="000000"/>
                </a:solidFill>
                <a:latin typeface="Times New Roman" charset="0"/>
                <a:ea typeface="Times New Roman" charset="0"/>
                <a:cs typeface="Times New Roman" charset="0"/>
              </a:rPr>
              <a:t>Heart</a:t>
            </a:r>
          </a:p>
          <a:p>
            <a:pPr algn="ctr"/>
            <a:r>
              <a:rPr lang="en-US" sz="900" dirty="0" smtClean="0">
                <a:solidFill>
                  <a:srgbClr val="000000"/>
                </a:solidFill>
                <a:latin typeface="Times New Roman" charset="0"/>
                <a:ea typeface="Times New Roman" charset="0"/>
                <a:cs typeface="Times New Roman" charset="0"/>
              </a:rPr>
              <a:t>Disease</a:t>
            </a:r>
          </a:p>
          <a:p>
            <a:pPr algn="ctr"/>
            <a:r>
              <a:rPr lang="en-US" sz="900" dirty="0" smtClean="0">
                <a:solidFill>
                  <a:srgbClr val="000000"/>
                </a:solidFill>
                <a:latin typeface="Times New Roman" charset="0"/>
                <a:ea typeface="Times New Roman" charset="0"/>
                <a:cs typeface="Times New Roman" charset="0"/>
              </a:rPr>
              <a:t>611 K</a:t>
            </a:r>
            <a:endParaRPr lang="en-US" sz="900" dirty="0">
              <a:solidFill>
                <a:srgbClr val="000000"/>
              </a:solidFill>
              <a:latin typeface="Times New Roman" charset="0"/>
              <a:ea typeface="Times New Roman" charset="0"/>
              <a:cs typeface="Times New Roman" charset="0"/>
            </a:endParaRPr>
          </a:p>
        </p:txBody>
      </p:sp>
      <p:sp>
        <p:nvSpPr>
          <p:cNvPr id="16" name="TextBox 15"/>
          <p:cNvSpPr txBox="1"/>
          <p:nvPr/>
        </p:nvSpPr>
        <p:spPr>
          <a:xfrm>
            <a:off x="2743200" y="2743200"/>
            <a:ext cx="562975" cy="507831"/>
          </a:xfrm>
          <a:prstGeom prst="rect">
            <a:avLst/>
          </a:prstGeom>
          <a:solidFill>
            <a:schemeClr val="bg1"/>
          </a:solidFill>
          <a:ln>
            <a:solidFill>
              <a:schemeClr val="tx2"/>
            </a:solidFill>
          </a:ln>
        </p:spPr>
        <p:txBody>
          <a:bodyPr wrap="none" rtlCol="0">
            <a:spAutoFit/>
          </a:bodyPr>
          <a:lstStyle/>
          <a:p>
            <a:pPr algn="ctr"/>
            <a:r>
              <a:rPr lang="en-US" sz="900" dirty="0" smtClean="0">
                <a:solidFill>
                  <a:srgbClr val="000000"/>
                </a:solidFill>
                <a:latin typeface="Times New Roman" charset="0"/>
                <a:ea typeface="Times New Roman" charset="0"/>
                <a:cs typeface="Times New Roman" charset="0"/>
              </a:rPr>
              <a:t>Medical</a:t>
            </a:r>
          </a:p>
          <a:p>
            <a:pPr algn="ctr"/>
            <a:r>
              <a:rPr lang="en-US" sz="900" dirty="0" smtClean="0">
                <a:solidFill>
                  <a:srgbClr val="000000"/>
                </a:solidFill>
                <a:latin typeface="Times New Roman" charset="0"/>
                <a:ea typeface="Times New Roman" charset="0"/>
                <a:cs typeface="Times New Roman" charset="0"/>
              </a:rPr>
              <a:t>Error</a:t>
            </a:r>
          </a:p>
          <a:p>
            <a:pPr algn="ctr"/>
            <a:r>
              <a:rPr lang="en-US" sz="900" dirty="0" smtClean="0">
                <a:solidFill>
                  <a:srgbClr val="000000"/>
                </a:solidFill>
                <a:latin typeface="Times New Roman" charset="0"/>
                <a:ea typeface="Times New Roman" charset="0"/>
                <a:cs typeface="Times New Roman" charset="0"/>
              </a:rPr>
              <a:t>251  K</a:t>
            </a:r>
            <a:endParaRPr lang="en-US" sz="900" dirty="0">
              <a:solidFill>
                <a:srgbClr val="000000"/>
              </a:solidFill>
              <a:latin typeface="Times New Roman" charset="0"/>
              <a:ea typeface="Times New Roman" charset="0"/>
              <a:cs typeface="Times New Roman" charset="0"/>
            </a:endParaRPr>
          </a:p>
        </p:txBody>
      </p:sp>
      <p:sp>
        <p:nvSpPr>
          <p:cNvPr id="17" name="TextBox 16"/>
          <p:cNvSpPr txBox="1"/>
          <p:nvPr/>
        </p:nvSpPr>
        <p:spPr>
          <a:xfrm>
            <a:off x="3124200" y="3745468"/>
            <a:ext cx="492443" cy="369332"/>
          </a:xfrm>
          <a:prstGeom prst="rect">
            <a:avLst/>
          </a:prstGeom>
          <a:solidFill>
            <a:schemeClr val="bg1"/>
          </a:solidFill>
          <a:ln>
            <a:solidFill>
              <a:schemeClr val="tx2"/>
            </a:solidFill>
          </a:ln>
        </p:spPr>
        <p:txBody>
          <a:bodyPr wrap="none" rtlCol="0">
            <a:spAutoFit/>
          </a:bodyPr>
          <a:lstStyle/>
          <a:p>
            <a:pPr algn="ctr"/>
            <a:r>
              <a:rPr lang="en-US" sz="900" dirty="0" smtClean="0">
                <a:solidFill>
                  <a:srgbClr val="000000"/>
                </a:solidFill>
                <a:latin typeface="Times New Roman" charset="0"/>
                <a:ea typeface="Times New Roman" charset="0"/>
                <a:cs typeface="Times New Roman" charset="0"/>
              </a:rPr>
              <a:t>COPD</a:t>
            </a:r>
          </a:p>
          <a:p>
            <a:pPr algn="ctr"/>
            <a:r>
              <a:rPr lang="en-US" sz="900" dirty="0" smtClean="0">
                <a:solidFill>
                  <a:srgbClr val="000000"/>
                </a:solidFill>
                <a:latin typeface="Times New Roman" charset="0"/>
                <a:ea typeface="Times New Roman" charset="0"/>
                <a:cs typeface="Times New Roman" charset="0"/>
              </a:rPr>
              <a:t>149 K</a:t>
            </a:r>
            <a:endParaRPr lang="en-US" sz="900" dirty="0">
              <a:solidFill>
                <a:srgbClr val="000000"/>
              </a:solidFill>
              <a:latin typeface="Times New Roman" charset="0"/>
              <a:ea typeface="Times New Roman" charset="0"/>
              <a:cs typeface="Times New Roman" charset="0"/>
            </a:endParaRPr>
          </a:p>
        </p:txBody>
      </p:sp>
      <p:sp>
        <p:nvSpPr>
          <p:cNvPr id="18" name="TextBox 17"/>
          <p:cNvSpPr txBox="1"/>
          <p:nvPr/>
        </p:nvSpPr>
        <p:spPr>
          <a:xfrm>
            <a:off x="1622723" y="3572800"/>
            <a:ext cx="1191352" cy="646331"/>
          </a:xfrm>
          <a:prstGeom prst="rect">
            <a:avLst/>
          </a:prstGeom>
          <a:solidFill>
            <a:schemeClr val="bg1"/>
          </a:solidFill>
          <a:ln>
            <a:solidFill>
              <a:schemeClr val="tx2"/>
            </a:solidFill>
          </a:ln>
        </p:spPr>
        <p:txBody>
          <a:bodyPr wrap="none" rtlCol="0">
            <a:spAutoFit/>
          </a:bodyPr>
          <a:lstStyle/>
          <a:p>
            <a:pPr algn="ctr"/>
            <a:r>
              <a:rPr lang="en-US" dirty="0" smtClean="0">
                <a:solidFill>
                  <a:srgbClr val="000000"/>
                </a:solidFill>
                <a:latin typeface="Times New Roman" charset="0"/>
                <a:ea typeface="Times New Roman" charset="0"/>
                <a:cs typeface="Times New Roman" charset="0"/>
              </a:rPr>
              <a:t>All Causes</a:t>
            </a:r>
          </a:p>
          <a:p>
            <a:pPr algn="ctr"/>
            <a:r>
              <a:rPr lang="en-US" dirty="0" smtClean="0">
                <a:solidFill>
                  <a:srgbClr val="000000"/>
                </a:solidFill>
                <a:latin typeface="Times New Roman" charset="0"/>
                <a:ea typeface="Times New Roman" charset="0"/>
                <a:cs typeface="Times New Roman" charset="0"/>
              </a:rPr>
              <a:t>2,597 K</a:t>
            </a:r>
            <a:endParaRPr lang="en-US" dirty="0">
              <a:solidFill>
                <a:srgbClr val="000000"/>
              </a:solidFill>
              <a:latin typeface="Times New Roman" charset="0"/>
              <a:ea typeface="Times New Roman" charset="0"/>
              <a:cs typeface="Times New Roman" charset="0"/>
            </a:endParaRPr>
          </a:p>
        </p:txBody>
      </p:sp>
      <p:sp>
        <p:nvSpPr>
          <p:cNvPr id="19" name="TextBox 18"/>
          <p:cNvSpPr txBox="1"/>
          <p:nvPr/>
        </p:nvSpPr>
        <p:spPr>
          <a:xfrm>
            <a:off x="2819400" y="1676400"/>
            <a:ext cx="1219200" cy="584775"/>
          </a:xfrm>
          <a:prstGeom prst="rect">
            <a:avLst/>
          </a:prstGeom>
          <a:solidFill>
            <a:schemeClr val="bg1"/>
          </a:solidFill>
          <a:ln>
            <a:solidFill>
              <a:schemeClr val="tx2"/>
            </a:solidFill>
          </a:ln>
        </p:spPr>
        <p:txBody>
          <a:bodyPr wrap="square" rtlCol="0">
            <a:spAutoFit/>
          </a:bodyPr>
          <a:lstStyle/>
          <a:p>
            <a:pPr algn="ctr"/>
            <a:r>
              <a:rPr lang="en-US" sz="800" dirty="0" smtClean="0">
                <a:solidFill>
                  <a:srgbClr val="000000"/>
                </a:solidFill>
                <a:latin typeface="Times New Roman" charset="0"/>
                <a:ea typeface="Times New Roman" charset="0"/>
                <a:cs typeface="Times New Roman" charset="0"/>
              </a:rPr>
              <a:t>Based on our estimate</a:t>
            </a:r>
          </a:p>
          <a:p>
            <a:pPr algn="ctr"/>
            <a:r>
              <a:rPr lang="en-US" sz="800" dirty="0">
                <a:solidFill>
                  <a:srgbClr val="000000"/>
                </a:solidFill>
                <a:latin typeface="Times New Roman" charset="0"/>
                <a:ea typeface="Times New Roman" charset="0"/>
                <a:cs typeface="Times New Roman" charset="0"/>
              </a:rPr>
              <a:t>m</a:t>
            </a:r>
            <a:r>
              <a:rPr lang="en-US" sz="800" dirty="0" smtClean="0">
                <a:solidFill>
                  <a:srgbClr val="000000"/>
                </a:solidFill>
                <a:latin typeface="Times New Roman" charset="0"/>
                <a:ea typeface="Times New Roman" charset="0"/>
                <a:cs typeface="Times New Roman" charset="0"/>
              </a:rPr>
              <a:t>edical errors is the</a:t>
            </a:r>
          </a:p>
          <a:p>
            <a:pPr algn="ctr"/>
            <a:r>
              <a:rPr lang="en-US" sz="800" dirty="0" smtClean="0">
                <a:solidFill>
                  <a:srgbClr val="000000"/>
                </a:solidFill>
                <a:latin typeface="Times New Roman" charset="0"/>
                <a:ea typeface="Times New Roman" charset="0"/>
                <a:cs typeface="Times New Roman" charset="0"/>
              </a:rPr>
              <a:t>3</a:t>
            </a:r>
            <a:r>
              <a:rPr lang="en-US" sz="800" baseline="30000" dirty="0" smtClean="0">
                <a:solidFill>
                  <a:srgbClr val="000000"/>
                </a:solidFill>
                <a:latin typeface="Times New Roman" charset="0"/>
                <a:ea typeface="Times New Roman" charset="0"/>
                <a:cs typeface="Times New Roman" charset="0"/>
              </a:rPr>
              <a:t>rd</a:t>
            </a:r>
            <a:r>
              <a:rPr lang="en-US" sz="800" dirty="0" smtClean="0">
                <a:solidFill>
                  <a:srgbClr val="000000"/>
                </a:solidFill>
                <a:latin typeface="Times New Roman" charset="0"/>
                <a:ea typeface="Times New Roman" charset="0"/>
                <a:cs typeface="Times New Roman" charset="0"/>
              </a:rPr>
              <a:t> most common</a:t>
            </a:r>
          </a:p>
          <a:p>
            <a:pPr algn="ctr"/>
            <a:r>
              <a:rPr lang="en-US" sz="800" dirty="0">
                <a:solidFill>
                  <a:srgbClr val="000000"/>
                </a:solidFill>
                <a:latin typeface="Times New Roman" charset="0"/>
                <a:ea typeface="Times New Roman" charset="0"/>
                <a:cs typeface="Times New Roman" charset="0"/>
              </a:rPr>
              <a:t>c</a:t>
            </a:r>
            <a:r>
              <a:rPr lang="en-US" sz="800" dirty="0" smtClean="0">
                <a:solidFill>
                  <a:srgbClr val="000000"/>
                </a:solidFill>
                <a:latin typeface="Times New Roman" charset="0"/>
                <a:ea typeface="Times New Roman" charset="0"/>
                <a:cs typeface="Times New Roman" charset="0"/>
              </a:rPr>
              <a:t>ause of death in the US</a:t>
            </a:r>
            <a:endParaRPr lang="en-US" sz="800" dirty="0">
              <a:solidFill>
                <a:srgbClr val="000000"/>
              </a:solidFill>
              <a:latin typeface="Times New Roman" charset="0"/>
              <a:ea typeface="Times New Roman" charset="0"/>
              <a:cs typeface="Times New Roman" charset="0"/>
            </a:endParaRPr>
          </a:p>
        </p:txBody>
      </p:sp>
      <p:sp>
        <p:nvSpPr>
          <p:cNvPr id="20" name="TextBox 19"/>
          <p:cNvSpPr txBox="1"/>
          <p:nvPr/>
        </p:nvSpPr>
        <p:spPr>
          <a:xfrm>
            <a:off x="3200400" y="4456875"/>
            <a:ext cx="647934" cy="461665"/>
          </a:xfrm>
          <a:prstGeom prst="rect">
            <a:avLst/>
          </a:prstGeom>
          <a:solidFill>
            <a:schemeClr val="bg1"/>
          </a:solidFill>
          <a:ln>
            <a:solidFill>
              <a:schemeClr val="tx2"/>
            </a:solidFill>
          </a:ln>
        </p:spPr>
        <p:txBody>
          <a:bodyPr wrap="none" rtlCol="0">
            <a:spAutoFit/>
          </a:bodyPr>
          <a:lstStyle/>
          <a:p>
            <a:pPr algn="ctr"/>
            <a:r>
              <a:rPr lang="en-US" sz="1200" dirty="0" smtClean="0">
                <a:solidFill>
                  <a:srgbClr val="000000"/>
                </a:solidFill>
                <a:latin typeface="Times New Roman" charset="0"/>
                <a:ea typeface="Times New Roman" charset="0"/>
                <a:cs typeface="Times New Roman" charset="0"/>
              </a:rPr>
              <a:t>Suicide</a:t>
            </a:r>
          </a:p>
          <a:p>
            <a:pPr algn="ctr"/>
            <a:r>
              <a:rPr lang="en-US" sz="1200" dirty="0">
                <a:solidFill>
                  <a:srgbClr val="000000"/>
                </a:solidFill>
                <a:latin typeface="Times New Roman" charset="0"/>
                <a:ea typeface="Times New Roman" charset="0"/>
                <a:cs typeface="Times New Roman" charset="0"/>
              </a:rPr>
              <a:t>4</a:t>
            </a:r>
            <a:r>
              <a:rPr lang="en-US" sz="1200" dirty="0" smtClean="0">
                <a:solidFill>
                  <a:srgbClr val="000000"/>
                </a:solidFill>
                <a:latin typeface="Times New Roman" charset="0"/>
                <a:ea typeface="Times New Roman" charset="0"/>
                <a:cs typeface="Times New Roman" charset="0"/>
              </a:rPr>
              <a:t>1 K</a:t>
            </a:r>
            <a:endParaRPr lang="en-US" sz="1200" dirty="0">
              <a:solidFill>
                <a:srgbClr val="000000"/>
              </a:solidFill>
              <a:latin typeface="Times New Roman" charset="0"/>
              <a:ea typeface="Times New Roman" charset="0"/>
              <a:cs typeface="Times New Roman" charset="0"/>
            </a:endParaRPr>
          </a:p>
        </p:txBody>
      </p:sp>
      <p:sp>
        <p:nvSpPr>
          <p:cNvPr id="21" name="TextBox 20"/>
          <p:cNvSpPr txBox="1"/>
          <p:nvPr/>
        </p:nvSpPr>
        <p:spPr>
          <a:xfrm>
            <a:off x="2590800" y="5009476"/>
            <a:ext cx="732893" cy="461665"/>
          </a:xfrm>
          <a:prstGeom prst="rect">
            <a:avLst/>
          </a:prstGeom>
          <a:solidFill>
            <a:schemeClr val="bg1"/>
          </a:solidFill>
          <a:ln>
            <a:solidFill>
              <a:schemeClr val="tx2"/>
            </a:solidFill>
          </a:ln>
        </p:spPr>
        <p:txBody>
          <a:bodyPr wrap="none" rtlCol="0">
            <a:spAutoFit/>
          </a:bodyPr>
          <a:lstStyle/>
          <a:p>
            <a:pPr algn="ctr"/>
            <a:r>
              <a:rPr lang="en-US" sz="1200" dirty="0" smtClean="0">
                <a:solidFill>
                  <a:srgbClr val="000000"/>
                </a:solidFill>
                <a:latin typeface="Times New Roman" charset="0"/>
                <a:ea typeface="Times New Roman" charset="0"/>
                <a:cs typeface="Times New Roman" charset="0"/>
              </a:rPr>
              <a:t>Firearms</a:t>
            </a:r>
          </a:p>
          <a:p>
            <a:pPr algn="ctr"/>
            <a:r>
              <a:rPr lang="en-US" sz="1200" dirty="0" smtClean="0">
                <a:solidFill>
                  <a:srgbClr val="000000"/>
                </a:solidFill>
                <a:latin typeface="Times New Roman" charset="0"/>
                <a:ea typeface="Times New Roman" charset="0"/>
                <a:cs typeface="Times New Roman" charset="0"/>
              </a:rPr>
              <a:t>34 K</a:t>
            </a:r>
            <a:endParaRPr lang="en-US" sz="1200" dirty="0">
              <a:solidFill>
                <a:srgbClr val="000000"/>
              </a:solidFill>
              <a:latin typeface="Times New Roman" charset="0"/>
              <a:ea typeface="Times New Roman" charset="0"/>
              <a:cs typeface="Times New Roman" charset="0"/>
            </a:endParaRPr>
          </a:p>
        </p:txBody>
      </p:sp>
      <p:sp>
        <p:nvSpPr>
          <p:cNvPr id="22" name="TextBox 21"/>
          <p:cNvSpPr txBox="1"/>
          <p:nvPr/>
        </p:nvSpPr>
        <p:spPr>
          <a:xfrm>
            <a:off x="471814" y="4953000"/>
            <a:ext cx="1128386" cy="461665"/>
          </a:xfrm>
          <a:prstGeom prst="rect">
            <a:avLst/>
          </a:prstGeom>
          <a:solidFill>
            <a:schemeClr val="bg1"/>
          </a:solidFill>
          <a:ln>
            <a:solidFill>
              <a:schemeClr val="tx2"/>
            </a:solidFill>
          </a:ln>
        </p:spPr>
        <p:txBody>
          <a:bodyPr wrap="none" rtlCol="0">
            <a:spAutoFit/>
          </a:bodyPr>
          <a:lstStyle/>
          <a:p>
            <a:pPr algn="ctr"/>
            <a:r>
              <a:rPr lang="en-US" sz="1200" dirty="0" smtClean="0">
                <a:solidFill>
                  <a:srgbClr val="000000"/>
                </a:solidFill>
                <a:latin typeface="Times New Roman" charset="0"/>
                <a:ea typeface="Times New Roman" charset="0"/>
                <a:cs typeface="Times New Roman" charset="0"/>
              </a:rPr>
              <a:t>Motor Vehicles</a:t>
            </a:r>
          </a:p>
          <a:p>
            <a:pPr algn="ctr"/>
            <a:r>
              <a:rPr lang="en-US" sz="1200" dirty="0" smtClean="0">
                <a:solidFill>
                  <a:srgbClr val="000000"/>
                </a:solidFill>
                <a:latin typeface="Times New Roman" charset="0"/>
                <a:ea typeface="Times New Roman" charset="0"/>
                <a:cs typeface="Times New Roman" charset="0"/>
              </a:rPr>
              <a:t>34 K</a:t>
            </a:r>
            <a:endParaRPr lang="en-US" sz="1200" dirty="0">
              <a:solidFill>
                <a:srgbClr val="000000"/>
              </a:solidFill>
              <a:latin typeface="Times New Roman" charset="0"/>
              <a:ea typeface="Times New Roman" charset="0"/>
              <a:cs typeface="Times New Roman" charset="0"/>
            </a:endParaRPr>
          </a:p>
        </p:txBody>
      </p:sp>
      <p:sp>
        <p:nvSpPr>
          <p:cNvPr id="23" name="TextBox 22"/>
          <p:cNvSpPr txBox="1"/>
          <p:nvPr/>
        </p:nvSpPr>
        <p:spPr>
          <a:xfrm>
            <a:off x="290186" y="5710535"/>
            <a:ext cx="1691014" cy="338554"/>
          </a:xfrm>
          <a:prstGeom prst="rect">
            <a:avLst/>
          </a:prstGeom>
          <a:solidFill>
            <a:schemeClr val="bg1"/>
          </a:solidFill>
          <a:ln>
            <a:solidFill>
              <a:schemeClr val="tx2"/>
            </a:solidFill>
          </a:ln>
        </p:spPr>
        <p:txBody>
          <a:bodyPr wrap="square" rtlCol="0">
            <a:spAutoFit/>
          </a:bodyPr>
          <a:lstStyle/>
          <a:p>
            <a:pPr algn="ctr"/>
            <a:r>
              <a:rPr lang="en-US" sz="800" dirty="0" smtClean="0">
                <a:solidFill>
                  <a:srgbClr val="000000"/>
                </a:solidFill>
                <a:latin typeface="Times New Roman" charset="0"/>
                <a:ea typeface="Times New Roman" charset="0"/>
                <a:cs typeface="Times New Roman" charset="0"/>
              </a:rPr>
              <a:t>medical errors</a:t>
            </a:r>
          </a:p>
          <a:p>
            <a:pPr algn="ctr"/>
            <a:r>
              <a:rPr lang="en-US" sz="800" dirty="0">
                <a:solidFill>
                  <a:srgbClr val="000000"/>
                </a:solidFill>
                <a:latin typeface="Times New Roman" charset="0"/>
                <a:ea typeface="Times New Roman" charset="0"/>
                <a:cs typeface="Times New Roman" charset="0"/>
              </a:rPr>
              <a:t>n</a:t>
            </a:r>
            <a:r>
              <a:rPr lang="en-US" sz="800" dirty="0" smtClean="0">
                <a:solidFill>
                  <a:srgbClr val="000000"/>
                </a:solidFill>
                <a:latin typeface="Times New Roman" charset="0"/>
                <a:ea typeface="Times New Roman" charset="0"/>
                <a:cs typeface="Times New Roman" charset="0"/>
              </a:rPr>
              <a:t>ot reported on US death certificates</a:t>
            </a:r>
            <a:endParaRPr lang="en-US" sz="800" dirty="0">
              <a:solidFill>
                <a:srgbClr val="000000"/>
              </a:solidFill>
              <a:latin typeface="Times New Roman" charset="0"/>
              <a:ea typeface="Times New Roman" charset="0"/>
              <a:cs typeface="Times New Roman" charset="0"/>
            </a:endParaRPr>
          </a:p>
        </p:txBody>
      </p:sp>
      <p:sp>
        <p:nvSpPr>
          <p:cNvPr id="24" name="TextBox 23"/>
          <p:cNvSpPr txBox="1"/>
          <p:nvPr/>
        </p:nvSpPr>
        <p:spPr>
          <a:xfrm>
            <a:off x="2347645" y="5562600"/>
            <a:ext cx="2080723" cy="1077218"/>
          </a:xfrm>
          <a:prstGeom prst="rect">
            <a:avLst/>
          </a:prstGeom>
          <a:solidFill>
            <a:schemeClr val="bg1"/>
          </a:solidFill>
          <a:ln>
            <a:noFill/>
          </a:ln>
        </p:spPr>
        <p:txBody>
          <a:bodyPr wrap="square" rtlCol="0">
            <a:spAutoFit/>
          </a:bodyPr>
          <a:lstStyle/>
          <a:p>
            <a:pPr algn="ctr"/>
            <a:endParaRPr lang="en-US" sz="800" dirty="0" smtClean="0">
              <a:solidFill>
                <a:srgbClr val="000000"/>
              </a:solidFill>
              <a:latin typeface="Times New Roman" charset="0"/>
              <a:ea typeface="Times New Roman" charset="0"/>
              <a:cs typeface="Times New Roman" charset="0"/>
            </a:endParaRPr>
          </a:p>
          <a:p>
            <a:pPr algn="ctr"/>
            <a:endParaRPr lang="en-US" sz="800" dirty="0" smtClean="0">
              <a:solidFill>
                <a:srgbClr val="000000"/>
              </a:solidFill>
              <a:latin typeface="Times New Roman" charset="0"/>
              <a:ea typeface="Times New Roman" charset="0"/>
              <a:cs typeface="Times New Roman" charset="0"/>
            </a:endParaRPr>
          </a:p>
          <a:p>
            <a:pPr algn="ctr"/>
            <a:endParaRPr lang="en-US" sz="800" dirty="0">
              <a:solidFill>
                <a:srgbClr val="000000"/>
              </a:solidFill>
              <a:latin typeface="Times New Roman" charset="0"/>
              <a:ea typeface="Times New Roman" charset="0"/>
              <a:cs typeface="Times New Roman" charset="0"/>
            </a:endParaRPr>
          </a:p>
          <a:p>
            <a:pPr algn="ctr"/>
            <a:r>
              <a:rPr lang="en-US" sz="800" dirty="0" smtClean="0">
                <a:solidFill>
                  <a:srgbClr val="000000"/>
                </a:solidFill>
                <a:latin typeface="Times New Roman" charset="0"/>
                <a:ea typeface="Times New Roman" charset="0"/>
                <a:cs typeface="Times New Roman" charset="0"/>
              </a:rPr>
              <a:t>© 2016 BMJ</a:t>
            </a:r>
          </a:p>
          <a:p>
            <a:pPr algn="ctr"/>
            <a:r>
              <a:rPr lang="en-US" sz="800" dirty="0" smtClean="0">
                <a:solidFill>
                  <a:srgbClr val="000000"/>
                </a:solidFill>
                <a:latin typeface="Times New Roman" charset="0"/>
                <a:ea typeface="Times New Roman" charset="0"/>
                <a:cs typeface="Times New Roman" charset="0"/>
              </a:rPr>
              <a:t>Date source:</a:t>
            </a:r>
          </a:p>
          <a:p>
            <a:pPr algn="ctr"/>
            <a:r>
              <a:rPr lang="en-US" sz="800" dirty="0" smtClean="0">
                <a:solidFill>
                  <a:srgbClr val="000000"/>
                </a:solidFill>
                <a:latin typeface="Times New Roman" charset="0"/>
                <a:ea typeface="Times New Roman" charset="0"/>
                <a:cs typeface="Times New Roman" charset="0"/>
                <a:hlinkClick r:id=""/>
              </a:rPr>
              <a:t>http://www.cdc.gov/nchs/</a:t>
            </a:r>
          </a:p>
          <a:p>
            <a:pPr algn="ctr"/>
            <a:r>
              <a:rPr lang="en-US" sz="800" dirty="0" smtClean="0">
                <a:solidFill>
                  <a:srgbClr val="000000"/>
                </a:solidFill>
                <a:latin typeface="Times New Roman" charset="0"/>
                <a:ea typeface="Times New Roman" charset="0"/>
                <a:cs typeface="Times New Roman" charset="0"/>
                <a:hlinkClick r:id=""/>
              </a:rPr>
              <a:t>data/nvsr64_0.2.pdf</a:t>
            </a:r>
            <a:endParaRPr lang="en-US" sz="800" dirty="0" smtClean="0">
              <a:solidFill>
                <a:srgbClr val="000000"/>
              </a:solidFill>
              <a:latin typeface="Times New Roman" charset="0"/>
              <a:ea typeface="Times New Roman" charset="0"/>
              <a:cs typeface="Times New Roman" charset="0"/>
            </a:endParaRPr>
          </a:p>
          <a:p>
            <a:pPr algn="ctr"/>
            <a:endParaRPr lang="en-US" sz="800" dirty="0">
              <a:solidFill>
                <a:srgbClr val="000000"/>
              </a:solidFill>
              <a:latin typeface="Times New Roman" charset="0"/>
              <a:ea typeface="Times New Roman" charset="0"/>
              <a:cs typeface="Times New Roman" charset="0"/>
            </a:endParaRPr>
          </a:p>
        </p:txBody>
      </p:sp>
      <p:pic>
        <p:nvPicPr>
          <p:cNvPr id="25" name="Audio 2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848257309"/>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10"/>
          <p:cNvGrpSpPr>
            <a:grpSpLocks/>
          </p:cNvGrpSpPr>
          <p:nvPr/>
        </p:nvGrpSpPr>
        <p:grpSpPr bwMode="auto">
          <a:xfrm>
            <a:off x="284163" y="1223963"/>
            <a:ext cx="3017837" cy="2992437"/>
            <a:chOff x="284163" y="1223963"/>
            <a:chExt cx="3017837" cy="2992437"/>
          </a:xfrm>
        </p:grpSpPr>
        <p:pic>
          <p:nvPicPr>
            <p:cNvPr id="65545" name="Picture 16" descr="2136954235_35424aa0bc_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674" y="1691748"/>
              <a:ext cx="2253720" cy="2253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04" name="Oval 4"/>
            <p:cNvSpPr>
              <a:spLocks noChangeArrowheads="1"/>
            </p:cNvSpPr>
            <p:nvPr/>
          </p:nvSpPr>
          <p:spPr bwMode="gray">
            <a:xfrm>
              <a:off x="284163" y="1223963"/>
              <a:ext cx="3017837" cy="2992437"/>
            </a:xfrm>
            <a:prstGeom prst="ellipse">
              <a:avLst/>
            </a:prstGeom>
            <a:noFill/>
            <a:ln w="31750">
              <a:solidFill>
                <a:schemeClr val="bg1"/>
              </a:solidFill>
              <a:round/>
              <a:headEnd/>
              <a:tailEnd/>
            </a:ln>
            <a:effectLst>
              <a:outerShdw dist="35921" dir="2700000" algn="ctr" rotWithShape="0">
                <a:schemeClr val="bg2"/>
              </a:outerShdw>
            </a:effectLst>
          </p:spPr>
          <p:txBody>
            <a:bodyPr wrap="none" anchor="ctr"/>
            <a:lstStyle/>
            <a:p>
              <a:endParaRPr lang="en-US"/>
            </a:p>
          </p:txBody>
        </p:sp>
      </p:grpSp>
      <p:sp>
        <p:nvSpPr>
          <p:cNvPr id="65539" name="Text Box 8"/>
          <p:cNvSpPr txBox="1">
            <a:spLocks noChangeArrowheads="1"/>
          </p:cNvSpPr>
          <p:nvPr/>
        </p:nvSpPr>
        <p:spPr bwMode="gray">
          <a:xfrm>
            <a:off x="271463" y="4511960"/>
            <a:ext cx="317330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3600" dirty="0" smtClean="0">
                <a:solidFill>
                  <a:schemeClr val="tx2"/>
                </a:solidFill>
                <a:latin typeface="Calibri" panose="020F0502020204030204" pitchFamily="34" charset="0"/>
                <a:cs typeface="Arial" panose="020B0604020202020204" pitchFamily="34" charset="0"/>
              </a:rPr>
              <a:t>Team </a:t>
            </a:r>
            <a:r>
              <a:rPr lang="en-US" altLang="ja-JP" sz="3600" dirty="0">
                <a:solidFill>
                  <a:schemeClr val="tx2"/>
                </a:solidFill>
                <a:latin typeface="Calibri" panose="020F0502020204030204" pitchFamily="34" charset="0"/>
                <a:cs typeface="Arial" panose="020B0604020202020204" pitchFamily="34" charset="0"/>
              </a:rPr>
              <a:t>of </a:t>
            </a:r>
            <a:r>
              <a:rPr lang="en-US" altLang="ja-JP" sz="3600" dirty="0" smtClean="0">
                <a:solidFill>
                  <a:schemeClr val="tx2"/>
                </a:solidFill>
                <a:latin typeface="Calibri" panose="020F0502020204030204" pitchFamily="34" charset="0"/>
                <a:cs typeface="Arial" panose="020B0604020202020204" pitchFamily="34" charset="0"/>
              </a:rPr>
              <a:t>Experts</a:t>
            </a:r>
            <a:endParaRPr lang="en-US" sz="3600" dirty="0">
              <a:solidFill>
                <a:schemeClr val="tx2"/>
              </a:solidFill>
              <a:latin typeface="Calibri" panose="020F0502020204030204" pitchFamily="34" charset="0"/>
              <a:cs typeface="Arial" panose="020B0604020202020204" pitchFamily="34" charset="0"/>
            </a:endParaRPr>
          </a:p>
        </p:txBody>
      </p:sp>
      <p:grpSp>
        <p:nvGrpSpPr>
          <p:cNvPr id="3" name="Group 15"/>
          <p:cNvGrpSpPr>
            <a:grpSpLocks/>
          </p:cNvGrpSpPr>
          <p:nvPr/>
        </p:nvGrpSpPr>
        <p:grpSpPr bwMode="auto">
          <a:xfrm>
            <a:off x="3362325" y="1752885"/>
            <a:ext cx="5543550" cy="4521200"/>
            <a:chOff x="2118" y="1079"/>
            <a:chExt cx="3492" cy="2848"/>
          </a:xfrm>
        </p:grpSpPr>
        <p:sp>
          <p:nvSpPr>
            <p:cNvPr id="563205" name="AutoShape 5"/>
            <p:cNvSpPr>
              <a:spLocks noChangeArrowheads="1"/>
            </p:cNvSpPr>
            <p:nvPr/>
          </p:nvSpPr>
          <p:spPr bwMode="gray">
            <a:xfrm rot="1054349">
              <a:off x="2118" y="2081"/>
              <a:ext cx="1143" cy="194"/>
            </a:xfrm>
            <a:custGeom>
              <a:avLst/>
              <a:gdLst>
                <a:gd name="T0" fmla="*/ 45 w 21600"/>
                <a:gd name="T1" fmla="*/ 0 h 21600"/>
                <a:gd name="T2" fmla="*/ 0 w 21600"/>
                <a:gd name="T3" fmla="*/ 1 h 21600"/>
                <a:gd name="T4" fmla="*/ 45 w 21600"/>
                <a:gd name="T5" fmla="*/ 2 h 21600"/>
                <a:gd name="T6" fmla="*/ 60 w 21600"/>
                <a:gd name="T7" fmla="*/ 1 h 21600"/>
                <a:gd name="T8" fmla="*/ 17694720 60000 65536"/>
                <a:gd name="T9" fmla="*/ 11796480 60000 65536"/>
                <a:gd name="T10" fmla="*/ 5898240 60000 65536"/>
                <a:gd name="T11" fmla="*/ 0 60000 65536"/>
                <a:gd name="T12" fmla="*/ 3383 w 21600"/>
                <a:gd name="T13" fmla="*/ 5456 h 21600"/>
                <a:gd name="T14" fmla="*/ 18898 w 21600"/>
                <a:gd name="T15" fmla="*/ 16256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folHlink"/>
            </a:solidFill>
            <a:ln>
              <a:noFill/>
            </a:ln>
            <a:effectLst>
              <a:outerShdw blurRad="63500" dist="35921" dir="2700000" algn="ctr" rotWithShape="0">
                <a:schemeClr val="bg2"/>
              </a:outerShdw>
            </a:effectLst>
            <a:extLst/>
          </p:spPr>
          <p:txBody>
            <a:bodyPr wrap="none" anchor="ctr"/>
            <a:lstStyle/>
            <a:p>
              <a:endParaRPr lang="en-US" sz="2000">
                <a:latin typeface="Georgia" charset="0"/>
              </a:endParaRPr>
            </a:p>
          </p:txBody>
        </p:sp>
        <p:sp>
          <p:nvSpPr>
            <p:cNvPr id="48133" name="Oval 6"/>
            <p:cNvSpPr>
              <a:spLocks noChangeArrowheads="1"/>
            </p:cNvSpPr>
            <p:nvPr/>
          </p:nvSpPr>
          <p:spPr bwMode="gray">
            <a:xfrm>
              <a:off x="3279" y="1596"/>
              <a:ext cx="2331" cy="2331"/>
            </a:xfrm>
            <a:prstGeom prst="ellipse">
              <a:avLst/>
            </a:prstGeom>
            <a:noFill/>
            <a:ln w="31750">
              <a:solidFill>
                <a:schemeClr val="bg1"/>
              </a:solidFill>
              <a:round/>
              <a:headEnd/>
              <a:tailEnd/>
            </a:ln>
            <a:effectLst>
              <a:outerShdw dist="35921" dir="2700000" algn="ctr" rotWithShape="0">
                <a:schemeClr val="bg2"/>
              </a:outerShdw>
            </a:effectLst>
          </p:spPr>
          <p:txBody>
            <a:bodyPr wrap="none" anchor="ctr"/>
            <a:lstStyle/>
            <a:p>
              <a:endParaRPr lang="en-US" sz="2000"/>
            </a:p>
          </p:txBody>
        </p:sp>
        <p:sp>
          <p:nvSpPr>
            <p:cNvPr id="65543" name="Rectangle 7"/>
            <p:cNvSpPr>
              <a:spLocks noChangeArrowheads="1"/>
            </p:cNvSpPr>
            <p:nvPr/>
          </p:nvSpPr>
          <p:spPr bwMode="gray">
            <a:xfrm>
              <a:off x="3662" y="1079"/>
              <a:ext cx="1666"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sz="3600" dirty="0" smtClean="0">
                  <a:solidFill>
                    <a:schemeClr val="tx2"/>
                  </a:solidFill>
                  <a:latin typeface="Calibri" panose="020F0502020204030204" pitchFamily="34" charset="0"/>
                  <a:cs typeface="Arial" panose="020B0604020202020204" pitchFamily="34" charset="0"/>
                </a:rPr>
                <a:t>Expert</a:t>
              </a:r>
              <a:r>
                <a:rPr lang="en-US" altLang="ja-JP" sz="3600" dirty="0" smtClean="0">
                  <a:solidFill>
                    <a:schemeClr val="tx2"/>
                  </a:solidFill>
                  <a:latin typeface="Arial" panose="020B0604020202020204" pitchFamily="34" charset="0"/>
                  <a:cs typeface="Arial" panose="020B0604020202020204" pitchFamily="34" charset="0"/>
                </a:rPr>
                <a:t> Team</a:t>
              </a:r>
              <a:endParaRPr lang="en-US" sz="3600" dirty="0">
                <a:solidFill>
                  <a:schemeClr val="tx2"/>
                </a:solidFill>
                <a:latin typeface="Arial" panose="020B0604020202020204" pitchFamily="34" charset="0"/>
                <a:cs typeface="Arial" panose="020B0604020202020204" pitchFamily="34" charset="0"/>
              </a:endParaRPr>
            </a:p>
          </p:txBody>
        </p:sp>
        <p:pic>
          <p:nvPicPr>
            <p:cNvPr id="65544" name="Picture 13" descr="2364681893_78dd07a0e1_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0" y="1978"/>
              <a:ext cx="1600" cy="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 name="Title 2"/>
          <p:cNvSpPr>
            <a:spLocks noGrp="1"/>
          </p:cNvSpPr>
          <p:nvPr>
            <p:ph type="title"/>
          </p:nvPr>
        </p:nvSpPr>
        <p:spPr>
          <a:xfrm>
            <a:off x="457200" y="0"/>
            <a:ext cx="8229600" cy="762000"/>
          </a:xfrm>
        </p:spPr>
        <p:txBody>
          <a:bodyPr>
            <a:normAutofit/>
          </a:bodyPr>
          <a:lstStyle/>
          <a:p>
            <a:r>
              <a:rPr lang="en-US" dirty="0" smtClean="0">
                <a:latin typeface="+mj-lt"/>
              </a:rPr>
              <a:t>Culture change</a:t>
            </a:r>
            <a:endParaRPr lang="en-US" dirty="0">
              <a:latin typeface="+mj-lt"/>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802389305"/>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mj-lt"/>
              </a:rPr>
              <a:t>Review of SKILLS</a:t>
            </a:r>
            <a:endParaRPr lang="en-US" dirty="0">
              <a:latin typeface="+mj-lt"/>
            </a:endParaRPr>
          </a:p>
        </p:txBody>
      </p:sp>
      <p:sp>
        <p:nvSpPr>
          <p:cNvPr id="4" name="Slide Number Placeholder 3"/>
          <p:cNvSpPr>
            <a:spLocks noGrp="1"/>
          </p:cNvSpPr>
          <p:nvPr>
            <p:ph type="sldNum" sz="quarter" idx="12"/>
          </p:nvPr>
        </p:nvSpPr>
        <p:spPr/>
        <p:txBody>
          <a:bodyPr/>
          <a:lstStyle/>
          <a:p>
            <a:fld id="{206C7CE5-3225-8743-B368-1C50B11BFD71}" type="slidenum">
              <a:rPr lang="en-US" smtClean="0"/>
              <a:pPr/>
              <a:t>7</a:t>
            </a:fld>
            <a:endParaRPr lang="en-US" dirty="0"/>
          </a:p>
        </p:txBody>
      </p:sp>
      <p:graphicFrame>
        <p:nvGraphicFramePr>
          <p:cNvPr id="7" name="Content Placeholder 8"/>
          <p:cNvGraphicFramePr>
            <a:graphicFrameLocks noGrp="1"/>
          </p:cNvGraphicFramePr>
          <p:nvPr>
            <p:ph sz="half" idx="1"/>
            <p:extLst/>
          </p:nvPr>
        </p:nvGraphicFramePr>
        <p:xfrm>
          <a:off x="510886" y="990600"/>
          <a:ext cx="8435844" cy="5065713"/>
        </p:xfrm>
        <a:graphic>
          <a:graphicData uri="http://schemas.openxmlformats.org/drawingml/2006/table">
            <a:tbl>
              <a:tblPr/>
              <a:tblGrid>
                <a:gridCol w="2611005">
                  <a:extLst>
                    <a:ext uri="{9D8B030D-6E8A-4147-A177-3AD203B41FA5}">
                      <a16:colId xmlns:a16="http://schemas.microsoft.com/office/drawing/2014/main" val="20000"/>
                    </a:ext>
                  </a:extLst>
                </a:gridCol>
                <a:gridCol w="211584">
                  <a:extLst>
                    <a:ext uri="{9D8B030D-6E8A-4147-A177-3AD203B41FA5}">
                      <a16:colId xmlns:a16="http://schemas.microsoft.com/office/drawing/2014/main" val="20001"/>
                    </a:ext>
                  </a:extLst>
                </a:gridCol>
                <a:gridCol w="2587034">
                  <a:extLst>
                    <a:ext uri="{9D8B030D-6E8A-4147-A177-3AD203B41FA5}">
                      <a16:colId xmlns:a16="http://schemas.microsoft.com/office/drawing/2014/main" val="20002"/>
                    </a:ext>
                  </a:extLst>
                </a:gridCol>
                <a:gridCol w="211584">
                  <a:extLst>
                    <a:ext uri="{9D8B030D-6E8A-4147-A177-3AD203B41FA5}">
                      <a16:colId xmlns:a16="http://schemas.microsoft.com/office/drawing/2014/main" val="20003"/>
                    </a:ext>
                  </a:extLst>
                </a:gridCol>
                <a:gridCol w="2814637">
                  <a:extLst>
                    <a:ext uri="{9D8B030D-6E8A-4147-A177-3AD203B41FA5}">
                      <a16:colId xmlns:a16="http://schemas.microsoft.com/office/drawing/2014/main" val="20004"/>
                    </a:ext>
                  </a:extLst>
                </a:gridCol>
              </a:tblGrid>
              <a:tr h="5065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100 Level Skills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0"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0"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Request</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Call-Out</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Cross-Check</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Check-Back</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SBAR</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Brief</a:t>
                      </a:r>
                    </a:p>
                  </a:txBody>
                  <a:tcPr marL="93092" marR="93092" marT="45718" marB="45718" horzOverflow="overflow">
                    <a:lnL w="12700" cap="flat" cmpd="sng" algn="ctr">
                      <a:solidFill>
                        <a:schemeClr val="tx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90000"/>
                        </a:lnSpc>
                        <a:spcBef>
                          <a:spcPct val="25000"/>
                        </a:spcBef>
                        <a:spcAft>
                          <a:spcPct val="0"/>
                        </a:spcAft>
                        <a:buClrTx/>
                        <a:buSzTx/>
                        <a:buFontTx/>
                        <a:buNone/>
                        <a:tabLst/>
                      </a:pPr>
                      <a:endPar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txBody>
                  <a:tcPr marL="93092" marR="93092" marT="45718" marB="45718"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200 Level Skills</a:t>
                      </a:r>
                    </a:p>
                    <a:p>
                      <a:pPr marL="0" marR="0" lvl="0" indent="0" algn="r" defTabSz="457200" rtl="0" eaLnBrk="1" fontAlgn="base" latinLnBrk="0" hangingPunct="1">
                        <a:lnSpc>
                          <a:spcPct val="100000"/>
                        </a:lnSpc>
                        <a:spcBef>
                          <a:spcPct val="0"/>
                        </a:spcBef>
                        <a:spcAft>
                          <a:spcPct val="0"/>
                        </a:spcAft>
                        <a:buClrTx/>
                        <a:buSzTx/>
                        <a:buFontTx/>
                        <a:buNone/>
                        <a:tabLst/>
                      </a:pPr>
                      <a:endPar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endParaRPr kumimoji="0" lang="en-US" sz="2000" b="0"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Huddle </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Debrief</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Handoff</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Cross- Monitoring</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STEP</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Task Assistance</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Shared Mental </a:t>
                      </a:r>
                      <a:r>
                        <a:rPr kumimoji="0" lang="en-US" sz="2400" b="0" i="0" u="none" strike="noStrike" cap="none" normalizeH="0" baseline="0" dirty="0" smtClean="0">
                          <a:ln>
                            <a:noFill/>
                          </a:ln>
                          <a:solidFill>
                            <a:schemeClr val="bg1"/>
                          </a:solidFill>
                          <a:effectLst/>
                          <a:latin typeface="Arial" panose="020B0604020202020204" pitchFamily="34" charset="0"/>
                          <a:ea typeface="ＭＳ Ｐゴシック" charset="0"/>
                          <a:cs typeface="Arial" panose="020B0604020202020204" pitchFamily="34" charset="0"/>
                        </a:rPr>
                        <a:t>Model</a:t>
                      </a:r>
                      <a:endPar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3092" marR="93092" marT="45718" marB="45718" horzOverflow="overflow">
                    <a:lnL w="12700" cap="flat" cmpd="sng" algn="ctr">
                      <a:solidFill>
                        <a:schemeClr val="tx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90000"/>
                        </a:lnSpc>
                        <a:spcBef>
                          <a:spcPct val="25000"/>
                        </a:spcBef>
                        <a:spcAft>
                          <a:spcPct val="0"/>
                        </a:spcAft>
                        <a:buClrTx/>
                        <a:buSzTx/>
                        <a:buFontTx/>
                        <a:buNone/>
                        <a:tabLst/>
                      </a:pPr>
                      <a:endParaRPr kumimoji="0" lang="en-US" sz="2400" b="0" i="0" u="none"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txBody>
                  <a:tcPr marL="93092" marR="93092" marT="45718" marB="45718"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rPr>
                        <a:t>300 Level Skills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0" i="1" u="sng" strike="noStrike" cap="none" normalizeH="0" baseline="0" dirty="0">
                        <a:ln>
                          <a:noFill/>
                        </a:ln>
                        <a:solidFill>
                          <a:schemeClr val="tx1">
                            <a:lumMod val="20000"/>
                            <a:lumOff val="80000"/>
                          </a:schemeClr>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CUS</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Two-Challenge Rule</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DESC </a:t>
                      </a:r>
                    </a:p>
                    <a:p>
                      <a:pPr marL="0" marR="0" lvl="0" indent="0" algn="l" defTabSz="457200" rtl="0" eaLnBrk="1" fontAlgn="base" latinLnBrk="0" hangingPunct="1">
                        <a:lnSpc>
                          <a:spcPct val="90000"/>
                        </a:lnSpc>
                        <a:spcBef>
                          <a:spcPct val="25000"/>
                        </a:spcBef>
                        <a:spcAft>
                          <a:spcPct val="0"/>
                        </a:spcAft>
                        <a:buClrTx/>
                        <a:buSzTx/>
                        <a:buFontTx/>
                        <a:buNone/>
                        <a:tabLst/>
                      </a:pP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I</a:t>
                      </a:r>
                      <a:r>
                        <a:rPr kumimoji="0" lang="ja-JP" alt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en-US" sz="2400" b="0"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M SAFE</a:t>
                      </a:r>
                    </a:p>
                  </a:txBody>
                  <a:tcPr marL="93092" marR="93092"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5077330"/>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p:cNvSpPr txBox="1">
            <a:spLocks noChangeArrowheads="1"/>
          </p:cNvSpPr>
          <p:nvPr/>
        </p:nvSpPr>
        <p:spPr bwMode="auto">
          <a:xfrm>
            <a:off x="2882900" y="236538"/>
            <a:ext cx="3162300"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bg2"/>
                </a:solidFill>
                <a:latin typeface="Georgia" charset="0"/>
                <a:ea typeface="MS PGothic" charset="0"/>
                <a:cs typeface="MS PGothic" charset="0"/>
              </a:defRPr>
            </a:lvl1pPr>
            <a:lvl2pPr marL="742950" indent="-285750">
              <a:defRPr sz="2400">
                <a:solidFill>
                  <a:schemeClr val="bg2"/>
                </a:solidFill>
                <a:latin typeface="Georgia" charset="0"/>
                <a:ea typeface="MS PGothic" charset="0"/>
                <a:cs typeface="MS PGothic" charset="0"/>
              </a:defRPr>
            </a:lvl2pPr>
            <a:lvl3pPr marL="1143000" indent="-228600">
              <a:defRPr sz="2400">
                <a:solidFill>
                  <a:schemeClr val="bg2"/>
                </a:solidFill>
                <a:latin typeface="Georgia" charset="0"/>
                <a:ea typeface="MS PGothic" charset="0"/>
                <a:cs typeface="MS PGothic" charset="0"/>
              </a:defRPr>
            </a:lvl3pPr>
            <a:lvl4pPr marL="1600200" indent="-228600">
              <a:defRPr sz="2400">
                <a:solidFill>
                  <a:schemeClr val="bg2"/>
                </a:solidFill>
                <a:latin typeface="Georgia" charset="0"/>
                <a:ea typeface="MS PGothic" charset="0"/>
                <a:cs typeface="MS PGothic" charset="0"/>
              </a:defRPr>
            </a:lvl4pPr>
            <a:lvl5pPr marL="2057400" indent="-228600">
              <a:defRPr sz="2400">
                <a:solidFill>
                  <a:schemeClr val="bg2"/>
                </a:solidFill>
                <a:latin typeface="Georgia" charset="0"/>
                <a:ea typeface="MS PGothic" charset="0"/>
                <a:cs typeface="MS PGothic" charset="0"/>
              </a:defRPr>
            </a:lvl5pPr>
            <a:lvl6pPr marL="25146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6pPr>
            <a:lvl7pPr marL="29718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7pPr>
            <a:lvl8pPr marL="34290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8pPr>
            <a:lvl9pPr marL="38862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9pPr>
          </a:lstStyle>
          <a:p>
            <a:r>
              <a:rPr lang="en-US" sz="3600" dirty="0">
                <a:solidFill>
                  <a:schemeClr val="tx1"/>
                </a:solidFill>
                <a:latin typeface="Calibri" charset="0"/>
                <a:cs typeface="Calibri" charset="0"/>
              </a:rPr>
              <a:t>Communication</a:t>
            </a:r>
          </a:p>
        </p:txBody>
      </p:sp>
      <p:pic>
        <p:nvPicPr>
          <p:cNvPr id="20482" name="Picture 2" descr="communication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7813" y="1230313"/>
            <a:ext cx="3379787" cy="263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3" name="TextBox 3"/>
          <p:cNvSpPr txBox="1">
            <a:spLocks noChangeArrowheads="1"/>
          </p:cNvSpPr>
          <p:nvPr/>
        </p:nvSpPr>
        <p:spPr bwMode="auto">
          <a:xfrm>
            <a:off x="563530" y="4284520"/>
            <a:ext cx="8013284" cy="19602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bg2"/>
                </a:solidFill>
                <a:latin typeface="Georgia" charset="0"/>
                <a:ea typeface="MS PGothic" charset="0"/>
                <a:cs typeface="MS PGothic" charset="0"/>
              </a:defRPr>
            </a:lvl1pPr>
            <a:lvl2pPr marL="742950" indent="-285750">
              <a:defRPr sz="2400">
                <a:solidFill>
                  <a:schemeClr val="bg2"/>
                </a:solidFill>
                <a:latin typeface="Georgia" charset="0"/>
                <a:ea typeface="MS PGothic" charset="0"/>
                <a:cs typeface="MS PGothic" charset="0"/>
              </a:defRPr>
            </a:lvl2pPr>
            <a:lvl3pPr marL="1143000" indent="-228600">
              <a:defRPr sz="2400">
                <a:solidFill>
                  <a:schemeClr val="bg2"/>
                </a:solidFill>
                <a:latin typeface="Georgia" charset="0"/>
                <a:ea typeface="MS PGothic" charset="0"/>
                <a:cs typeface="MS PGothic" charset="0"/>
              </a:defRPr>
            </a:lvl3pPr>
            <a:lvl4pPr marL="1600200" indent="-228600">
              <a:defRPr sz="2400">
                <a:solidFill>
                  <a:schemeClr val="bg2"/>
                </a:solidFill>
                <a:latin typeface="Georgia" charset="0"/>
                <a:ea typeface="MS PGothic" charset="0"/>
                <a:cs typeface="MS PGothic" charset="0"/>
              </a:defRPr>
            </a:lvl4pPr>
            <a:lvl5pPr marL="2057400" indent="-228600">
              <a:defRPr sz="2400">
                <a:solidFill>
                  <a:schemeClr val="bg2"/>
                </a:solidFill>
                <a:latin typeface="Georgia" charset="0"/>
                <a:ea typeface="MS PGothic" charset="0"/>
                <a:cs typeface="MS PGothic" charset="0"/>
              </a:defRPr>
            </a:lvl5pPr>
            <a:lvl6pPr marL="25146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6pPr>
            <a:lvl7pPr marL="29718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7pPr>
            <a:lvl8pPr marL="34290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8pPr>
            <a:lvl9pPr marL="3886200" indent="-228600" algn="ctr" eaLnBrk="0" fontAlgn="base" hangingPunct="0">
              <a:lnSpc>
                <a:spcPct val="85000"/>
              </a:lnSpc>
              <a:spcBef>
                <a:spcPct val="20000"/>
              </a:spcBef>
              <a:spcAft>
                <a:spcPct val="0"/>
              </a:spcAft>
              <a:defRPr sz="2400">
                <a:solidFill>
                  <a:schemeClr val="bg2"/>
                </a:solidFill>
                <a:latin typeface="Georgia" charset="0"/>
                <a:ea typeface="MS PGothic" charset="0"/>
                <a:cs typeface="MS PGothic" charset="0"/>
              </a:defRPr>
            </a:lvl9pPr>
          </a:lstStyle>
          <a:p>
            <a:pPr algn="l"/>
            <a:r>
              <a:rPr lang="en-US" dirty="0">
                <a:solidFill>
                  <a:schemeClr val="accent1"/>
                </a:solidFill>
                <a:latin typeface="Calibri" panose="020F0502020204030204" pitchFamily="34" charset="0"/>
                <a:ea typeface="Adobe Kaiti Std R" pitchFamily="18" charset="-128"/>
                <a:cs typeface="Calibri" charset="0"/>
              </a:rPr>
              <a:t>Effective Communication must be:</a:t>
            </a:r>
          </a:p>
          <a:p>
            <a:pPr marL="342900" indent="-342900" algn="l">
              <a:buFont typeface="Arial" panose="020B0604020202020204" pitchFamily="34" charset="0"/>
              <a:buChar char="•"/>
            </a:pPr>
            <a:r>
              <a:rPr lang="en-US" b="1" i="1" dirty="0" smtClean="0">
                <a:solidFill>
                  <a:srgbClr val="C00000"/>
                </a:solidFill>
                <a:latin typeface="Calibri" panose="020F0502020204030204" pitchFamily="34" charset="0"/>
                <a:ea typeface="Adobe Kaiti Std R" pitchFamily="18" charset="-128"/>
                <a:cs typeface="Calibri" charset="0"/>
              </a:rPr>
              <a:t>complete</a:t>
            </a:r>
            <a:r>
              <a:rPr lang="en-US" b="1" i="1" dirty="0">
                <a:solidFill>
                  <a:srgbClr val="C00000"/>
                </a:solidFill>
                <a:latin typeface="Calibri" panose="020F0502020204030204" pitchFamily="34" charset="0"/>
                <a:ea typeface="Adobe Kaiti Std R" pitchFamily="18" charset="-128"/>
                <a:cs typeface="Calibri" charset="0"/>
              </a:rPr>
              <a:t>:  </a:t>
            </a:r>
            <a:r>
              <a:rPr lang="en-US" dirty="0">
                <a:solidFill>
                  <a:schemeClr val="accent1"/>
                </a:solidFill>
                <a:latin typeface="Calibri" panose="020F0502020204030204" pitchFamily="34" charset="0"/>
                <a:ea typeface="Adobe Kaiti Std R" pitchFamily="18" charset="-128"/>
                <a:cs typeface="Calibri" charset="0"/>
              </a:rPr>
              <a:t>relevant information avoiding </a:t>
            </a:r>
            <a:r>
              <a:rPr lang="en-US" dirty="0" smtClean="0">
                <a:solidFill>
                  <a:schemeClr val="accent1"/>
                </a:solidFill>
                <a:latin typeface="Calibri" panose="020F0502020204030204" pitchFamily="34" charset="0"/>
                <a:ea typeface="Adobe Kaiti Std R" pitchFamily="18" charset="-128"/>
                <a:cs typeface="Calibri" charset="0"/>
              </a:rPr>
              <a:t>unnecessary detail</a:t>
            </a:r>
            <a:endParaRPr lang="en-US" dirty="0">
              <a:solidFill>
                <a:schemeClr val="accent1"/>
              </a:solidFill>
              <a:latin typeface="Calibri" panose="020F0502020204030204" pitchFamily="34" charset="0"/>
              <a:ea typeface="Adobe Kaiti Std R" pitchFamily="18" charset="-128"/>
              <a:cs typeface="Calibri" charset="0"/>
            </a:endParaRPr>
          </a:p>
          <a:p>
            <a:pPr marL="342900" indent="-342900" algn="l">
              <a:buFont typeface="Arial" panose="020B0604020202020204" pitchFamily="34" charset="0"/>
              <a:buChar char="•"/>
            </a:pPr>
            <a:r>
              <a:rPr lang="en-US" b="1" i="1" dirty="0" smtClean="0">
                <a:solidFill>
                  <a:srgbClr val="C00000"/>
                </a:solidFill>
                <a:latin typeface="Calibri" panose="020F0502020204030204" pitchFamily="34" charset="0"/>
                <a:ea typeface="Adobe Kaiti Std R" pitchFamily="18" charset="-128"/>
                <a:cs typeface="Calibri" charset="0"/>
              </a:rPr>
              <a:t>clear</a:t>
            </a:r>
            <a:r>
              <a:rPr lang="en-US" b="1" i="1" dirty="0">
                <a:solidFill>
                  <a:srgbClr val="C00000"/>
                </a:solidFill>
                <a:latin typeface="Calibri" panose="020F0502020204030204" pitchFamily="34" charset="0"/>
                <a:ea typeface="Adobe Kaiti Std R" pitchFamily="18" charset="-128"/>
                <a:cs typeface="Calibri" charset="0"/>
              </a:rPr>
              <a:t>:  </a:t>
            </a:r>
            <a:r>
              <a:rPr lang="en-US" dirty="0">
                <a:solidFill>
                  <a:schemeClr val="accent1"/>
                </a:solidFill>
                <a:latin typeface="Calibri" panose="020F0502020204030204" pitchFamily="34" charset="0"/>
                <a:ea typeface="Adobe Kaiti Std R" pitchFamily="18" charset="-128"/>
                <a:cs typeface="Calibri" charset="0"/>
              </a:rPr>
              <a:t>standard terminology, minimize </a:t>
            </a:r>
            <a:r>
              <a:rPr lang="en-US" dirty="0" smtClean="0">
                <a:solidFill>
                  <a:schemeClr val="accent1"/>
                </a:solidFill>
                <a:latin typeface="Calibri" panose="020F0502020204030204" pitchFamily="34" charset="0"/>
                <a:ea typeface="Adobe Kaiti Std R" pitchFamily="18" charset="-128"/>
                <a:cs typeface="Calibri" charset="0"/>
              </a:rPr>
              <a:t>acronyms</a:t>
            </a:r>
          </a:p>
          <a:p>
            <a:pPr marL="342900" indent="-342900" algn="l">
              <a:buFont typeface="Arial" panose="020B0604020202020204" pitchFamily="34" charset="0"/>
              <a:buChar char="•"/>
            </a:pPr>
            <a:r>
              <a:rPr lang="en-US" b="1" i="1" dirty="0" smtClean="0">
                <a:solidFill>
                  <a:srgbClr val="C00000"/>
                </a:solidFill>
                <a:latin typeface="Calibri" panose="020F0502020204030204" pitchFamily="34" charset="0"/>
                <a:ea typeface="Adobe Kaiti Std R" pitchFamily="18" charset="-128"/>
                <a:cs typeface="Calibri" charset="0"/>
              </a:rPr>
              <a:t>brief</a:t>
            </a:r>
            <a:r>
              <a:rPr lang="en-US" b="1" i="1" dirty="0">
                <a:solidFill>
                  <a:srgbClr val="C00000"/>
                </a:solidFill>
                <a:latin typeface="Calibri" panose="020F0502020204030204" pitchFamily="34" charset="0"/>
                <a:ea typeface="Adobe Kaiti Std R" pitchFamily="18" charset="-128"/>
                <a:cs typeface="Calibri" charset="0"/>
              </a:rPr>
              <a:t>:  </a:t>
            </a:r>
            <a:r>
              <a:rPr lang="en-US" dirty="0">
                <a:solidFill>
                  <a:schemeClr val="accent1"/>
                </a:solidFill>
                <a:latin typeface="Calibri" panose="020F0502020204030204" pitchFamily="34" charset="0"/>
                <a:ea typeface="Adobe Kaiti Std R" pitchFamily="18" charset="-128"/>
                <a:cs typeface="Calibri" charset="0"/>
              </a:rPr>
              <a:t>be </a:t>
            </a:r>
            <a:r>
              <a:rPr lang="en-US" dirty="0" smtClean="0">
                <a:solidFill>
                  <a:schemeClr val="accent1"/>
                </a:solidFill>
                <a:latin typeface="Calibri" panose="020F0502020204030204" pitchFamily="34" charset="0"/>
                <a:ea typeface="Adobe Kaiti Std R" pitchFamily="18" charset="-128"/>
                <a:cs typeface="Calibri" charset="0"/>
              </a:rPr>
              <a:t>concise</a:t>
            </a:r>
          </a:p>
          <a:p>
            <a:pPr marL="342900" indent="-342900" algn="l">
              <a:buFont typeface="Arial" panose="020B0604020202020204" pitchFamily="34" charset="0"/>
              <a:buChar char="•"/>
            </a:pPr>
            <a:r>
              <a:rPr lang="en-US" b="1" i="1" dirty="0" smtClean="0">
                <a:solidFill>
                  <a:srgbClr val="C00000"/>
                </a:solidFill>
                <a:latin typeface="Calibri" panose="020F0502020204030204" pitchFamily="34" charset="0"/>
                <a:ea typeface="Adobe Kaiti Std R" pitchFamily="18" charset="-128"/>
                <a:cs typeface="Calibri" charset="0"/>
              </a:rPr>
              <a:t>timely</a:t>
            </a:r>
            <a:r>
              <a:rPr lang="en-US" b="1" i="1" dirty="0">
                <a:solidFill>
                  <a:srgbClr val="C00000"/>
                </a:solidFill>
                <a:latin typeface="Calibri" panose="020F0502020204030204" pitchFamily="34" charset="0"/>
                <a:ea typeface="Adobe Kaiti Std R" pitchFamily="18" charset="-128"/>
                <a:cs typeface="Calibri" charset="0"/>
              </a:rPr>
              <a:t>:  </a:t>
            </a:r>
            <a:r>
              <a:rPr lang="en-US" dirty="0">
                <a:solidFill>
                  <a:schemeClr val="accent1"/>
                </a:solidFill>
                <a:latin typeface="Calibri" panose="020F0502020204030204" pitchFamily="34" charset="0"/>
                <a:ea typeface="Adobe Kaiti Std R" pitchFamily="18" charset="-128"/>
                <a:cs typeface="Calibri" charset="0"/>
              </a:rPr>
              <a:t>avoid delays, verify, validate or acknowledge</a:t>
            </a:r>
          </a:p>
        </p:txBody>
      </p:sp>
      <p:sp>
        <p:nvSpPr>
          <p:cNvPr id="2" name="Title 1"/>
          <p:cNvSpPr>
            <a:spLocks noGrp="1"/>
          </p:cNvSpPr>
          <p:nvPr>
            <p:ph type="title"/>
          </p:nvPr>
        </p:nvSpPr>
        <p:spPr/>
        <p:txBody>
          <a:bodyPr/>
          <a:lstStyle/>
          <a:p>
            <a:r>
              <a:rPr lang="en-US" dirty="0" smtClean="0">
                <a:latin typeface="+mj-lt"/>
              </a:rPr>
              <a:t>communication</a:t>
            </a:r>
            <a:endParaRPr lang="en-US" dirty="0">
              <a:latin typeface="+mj-lt"/>
            </a:endParaRPr>
          </a:p>
        </p:txBody>
      </p:sp>
      <p:sp>
        <p:nvSpPr>
          <p:cNvPr id="3" name="Content Placeholder 2"/>
          <p:cNvSpPr>
            <a:spLocks noGrp="1"/>
          </p:cNvSpPr>
          <p:nvPr>
            <p:ph idx="1"/>
          </p:nvPr>
        </p:nvSpPr>
        <p:spPr>
          <a:xfrm>
            <a:off x="660400" y="-533400"/>
            <a:ext cx="7924800" cy="4876800"/>
          </a:xfrm>
        </p:spPr>
        <p:txBody>
          <a:bodyPr/>
          <a:lstStyle/>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65557994"/>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6C7CE5-3225-8743-B368-1C50B11BFD71}" type="slidenum">
              <a:rPr lang="en-US" smtClean="0"/>
              <a:pPr/>
              <a:t>9</a:t>
            </a:fld>
            <a:endParaRPr lang="en-US" dirty="0"/>
          </a:p>
        </p:txBody>
      </p:sp>
      <p:pic>
        <p:nvPicPr>
          <p:cNvPr id="5" name="Picture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341751" y="1143477"/>
            <a:ext cx="6460497" cy="4875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971800" y="6303912"/>
            <a:ext cx="4572000" cy="477888"/>
          </a:xfrm>
          <a:prstGeom prst="rect">
            <a:avLst/>
          </a:prstGeom>
        </p:spPr>
        <p:txBody>
          <a:bodyPr>
            <a:spAutoFit/>
          </a:bodyPr>
          <a:lstStyle/>
          <a:p>
            <a:pP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CREDIT: Berlitz, https://www.youtube.com/watch?v=yR0IWICH3rY</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82999222"/>
      </p:ext>
    </p:extLst>
  </p:cSld>
  <p:clrMapOvr>
    <a:masterClrMapping/>
  </p:clrMapOvr>
  <mc:AlternateContent xmlns:mc="http://schemas.openxmlformats.org/markup-compatibility/2006">
    <mc:Choice xmlns:p14="http://schemas.microsoft.com/office/powerpoint/2010/main" Requires="p14">
      <p:transition spd="med" p14:dur="700" advTm="25024">
        <p:fade/>
      </p:transition>
    </mc:Choice>
    <mc:Fallback>
      <p:transition spd="med" advTm="25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6"/>
</p:tagLst>
</file>

<file path=ppt/tags/tag2.xml><?xml version="1.0" encoding="utf-8"?>
<p:tagLst xmlns:a="http://schemas.openxmlformats.org/drawingml/2006/main" xmlns:r="http://schemas.openxmlformats.org/officeDocument/2006/relationships" xmlns:p="http://schemas.openxmlformats.org/presentationml/2006/main">
  <p:tag name="TIMING" val="|17.2"/>
</p:tagLst>
</file>

<file path=ppt/tags/tag3.xml><?xml version="1.0" encoding="utf-8"?>
<p:tagLst xmlns:a="http://schemas.openxmlformats.org/drawingml/2006/main" xmlns:r="http://schemas.openxmlformats.org/officeDocument/2006/relationships" xmlns:p="http://schemas.openxmlformats.org/presentationml/2006/main">
  <p:tag name="TIMING" val="|10.5|70.2"/>
</p:tagLst>
</file>

<file path=ppt/tags/tag4.xml><?xml version="1.0" encoding="utf-8"?>
<p:tagLst xmlns:a="http://schemas.openxmlformats.org/drawingml/2006/main" xmlns:r="http://schemas.openxmlformats.org/officeDocument/2006/relationships" xmlns:p="http://schemas.openxmlformats.org/presentationml/2006/main">
  <p:tag name="TIMING" val="|4.2|45.8"/>
</p:tagLst>
</file>

<file path=ppt/tags/tag5.xml><?xml version="1.0" encoding="utf-8"?>
<p:tagLst xmlns:a="http://schemas.openxmlformats.org/drawingml/2006/main" xmlns:r="http://schemas.openxmlformats.org/officeDocument/2006/relationships" xmlns:p="http://schemas.openxmlformats.org/presentationml/2006/main">
  <p:tag name="TIMING" val="|81.1"/>
</p:tagLst>
</file>

<file path=ppt/tags/tag6.xml><?xml version="1.0" encoding="utf-8"?>
<p:tagLst xmlns:a="http://schemas.openxmlformats.org/drawingml/2006/main" xmlns:r="http://schemas.openxmlformats.org/officeDocument/2006/relationships" xmlns:p="http://schemas.openxmlformats.org/presentationml/2006/main">
  <p:tag name="TIMING" val="|123.3"/>
</p:tagLst>
</file>

<file path=ppt/theme/theme1.xml><?xml version="1.0" encoding="utf-8"?>
<a:theme xmlns:a="http://schemas.openxmlformats.org/drawingml/2006/main" name="Template_light-background_3-21-12 (1)">
  <a:themeElements>
    <a:clrScheme name="UW Medicine">
      <a:dk1>
        <a:srgbClr val="7C6316"/>
      </a:dk1>
      <a:lt1>
        <a:srgbClr val="FFFFFF"/>
      </a:lt1>
      <a:dk2>
        <a:srgbClr val="000000"/>
      </a:dk2>
      <a:lt2>
        <a:srgbClr val="F9F7E7"/>
      </a:lt2>
      <a:accent1>
        <a:srgbClr val="7C6316"/>
      </a:accent1>
      <a:accent2>
        <a:srgbClr val="F2ECC2"/>
      </a:accent2>
      <a:accent3>
        <a:srgbClr val="F9F7E7"/>
      </a:accent3>
      <a:accent4>
        <a:srgbClr val="C0C0C0"/>
      </a:accent4>
      <a:accent5>
        <a:srgbClr val="C00000"/>
      </a:accent5>
      <a:accent6>
        <a:srgbClr val="808080"/>
      </a:accent6>
      <a:hlink>
        <a:srgbClr val="7C6316"/>
      </a:hlink>
      <a:folHlink>
        <a:srgbClr val="77787B"/>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Template_light-background_3-21-12 (1)</Template>
  <TotalTime>0</TotalTime>
  <Words>1154</Words>
  <Application>Microsoft Office PowerPoint</Application>
  <PresentationFormat>On-screen Show (4:3)</PresentationFormat>
  <Paragraphs>282</Paragraphs>
  <Slides>29</Slides>
  <Notes>10</Notes>
  <HiddenSlides>0</HiddenSlides>
  <MMClips>33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MS PGothic</vt:lpstr>
      <vt:lpstr>MS PGothic</vt:lpstr>
      <vt:lpstr>Adobe Kaiti Std R</vt:lpstr>
      <vt:lpstr>Arial</vt:lpstr>
      <vt:lpstr>Calibri</vt:lpstr>
      <vt:lpstr>Courier New</vt:lpstr>
      <vt:lpstr>Georgia</vt:lpstr>
      <vt:lpstr>Goudy</vt:lpstr>
      <vt:lpstr>ＭＳ Ｐ明朝</vt:lpstr>
      <vt:lpstr>Segoe</vt:lpstr>
      <vt:lpstr>Times New Roman</vt:lpstr>
      <vt:lpstr>Verdana</vt:lpstr>
      <vt:lpstr>Wingdings</vt:lpstr>
      <vt:lpstr>ヒラギノ角ゴ Pro W3</vt:lpstr>
      <vt:lpstr>Template_light-background_3-21-12 (1)</vt:lpstr>
      <vt:lpstr>PowerPoint Presentation</vt:lpstr>
      <vt:lpstr>What is TeamSTEPPS?</vt:lpstr>
      <vt:lpstr>Institute of Medicine</vt:lpstr>
      <vt:lpstr>….14 Years Later</vt:lpstr>
      <vt:lpstr>PowerPoint Presentation</vt:lpstr>
      <vt:lpstr>Culture change</vt:lpstr>
      <vt:lpstr>Review of SKILLS</vt:lpstr>
      <vt:lpstr>communication</vt:lpstr>
      <vt:lpstr>PowerPoint Presentation</vt:lpstr>
      <vt:lpstr>PowerPoint Presentation</vt:lpstr>
      <vt:lpstr>Closed Loop Communication</vt:lpstr>
      <vt:lpstr>PowerPoint Presentation</vt:lpstr>
      <vt:lpstr>PowerPoint Presentation</vt:lpstr>
      <vt:lpstr>Closed Loop Communication</vt:lpstr>
      <vt:lpstr>IMPACT of communication on Patients</vt:lpstr>
      <vt:lpstr>PowerPoint Presentation</vt:lpstr>
      <vt:lpstr>IMPACT of communication on team performance</vt:lpstr>
      <vt:lpstr>SBAR</vt:lpstr>
      <vt:lpstr>sbar</vt:lpstr>
      <vt:lpstr>PowerPoint Presentation</vt:lpstr>
      <vt:lpstr>Review of SKILLS</vt:lpstr>
      <vt:lpstr>Shared mental model</vt:lpstr>
      <vt:lpstr>PowerPoint Presentation</vt:lpstr>
      <vt:lpstr>Leading teams</vt:lpstr>
      <vt:lpstr>Informational vs. Personal Conflict</vt:lpstr>
      <vt:lpstr>PLEASE USE CUS WORDS</vt:lpstr>
      <vt:lpstr>Two-Challenge Rule</vt:lpstr>
      <vt:lpstr>Review of SKILLS</vt:lpstr>
      <vt:lpstr>Thank you!   Tonya Martino tmartino@uw.edu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2012-10-23T21:57:27Z</dcterms:created>
  <dcterms:modified xsi:type="dcterms:W3CDTF">2020-04-10T18:05:56Z</dcterms:modified>
</cp:coreProperties>
</file>