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OM5AnYoPgx+yivv0Zi5QP3ThK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01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c73485191_0_9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cc734851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gcc734851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Develop and test an information, outreach, and support framework for individuals and families to plan for integrated employment.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1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22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3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4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5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6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17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8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9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0" descr="ADA National Netwo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239" y="5580490"/>
            <a:ext cx="2276221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  <a:defRPr sz="3300" b="0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ucd4all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town@aapd.com" TargetMode="External"/><Relationship Id="rId5" Type="http://schemas.openxmlformats.org/officeDocument/2006/relationships/hyperlink" Target="https://www.aapd.com/nbcuniversal-tony-coelho-media-scholarship-program/" TargetMode="External"/><Relationship Id="rId4" Type="http://schemas.openxmlformats.org/officeDocument/2006/relationships/hyperlink" Target="https://www.aapd.com/programs/events/leadership-awar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pp.org/research/state-budget-and-tax/states-continue-to-face-large-shortfalls-due-to-covid-19-effec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9786"/>
            <a:ext cx="9144000" cy="6046528"/>
          </a:xfrm>
          <a:prstGeom prst="rect">
            <a:avLst/>
          </a:prstGeom>
          <a:solidFill>
            <a:srgbClr val="5670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82772" y="2048618"/>
            <a:ext cx="9739424" cy="2760764"/>
          </a:xfrm>
          <a:prstGeom prst="rect">
            <a:avLst/>
          </a:prstGeom>
          <a:solidFill>
            <a:schemeClr val="lt1"/>
          </a:solidFill>
          <a:ln w="190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223284" y="3125148"/>
            <a:ext cx="8697432" cy="176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90"/>
              </a:buClr>
              <a:buSzPct val="100000"/>
              <a:buFont typeface="Calibri"/>
              <a:buNone/>
            </a:pPr>
            <a:r>
              <a:rPr lang="en-US" sz="4400" b="1" dirty="0">
                <a:solidFill>
                  <a:srgbClr val="455A90"/>
                </a:solidFill>
                <a:latin typeface="Calibri"/>
                <a:ea typeface="Calibri"/>
                <a:cs typeface="Calibri"/>
                <a:sym typeface="Calibri"/>
              </a:rPr>
              <a:t>Americans with Disabilities Act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STATE OF THE SCIENCE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1057940" y="5163736"/>
            <a:ext cx="6858000" cy="83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300" b="1">
                <a:solidFill>
                  <a:schemeClr val="lt1"/>
                </a:solidFill>
              </a:rPr>
              <a:t>April 13 – 15, 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 b="1">
                <a:solidFill>
                  <a:schemeClr val="lt1"/>
                </a:solidFill>
              </a:rPr>
              <a:t>#ADAStateOfScience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2140243" y="859547"/>
            <a:ext cx="5900185" cy="72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 National Network</a:t>
            </a:r>
            <a:endParaRPr/>
          </a:p>
        </p:txBody>
      </p:sp>
      <p:pic>
        <p:nvPicPr>
          <p:cNvPr id="79" name="Google Shape;79;p1" descr="ADA National Networ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0581" y="774607"/>
            <a:ext cx="894020" cy="89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c73485191_0_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Moments for Joy!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 SemiBold"/>
              <a:buNone/>
            </a:pPr>
            <a:r>
              <a:rPr lang="en-US" sz="800">
                <a:solidFill>
                  <a:schemeClr val="lt1"/>
                </a:solidFill>
              </a:rPr>
              <a:t>Project Partners</a:t>
            </a:r>
            <a:endParaRPr/>
          </a:p>
        </p:txBody>
      </p:sp>
      <p:sp>
        <p:nvSpPr>
          <p:cNvPr id="153" name="Google Shape;153;gcc73485191_0_9"/>
          <p:cNvSpPr txBox="1">
            <a:spLocks noGrp="1"/>
          </p:cNvSpPr>
          <p:nvPr>
            <p:ph type="body" idx="1"/>
          </p:nvPr>
        </p:nvSpPr>
        <p:spPr>
          <a:xfrm>
            <a:off x="628650" y="1444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AUCD Gala April 14, 2021 -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#AUCD4ALL – April 14, 2021</a:t>
            </a: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AAPD Gala April 28, 2021 -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Leadership Awards Gala </a:t>
            </a: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Tony Choelho NBC-Universal Media Scholarship </a:t>
            </a: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Applications due May 20th </a:t>
            </a: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NBCUniversal Tony Coelho Media Scholarship</a:t>
            </a:r>
            <a:endParaRPr sz="240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Contact: Maria Town</a:t>
            </a:r>
            <a:endParaRPr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Email:</a:t>
            </a:r>
            <a:r>
              <a:rPr lang="en-US" u="sng">
                <a:solidFill>
                  <a:schemeClr val="hlink"/>
                </a:solidFill>
                <a:hlinkClick r:id="rId6"/>
              </a:rPr>
              <a:t>mtown@aapd.com</a:t>
            </a:r>
            <a:endParaRPr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Twitter: @maria_m_town / @AAPD </a:t>
            </a:r>
            <a:endParaRPr/>
          </a:p>
        </p:txBody>
      </p:sp>
      <p:pic>
        <p:nvPicPr>
          <p:cNvPr id="154" name="Google Shape;154;gcc73485191_0_9" descr="American Association of People with Disabilities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 SemiBold"/>
              <a:buNone/>
            </a:pPr>
            <a:r>
              <a:rPr lang="en-US"/>
              <a:t>COVID-19 and the Future of Disability Employment 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Maria Town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President and CEO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American Association of People with Disabilities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April, 13, 2021 </a:t>
            </a:r>
            <a:endParaRPr/>
          </a:p>
        </p:txBody>
      </p:sp>
      <p:pic>
        <p:nvPicPr>
          <p:cNvPr id="92" name="Google Shape;92;p3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</a:pPr>
            <a:r>
              <a:rPr lang="en-US"/>
              <a:t>What We’ll Discuss Today 	</a:t>
            </a: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Who We Are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COVID-19 and Disability Employment 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Opportunities 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Concerns </a:t>
            </a:r>
            <a:endParaRPr sz="24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Other Policy and Programmatic Trends Impacting Disability Employment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Algorithmic Hiring Tools 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Care Infrastructure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Questions for the Future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4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</a:pPr>
            <a:r>
              <a:rPr lang="en-US"/>
              <a:t>Who We Are 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Founded in 1995, the American Association of People with Disabilities is a national, cross-disability civil rights organization that works to advance the political and economic  power of the disability community.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b="1"/>
              <a:t>Convener - </a:t>
            </a:r>
            <a:r>
              <a:rPr lang="en-US"/>
              <a:t>AAPD Tech Forum, We Will Ride Coalition 	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b="1"/>
              <a:t>Connector  -</a:t>
            </a:r>
            <a:r>
              <a:rPr lang="en-US"/>
              <a:t> Summer Internship Program, Disability Mentoring Day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/>
          </a:p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b="1"/>
              <a:t>Catalyst - </a:t>
            </a:r>
            <a:r>
              <a:rPr lang="en-US"/>
              <a:t>REV UP, Start Access </a:t>
            </a:r>
            <a:endParaRPr/>
          </a:p>
        </p:txBody>
      </p:sp>
      <p:pic>
        <p:nvPicPr>
          <p:cNvPr id="108" name="Google Shape;108;p5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</a:pPr>
            <a:r>
              <a:rPr lang="en-US"/>
              <a:t>COVID and Disability Employment: Opportunities 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/>
              <a:t>Some pandemic headlines:</a:t>
            </a:r>
            <a:endParaRPr sz="2250"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/>
              <a:t>“</a:t>
            </a:r>
            <a:r>
              <a:rPr lang="en-US" sz="2250" b="1">
                <a:solidFill>
                  <a:srgbClr val="161616"/>
                </a:solidFill>
                <a:highlight>
                  <a:srgbClr val="FFFFFF"/>
                </a:highlight>
              </a:rPr>
              <a:t>Remote work during pandemic providing silver lining for people with disabilities” - NBC </a:t>
            </a:r>
            <a:endParaRPr sz="2250" b="1">
              <a:solidFill>
                <a:srgbClr val="161616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/>
              <a:t>“</a:t>
            </a:r>
            <a:r>
              <a:rPr lang="en-US" sz="2250" b="1"/>
              <a:t>Disabled Nurses Find COVID Silver Lining; Hope For More Inclusive Future” - Forbes </a:t>
            </a:r>
            <a:endParaRPr sz="2250" b="1"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/>
              <a:t>“</a:t>
            </a:r>
            <a:r>
              <a:rPr lang="en-US" sz="2250" b="1">
                <a:solidFill>
                  <a:srgbClr val="333333"/>
                </a:solidFill>
                <a:highlight>
                  <a:srgbClr val="FFFFFF"/>
                </a:highlight>
              </a:rPr>
              <a:t>For These Federal Employees, Telework Means Productivity Is Up, Their Backlog Is Down” - NPR </a:t>
            </a:r>
            <a:endParaRPr sz="22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333333"/>
                </a:solidFill>
                <a:highlight>
                  <a:srgbClr val="FFFFFF"/>
                </a:highlight>
              </a:rPr>
              <a:t>“This reduced overhead has been particularly attractive to state and local governments seeking to alleviate </a:t>
            </a:r>
            <a:r>
              <a:rPr lang="en-US" sz="2250" b="1">
                <a:solidFill>
                  <a:srgbClr val="2585D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 budget shortfalls</a:t>
            </a:r>
            <a:r>
              <a:rPr lang="en-US" sz="2250" b="1">
                <a:solidFill>
                  <a:srgbClr val="333333"/>
                </a:solidFill>
                <a:highlight>
                  <a:srgbClr val="FFFFFF"/>
                </a:highlight>
              </a:rPr>
              <a:t>.” - NCSL </a:t>
            </a:r>
            <a:endParaRPr sz="2250" b="1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333333"/>
                </a:solidFill>
                <a:highlight>
                  <a:srgbClr val="FFFFFF"/>
                </a:highlight>
              </a:rPr>
              <a:t>“</a:t>
            </a:r>
            <a:r>
              <a:rPr lang="en-US" sz="2250" b="1">
                <a:highlight>
                  <a:srgbClr val="F3F3F3"/>
                </a:highlight>
              </a:rPr>
              <a:t>2020 has sucked—but there are some small silver linings” - MIT Technology Review </a:t>
            </a:r>
            <a:endParaRPr sz="2250" b="1">
              <a:highlight>
                <a:srgbClr val="F3F3F3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15" name="Google Shape;115;p6" descr="American Association of People with Disabilitie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</a:pPr>
            <a:r>
              <a:rPr lang="en-US"/>
              <a:t>COVID and Disability Employment: Concerns </a:t>
            </a: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628650" y="15970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Unemployment for people with disabilities is almost twice what it it was before the pandemic began.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More than 40% of working people with disabilities were in jobs with “limited telework options” before the pandemic began.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workers in these positions experienced the greatest decline in employment between February and September of 2020. 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People with disabilities experience greater disconnection from affordable and adequate broadband services.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Workers earning less than $27,000 per year are experiencing an unemployment rate near 20%. People with disabilities are more likely to be among these lower-wage groups than higher wage-earners.</a:t>
            </a:r>
            <a:endParaRPr/>
          </a:p>
        </p:txBody>
      </p:sp>
      <p:pic>
        <p:nvPicPr>
          <p:cNvPr id="123" name="Google Shape;123;p7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 SemiBold"/>
              <a:buNone/>
            </a:pPr>
            <a:r>
              <a:rPr lang="en-US"/>
              <a:t>Programmatic Trend: Algorithmic Hiring Tools  </a:t>
            </a:r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Algorithmic-driving hiring tools are being used by employers to effectively sort through and identify talent in large application pools.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Example: A data scraper that combs through resumes and identifies gaps.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Example: Applicants take a test to determine their attention span. 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Algorithmic hiring tools can replicate the biases people have.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Algorithmic hiring tools can also be useful for job applicants with disabilities.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Example: AI-driven virtual gateway for candidates and employers.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Example: STRIVR uses virtual reality to provide training opportunities.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9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Tre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nd: 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Infrastructure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 SemiBold"/>
              <a:buNone/>
            </a:pPr>
            <a:r>
              <a:rPr lang="en-US" sz="800">
                <a:solidFill>
                  <a:schemeClr val="lt1"/>
                </a:solidFill>
              </a:rPr>
              <a:t>Project Partners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628650" y="15970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The Biden-Harris American Jobs Plan includes $400</a:t>
            </a:r>
            <a:r>
              <a:rPr lang="en-US" b="1"/>
              <a:t> Billion </a:t>
            </a:r>
            <a:r>
              <a:rPr lang="en-US"/>
              <a:t>for home and community based-services.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Congress still has to create a legislative vehicle and pass it. </a:t>
            </a:r>
            <a:endParaRPr/>
          </a:p>
          <a:p>
            <a:pPr marL="9144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Expanded long-term services under Medicaid and permanent reauthorization of the Money Follows the Person program. 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Increased wages for homecare workers and direct support workers. 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It also includes $213 billion for affordable and sustainable housing, including building and preserving more than a million affordable and sustainable rental units.</a:t>
            </a:r>
            <a:endParaRPr/>
          </a:p>
        </p:txBody>
      </p:sp>
      <p:pic>
        <p:nvPicPr>
          <p:cNvPr id="139" name="Google Shape;139;p10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628650" y="603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Questions for the Future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628650" y="12922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will COVID impact the size and profile of disability employment in the future?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can we as a community of disabled people and our allies support COVID survivors transitioning to life with a disability?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can we ensure that physical, in-person workplaces and virtual workplaces are both created to be accessible and inclusive?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How do we prevent telework from becoming a tool for segregation?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do we ensure that artificial intelligence works to remove disability bias in the hiring process and not replicate it?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does care infrastructure look like when its primary building block is truly interdependence?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8" descr="American Association of People with Disabili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908949"/>
            <a:ext cx="2556974" cy="6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S 2021 PPT Template">
  <a:themeElements>
    <a:clrScheme name="SO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4093"/>
      </a:accent1>
      <a:accent2>
        <a:srgbClr val="6D643F"/>
      </a:accent2>
      <a:accent3>
        <a:srgbClr val="A5A5A5"/>
      </a:accent3>
      <a:accent4>
        <a:srgbClr val="F5E9BE"/>
      </a:accent4>
      <a:accent5>
        <a:srgbClr val="C7CFE4"/>
      </a:accent5>
      <a:accent6>
        <a:srgbClr val="174C4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On-screen Show (4:3)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Source Sans Pro SemiBold</vt:lpstr>
      <vt:lpstr>Calibri</vt:lpstr>
      <vt:lpstr>Source Sans Pro</vt:lpstr>
      <vt:lpstr>SOS 2021 PPT Template</vt:lpstr>
      <vt:lpstr>Americans with Disabilities Act STATE OF THE SCIENCE</vt:lpstr>
      <vt:lpstr>COVID-19 and the Future of Disability Employment </vt:lpstr>
      <vt:lpstr>What We’ll Discuss Today  </vt:lpstr>
      <vt:lpstr>Who We Are </vt:lpstr>
      <vt:lpstr>COVID and Disability Employment: Opportunities </vt:lpstr>
      <vt:lpstr>COVID and Disability Employment: Concerns </vt:lpstr>
      <vt:lpstr>Programmatic Trend: Algorithmic Hiring Tools  </vt:lpstr>
      <vt:lpstr>Policy Trend:  Care Infrastructure  Project Partners</vt:lpstr>
      <vt:lpstr>Questions for the Future </vt:lpstr>
      <vt:lpstr>Moments for Joy!  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Americans with Disabilities Act STATE OF THE SCIENCE</dc:title>
  <dc:creator>Linea Johnson</dc:creator>
  <cp:lastModifiedBy>Linea Johnson</cp:lastModifiedBy>
  <cp:revision>1</cp:revision>
  <dcterms:created xsi:type="dcterms:W3CDTF">2021-01-19T21:47:11Z</dcterms:created>
  <dcterms:modified xsi:type="dcterms:W3CDTF">2021-04-12T15:46:44Z</dcterms:modified>
</cp:coreProperties>
</file>