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FF3E6-A6C3-2B49-869D-28261C0F6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9469-943F-2C48-9BEF-EF03589B7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55CEC-9D58-D640-A63B-0A936ED1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7BC8-BA9D-4046-98A5-319990BD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8F4DA-53B4-C64F-8451-8B962827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1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CBF0-5AAF-E64E-90FE-79545C42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4D424-B9E8-6F4F-AE33-8A8710FB1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73A9-B002-A540-8B73-4C7BEAC8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57E6-D688-3D48-A45E-D5382018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6500C-6BDA-C344-A98D-8F0A336A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1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7644E-D275-DF4A-93BA-68CDEA5FC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14D90-DAC0-8A4E-8F38-1AEBC1B69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AD6D9-EE62-B541-A7FE-1B3193A3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D311F-99C8-C842-A214-4E09C44F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150A1-B7CA-A240-B554-53CC3AB0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7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B07E4-3B6F-B941-86D2-3ADAFA73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99EDE-3CB0-EC48-87B6-5325D5D00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F843E-9505-A047-B3FE-D7D67E3E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A54B8-5976-8045-82CD-255B38AF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73BDC-4C03-DA4C-9A17-1918D83E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4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9671-4EF0-8047-9BC7-E98EDF3CF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952BA-AF22-A642-A901-07E68F0D0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DD9F7-4CDC-9842-96FA-C4B817A0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1C03E-30BD-EA43-90FC-63BA641D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920C7-131D-6C45-8CDA-79A3344F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FB7E-CF8A-C047-8E4B-74868D9B4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F0E4-A188-1A4D-BFFE-150DE981C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D82B3-74D0-8A48-BC92-C1E313A9C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42BF4-EC34-5D4B-AAB2-3BD09498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6D48E-23E9-BB47-9F5E-50E1FDF4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36BE9-03C8-5948-B0B4-4323DFE6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0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9D92-5CB9-704D-877D-DC8F2BDE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A0873-5140-1C4D-936A-A8FC47B4C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61FCD-FB2A-7A40-A5DD-3D5A4DEAC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296ACE-DA67-D140-A958-F88A1D9E4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5022B-1490-314A-9E99-89D9FFC25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AA9A5-40BC-2C4E-8DA6-FC5F5364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0A5D6-A9DE-6541-816C-C9686EA0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FA0F63-B3FD-CB4C-8DC9-B4A4AD2E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2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852C-436D-3543-93C5-4027ED85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095FF-F245-8F4E-815B-1C75D243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38BA1-A930-CD4C-83FF-6073CF26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3DE5E-1CC2-474A-9426-628E001C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FD3C2-9107-5F4F-95FC-F8FACE97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7A163-3E87-144A-A092-461D667C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0364B-7FDF-CB4D-B2EC-F07457CC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3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5EDE8-BA55-8847-BA08-8DE17F8E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33593-066D-414F-B4D8-A9D7B0EF3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E0897-5F7E-1746-AF59-1A79BB2DA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32A33-DBF1-1B47-8620-FDC41538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1F98C-A6AC-2A49-AFAD-2365A0A7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24C06-4912-384A-A0B9-01AF8C83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8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3FE9-D6F4-A54F-88FA-EAF73B80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44A841-80F1-F742-A6AE-CD1208961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74B98-98D2-2D49-AE52-86D22F699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4A265-A719-5D42-A55D-1E3D6FCB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A9F2-8B52-C24B-8279-A88A2351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484C-2450-4349-8D46-15BFDE54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3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7BB11-20BD-D24E-842D-1858286A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6273F-9B3B-8D4C-82CE-634F17958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4096C-7A45-0643-B0E7-22D1A32FE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5D30-3107-6E47-8573-2C87B47CFF2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3934B-45A5-D745-8184-8F36084C8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A0BC7-77D7-4F46-8A1A-169B6C0A1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EB37-033A-2741-80A8-0F0B1ABB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2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7F6-BA48-1B42-94D5-A655D2F9F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219B8-0D1A-1E46-9085-954DB13D46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3197-EAC8-2943-84B3-51C8E006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74905-6F32-2742-9CF1-9D4879B37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4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2B057-134A-074F-BC07-351AC2878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8D03C-0A06-8C4B-BB8F-14913B38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If relevant: </a:t>
            </a:r>
          </a:p>
          <a:p>
            <a:pPr lvl="1"/>
            <a:r>
              <a:rPr lang="en-US" dirty="0"/>
              <a:t>Note any community-based organizations (CBOs) with which you are collaborating currently.  </a:t>
            </a:r>
          </a:p>
          <a:p>
            <a:pPr lvl="1"/>
            <a:r>
              <a:rPr lang="en-US" dirty="0"/>
              <a:t>Note any other CBOs that are local to your project site(s) and engaged with the populations that you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DB5E-53B9-2F4F-9486-D72C6004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0E46-FCA4-7848-B3C6-409F305D3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question(s) of research and why they are important</a:t>
            </a:r>
          </a:p>
          <a:p>
            <a:r>
              <a:rPr lang="en-US" sz="3600" dirty="0"/>
              <a:t>Key finding(s) and take home message</a:t>
            </a:r>
          </a:p>
          <a:p>
            <a:r>
              <a:rPr lang="en-US" sz="3600" dirty="0"/>
              <a:t>Why is this research important?</a:t>
            </a:r>
          </a:p>
          <a:p>
            <a:r>
              <a:rPr lang="en-US" sz="3600" dirty="0"/>
              <a:t>How is this related to HIV prevention/treatment/cure?</a:t>
            </a:r>
          </a:p>
          <a:p>
            <a:r>
              <a:rPr lang="en-US" sz="3600" dirty="0"/>
              <a:t>Why should community be excited about this?</a:t>
            </a:r>
          </a:p>
        </p:txBody>
      </p:sp>
    </p:spTree>
    <p:extLst>
      <p:ext uri="{BB962C8B-B14F-4D97-AF65-F5344CB8AC3E}">
        <p14:creationId xmlns:p14="http://schemas.microsoft.com/office/powerpoint/2010/main" val="396054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9E05-EDC7-8C45-9054-412B997D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CCG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31EE-E0E8-7249-9F7E-9581EA84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2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7F6-BA48-1B42-94D5-A655D2F9F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8729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109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Cover Slide</vt:lpstr>
      <vt:lpstr>Project Description</vt:lpstr>
      <vt:lpstr>Methods/Analysis</vt:lpstr>
      <vt:lpstr>Community Slide</vt:lpstr>
      <vt:lpstr>Questions for the CCG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</dc:title>
  <dc:creator>Wallace PhD, Stephaun E</dc:creator>
  <cp:lastModifiedBy>CJasmine</cp:lastModifiedBy>
  <cp:revision>11</cp:revision>
  <dcterms:created xsi:type="dcterms:W3CDTF">2021-01-21T17:59:19Z</dcterms:created>
  <dcterms:modified xsi:type="dcterms:W3CDTF">2022-02-05T03:56:55Z</dcterms:modified>
</cp:coreProperties>
</file>