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2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3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4.xml" ContentType="application/vnd.openxmlformats-officedocument.theme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5.xml" ContentType="application/vnd.openxmlformats-officedocument.theme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theme/theme6.xml" ContentType="application/vnd.openxmlformats-officedocument.theme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theme/theme7.xml" ContentType="application/vnd.openxmlformats-officedocument.theme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theme/theme8.xml" ContentType="application/vnd.openxmlformats-officedocument.theme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omments/modernComment_7FFFD5EE_75FDFD2B.xml" ContentType="application/vnd.ms-powerpoint.comments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772" r:id="rId2"/>
    <p:sldMasterId id="2147483777" r:id="rId3"/>
    <p:sldMasterId id="2147483789" r:id="rId4"/>
    <p:sldMasterId id="2147483801" r:id="rId5"/>
    <p:sldMasterId id="2147483813" r:id="rId6"/>
    <p:sldMasterId id="2147483825" r:id="rId7"/>
    <p:sldMasterId id="2147483838" r:id="rId8"/>
    <p:sldMasterId id="2147483853" r:id="rId9"/>
  </p:sldMasterIdLst>
  <p:notesMasterIdLst>
    <p:notesMasterId r:id="rId65"/>
  </p:notesMasterIdLst>
  <p:handoutMasterIdLst>
    <p:handoutMasterId r:id="rId66"/>
  </p:handoutMasterIdLst>
  <p:sldIdLst>
    <p:sldId id="263" r:id="rId10"/>
    <p:sldId id="2147479440" r:id="rId11"/>
    <p:sldId id="2147479439" r:id="rId12"/>
    <p:sldId id="949" r:id="rId13"/>
    <p:sldId id="951" r:id="rId14"/>
    <p:sldId id="950" r:id="rId15"/>
    <p:sldId id="2145707152" r:id="rId16"/>
    <p:sldId id="2145707153" r:id="rId17"/>
    <p:sldId id="2357" r:id="rId18"/>
    <p:sldId id="2147479437" r:id="rId19"/>
    <p:sldId id="2348" r:id="rId20"/>
    <p:sldId id="2147375748" r:id="rId21"/>
    <p:sldId id="2432" r:id="rId22"/>
    <p:sldId id="2147375906" r:id="rId23"/>
    <p:sldId id="2147375966" r:id="rId24"/>
    <p:sldId id="416" r:id="rId25"/>
    <p:sldId id="286" r:id="rId26"/>
    <p:sldId id="504" r:id="rId27"/>
    <p:sldId id="505" r:id="rId28"/>
    <p:sldId id="2147375969" r:id="rId29"/>
    <p:sldId id="533" r:id="rId30"/>
    <p:sldId id="2147375755" r:id="rId31"/>
    <p:sldId id="2362" r:id="rId32"/>
    <p:sldId id="383" r:id="rId33"/>
    <p:sldId id="2147375753" r:id="rId34"/>
    <p:sldId id="2147375760" r:id="rId35"/>
    <p:sldId id="2147375759" r:id="rId36"/>
    <p:sldId id="2147375934" r:id="rId37"/>
    <p:sldId id="2145705775" r:id="rId38"/>
    <p:sldId id="2147375947" r:id="rId39"/>
    <p:sldId id="2147375896" r:id="rId40"/>
    <p:sldId id="2147375898" r:id="rId41"/>
    <p:sldId id="2147375899" r:id="rId42"/>
    <p:sldId id="2345" r:id="rId43"/>
    <p:sldId id="2359" r:id="rId44"/>
    <p:sldId id="2147479438" r:id="rId45"/>
    <p:sldId id="2147479441" r:id="rId46"/>
    <p:sldId id="2147472879" r:id="rId47"/>
    <p:sldId id="332" r:id="rId48"/>
    <p:sldId id="3151" r:id="rId49"/>
    <p:sldId id="3158" r:id="rId50"/>
    <p:sldId id="512" r:id="rId51"/>
    <p:sldId id="511" r:id="rId52"/>
    <p:sldId id="296" r:id="rId53"/>
    <p:sldId id="2147472880" r:id="rId54"/>
    <p:sldId id="2147375767" r:id="rId55"/>
    <p:sldId id="2147472878" r:id="rId56"/>
    <p:sldId id="2147472882" r:id="rId57"/>
    <p:sldId id="375" r:id="rId58"/>
    <p:sldId id="517" r:id="rId59"/>
    <p:sldId id="2147375734" r:id="rId60"/>
    <p:sldId id="2147375762" r:id="rId61"/>
    <p:sldId id="376" r:id="rId62"/>
    <p:sldId id="2147472881" r:id="rId63"/>
    <p:sldId id="281" r:id="rId6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7801E09-B7EE-CE3B-5AAD-080364FD10D1}" name="Cohen, Stephanie" initials="CS" userId="S::stephanie.cohen@sfdph.org::d3629d37-7eb6-4173-8bd3-e98d68fbcdec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USAN BUCHBINDER" initials="SB" lastIdx="4" clrIdx="0">
    <p:extLst>
      <p:ext uri="{19B8F6BF-5375-455C-9EA6-DF929625EA0E}">
        <p15:presenceInfo xmlns:p15="http://schemas.microsoft.com/office/powerpoint/2012/main" userId="S-1-5-21-789336058-117609710-839522115-19627" providerId="AD"/>
      </p:ext>
    </p:extLst>
  </p:cmAuthor>
  <p:cmAuthor id="2" name="HYMAN SCOTT" initials="HS" lastIdx="6" clrIdx="1">
    <p:extLst>
      <p:ext uri="{19B8F6BF-5375-455C-9EA6-DF929625EA0E}">
        <p15:presenceInfo xmlns:p15="http://schemas.microsoft.com/office/powerpoint/2012/main" userId="S-1-5-21-789336058-117609710-839522115-31853" providerId="AD"/>
      </p:ext>
    </p:extLst>
  </p:cmAuthor>
  <p:cmAuthor id="3" name="Bloome, Jessica" initials="BJ" lastIdx="8" clrIdx="2">
    <p:extLst>
      <p:ext uri="{19B8F6BF-5375-455C-9EA6-DF929625EA0E}">
        <p15:presenceInfo xmlns:p15="http://schemas.microsoft.com/office/powerpoint/2012/main" userId="S::Jessica.Bloome@ucsf.edu::2803b81b-c0b4-484e-ad6f-fbc75b0855ea" providerId="AD"/>
      </p:ext>
    </p:extLst>
  </p:cmAuthor>
  <p:cmAuthor id="4" name="Susan Buchbinder" initials="SB [2]" lastIdx="4" clrIdx="3">
    <p:extLst>
      <p:ext uri="{19B8F6BF-5375-455C-9EA6-DF929625EA0E}">
        <p15:presenceInfo xmlns:p15="http://schemas.microsoft.com/office/powerpoint/2012/main" userId="8c359d77420dfa00" providerId="Windows Live"/>
      </p:ext>
    </p:extLst>
  </p:cmAuthor>
  <p:cmAuthor id="5" name="Susan Buchbinder" initials="SB" lastIdx="1" clrIdx="4">
    <p:extLst>
      <p:ext uri="{19B8F6BF-5375-455C-9EA6-DF929625EA0E}">
        <p15:presenceInfo xmlns:p15="http://schemas.microsoft.com/office/powerpoint/2012/main" userId="Susan Buchbinder" providerId="None"/>
      </p:ext>
    </p:extLst>
  </p:cmAuthor>
  <p:cmAuthor id="6" name="Liu, Albert (DPH)" initials="LA(" lastIdx="5" clrIdx="5">
    <p:extLst>
      <p:ext uri="{19B8F6BF-5375-455C-9EA6-DF929625EA0E}">
        <p15:presenceInfo xmlns:p15="http://schemas.microsoft.com/office/powerpoint/2012/main" userId="S::albert.liu@sfdph.org::da82e32d-5916-4e82-a931-43969f43d54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4444"/>
    <a:srgbClr val="990000"/>
    <a:srgbClr val="00823B"/>
    <a:srgbClr val="76AA80"/>
    <a:srgbClr val="FF3300"/>
    <a:srgbClr val="F17F3F"/>
    <a:srgbClr val="EEA342"/>
    <a:srgbClr val="A42381"/>
    <a:srgbClr val="A5A4A6"/>
    <a:srgbClr val="99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6407"/>
  </p:normalViewPr>
  <p:slideViewPr>
    <p:cSldViewPr snapToGrid="0" snapToObjects="1">
      <p:cViewPr varScale="1">
        <p:scale>
          <a:sx n="71" d="100"/>
          <a:sy n="71" d="100"/>
        </p:scale>
        <p:origin x="1022" y="5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notesViewPr>
    <p:cSldViewPr snapToGrid="0" snapToObjects="1">
      <p:cViewPr varScale="1">
        <p:scale>
          <a:sx n="168" d="100"/>
          <a:sy n="168" d="100"/>
        </p:scale>
        <p:origin x="5960" y="2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slide" Target="slides/slide30.xml"/><Relationship Id="rId21" Type="http://schemas.openxmlformats.org/officeDocument/2006/relationships/slide" Target="slides/slide12.xml"/><Relationship Id="rId34" Type="http://schemas.openxmlformats.org/officeDocument/2006/relationships/slide" Target="slides/slide25.xml"/><Relationship Id="rId42" Type="http://schemas.openxmlformats.org/officeDocument/2006/relationships/slide" Target="slides/slide33.xml"/><Relationship Id="rId47" Type="http://schemas.openxmlformats.org/officeDocument/2006/relationships/slide" Target="slides/slide38.xml"/><Relationship Id="rId50" Type="http://schemas.openxmlformats.org/officeDocument/2006/relationships/slide" Target="slides/slide41.xml"/><Relationship Id="rId55" Type="http://schemas.openxmlformats.org/officeDocument/2006/relationships/slide" Target="slides/slide46.xml"/><Relationship Id="rId63" Type="http://schemas.openxmlformats.org/officeDocument/2006/relationships/slide" Target="slides/slide54.xml"/><Relationship Id="rId68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71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9" Type="http://schemas.openxmlformats.org/officeDocument/2006/relationships/slide" Target="slides/slide2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slide" Target="slides/slide28.xml"/><Relationship Id="rId40" Type="http://schemas.openxmlformats.org/officeDocument/2006/relationships/slide" Target="slides/slide31.xml"/><Relationship Id="rId45" Type="http://schemas.openxmlformats.org/officeDocument/2006/relationships/slide" Target="slides/slide36.xml"/><Relationship Id="rId53" Type="http://schemas.openxmlformats.org/officeDocument/2006/relationships/slide" Target="slides/slide44.xml"/><Relationship Id="rId58" Type="http://schemas.openxmlformats.org/officeDocument/2006/relationships/slide" Target="slides/slide49.xml"/><Relationship Id="rId66" Type="http://schemas.openxmlformats.org/officeDocument/2006/relationships/handoutMaster" Target="handoutMasters/handout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49" Type="http://schemas.openxmlformats.org/officeDocument/2006/relationships/slide" Target="slides/slide40.xml"/><Relationship Id="rId57" Type="http://schemas.openxmlformats.org/officeDocument/2006/relationships/slide" Target="slides/slide48.xml"/><Relationship Id="rId61" Type="http://schemas.openxmlformats.org/officeDocument/2006/relationships/slide" Target="slides/slide52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4" Type="http://schemas.openxmlformats.org/officeDocument/2006/relationships/slide" Target="slides/slide35.xml"/><Relationship Id="rId52" Type="http://schemas.openxmlformats.org/officeDocument/2006/relationships/slide" Target="slides/slide43.xml"/><Relationship Id="rId60" Type="http://schemas.openxmlformats.org/officeDocument/2006/relationships/slide" Target="slides/slide51.xml"/><Relationship Id="rId65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Relationship Id="rId43" Type="http://schemas.openxmlformats.org/officeDocument/2006/relationships/slide" Target="slides/slide34.xml"/><Relationship Id="rId48" Type="http://schemas.openxmlformats.org/officeDocument/2006/relationships/slide" Target="slides/slide39.xml"/><Relationship Id="rId56" Type="http://schemas.openxmlformats.org/officeDocument/2006/relationships/slide" Target="slides/slide47.xml"/><Relationship Id="rId64" Type="http://schemas.openxmlformats.org/officeDocument/2006/relationships/slide" Target="slides/slide55.xml"/><Relationship Id="rId69" Type="http://schemas.openxmlformats.org/officeDocument/2006/relationships/viewProps" Target="viewProp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2.xml"/><Relationship Id="rId72" Type="http://schemas.microsoft.com/office/2018/10/relationships/authors" Target="author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slide" Target="slides/slide29.xml"/><Relationship Id="rId46" Type="http://schemas.openxmlformats.org/officeDocument/2006/relationships/slide" Target="slides/slide37.xml"/><Relationship Id="rId59" Type="http://schemas.openxmlformats.org/officeDocument/2006/relationships/slide" Target="slides/slide50.xml"/><Relationship Id="rId67" Type="http://schemas.openxmlformats.org/officeDocument/2006/relationships/commentAuthors" Target="commentAuthors.xml"/><Relationship Id="rId20" Type="http://schemas.openxmlformats.org/officeDocument/2006/relationships/slide" Target="slides/slide11.xml"/><Relationship Id="rId41" Type="http://schemas.openxmlformats.org/officeDocument/2006/relationships/slide" Target="slides/slide32.xml"/><Relationship Id="rId54" Type="http://schemas.openxmlformats.org/officeDocument/2006/relationships/slide" Target="slides/slide45.xml"/><Relationship Id="rId62" Type="http://schemas.openxmlformats.org/officeDocument/2006/relationships/slide" Target="slides/slide53.xml"/><Relationship Id="rId7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\\std-fi01\users1\Stephanie%20Cohen\CC%20Research\STD%20PEP\Post%20study\GTZ-NPI\Copy%20of%20doxy_pep_uptake_12feb24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3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4DB-45E4-B18A-1B797C0B49D6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4DB-45E4-B18A-1B797C0B49D6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24DB-45E4-B18A-1B797C0B49D6}"/>
              </c:ext>
            </c:extLst>
          </c:dPt>
          <c:dPt>
            <c:idx val="6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24DB-45E4-B18A-1B797C0B49D6}"/>
              </c:ext>
            </c:extLst>
          </c:dPt>
          <c:dPt>
            <c:idx val="7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24DB-45E4-B18A-1B797C0B49D6}"/>
              </c:ext>
            </c:extLst>
          </c:dPt>
          <c:dPt>
            <c:idx val="8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24DB-45E4-B18A-1B797C0B49D6}"/>
              </c:ext>
            </c:extLst>
          </c:dPt>
          <c:dPt>
            <c:idx val="9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24DB-45E4-B18A-1B797C0B49D6}"/>
              </c:ext>
            </c:extLst>
          </c:dPt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Sheet1!$D$1:$D$10</c:f>
              <c:strCache>
                <c:ptCount val="10"/>
                <c:pt idx="0">
                  <c:v>Latinx</c:v>
                </c:pt>
                <c:pt idx="1">
                  <c:v>Black</c:v>
                </c:pt>
                <c:pt idx="2">
                  <c:v>White</c:v>
                </c:pt>
                <c:pt idx="3">
                  <c:v>Women</c:v>
                </c:pt>
                <c:pt idx="4">
                  <c:v>MSM</c:v>
                </c:pt>
                <c:pt idx="5">
                  <c:v>Age &lt;30</c:v>
                </c:pt>
                <c:pt idx="6">
                  <c:v>Age ≥30</c:v>
                </c:pt>
                <c:pt idx="7">
                  <c:v>PWID</c:v>
                </c:pt>
                <c:pt idx="8">
                  <c:v>Homeless</c:v>
                </c:pt>
                <c:pt idx="9">
                  <c:v>Not homeless</c:v>
                </c:pt>
              </c:strCache>
            </c:strRef>
          </c:cat>
          <c:val>
            <c:numRef>
              <c:f>Sheet1!$E$1:$E$10</c:f>
              <c:numCache>
                <c:formatCode>General</c:formatCode>
                <c:ptCount val="10"/>
                <c:pt idx="0">
                  <c:v>0.32</c:v>
                </c:pt>
                <c:pt idx="1">
                  <c:v>0.35</c:v>
                </c:pt>
                <c:pt idx="2">
                  <c:v>0.52</c:v>
                </c:pt>
                <c:pt idx="3">
                  <c:v>0.04</c:v>
                </c:pt>
                <c:pt idx="4">
                  <c:v>0.43</c:v>
                </c:pt>
                <c:pt idx="5">
                  <c:v>0.27</c:v>
                </c:pt>
                <c:pt idx="6">
                  <c:v>0.53</c:v>
                </c:pt>
                <c:pt idx="7">
                  <c:v>1.2E-2</c:v>
                </c:pt>
                <c:pt idx="8">
                  <c:v>0.05</c:v>
                </c:pt>
                <c:pt idx="9">
                  <c:v>0.4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24DB-45E4-B18A-1B797C0B49D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96202432"/>
        <c:axId val="699858184"/>
      </c:barChart>
      <c:catAx>
        <c:axId val="6962024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99858184"/>
        <c:crosses val="autoZero"/>
        <c:auto val="1"/>
        <c:lblAlgn val="ctr"/>
        <c:lblOffset val="100"/>
        <c:noMultiLvlLbl val="0"/>
      </c:catAx>
      <c:valAx>
        <c:axId val="6998581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2400" b="1">
                    <a:solidFill>
                      <a:sysClr val="windowText" lastClr="000000"/>
                    </a:solidFill>
                  </a:rPr>
                  <a:t>% using PrEP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2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96202432"/>
        <c:crosses val="autoZero"/>
        <c:crossBetween val="between"/>
        <c:majorUnit val="0.2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chemeClr val="tx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000" b="1" dirty="0">
                <a:solidFill>
                  <a:schemeClr val="tx2">
                    <a:lumMod val="50000"/>
                  </a:schemeClr>
                </a:solidFill>
              </a:rPr>
              <a:t>HIV Incidence,</a:t>
            </a:r>
            <a:r>
              <a:rPr lang="en-US" sz="2000" b="1" baseline="0" dirty="0">
                <a:solidFill>
                  <a:schemeClr val="tx2">
                    <a:lumMod val="50000"/>
                  </a:schemeClr>
                </a:solidFill>
              </a:rPr>
              <a:t> US Black MSM and TGW</a:t>
            </a:r>
            <a:endParaRPr lang="en-US" sz="2000" b="1" dirty="0">
              <a:solidFill>
                <a:schemeClr val="tx2">
                  <a:lumMod val="50000"/>
                </a:schemeClr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chemeClr val="tx2">
                  <a:lumMod val="50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Incidence</c:v>
                </c:pt>
              </c:strCache>
            </c:strRef>
          </c:tx>
          <c:spPr>
            <a:solidFill>
              <a:srgbClr val="EEA341"/>
            </a:solidFill>
            <a:ln>
              <a:solidFill>
                <a:srgbClr val="C00000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EEA341"/>
              </a:solidFill>
              <a:ln>
                <a:solidFill>
                  <a:schemeClr val="accent1">
                    <a:lumMod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DA4-41E0-A89D-7055720439CF}"/>
              </c:ext>
            </c:extLst>
          </c:dPt>
          <c:dPt>
            <c:idx val="1"/>
            <c:invertIfNegative val="0"/>
            <c:bubble3D val="0"/>
            <c:spPr>
              <a:solidFill>
                <a:srgbClr val="A32381">
                  <a:lumMod val="60000"/>
                  <a:lumOff val="40000"/>
                </a:srgbClr>
              </a:solidFill>
              <a:ln>
                <a:solidFill>
                  <a:schemeClr val="accent6">
                    <a:lumMod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ADA4-41E0-A89D-7055720439CF}"/>
              </c:ext>
            </c:extLst>
          </c:dPt>
          <c:dLbls>
            <c:spPr>
              <a:solidFill>
                <a:schemeClr val="bg1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errBars>
            <c:errBarType val="both"/>
            <c:errValType val="cust"/>
            <c:noEndCap val="0"/>
            <c:plus>
              <c:numRef>
                <c:f>Sheet1!$C$2:$C$3</c:f>
                <c:numCache>
                  <c:formatCode>General</c:formatCode>
                  <c:ptCount val="2"/>
                  <c:pt idx="0">
                    <c:v>1.37</c:v>
                  </c:pt>
                  <c:pt idx="1">
                    <c:v>0.91</c:v>
                  </c:pt>
                </c:numCache>
              </c:numRef>
            </c:plus>
            <c:minus>
              <c:numRef>
                <c:f>Sheet1!$D$2:$D$3</c:f>
                <c:numCache>
                  <c:formatCode>General</c:formatCode>
                  <c:ptCount val="2"/>
                  <c:pt idx="0">
                    <c:v>0.93</c:v>
                  </c:pt>
                  <c:pt idx="1">
                    <c:v>0.42</c:v>
                  </c:pt>
                </c:numCache>
              </c:numRef>
            </c:minus>
            <c:spPr>
              <a:noFill/>
              <a:ln w="15875" cap="flat" cmpd="sng" algn="ctr">
                <a:solidFill>
                  <a:schemeClr val="tx1"/>
                </a:solidFill>
                <a:round/>
              </a:ln>
              <a:effectLst/>
            </c:spPr>
          </c:errBars>
          <c:cat>
            <c:strRef>
              <c:f>Sheet1!$A$2:$A$3</c:f>
              <c:strCache>
                <c:ptCount val="2"/>
                <c:pt idx="0">
                  <c:v>TDF/FTC</c:v>
                </c:pt>
                <c:pt idx="1">
                  <c:v>CAB-LA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2.11</c:v>
                </c:pt>
                <c:pt idx="1">
                  <c:v>0.57999999999999996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DA4-41E0-A89D-7055720439C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979711744"/>
        <c:axId val="474843088"/>
      </c:barChart>
      <c:catAx>
        <c:axId val="9797117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74843088"/>
        <c:crosses val="autoZero"/>
        <c:auto val="1"/>
        <c:lblAlgn val="ctr"/>
        <c:lblOffset val="100"/>
        <c:noMultiLvlLbl val="0"/>
      </c:catAx>
      <c:valAx>
        <c:axId val="474843088"/>
        <c:scaling>
          <c:orientation val="minMax"/>
          <c:max val="5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3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b="1" dirty="0"/>
                  <a:t>HIV</a:t>
                </a:r>
                <a:r>
                  <a:rPr lang="en-US" b="1" baseline="0" dirty="0"/>
                  <a:t> Incidence Rate (per 100 PY)</a:t>
                </a:r>
                <a:endParaRPr lang="en-US" b="1" dirty="0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33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79711744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chemeClr val="tx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000" b="1" dirty="0">
                <a:solidFill>
                  <a:schemeClr val="tx2">
                    <a:lumMod val="50000"/>
                  </a:schemeClr>
                </a:solidFill>
              </a:rPr>
              <a:t>HIV Incidence,</a:t>
            </a:r>
            <a:r>
              <a:rPr lang="en-US" sz="2000" b="1" baseline="0" dirty="0">
                <a:solidFill>
                  <a:schemeClr val="tx2">
                    <a:lumMod val="50000"/>
                  </a:schemeClr>
                </a:solidFill>
              </a:rPr>
              <a:t> US Non-Black MSM and TGW</a:t>
            </a:r>
            <a:endParaRPr lang="en-US" sz="2000" b="1" dirty="0">
              <a:solidFill>
                <a:schemeClr val="tx2">
                  <a:lumMod val="50000"/>
                </a:schemeClr>
              </a:solidFill>
            </a:endParaRPr>
          </a:p>
        </c:rich>
      </c:tx>
      <c:layout>
        <c:manualLayout>
          <c:xMode val="edge"/>
          <c:yMode val="edge"/>
          <c:x val="0.15215865548609789"/>
          <c:y val="1.167456998284205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chemeClr val="tx2">
                  <a:lumMod val="50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Incidence</c:v>
                </c:pt>
              </c:strCache>
            </c:strRef>
          </c:tx>
          <c:spPr>
            <a:solidFill>
              <a:srgbClr val="C00000"/>
            </a:solidFill>
            <a:ln>
              <a:solidFill>
                <a:srgbClr val="C00000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EEA341"/>
              </a:solidFill>
              <a:ln>
                <a:solidFill>
                  <a:schemeClr val="accent1">
                    <a:lumMod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1C8-4B37-802A-D9F738CBD26C}"/>
              </c:ext>
            </c:extLst>
          </c:dPt>
          <c:dPt>
            <c:idx val="1"/>
            <c:invertIfNegative val="0"/>
            <c:bubble3D val="0"/>
            <c:spPr>
              <a:solidFill>
                <a:srgbClr val="D668A1"/>
              </a:solidFill>
              <a:ln>
                <a:solidFill>
                  <a:schemeClr val="accent6">
                    <a:lumMod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A1C8-4B37-802A-D9F738CBD26C}"/>
              </c:ext>
            </c:extLst>
          </c:dPt>
          <c:dLbls>
            <c:dLbl>
              <c:idx val="1"/>
              <c:layout>
                <c:manualLayout>
                  <c:x val="2.1750955329360843E-3"/>
                  <c:y val="1.4593212478552574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1C8-4B37-802A-D9F738CBD26C}"/>
                </c:ext>
              </c:extLst>
            </c:dLbl>
            <c:spPr>
              <a:solidFill>
                <a:schemeClr val="bg1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errBars>
            <c:errBarType val="both"/>
            <c:errValType val="cust"/>
            <c:noEndCap val="0"/>
            <c:plus>
              <c:numRef>
                <c:f>Sheet1!$C$2:$C$3</c:f>
                <c:numCache>
                  <c:formatCode>General</c:formatCode>
                  <c:ptCount val="2"/>
                  <c:pt idx="0">
                    <c:v>0.85</c:v>
                  </c:pt>
                  <c:pt idx="1">
                    <c:v>0.44</c:v>
                  </c:pt>
                </c:numCache>
              </c:numRef>
            </c:plus>
            <c:minus>
              <c:numRef>
                <c:f>Sheet1!$D$2:$D$3</c:f>
                <c:numCache>
                  <c:formatCode>General</c:formatCode>
                  <c:ptCount val="2"/>
                  <c:pt idx="0">
                    <c:v>0.42</c:v>
                  </c:pt>
                  <c:pt idx="1">
                    <c:v>-1.0000000000000001E-5</c:v>
                  </c:pt>
                </c:numCache>
              </c:numRef>
            </c:minus>
            <c:spPr>
              <a:noFill/>
              <a:ln w="15875" cap="flat" cmpd="sng" algn="ctr">
                <a:solidFill>
                  <a:schemeClr val="tx1"/>
                </a:solidFill>
                <a:round/>
              </a:ln>
              <a:effectLst/>
            </c:spPr>
          </c:errBars>
          <c:cat>
            <c:strRef>
              <c:f>Sheet1!$A$2:$A$3</c:f>
              <c:strCache>
                <c:ptCount val="2"/>
                <c:pt idx="0">
                  <c:v>TDF/FTC</c:v>
                </c:pt>
                <c:pt idx="1">
                  <c:v>CAB-LA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0.63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1C8-4B37-802A-D9F738CBD26C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979711744"/>
        <c:axId val="474843088"/>
      </c:barChart>
      <c:catAx>
        <c:axId val="9797117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74843088"/>
        <c:crosses val="autoZero"/>
        <c:auto val="1"/>
        <c:lblAlgn val="ctr"/>
        <c:lblOffset val="100"/>
        <c:noMultiLvlLbl val="0"/>
      </c:catAx>
      <c:valAx>
        <c:axId val="474843088"/>
        <c:scaling>
          <c:orientation val="minMax"/>
          <c:max val="5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3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b="1" dirty="0"/>
                  <a:t>HIV</a:t>
                </a:r>
                <a:r>
                  <a:rPr lang="en-US" b="1" baseline="0" dirty="0"/>
                  <a:t> Incidence Rate (per 100 PY)</a:t>
                </a:r>
                <a:endParaRPr lang="en-US" b="1" dirty="0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33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79711744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Estimated</a:t>
            </a:r>
            <a:r>
              <a:rPr lang="en-US" baseline="0" dirty="0"/>
              <a:t> 10-year Cost of PrEP Options</a:t>
            </a:r>
            <a:r>
              <a:rPr lang="en-US" dirty="0"/>
              <a:t>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5434489424010817"/>
          <c:y val="0.30483092277861806"/>
          <c:w val="0.73529379868466549"/>
          <c:h val="0.55358971971319493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No PrEP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Total Cost (Billions)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9D7-47B5-AEA6-7953ED94095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Generic F/TDF</c:v>
                </c:pt>
              </c:strCache>
            </c:strRef>
          </c:tx>
          <c:spPr>
            <a:solidFill>
              <a:schemeClr val="tx1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Total Cost (Billions)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9D7-47B5-AEA6-7953ED94095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Branded F/TAF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Total Cost (Billions)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9D7-47B5-AEA6-7953ED94095A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CAB-LA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Total Cost (Billions)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9D7-47B5-AEA6-7953ED94095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631594608"/>
        <c:axId val="631594936"/>
      </c:barChart>
      <c:catAx>
        <c:axId val="63159460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31594936"/>
        <c:crosses val="autoZero"/>
        <c:auto val="1"/>
        <c:lblAlgn val="ctr"/>
        <c:lblOffset val="100"/>
        <c:noMultiLvlLbl val="0"/>
      </c:catAx>
      <c:valAx>
        <c:axId val="63159493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Total Cost (Billions)</a:t>
                </a:r>
              </a:p>
            </c:rich>
          </c:tx>
          <c:layout>
            <c:manualLayout>
              <c:xMode val="edge"/>
              <c:yMode val="edge"/>
              <c:x val="0.41453715551181108"/>
              <c:y val="0.9291366308355910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315946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1464112806448703"/>
          <c:y val="0.25503325964770679"/>
          <c:w val="0.69061948868781264"/>
          <c:h val="0.1112435955189717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2"/>
          </a:solidFill>
        </a:defRPr>
      </a:pPr>
      <a:endParaRPr lang="en-US"/>
    </a:p>
  </c:txPr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'total '!$J$6</c:f>
              <c:strCache>
                <c:ptCount val="1"/>
                <c:pt idx="0">
                  <c:v>White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'total '!$K$5:$M$5</c:f>
              <c:strCache>
                <c:ptCount val="3"/>
                <c:pt idx="0">
                  <c:v>SHC-1</c:v>
                </c:pt>
                <c:pt idx="1">
                  <c:v>SHC-2</c:v>
                </c:pt>
                <c:pt idx="2">
                  <c:v>HIV Care Clinic</c:v>
                </c:pt>
              </c:strCache>
            </c:strRef>
          </c:cat>
          <c:val>
            <c:numRef>
              <c:f>'total '!$K$6:$M$6</c:f>
              <c:numCache>
                <c:formatCode>0.0</c:formatCode>
                <c:ptCount val="3"/>
                <c:pt idx="0">
                  <c:v>22.923034176160044</c:v>
                </c:pt>
                <c:pt idx="1">
                  <c:v>23.710691823899371</c:v>
                </c:pt>
                <c:pt idx="2">
                  <c:v>5.9083379348426286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7B3-49AE-86B7-2B018AD6C7AB}"/>
            </c:ext>
          </c:extLst>
        </c:ser>
        <c:ser>
          <c:idx val="1"/>
          <c:order val="1"/>
          <c:tx>
            <c:strRef>
              <c:f>'total '!$J$7</c:f>
              <c:strCache>
                <c:ptCount val="1"/>
                <c:pt idx="0">
                  <c:v>Black/African American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'total '!$K$5:$M$5</c:f>
              <c:strCache>
                <c:ptCount val="3"/>
                <c:pt idx="0">
                  <c:v>SHC-1</c:v>
                </c:pt>
                <c:pt idx="1">
                  <c:v>SHC-2</c:v>
                </c:pt>
                <c:pt idx="2">
                  <c:v>HIV Care Clinic</c:v>
                </c:pt>
              </c:strCache>
            </c:strRef>
          </c:cat>
          <c:val>
            <c:numRef>
              <c:f>'total '!$K$7:$M$7</c:f>
              <c:numCache>
                <c:formatCode>0.0</c:formatCode>
                <c:ptCount val="3"/>
                <c:pt idx="0">
                  <c:v>18.979591836734695</c:v>
                </c:pt>
                <c:pt idx="1">
                  <c:v>21.937321937321936</c:v>
                </c:pt>
                <c:pt idx="2">
                  <c:v>5.3359683794466397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7B3-49AE-86B7-2B018AD6C7AB}"/>
            </c:ext>
          </c:extLst>
        </c:ser>
        <c:ser>
          <c:idx val="2"/>
          <c:order val="2"/>
          <c:tx>
            <c:strRef>
              <c:f>'total '!$J$8</c:f>
              <c:strCache>
                <c:ptCount val="1"/>
                <c:pt idx="0">
                  <c:v>Latinx/o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'total '!$K$5:$M$5</c:f>
              <c:strCache>
                <c:ptCount val="3"/>
                <c:pt idx="0">
                  <c:v>SHC-1</c:v>
                </c:pt>
                <c:pt idx="1">
                  <c:v>SHC-2</c:v>
                </c:pt>
                <c:pt idx="2">
                  <c:v>HIV Care Clinic</c:v>
                </c:pt>
              </c:strCache>
            </c:strRef>
          </c:cat>
          <c:val>
            <c:numRef>
              <c:f>'total '!$K$8:$M$8</c:f>
              <c:numCache>
                <c:formatCode>0.0</c:formatCode>
                <c:ptCount val="3"/>
                <c:pt idx="0">
                  <c:v>24.15329768270945</c:v>
                </c:pt>
                <c:pt idx="1">
                  <c:v>27.10997442455243</c:v>
                </c:pt>
                <c:pt idx="2">
                  <c:v>7.7220077220077217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7B3-49AE-86B7-2B018AD6C7AB}"/>
            </c:ext>
          </c:extLst>
        </c:ser>
        <c:ser>
          <c:idx val="3"/>
          <c:order val="3"/>
          <c:tx>
            <c:strRef>
              <c:f>'total '!$J$9</c:f>
              <c:strCache>
                <c:ptCount val="1"/>
                <c:pt idx="0">
                  <c:v>Asian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satMod val="103000"/>
                    <a:lumMod val="102000"/>
                    <a:tint val="94000"/>
                  </a:schemeClr>
                </a:gs>
                <a:gs pos="50000">
                  <a:schemeClr val="accent4">
                    <a:satMod val="110000"/>
                    <a:lumMod val="100000"/>
                    <a:shade val="100000"/>
                  </a:schemeClr>
                </a:gs>
                <a:gs pos="100000">
                  <a:schemeClr val="accent4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'total '!$K$5:$M$5</c:f>
              <c:strCache>
                <c:ptCount val="3"/>
                <c:pt idx="0">
                  <c:v>SHC-1</c:v>
                </c:pt>
                <c:pt idx="1">
                  <c:v>SHC-2</c:v>
                </c:pt>
                <c:pt idx="2">
                  <c:v>HIV Care Clinic</c:v>
                </c:pt>
              </c:strCache>
            </c:strRef>
          </c:cat>
          <c:val>
            <c:numRef>
              <c:f>'total '!$K$9:$M$9</c:f>
              <c:numCache>
                <c:formatCode>0.0</c:formatCode>
                <c:ptCount val="3"/>
                <c:pt idx="0">
                  <c:v>22.406876790830946</c:v>
                </c:pt>
                <c:pt idx="1">
                  <c:v>28.061224489795915</c:v>
                </c:pt>
                <c:pt idx="2">
                  <c:v>6.7510548523206744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E7B3-49AE-86B7-2B018AD6C7AB}"/>
            </c:ext>
          </c:extLst>
        </c:ser>
        <c:ser>
          <c:idx val="4"/>
          <c:order val="4"/>
          <c:tx>
            <c:strRef>
              <c:f>'total '!$J$10</c:f>
              <c:strCache>
                <c:ptCount val="1"/>
                <c:pt idx="0">
                  <c:v>Pacific Islander</c:v>
                </c:pt>
              </c:strCache>
            </c:strRef>
          </c:tx>
          <c:spPr>
            <a:gradFill rotWithShape="1">
              <a:gsLst>
                <a:gs pos="0">
                  <a:schemeClr val="accent5">
                    <a:satMod val="103000"/>
                    <a:lumMod val="102000"/>
                    <a:tint val="94000"/>
                  </a:schemeClr>
                </a:gs>
                <a:gs pos="50000">
                  <a:schemeClr val="accent5">
                    <a:satMod val="110000"/>
                    <a:lumMod val="100000"/>
                    <a:shade val="100000"/>
                  </a:schemeClr>
                </a:gs>
                <a:gs pos="100000">
                  <a:schemeClr val="accent5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'total '!$K$5:$M$5</c:f>
              <c:strCache>
                <c:ptCount val="3"/>
                <c:pt idx="0">
                  <c:v>SHC-1</c:v>
                </c:pt>
                <c:pt idx="1">
                  <c:v>SHC-2</c:v>
                </c:pt>
                <c:pt idx="2">
                  <c:v>HIV Care Clinic</c:v>
                </c:pt>
              </c:strCache>
            </c:strRef>
          </c:cat>
          <c:val>
            <c:numRef>
              <c:f>'total '!$K$10:$M$10</c:f>
              <c:numCache>
                <c:formatCode>0.0</c:formatCode>
                <c:ptCount val="3"/>
                <c:pt idx="0">
                  <c:v>17.948717948717949</c:v>
                </c:pt>
                <c:pt idx="1">
                  <c:v>23.52941176470588</c:v>
                </c:pt>
                <c:pt idx="2">
                  <c:v>5.8823529411764701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7B3-49AE-86B7-2B018AD6C7AB}"/>
            </c:ext>
          </c:extLst>
        </c:ser>
        <c:ser>
          <c:idx val="5"/>
          <c:order val="5"/>
          <c:tx>
            <c:strRef>
              <c:f>'total '!$J$11</c:f>
              <c:strCache>
                <c:ptCount val="1"/>
                <c:pt idx="0">
                  <c:v>Native American</c:v>
                </c:pt>
              </c:strCache>
            </c:strRef>
          </c:tx>
          <c:spPr>
            <a:gradFill rotWithShape="1">
              <a:gsLst>
                <a:gs pos="0">
                  <a:schemeClr val="accent6">
                    <a:satMod val="103000"/>
                    <a:lumMod val="102000"/>
                    <a:tint val="94000"/>
                  </a:schemeClr>
                </a:gs>
                <a:gs pos="50000">
                  <a:schemeClr val="accent6">
                    <a:satMod val="110000"/>
                    <a:lumMod val="100000"/>
                    <a:shade val="100000"/>
                  </a:schemeClr>
                </a:gs>
                <a:gs pos="100000">
                  <a:schemeClr val="accent6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'total '!$K$5:$M$5</c:f>
              <c:strCache>
                <c:ptCount val="3"/>
                <c:pt idx="0">
                  <c:v>SHC-1</c:v>
                </c:pt>
                <c:pt idx="1">
                  <c:v>SHC-2</c:v>
                </c:pt>
                <c:pt idx="2">
                  <c:v>HIV Care Clinic</c:v>
                </c:pt>
              </c:strCache>
            </c:strRef>
          </c:cat>
          <c:val>
            <c:numRef>
              <c:f>'total '!$K$11:$M$11</c:f>
              <c:numCache>
                <c:formatCode>0.0</c:formatCode>
                <c:ptCount val="3"/>
                <c:pt idx="0">
                  <c:v>35.294117647058826</c:v>
                </c:pt>
                <c:pt idx="1">
                  <c:v>33.333333333333329</c:v>
                </c:pt>
                <c:pt idx="2">
                  <c:v>10.526315789473683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E7B3-49AE-86B7-2B018AD6C7AB}"/>
            </c:ext>
          </c:extLst>
        </c:ser>
        <c:ser>
          <c:idx val="6"/>
          <c:order val="6"/>
          <c:tx>
            <c:strRef>
              <c:f>'total '!$J$12</c:f>
              <c:strCache>
                <c:ptCount val="1"/>
                <c:pt idx="0">
                  <c:v>Multiracial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lumMod val="60000"/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lumMod val="60000"/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60000"/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'total '!$K$5:$M$5</c:f>
              <c:strCache>
                <c:ptCount val="3"/>
                <c:pt idx="0">
                  <c:v>SHC-1</c:v>
                </c:pt>
                <c:pt idx="1">
                  <c:v>SHC-2</c:v>
                </c:pt>
                <c:pt idx="2">
                  <c:v>HIV Care Clinic</c:v>
                </c:pt>
              </c:strCache>
            </c:strRef>
          </c:cat>
          <c:val>
            <c:numRef>
              <c:f>'total '!$K$12:$M$12</c:f>
              <c:numCache>
                <c:formatCode>0.0</c:formatCode>
                <c:ptCount val="3"/>
                <c:pt idx="0">
                  <c:v>18.062200956937797</c:v>
                </c:pt>
                <c:pt idx="1">
                  <c:v>24.271844660194176</c:v>
                </c:pt>
                <c:pt idx="2">
                  <c:v>7.1428571428571423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E7B3-49AE-86B7-2B018AD6C7AB}"/>
            </c:ext>
          </c:extLst>
        </c:ser>
        <c:ser>
          <c:idx val="7"/>
          <c:order val="7"/>
          <c:tx>
            <c:strRef>
              <c:f>'total '!$J$13</c:f>
              <c:strCache>
                <c:ptCount val="1"/>
                <c:pt idx="0">
                  <c:v>Other/Unknown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lumMod val="60000"/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lumMod val="60000"/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60000"/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'total '!$K$5:$M$5</c:f>
              <c:strCache>
                <c:ptCount val="3"/>
                <c:pt idx="0">
                  <c:v>SHC-1</c:v>
                </c:pt>
                <c:pt idx="1">
                  <c:v>SHC-2</c:v>
                </c:pt>
                <c:pt idx="2">
                  <c:v>HIV Care Clinic</c:v>
                </c:pt>
              </c:strCache>
            </c:strRef>
          </c:cat>
          <c:val>
            <c:numRef>
              <c:f>'total '!$K$13:$M$13</c:f>
              <c:numCache>
                <c:formatCode>0.0</c:formatCode>
                <c:ptCount val="3"/>
                <c:pt idx="0">
                  <c:v>28.664495114006517</c:v>
                </c:pt>
                <c:pt idx="1">
                  <c:v>24.054982817869416</c:v>
                </c:pt>
                <c:pt idx="2">
                  <c:v>0.94339622641509435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E7B3-49AE-86B7-2B018AD6C7AB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967200543"/>
        <c:axId val="967202543"/>
      </c:barChart>
      <c:catAx>
        <c:axId val="96720054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67202543"/>
        <c:crosses val="autoZero"/>
        <c:auto val="1"/>
        <c:lblAlgn val="ctr"/>
        <c:lblOffset val="100"/>
        <c:noMultiLvlLbl val="0"/>
      </c:catAx>
      <c:valAx>
        <c:axId val="96720254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6720054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omments/modernComment_7FFFD5EE_75FDFD2B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FE9426EB-63B3-4938-83B5-736F3FE28689}" authorId="{17801E09-B7EE-CE3B-5AAD-080364FD10D1}" created="2024-02-16T01:05:27.500">
    <pc:sldMkLst xmlns:pc="http://schemas.microsoft.com/office/powerpoint/2013/main/command">
      <pc:docMk/>
      <pc:sldMk cId="1979579691" sldId="2147472878"/>
    </pc:sldMkLst>
    <p188:txBody>
      <a:bodyPr/>
      <a:lstStyle/>
      <a:p>
        <a:r>
          <a:rPr lang="en-US"/>
          <a:t>Will update once Maddie's talk is finalized</a:t>
        </a:r>
      </a:p>
    </p188:txBody>
  </p188:cm>
</p188:cmLst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4E82A18-0B29-4E90-85E0-44D875B8C554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906BACD0-FD1F-474E-A62C-918D1B118C98}">
      <dgm:prSet/>
      <dgm:spPr/>
      <dgm:t>
        <a:bodyPr/>
        <a:lstStyle/>
        <a:p>
          <a:r>
            <a:rPr lang="en-US" dirty="0"/>
            <a:t>Turnover of staff</a:t>
          </a:r>
        </a:p>
      </dgm:t>
    </dgm:pt>
    <dgm:pt modelId="{33D1B81F-EC16-470D-B6A5-CAF118F930B2}" type="parTrans" cxnId="{5BAD9584-8D82-4C49-8E98-DAEA1DD1B999}">
      <dgm:prSet/>
      <dgm:spPr/>
      <dgm:t>
        <a:bodyPr/>
        <a:lstStyle/>
        <a:p>
          <a:endParaRPr lang="en-US"/>
        </a:p>
      </dgm:t>
    </dgm:pt>
    <dgm:pt modelId="{200CE088-62C2-4965-B7ED-EA7A671E5D98}" type="sibTrans" cxnId="{5BAD9584-8D82-4C49-8E98-DAEA1DD1B999}">
      <dgm:prSet/>
      <dgm:spPr/>
      <dgm:t>
        <a:bodyPr/>
        <a:lstStyle/>
        <a:p>
          <a:endParaRPr lang="en-US"/>
        </a:p>
      </dgm:t>
    </dgm:pt>
    <dgm:pt modelId="{9F785FB3-799A-4131-8CC4-822663F97A70}">
      <dgm:prSet/>
      <dgm:spPr/>
      <dgm:t>
        <a:bodyPr/>
        <a:lstStyle/>
        <a:p>
          <a:r>
            <a:rPr lang="en-US" dirty="0"/>
            <a:t>Peers and medical provider turnover is common</a:t>
          </a:r>
        </a:p>
      </dgm:t>
    </dgm:pt>
    <dgm:pt modelId="{010DFFEB-35DE-4002-95BE-A276303570C8}" type="parTrans" cxnId="{F510979D-2176-470B-BDBA-952424DE94B5}">
      <dgm:prSet/>
      <dgm:spPr/>
      <dgm:t>
        <a:bodyPr/>
        <a:lstStyle/>
        <a:p>
          <a:endParaRPr lang="en-US"/>
        </a:p>
      </dgm:t>
    </dgm:pt>
    <dgm:pt modelId="{B5ED153B-2DA6-40C0-912E-F6817731BAD9}" type="sibTrans" cxnId="{F510979D-2176-470B-BDBA-952424DE94B5}">
      <dgm:prSet/>
      <dgm:spPr/>
      <dgm:t>
        <a:bodyPr/>
        <a:lstStyle/>
        <a:p>
          <a:endParaRPr lang="en-US"/>
        </a:p>
      </dgm:t>
    </dgm:pt>
    <dgm:pt modelId="{BA0F1F29-E2F9-42DC-B7A4-5C42A95E71DD}">
      <dgm:prSet/>
      <dgm:spPr/>
      <dgm:t>
        <a:bodyPr/>
        <a:lstStyle/>
        <a:p>
          <a:r>
            <a:rPr lang="en-US" dirty="0"/>
            <a:t>Intake process is a barrier to starting primary care at SFDPH clinics</a:t>
          </a:r>
        </a:p>
      </dgm:t>
    </dgm:pt>
    <dgm:pt modelId="{7EA321FC-EC5F-4F63-BEF1-0CB5D92DD8CA}" type="parTrans" cxnId="{7B675765-B000-4FD3-965E-CE41DBC90999}">
      <dgm:prSet/>
      <dgm:spPr/>
      <dgm:t>
        <a:bodyPr/>
        <a:lstStyle/>
        <a:p>
          <a:endParaRPr lang="en-US"/>
        </a:p>
      </dgm:t>
    </dgm:pt>
    <dgm:pt modelId="{D2665D7E-A9C9-4808-AB97-E73762BD170D}" type="sibTrans" cxnId="{7B675765-B000-4FD3-965E-CE41DBC90999}">
      <dgm:prSet/>
      <dgm:spPr/>
      <dgm:t>
        <a:bodyPr/>
        <a:lstStyle/>
        <a:p>
          <a:endParaRPr lang="en-US"/>
        </a:p>
      </dgm:t>
    </dgm:pt>
    <dgm:pt modelId="{208A2596-D5B2-481F-9A3F-2A4B9674A6BD}">
      <dgm:prSet/>
      <dgm:spPr/>
      <dgm:t>
        <a:bodyPr/>
        <a:lstStyle/>
        <a:p>
          <a:r>
            <a:rPr lang="en-US"/>
            <a:t>SFDPH clinics have particularly high barriers to entry into care</a:t>
          </a:r>
        </a:p>
      </dgm:t>
    </dgm:pt>
    <dgm:pt modelId="{6D3F082E-3E1A-46FE-896B-7590D2CA57E6}" type="parTrans" cxnId="{8815CB82-279C-4636-96C3-90ABFCC8E361}">
      <dgm:prSet/>
      <dgm:spPr/>
      <dgm:t>
        <a:bodyPr/>
        <a:lstStyle/>
        <a:p>
          <a:endParaRPr lang="en-US"/>
        </a:p>
      </dgm:t>
    </dgm:pt>
    <dgm:pt modelId="{E8F0A002-A564-49BC-B721-4DB09B746BE4}" type="sibTrans" cxnId="{8815CB82-279C-4636-96C3-90ABFCC8E361}">
      <dgm:prSet/>
      <dgm:spPr/>
      <dgm:t>
        <a:bodyPr/>
        <a:lstStyle/>
        <a:p>
          <a:endParaRPr lang="en-US"/>
        </a:p>
      </dgm:t>
    </dgm:pt>
    <dgm:pt modelId="{AF55B7C2-5235-474F-942F-E218857476D3}">
      <dgm:prSet/>
      <dgm:spPr/>
      <dgm:t>
        <a:bodyPr/>
        <a:lstStyle/>
        <a:p>
          <a:r>
            <a:rPr lang="en-US" dirty="0"/>
            <a:t>Orientation process can be a 6-week process</a:t>
          </a:r>
        </a:p>
      </dgm:t>
    </dgm:pt>
    <dgm:pt modelId="{8C6335E2-52FA-4841-88E9-E9DAEFEEC954}" type="parTrans" cxnId="{76B33397-055C-4F01-A95F-ACE38EAF9F53}">
      <dgm:prSet/>
      <dgm:spPr/>
      <dgm:t>
        <a:bodyPr/>
        <a:lstStyle/>
        <a:p>
          <a:endParaRPr lang="en-US"/>
        </a:p>
      </dgm:t>
    </dgm:pt>
    <dgm:pt modelId="{675BF6CC-628A-4DBD-8339-D11794EE6D47}" type="sibTrans" cxnId="{76B33397-055C-4F01-A95F-ACE38EAF9F53}">
      <dgm:prSet/>
      <dgm:spPr/>
      <dgm:t>
        <a:bodyPr/>
        <a:lstStyle/>
        <a:p>
          <a:endParaRPr lang="en-US"/>
        </a:p>
      </dgm:t>
    </dgm:pt>
    <dgm:pt modelId="{4802BA5C-986F-40C2-B692-74392CAF3123}">
      <dgm:prSet/>
      <dgm:spPr/>
      <dgm:t>
        <a:bodyPr/>
        <a:lstStyle/>
        <a:p>
          <a:r>
            <a:rPr lang="en-US" dirty="0"/>
            <a:t>Who is a good candidate for </a:t>
          </a:r>
          <a:r>
            <a:rPr lang="en-US" dirty="0" err="1"/>
            <a:t>PrEP</a:t>
          </a:r>
          <a:r>
            <a:rPr lang="en-US" dirty="0"/>
            <a:t>? </a:t>
          </a:r>
        </a:p>
      </dgm:t>
    </dgm:pt>
    <dgm:pt modelId="{911C26A7-25F8-42EF-9DAE-1E83BDEA59BE}" type="parTrans" cxnId="{E73F465D-D8C2-465F-8EB3-487164D3B9AD}">
      <dgm:prSet/>
      <dgm:spPr/>
      <dgm:t>
        <a:bodyPr/>
        <a:lstStyle/>
        <a:p>
          <a:endParaRPr lang="en-US"/>
        </a:p>
      </dgm:t>
    </dgm:pt>
    <dgm:pt modelId="{07331BB1-5966-4B03-805E-5DA18106ED1E}" type="sibTrans" cxnId="{E73F465D-D8C2-465F-8EB3-487164D3B9AD}">
      <dgm:prSet/>
      <dgm:spPr/>
      <dgm:t>
        <a:bodyPr/>
        <a:lstStyle/>
        <a:p>
          <a:endParaRPr lang="en-US"/>
        </a:p>
      </dgm:t>
    </dgm:pt>
    <dgm:pt modelId="{8D914D09-30A1-4E9F-AAFF-36AEF7DEFF83}">
      <dgm:prSet/>
      <dgm:spPr/>
      <dgm:t>
        <a:bodyPr/>
        <a:lstStyle/>
        <a:p>
          <a:r>
            <a:rPr lang="en-US" dirty="0"/>
            <a:t>Differences between Stay team and clinic staff</a:t>
          </a:r>
        </a:p>
      </dgm:t>
    </dgm:pt>
    <dgm:pt modelId="{B57FA64A-C956-4ADA-A290-C040A2704780}" type="parTrans" cxnId="{3B9182D8-50EE-4CE9-81E3-1A83C8101B91}">
      <dgm:prSet/>
      <dgm:spPr/>
      <dgm:t>
        <a:bodyPr/>
        <a:lstStyle/>
        <a:p>
          <a:endParaRPr lang="en-US"/>
        </a:p>
      </dgm:t>
    </dgm:pt>
    <dgm:pt modelId="{EDEF8508-943F-48B9-B34C-D4CA0D0E525F}" type="sibTrans" cxnId="{3B9182D8-50EE-4CE9-81E3-1A83C8101B91}">
      <dgm:prSet/>
      <dgm:spPr/>
      <dgm:t>
        <a:bodyPr/>
        <a:lstStyle/>
        <a:p>
          <a:endParaRPr lang="en-US"/>
        </a:p>
      </dgm:t>
    </dgm:pt>
    <dgm:pt modelId="{EFC7C334-9056-42DE-884C-F1D962DCE4A8}">
      <dgm:prSet/>
      <dgm:spPr/>
      <dgm:t>
        <a:bodyPr/>
        <a:lstStyle/>
        <a:p>
          <a:r>
            <a:rPr lang="en-US"/>
            <a:t>Information</a:t>
          </a:r>
        </a:p>
      </dgm:t>
    </dgm:pt>
    <dgm:pt modelId="{54E14F9E-1666-4800-B382-0DBA4095B133}" type="parTrans" cxnId="{54D92E0F-63A9-48EF-8BFB-56A371FF6DAE}">
      <dgm:prSet/>
      <dgm:spPr/>
      <dgm:t>
        <a:bodyPr/>
        <a:lstStyle/>
        <a:p>
          <a:endParaRPr lang="en-US"/>
        </a:p>
      </dgm:t>
    </dgm:pt>
    <dgm:pt modelId="{E3B874D4-18D1-4252-A559-A5264CF95AB6}" type="sibTrans" cxnId="{54D92E0F-63A9-48EF-8BFB-56A371FF6DAE}">
      <dgm:prSet/>
      <dgm:spPr/>
      <dgm:t>
        <a:bodyPr/>
        <a:lstStyle/>
        <a:p>
          <a:endParaRPr lang="en-US"/>
        </a:p>
      </dgm:t>
    </dgm:pt>
    <dgm:pt modelId="{D849BEC9-E558-4810-882E-0A6F6FF2F6FB}">
      <dgm:prSet/>
      <dgm:spPr/>
      <dgm:t>
        <a:bodyPr/>
        <a:lstStyle/>
        <a:p>
          <a:r>
            <a:rPr lang="en-US" dirty="0"/>
            <a:t>Eligibility </a:t>
          </a:r>
        </a:p>
      </dgm:t>
    </dgm:pt>
    <dgm:pt modelId="{A2C8EC5F-922D-4EC7-822A-3270BACA0CB2}" type="parTrans" cxnId="{EDAC100C-2109-4ED4-B4C6-0800F63C5578}">
      <dgm:prSet/>
      <dgm:spPr/>
      <dgm:t>
        <a:bodyPr/>
        <a:lstStyle/>
        <a:p>
          <a:endParaRPr lang="en-US"/>
        </a:p>
      </dgm:t>
    </dgm:pt>
    <dgm:pt modelId="{05F2441F-2CAF-4D81-A6FB-0EA4EAAC176A}" type="sibTrans" cxnId="{EDAC100C-2109-4ED4-B4C6-0800F63C5578}">
      <dgm:prSet/>
      <dgm:spPr/>
      <dgm:t>
        <a:bodyPr/>
        <a:lstStyle/>
        <a:p>
          <a:endParaRPr lang="en-US"/>
        </a:p>
      </dgm:t>
    </dgm:pt>
    <dgm:pt modelId="{568EC0A0-F4A3-4B7E-8A4B-869F9AC2645E}" type="pres">
      <dgm:prSet presAssocID="{04E82A18-0B29-4E90-85E0-44D875B8C554}" presName="linear" presStyleCnt="0">
        <dgm:presLayoutVars>
          <dgm:animLvl val="lvl"/>
          <dgm:resizeHandles val="exact"/>
        </dgm:presLayoutVars>
      </dgm:prSet>
      <dgm:spPr/>
    </dgm:pt>
    <dgm:pt modelId="{C2BE747F-B279-4507-AA50-1D53566CBB5F}" type="pres">
      <dgm:prSet presAssocID="{906BACD0-FD1F-474E-A62C-918D1B118C98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810D87EB-6DBA-4128-8F09-B45EF9B58852}" type="pres">
      <dgm:prSet presAssocID="{906BACD0-FD1F-474E-A62C-918D1B118C98}" presName="childText" presStyleLbl="revTx" presStyleIdx="0" presStyleCnt="3">
        <dgm:presLayoutVars>
          <dgm:bulletEnabled val="1"/>
        </dgm:presLayoutVars>
      </dgm:prSet>
      <dgm:spPr/>
    </dgm:pt>
    <dgm:pt modelId="{CD735D15-A0F8-4150-A0DC-F72F22B039D5}" type="pres">
      <dgm:prSet presAssocID="{BA0F1F29-E2F9-42DC-B7A4-5C42A95E71DD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F6A7E45C-5441-4A91-80F9-BEF1CA110442}" type="pres">
      <dgm:prSet presAssocID="{BA0F1F29-E2F9-42DC-B7A4-5C42A95E71DD}" presName="childText" presStyleLbl="revTx" presStyleIdx="1" presStyleCnt="3">
        <dgm:presLayoutVars>
          <dgm:bulletEnabled val="1"/>
        </dgm:presLayoutVars>
      </dgm:prSet>
      <dgm:spPr/>
    </dgm:pt>
    <dgm:pt modelId="{6F96351B-FC81-4853-8D98-876CD3D93076}" type="pres">
      <dgm:prSet presAssocID="{4802BA5C-986F-40C2-B692-74392CAF3123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3D629681-A960-4ED2-8449-138AAC5B9663}" type="pres">
      <dgm:prSet presAssocID="{4802BA5C-986F-40C2-B692-74392CAF3123}" presName="childText" presStyleLbl="revTx" presStyleIdx="2" presStyleCnt="3">
        <dgm:presLayoutVars>
          <dgm:bulletEnabled val="1"/>
        </dgm:presLayoutVars>
      </dgm:prSet>
      <dgm:spPr/>
    </dgm:pt>
  </dgm:ptLst>
  <dgm:cxnLst>
    <dgm:cxn modelId="{B20DAB07-1118-4B67-9E39-707778B82347}" type="presOf" srcId="{EFC7C334-9056-42DE-884C-F1D962DCE4A8}" destId="{3D629681-A960-4ED2-8449-138AAC5B9663}" srcOrd="0" destOrd="1" presId="urn:microsoft.com/office/officeart/2005/8/layout/vList2"/>
    <dgm:cxn modelId="{EDAC100C-2109-4ED4-B4C6-0800F63C5578}" srcId="{8D914D09-30A1-4E9F-AAFF-36AEF7DEFF83}" destId="{D849BEC9-E558-4810-882E-0A6F6FF2F6FB}" srcOrd="1" destOrd="0" parTransId="{A2C8EC5F-922D-4EC7-822A-3270BACA0CB2}" sibTransId="{05F2441F-2CAF-4D81-A6FB-0EA4EAAC176A}"/>
    <dgm:cxn modelId="{02B0810E-10EC-4B91-BCE9-9CF988C7B7DF}" type="presOf" srcId="{208A2596-D5B2-481F-9A3F-2A4B9674A6BD}" destId="{F6A7E45C-5441-4A91-80F9-BEF1CA110442}" srcOrd="0" destOrd="0" presId="urn:microsoft.com/office/officeart/2005/8/layout/vList2"/>
    <dgm:cxn modelId="{54D92E0F-63A9-48EF-8BFB-56A371FF6DAE}" srcId="{8D914D09-30A1-4E9F-AAFF-36AEF7DEFF83}" destId="{EFC7C334-9056-42DE-884C-F1D962DCE4A8}" srcOrd="0" destOrd="0" parTransId="{54E14F9E-1666-4800-B382-0DBA4095B133}" sibTransId="{E3B874D4-18D1-4252-A559-A5264CF95AB6}"/>
    <dgm:cxn modelId="{0477A835-B377-487C-9AC5-019C0D7A0DF3}" type="presOf" srcId="{9F785FB3-799A-4131-8CC4-822663F97A70}" destId="{810D87EB-6DBA-4128-8F09-B45EF9B58852}" srcOrd="0" destOrd="0" presId="urn:microsoft.com/office/officeart/2005/8/layout/vList2"/>
    <dgm:cxn modelId="{DB9E0939-0FA5-4F70-9C99-3839DD72B088}" type="presOf" srcId="{906BACD0-FD1F-474E-A62C-918D1B118C98}" destId="{C2BE747F-B279-4507-AA50-1D53566CBB5F}" srcOrd="0" destOrd="0" presId="urn:microsoft.com/office/officeart/2005/8/layout/vList2"/>
    <dgm:cxn modelId="{E73F465D-D8C2-465F-8EB3-487164D3B9AD}" srcId="{04E82A18-0B29-4E90-85E0-44D875B8C554}" destId="{4802BA5C-986F-40C2-B692-74392CAF3123}" srcOrd="2" destOrd="0" parTransId="{911C26A7-25F8-42EF-9DAE-1E83BDEA59BE}" sibTransId="{07331BB1-5966-4B03-805E-5DA18106ED1E}"/>
    <dgm:cxn modelId="{D569685D-E110-43A1-B83A-B483E1CD92A8}" type="presOf" srcId="{AF55B7C2-5235-474F-942F-E218857476D3}" destId="{F6A7E45C-5441-4A91-80F9-BEF1CA110442}" srcOrd="0" destOrd="1" presId="urn:microsoft.com/office/officeart/2005/8/layout/vList2"/>
    <dgm:cxn modelId="{93019F63-756D-43F3-9698-4B770AED9FD7}" type="presOf" srcId="{8D914D09-30A1-4E9F-AAFF-36AEF7DEFF83}" destId="{3D629681-A960-4ED2-8449-138AAC5B9663}" srcOrd="0" destOrd="0" presId="urn:microsoft.com/office/officeart/2005/8/layout/vList2"/>
    <dgm:cxn modelId="{7B675765-B000-4FD3-965E-CE41DBC90999}" srcId="{04E82A18-0B29-4E90-85E0-44D875B8C554}" destId="{BA0F1F29-E2F9-42DC-B7A4-5C42A95E71DD}" srcOrd="1" destOrd="0" parTransId="{7EA321FC-EC5F-4F63-BEF1-0CB5D92DD8CA}" sibTransId="{D2665D7E-A9C9-4808-AB97-E73762BD170D}"/>
    <dgm:cxn modelId="{7BA88F4C-8628-495D-A48A-EE25D2DDEDE7}" type="presOf" srcId="{BA0F1F29-E2F9-42DC-B7A4-5C42A95E71DD}" destId="{CD735D15-A0F8-4150-A0DC-F72F22B039D5}" srcOrd="0" destOrd="0" presId="urn:microsoft.com/office/officeart/2005/8/layout/vList2"/>
    <dgm:cxn modelId="{8815CB82-279C-4636-96C3-90ABFCC8E361}" srcId="{BA0F1F29-E2F9-42DC-B7A4-5C42A95E71DD}" destId="{208A2596-D5B2-481F-9A3F-2A4B9674A6BD}" srcOrd="0" destOrd="0" parTransId="{6D3F082E-3E1A-46FE-896B-7590D2CA57E6}" sibTransId="{E8F0A002-A564-49BC-B721-4DB09B746BE4}"/>
    <dgm:cxn modelId="{5BAD9584-8D82-4C49-8E98-DAEA1DD1B999}" srcId="{04E82A18-0B29-4E90-85E0-44D875B8C554}" destId="{906BACD0-FD1F-474E-A62C-918D1B118C98}" srcOrd="0" destOrd="0" parTransId="{33D1B81F-EC16-470D-B6A5-CAF118F930B2}" sibTransId="{200CE088-62C2-4965-B7ED-EA7A671E5D98}"/>
    <dgm:cxn modelId="{76B33397-055C-4F01-A95F-ACE38EAF9F53}" srcId="{208A2596-D5B2-481F-9A3F-2A4B9674A6BD}" destId="{AF55B7C2-5235-474F-942F-E218857476D3}" srcOrd="0" destOrd="0" parTransId="{8C6335E2-52FA-4841-88E9-E9DAEFEEC954}" sibTransId="{675BF6CC-628A-4DBD-8339-D11794EE6D47}"/>
    <dgm:cxn modelId="{F510979D-2176-470B-BDBA-952424DE94B5}" srcId="{906BACD0-FD1F-474E-A62C-918D1B118C98}" destId="{9F785FB3-799A-4131-8CC4-822663F97A70}" srcOrd="0" destOrd="0" parTransId="{010DFFEB-35DE-4002-95BE-A276303570C8}" sibTransId="{B5ED153B-2DA6-40C0-912E-F6817731BAD9}"/>
    <dgm:cxn modelId="{5AC1EEBF-946E-443F-A717-4196C00E8885}" type="presOf" srcId="{D849BEC9-E558-4810-882E-0A6F6FF2F6FB}" destId="{3D629681-A960-4ED2-8449-138AAC5B9663}" srcOrd="0" destOrd="2" presId="urn:microsoft.com/office/officeart/2005/8/layout/vList2"/>
    <dgm:cxn modelId="{53DA2FC9-971C-4EEE-A17F-2399EE4BF4B2}" type="presOf" srcId="{04E82A18-0B29-4E90-85E0-44D875B8C554}" destId="{568EC0A0-F4A3-4B7E-8A4B-869F9AC2645E}" srcOrd="0" destOrd="0" presId="urn:microsoft.com/office/officeart/2005/8/layout/vList2"/>
    <dgm:cxn modelId="{3B9182D8-50EE-4CE9-81E3-1A83C8101B91}" srcId="{4802BA5C-986F-40C2-B692-74392CAF3123}" destId="{8D914D09-30A1-4E9F-AAFF-36AEF7DEFF83}" srcOrd="0" destOrd="0" parTransId="{B57FA64A-C956-4ADA-A290-C040A2704780}" sibTransId="{EDEF8508-943F-48B9-B34C-D4CA0D0E525F}"/>
    <dgm:cxn modelId="{9664D0F5-F101-4671-9AC1-8366CFAFFF86}" type="presOf" srcId="{4802BA5C-986F-40C2-B692-74392CAF3123}" destId="{6F96351B-FC81-4853-8D98-876CD3D93076}" srcOrd="0" destOrd="0" presId="urn:microsoft.com/office/officeart/2005/8/layout/vList2"/>
    <dgm:cxn modelId="{9B1606FE-EB07-4853-97AC-DF2187BD6BAD}" type="presParOf" srcId="{568EC0A0-F4A3-4B7E-8A4B-869F9AC2645E}" destId="{C2BE747F-B279-4507-AA50-1D53566CBB5F}" srcOrd="0" destOrd="0" presId="urn:microsoft.com/office/officeart/2005/8/layout/vList2"/>
    <dgm:cxn modelId="{0632CFDC-46CB-4F6B-9D1A-B7251468B773}" type="presParOf" srcId="{568EC0A0-F4A3-4B7E-8A4B-869F9AC2645E}" destId="{810D87EB-6DBA-4128-8F09-B45EF9B58852}" srcOrd="1" destOrd="0" presId="urn:microsoft.com/office/officeart/2005/8/layout/vList2"/>
    <dgm:cxn modelId="{4DAA2EBB-DBD4-467A-9DDF-E0E9C375AA71}" type="presParOf" srcId="{568EC0A0-F4A3-4B7E-8A4B-869F9AC2645E}" destId="{CD735D15-A0F8-4150-A0DC-F72F22B039D5}" srcOrd="2" destOrd="0" presId="urn:microsoft.com/office/officeart/2005/8/layout/vList2"/>
    <dgm:cxn modelId="{556B647A-FB29-40BB-A1EA-76B95BCD7A18}" type="presParOf" srcId="{568EC0A0-F4A3-4B7E-8A4B-869F9AC2645E}" destId="{F6A7E45C-5441-4A91-80F9-BEF1CA110442}" srcOrd="3" destOrd="0" presId="urn:microsoft.com/office/officeart/2005/8/layout/vList2"/>
    <dgm:cxn modelId="{A4FB647F-AE19-4DA8-8DFC-5BC47D3303E5}" type="presParOf" srcId="{568EC0A0-F4A3-4B7E-8A4B-869F9AC2645E}" destId="{6F96351B-FC81-4853-8D98-876CD3D93076}" srcOrd="4" destOrd="0" presId="urn:microsoft.com/office/officeart/2005/8/layout/vList2"/>
    <dgm:cxn modelId="{E57A2F1C-AEDC-447A-B40B-BE390B7794B4}" type="presParOf" srcId="{568EC0A0-F4A3-4B7E-8A4B-869F9AC2645E}" destId="{3D629681-A960-4ED2-8449-138AAC5B9663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2BE747F-B279-4507-AA50-1D53566CBB5F}">
      <dsp:nvSpPr>
        <dsp:cNvPr id="0" name=""/>
        <dsp:cNvSpPr/>
      </dsp:nvSpPr>
      <dsp:spPr>
        <a:xfrm>
          <a:off x="0" y="48112"/>
          <a:ext cx="6151562" cy="950625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Turnover of staff</a:t>
          </a:r>
        </a:p>
      </dsp:txBody>
      <dsp:txXfrm>
        <a:off x="46406" y="94518"/>
        <a:ext cx="6058750" cy="857813"/>
      </dsp:txXfrm>
    </dsp:sp>
    <dsp:sp modelId="{810D87EB-6DBA-4128-8F09-B45EF9B58852}">
      <dsp:nvSpPr>
        <dsp:cNvPr id="0" name=""/>
        <dsp:cNvSpPr/>
      </dsp:nvSpPr>
      <dsp:spPr>
        <a:xfrm>
          <a:off x="0" y="998737"/>
          <a:ext cx="6151562" cy="414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5312" tIns="31750" rIns="177800" bIns="3175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000" kern="1200" dirty="0"/>
            <a:t>Peers and medical provider turnover is common</a:t>
          </a:r>
        </a:p>
      </dsp:txBody>
      <dsp:txXfrm>
        <a:off x="0" y="998737"/>
        <a:ext cx="6151562" cy="414000"/>
      </dsp:txXfrm>
    </dsp:sp>
    <dsp:sp modelId="{CD735D15-A0F8-4150-A0DC-F72F22B039D5}">
      <dsp:nvSpPr>
        <dsp:cNvPr id="0" name=""/>
        <dsp:cNvSpPr/>
      </dsp:nvSpPr>
      <dsp:spPr>
        <a:xfrm>
          <a:off x="0" y="1412737"/>
          <a:ext cx="6151562" cy="950625"/>
        </a:xfrm>
        <a:prstGeom prst="roundRect">
          <a:avLst/>
        </a:prstGeom>
        <a:solidFill>
          <a:schemeClr val="accent2">
            <a:hueOff val="-5175944"/>
            <a:satOff val="22930"/>
            <a:lumOff val="-843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Intake process is a barrier to starting primary care at SFDPH clinics</a:t>
          </a:r>
        </a:p>
      </dsp:txBody>
      <dsp:txXfrm>
        <a:off x="46406" y="1459143"/>
        <a:ext cx="6058750" cy="857813"/>
      </dsp:txXfrm>
    </dsp:sp>
    <dsp:sp modelId="{F6A7E45C-5441-4A91-80F9-BEF1CA110442}">
      <dsp:nvSpPr>
        <dsp:cNvPr id="0" name=""/>
        <dsp:cNvSpPr/>
      </dsp:nvSpPr>
      <dsp:spPr>
        <a:xfrm>
          <a:off x="0" y="2363362"/>
          <a:ext cx="6151562" cy="9315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5312" tIns="31750" rIns="177800" bIns="3175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000" kern="1200"/>
            <a:t>SFDPH clinics have particularly high barriers to entry into care</a:t>
          </a:r>
        </a:p>
        <a:p>
          <a:pPr marL="457200" lvl="2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000" kern="1200" dirty="0"/>
            <a:t>Orientation process can be a 6-week process</a:t>
          </a:r>
        </a:p>
      </dsp:txBody>
      <dsp:txXfrm>
        <a:off x="0" y="2363362"/>
        <a:ext cx="6151562" cy="931500"/>
      </dsp:txXfrm>
    </dsp:sp>
    <dsp:sp modelId="{6F96351B-FC81-4853-8D98-876CD3D93076}">
      <dsp:nvSpPr>
        <dsp:cNvPr id="0" name=""/>
        <dsp:cNvSpPr/>
      </dsp:nvSpPr>
      <dsp:spPr>
        <a:xfrm>
          <a:off x="0" y="3294862"/>
          <a:ext cx="6151562" cy="950625"/>
        </a:xfrm>
        <a:prstGeom prst="roundRect">
          <a:avLst/>
        </a:prstGeom>
        <a:solidFill>
          <a:schemeClr val="accent2">
            <a:hueOff val="-10351888"/>
            <a:satOff val="45859"/>
            <a:lumOff val="-1686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Who is a good candidate for </a:t>
          </a:r>
          <a:r>
            <a:rPr lang="en-US" sz="2500" kern="1200" dirty="0" err="1"/>
            <a:t>PrEP</a:t>
          </a:r>
          <a:r>
            <a:rPr lang="en-US" sz="2500" kern="1200" dirty="0"/>
            <a:t>? </a:t>
          </a:r>
        </a:p>
      </dsp:txBody>
      <dsp:txXfrm>
        <a:off x="46406" y="3341268"/>
        <a:ext cx="6058750" cy="857813"/>
      </dsp:txXfrm>
    </dsp:sp>
    <dsp:sp modelId="{3D629681-A960-4ED2-8449-138AAC5B9663}">
      <dsp:nvSpPr>
        <dsp:cNvPr id="0" name=""/>
        <dsp:cNvSpPr/>
      </dsp:nvSpPr>
      <dsp:spPr>
        <a:xfrm>
          <a:off x="0" y="4245487"/>
          <a:ext cx="6151562" cy="983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5312" tIns="31750" rIns="177800" bIns="3175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000" kern="1200" dirty="0"/>
            <a:t>Differences between Stay team and clinic staff</a:t>
          </a:r>
        </a:p>
        <a:p>
          <a:pPr marL="457200" lvl="2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000" kern="1200"/>
            <a:t>Information</a:t>
          </a:r>
        </a:p>
        <a:p>
          <a:pPr marL="457200" lvl="2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000" kern="1200" dirty="0"/>
            <a:t>Eligibility </a:t>
          </a:r>
        </a:p>
      </dsp:txBody>
      <dsp:txXfrm>
        <a:off x="0" y="4245487"/>
        <a:ext cx="6151562" cy="9832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4F996F8-AD64-874D-ACD9-846D603F872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99A8373-8504-1F41-B560-59AD17F5917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E83525-2CB0-6543-A049-3E300BE2AEE1}" type="datetimeFigureOut">
              <a:rPr lang="en-US" smtClean="0"/>
              <a:t>6/13/2024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497DB96-82F9-374A-B93E-199FB9A46E5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9D2A7A7-D926-3D40-A53B-D776C392697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515833-E05B-A245-A9CE-4842201F57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59836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21EA68-3A09-AC48-A5ED-DB4A5444C879}" type="datetimeFigureOut">
              <a:rPr lang="en-US" smtClean="0"/>
              <a:t>6/13/2024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1D6173-A438-744B-BEDD-C56C2B8491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59706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B1DF967-4F0C-2E40-8288-C353112DB6D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918057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5DE4B7-2514-6802-CC07-9CC41F76F8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CD9E34A-0E1A-4B6F-1749-98C7F32E40A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8067E88-BE54-5C7C-FAC1-715BB076ED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Transgender/Gender diverse </a:t>
            </a:r>
          </a:p>
          <a:p>
            <a:r>
              <a:rPr lang="en-US" dirty="0"/>
              <a:t>Double the central schema.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C37834-3571-3F25-EAA3-5A1E12D1A99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F1C279-2B38-42D1-9AE2-C97A5395D94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276169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Espace réservé de l'image des diapositives 1">
            <a:extLst>
              <a:ext uri="{FF2B5EF4-FFF2-40B4-BE49-F238E27FC236}">
                <a16:creationId xmlns:a16="http://schemas.microsoft.com/office/drawing/2014/main" id="{99AB6811-345C-F122-7913-DA2B7037E21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Espace réservé des notes 2">
            <a:extLst>
              <a:ext uri="{FF2B5EF4-FFF2-40B4-BE49-F238E27FC236}">
                <a16:creationId xmlns:a16="http://schemas.microsoft.com/office/drawing/2014/main" id="{CA661EF2-610D-8FBD-B0AF-7926BB4B708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/>
          </a:p>
        </p:txBody>
      </p:sp>
      <p:sp>
        <p:nvSpPr>
          <p:cNvPr id="59396" name="Espace réservé du numéro de diapositive 3">
            <a:extLst>
              <a:ext uri="{FF2B5EF4-FFF2-40B4-BE49-F238E27FC236}">
                <a16:creationId xmlns:a16="http://schemas.microsoft.com/office/drawing/2014/main" id="{9C952515-A91A-7BD3-1DCE-F2E024BB073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1363" indent="-2841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1413" indent="-22701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98613" indent="-22701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5813" indent="-22701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3013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0213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7413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4613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8BBAB8C-68C8-DD4A-9C4E-AA54A67F647F}" type="slidenum">
              <a:rPr kumimoji="0" lang="fr-FR" altLang="fr-FR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fr-FR" altLang="fr-FR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954495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Eligible here includes all MSM and TGW</a:t>
            </a:r>
          </a:p>
          <a:p>
            <a:r>
              <a:rPr lang="en-US" dirty="0"/>
              <a:t>Strut: 22.4</a:t>
            </a:r>
          </a:p>
          <a:p>
            <a:r>
              <a:rPr lang="en-US" dirty="0"/>
              <a:t>City Clinic: 25.3</a:t>
            </a:r>
          </a:p>
          <a:p>
            <a:r>
              <a:rPr lang="en-US" dirty="0"/>
              <a:t>W86: 6.4</a:t>
            </a:r>
            <a:endParaRPr lang="en-B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C3FE4BE-A048-3343-950A-09D043ECFE15}" type="slidenum">
              <a:rPr kumimoji="0" lang="en-B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44</a:t>
            </a:fld>
            <a:endParaRPr kumimoji="0" lang="en-B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2488427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model includes the no </a:t>
            </a:r>
            <a:r>
              <a:rPr lang="en-US" dirty="0" err="1"/>
              <a:t>DoxyPEP</a:t>
            </a:r>
            <a:r>
              <a:rPr lang="en-US" dirty="0"/>
              <a:t> group to account for secular trends in mean STI incidence. </a:t>
            </a:r>
          </a:p>
          <a:p>
            <a:r>
              <a:rPr lang="en-US" dirty="0"/>
              <a:t>Any STI: 58% reduction</a:t>
            </a:r>
          </a:p>
          <a:p>
            <a:r>
              <a:rPr lang="en-US" dirty="0"/>
              <a:t>CT: 67% reduction</a:t>
            </a:r>
          </a:p>
          <a:p>
            <a:r>
              <a:rPr lang="en-US" dirty="0"/>
              <a:t>Syphilis: 78% reduction</a:t>
            </a:r>
          </a:p>
          <a:p>
            <a:r>
              <a:rPr lang="en-US" dirty="0"/>
              <a:t>Gonorrhea: 11% reduction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1D6173-A438-744B-BEDD-C56C2B84917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17874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 saw similar declines for gonorrhea, chlamydia, and syphilis in the post-</a:t>
            </a:r>
            <a:r>
              <a:rPr lang="en-US" dirty="0" err="1"/>
              <a:t>DoxyPEP</a:t>
            </a:r>
            <a:r>
              <a:rPr lang="en-US" dirty="0"/>
              <a:t> period</a:t>
            </a:r>
          </a:p>
          <a:p>
            <a:r>
              <a:rPr lang="en-US" dirty="0"/>
              <a:t>For Gonorrhea: Before </a:t>
            </a:r>
            <a:r>
              <a:rPr lang="en-US" dirty="0" err="1"/>
              <a:t>DoxyPEP</a:t>
            </a:r>
            <a:r>
              <a:rPr lang="en-US" dirty="0"/>
              <a:t> GC was declining slightly, and afterwards the decline was steeper. The means are pretty close, so the lack of change in STI incidence may be secondary to follow-up time. </a:t>
            </a:r>
          </a:p>
          <a:p>
            <a:r>
              <a:rPr lang="en-US" dirty="0"/>
              <a:t>For Syphilis – the slope was lower in the post-</a:t>
            </a:r>
            <a:r>
              <a:rPr lang="en-US" dirty="0" err="1"/>
              <a:t>DoxyPEP</a:t>
            </a:r>
            <a:r>
              <a:rPr lang="en-US" dirty="0"/>
              <a:t> period, but there were fewer syphilis cases and this analysis has lower power to detect significant changes compared to the pre-post analysis of the means are lower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4C4366-5B86-4E86-BD84-FF9C9065E4B1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8769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BD7E3E-4808-4266-8331-A31010064DC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84183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Shape 274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5" name="Shape 275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sz="1100"/>
            </a:pPr>
            <a:r>
              <a:rPr lang="en-US" dirty="0"/>
              <a:t>Start with an introduction to SF Getting to Zero</a:t>
            </a:r>
          </a:p>
          <a:p>
            <a:pPr>
              <a:defRPr sz="1100"/>
            </a:pPr>
            <a:r>
              <a:rPr lang="en-US" dirty="0"/>
              <a:t>Consortium Grounded in the principles of collective impact – you can see from the arrows the goal is to coordinate and align efforts of our partners to have the biggest impact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00"/>
            </a:pPr>
            <a:r>
              <a:rPr lang="en-US" dirty="0"/>
              <a:t>Multisector consortium with over 300 members from the community, CBOs, local government, UCSF and other research institutions, public health, and industry</a:t>
            </a:r>
          </a:p>
          <a:p>
            <a:pPr>
              <a:defRPr sz="1100"/>
            </a:pPr>
            <a:r>
              <a:rPr lang="en-US" dirty="0"/>
              <a:t>Overall goals of SF GTZ are to improve health for people impacted by HIV</a:t>
            </a:r>
          </a:p>
          <a:p>
            <a:pPr>
              <a:defRPr sz="1100"/>
            </a:pPr>
            <a:r>
              <a:rPr lang="en-US" dirty="0"/>
              <a:t>Our focus is on developing and implementing innovative programs with a priority placed on equity and demonstrating impact with measurable objectives</a:t>
            </a:r>
          </a:p>
          <a:p>
            <a:pPr>
              <a:defRPr sz="1100"/>
            </a:pPr>
            <a:r>
              <a:rPr lang="en-US" dirty="0"/>
              <a:t>Also exchange best practices with other cities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Within GTZ we have a </a:t>
            </a:r>
            <a:r>
              <a:rPr lang="en-US" dirty="0" err="1"/>
              <a:t>PrEP</a:t>
            </a:r>
            <a:r>
              <a:rPr lang="en-US" dirty="0"/>
              <a:t> committee with over 50 members from a variety of </a:t>
            </a:r>
            <a:r>
              <a:rPr lang="en-US" dirty="0" err="1"/>
              <a:t>clincis</a:t>
            </a:r>
            <a:r>
              <a:rPr lang="en-US" dirty="0"/>
              <a:t> and organizations in SF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u="sng" dirty="0">
                <a:solidFill>
                  <a:srgbClr val="C00000"/>
                </a:solidFill>
                <a:latin typeface="+mn-lt"/>
              </a:rPr>
              <a:t>Mission of this committee is to p</a:t>
            </a:r>
            <a:r>
              <a:rPr lang="en-US" sz="1200" b="1" dirty="0">
                <a:solidFill>
                  <a:srgbClr val="080808"/>
                </a:solidFill>
              </a:rPr>
              <a:t>romote the Equitable Uptake and Persistence of </a:t>
            </a:r>
            <a:r>
              <a:rPr lang="en-US" sz="1200" b="1" dirty="0" err="1">
                <a:solidFill>
                  <a:srgbClr val="080808"/>
                </a:solidFill>
              </a:rPr>
              <a:t>PrEP</a:t>
            </a:r>
            <a:r>
              <a:rPr lang="en-US" sz="1200" b="1" dirty="0">
                <a:solidFill>
                  <a:srgbClr val="080808"/>
                </a:solidFill>
              </a:rPr>
              <a:t> Use through User and Provider Support, based on </a:t>
            </a:r>
            <a:r>
              <a:rPr lang="en-US" sz="1200" b="1" dirty="0" err="1">
                <a:solidFill>
                  <a:srgbClr val="080808"/>
                </a:solidFill>
              </a:rPr>
              <a:t>PrEP</a:t>
            </a:r>
            <a:r>
              <a:rPr lang="en-US" sz="1200" b="1" dirty="0">
                <a:solidFill>
                  <a:srgbClr val="080808"/>
                </a:solidFill>
              </a:rPr>
              <a:t> Metrics</a:t>
            </a:r>
            <a:endParaRPr lang="en-US" sz="12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9BC3EC-A48D-4EAB-8D4E-B45B53322B0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491124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first project is the Stay Study – Demonstration Project centering transgender people, funded by the California </a:t>
            </a:r>
            <a:r>
              <a:rPr lang="en-US"/>
              <a:t>HIV Research Program</a:t>
            </a:r>
            <a:endParaRPr lang="en-US" dirty="0"/>
          </a:p>
          <a:p>
            <a:r>
              <a:rPr lang="en-US" dirty="0"/>
              <a:t>Goal was to integrate </a:t>
            </a:r>
            <a:r>
              <a:rPr lang="en-US" dirty="0" err="1"/>
              <a:t>PrEP</a:t>
            </a:r>
            <a:r>
              <a:rPr lang="en-US" dirty="0"/>
              <a:t> delivery into trans-specific primary care clinics</a:t>
            </a:r>
          </a:p>
          <a:p>
            <a:r>
              <a:rPr lang="en-US" dirty="0"/>
              <a:t>Included community social marketing campaign, peer navigation to support outreach and </a:t>
            </a:r>
            <a:r>
              <a:rPr lang="en-US" dirty="0" err="1"/>
              <a:t>adherene</a:t>
            </a:r>
            <a:r>
              <a:rPr lang="en-US" dirty="0"/>
              <a:t> support, and some technology-based adherence support tools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517D00-C9EA-44AC-94AA-04BEF0CA791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016140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The STAY Study developed a social marketing campaign involving 12 diverse Bay Area T&amp;NB social influencers. The STAY campaign harnessed the power of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PrEP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to show diversity, beauty, vibrancy, and resilience of T&amp;NB communities, rather than to employ messaging that focuses</a:t>
            </a:r>
            <a:r>
              <a:rPr lang="en-US" sz="1200" baseline="0" dirty="0">
                <a:latin typeface="Arial" panose="020B0604020202020204" pitchFamily="34" charset="0"/>
                <a:cs typeface="Arial" panose="020B0604020202020204" pitchFamily="34" charset="0"/>
              </a:rPr>
              <a:t> on HIV risk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. For example, “Adding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PrEP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to your daily routine will not lead to huge changes in your life, but it will help you STAY magical.” Social influencers developed and incorporated their own personal messages about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PrEP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with engaging hashtags. The campaign was featured on our website (</a:t>
            </a:r>
            <a:r>
              <a:rPr lang="en-US" sz="1200" b="1" u="sng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www.staystudy.org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), posters/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palmcards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, and distributed via social media.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BB8BA1-E483-4574-9A40-75D9ACBC1C9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268086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paper shows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PrEP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use was associated with being a part of stay.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BB8BA1-E483-4574-9A40-75D9ACBC1C9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29612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BAYLAP – Bay Area Long Acting PrEP Alliance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1D6173-A438-744B-BEDD-C56C2B84917A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87499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Advantages of LA-PrEP for Prioritized Communities </a:t>
            </a:r>
          </a:p>
          <a:p>
            <a:pPr lvl="1"/>
            <a:r>
              <a:rPr lang="en-US" dirty="0"/>
              <a:t>Reduce pill-taking burden, enhanced privacy, reduced stigma</a:t>
            </a:r>
          </a:p>
          <a:p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Lack of awareness of LA-PrEP among clients and providers 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Questions about where to access it, cost, and side effects and efficacy</a:t>
            </a:r>
          </a:p>
          <a:p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Importance of social/structural determinants of 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Important to integrate PrEP delivery into programs addressing these determinants to promote equitable uptake and access to PrEP</a:t>
            </a:r>
          </a:p>
          <a:p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Provider and clinic-level barriers to LA-PrEP delivery </a:t>
            </a:r>
          </a:p>
          <a:p>
            <a:pPr lvl="1"/>
            <a:r>
              <a:rPr lang="en-US" dirty="0"/>
              <a:t>Lack of clinic systems, workflows, and clinic staffing in place for delivery of LA-PrEP</a:t>
            </a:r>
          </a:p>
          <a:p>
            <a:pPr lvl="1"/>
            <a:r>
              <a:rPr lang="en-US" dirty="0"/>
              <a:t>Insurance challenge as a major barrier to LA-PrEP delivery</a:t>
            </a:r>
          </a:p>
          <a:p>
            <a:r>
              <a:rPr lang="en-US" dirty="0"/>
              <a:t>Simple, easy-to-understand 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patient-facing educational materials </a:t>
            </a:r>
            <a:r>
              <a:rPr lang="en-US" dirty="0"/>
              <a:t>and campaigns to increase knowledge about LA-PrEP</a:t>
            </a:r>
          </a:p>
          <a:p>
            <a:r>
              <a:rPr lang="en-US" dirty="0"/>
              <a:t>Importance of the role of 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trusted PrEP navigators and providers</a:t>
            </a:r>
          </a:p>
          <a:p>
            <a:r>
              <a:rPr lang="en-US" dirty="0"/>
              <a:t>Need for 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multiple access points for LA-PrEP</a:t>
            </a:r>
            <a:r>
              <a:rPr lang="en-US" dirty="0"/>
              <a:t> including community clinics, hospitals, pharmacies, and mobile clinics/sites to reduce access barriers</a:t>
            </a:r>
          </a:p>
          <a:p>
            <a:r>
              <a:rPr lang="en-US" dirty="0"/>
              <a:t>Develop 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workflows</a:t>
            </a:r>
            <a:r>
              <a:rPr lang="en-US" dirty="0"/>
              <a:t> with clear delineation of roles and responsibilities</a:t>
            </a:r>
          </a:p>
          <a:p>
            <a:r>
              <a:rPr lang="en-US" dirty="0"/>
              <a:t>Develop 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provider trainings </a:t>
            </a:r>
            <a:r>
              <a:rPr lang="en-US" dirty="0"/>
              <a:t>on LA-PrEP prescribing, counseling, and insurance navigation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1D6173-A438-744B-BEDD-C56C2B84917A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24531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t>During the period from 2013 to 2022, a plurality (47.7%) of primary and secondary syphilis cases were among men who have sex with men (MSM; 165,642 cases).</a:t>
            </a:r>
          </a:p>
          <a:p>
            <a:pPr marL="0" lvl="0" indent="0">
              <a:buNone/>
            </a:pPr>
            <a:endParaRPr/>
          </a:p>
          <a:p>
            <a:pPr marL="0" lvl="0" indent="0">
              <a:buNone/>
            </a:pPr>
            <a:r>
              <a:t>During 2021 to 2022, the number of cases among MSM increased 4.0% (19,229 in 2021 to 20,004 in 2022), while the number of cases did not change substantially (&lt;1.0% change) among men with unknown sex of sex partners (MSU; 10,892 in 2021 to 10,946 in 2022), increased 19.0% among men who have sex with women only (MSW; 11,228 in 2021 to 13,359 in 2022), and increased 19.5% among women (12,265 in 2021 to 14,652 in 2022).</a:t>
            </a:r>
          </a:p>
          <a:p>
            <a:pPr marL="0" lvl="0" indent="0">
              <a:buNone/>
            </a:pPr>
            <a:endParaRPr/>
          </a:p>
          <a:p>
            <a:pPr marL="0" lvl="0" indent="0">
              <a:buNone/>
            </a:pPr>
            <a:r>
              <a:t>During the five-year period from 2018 to 2022, the number of cases among MSM increased 6.6% (18,760 in 2018 to 20,004 in 2022), while the number of cases increased 86.9% among MSU (5,858 in 2018 to 10,946 in 2022), 146.7% among MSW (5,416 in 2018 to 13,359 in 2022), and 193.3% among women (4,995 in 2018 to 14,652 in 2022).</a:t>
            </a:r>
          </a:p>
          <a:p>
            <a:pPr marL="0" lvl="0" indent="0">
              <a:buNone/>
            </a:pPr>
            <a:endParaRPr/>
          </a:p>
          <a:p>
            <a:pPr marL="0" lvl="0" indent="0">
              <a:buNone/>
            </a:pPr>
            <a:r>
              <a:t>During the 10-year period from 2013 to 2022, the number of cases among MSM increased 82.6% (10,954 in 2013 to 20,004 in 2022), while the number of cases increased 307.4% among MSU (2,687 in 2013 to 10,946 in 2022), 501.8% among MSW (2,220 in 2013 to 13,359 in 2022), and 876.8% among women (1,500 in 2013 to 14,652 in 2022).</a:t>
            </a:r>
          </a:p>
          <a:p>
            <a:pPr marL="0" lvl="0" indent="0">
              <a:buNone/>
            </a:pPr>
            <a:endParaRPr/>
          </a:p>
          <a:p>
            <a:pPr marL="0" lvl="0" indent="0">
              <a:buNone/>
            </a:pPr>
            <a:r>
              <a:t>This report includes data from years that coincide with the COVID-19 pandemic, which introduced uncertainty and difficulty in interpreting STI surveillance data. See Impact of COVID-19 on STIs for more information.</a:t>
            </a:r>
          </a:p>
          <a:p>
            <a:pPr marL="0" lvl="0" indent="0">
              <a:buNone/>
            </a:pPr>
            <a:endParaRPr/>
          </a:p>
          <a:p>
            <a:pPr marL="0" lvl="0" indent="0">
              <a:buNone/>
            </a:pPr>
            <a:r>
              <a:t>See Technical Notes (https://www.cdc.gov/std/statistics/2022/technical-notes.htm) for information on syphilis case reporting. Table A1 (https://www.cdc.gov/std/statistics/2022/tables/a1.htm) provides information on unknown, missing, or invalid values of select variables.</a:t>
            </a:r>
          </a:p>
          <a:p>
            <a:pPr marL="0" lvl="0" indent="0">
              <a:buNone/>
            </a:pPr>
            <a:endParaRPr/>
          </a:p>
          <a:p>
            <a:pPr marL="0" lvl="0" indent="0">
              <a:buNone/>
            </a:pPr>
            <a:r>
              <a:t>Data for all figures are available at https://www.cdc.gov/std/statistics/2022/data.zip. The file “PS Syphilis - Cases by Sex and Sex of Sex Partners (US 2013-2022).xlsx” contains the data for the figure presented on this slide.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29AFBC5-7751-4D71-8004-00EA0C069DAB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9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wmf"/><Relationship Id="rId1" Type="http://schemas.openxmlformats.org/officeDocument/2006/relationships/slideMaster" Target="../slideMasters/slideMaster9.xml"/></Relationships>
</file>

<file path=ppt/slideLayouts/_rels/slideLayout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Master" Target="../slideMasters/slideMaster9.xml"/></Relationships>
</file>

<file path=ppt/slideLayouts/_rels/slideLayout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Master" Target="../slideMasters/slideMaster9.xml"/></Relationships>
</file>

<file path=ppt/slideLayouts/_rels/slideLayout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Master" Target="../slideMasters/slideMaster9.xml"/></Relationships>
</file>

<file path=ppt/slideLayouts/_rels/slideLayout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Master" Target="../slideMasters/slideMaster9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wmf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0_PresTitle-Grey-NoSubtitle-NoPhoto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6DB3FA-BB70-C148-BF8B-BD9D3A4B1A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000" y="644652"/>
            <a:ext cx="8525256" cy="2101701"/>
          </a:xfrm>
        </p:spPr>
        <p:txBody>
          <a:bodyPr>
            <a:normAutofit/>
          </a:bodyPr>
          <a:lstStyle>
            <a:lvl1pPr>
              <a:defRPr sz="5000" b="1">
                <a:solidFill>
                  <a:srgbClr val="990000"/>
                </a:solidFill>
                <a:latin typeface="+mj-lt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5DA52DF-1194-7648-BF6C-87153BC8EF0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1000" y="5895447"/>
            <a:ext cx="2053033" cy="566674"/>
          </a:xfrm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643C74F-D299-5D4D-91EF-CAEAC8CADBA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1000" y="2937716"/>
            <a:ext cx="5379720" cy="350917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rgbClr val="444444"/>
                </a:solidFill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EE5914CF-129C-E347-8954-3C5EB9EC9EA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81000" y="3288633"/>
            <a:ext cx="5379720" cy="350917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rgbClr val="444444"/>
                </a:solidFill>
              </a:defRPr>
            </a:lvl1pPr>
          </a:lstStyle>
          <a:p>
            <a:pPr lvl="0"/>
            <a:r>
              <a:rPr lang="en-US" dirty="0"/>
              <a:t>Affiliation or delete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FE0B5A50-8B0E-7C45-BDDE-8041F4BC0DA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81000" y="3648658"/>
            <a:ext cx="5379720" cy="350917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rgbClr val="444444"/>
                </a:solidFill>
              </a:defRPr>
            </a:lvl1pPr>
          </a:lstStyle>
          <a:p>
            <a:pPr lvl="0"/>
            <a:r>
              <a:rPr lang="en-US" dirty="0"/>
              <a:t>Extra or delete</a:t>
            </a:r>
          </a:p>
        </p:txBody>
      </p:sp>
    </p:spTree>
    <p:extLst>
      <p:ext uri="{BB962C8B-B14F-4D97-AF65-F5344CB8AC3E}">
        <p14:creationId xmlns:p14="http://schemas.microsoft.com/office/powerpoint/2010/main" val="42018603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-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0075317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D3FFDC-56CF-0F15-0907-249B5F8956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C00583-F1B3-C680-AA97-095F3703D6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A67E00B-832B-9A99-10FC-224E04DA1A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AFA61BA-3A41-0541-E169-80B82606880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49D2093-29DE-9258-22C3-B784C92D783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776B90A-F70E-0C2E-9E9B-D7D182AFA4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8A2BC6-415E-C640-BC07-AFC669992EBB}" type="datetimeFigureOut">
              <a:rPr lang="en-US" smtClean="0"/>
              <a:t>6/13/2024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07C015-0CA6-36AD-B849-A949FB17D1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8799064-78C7-9131-9F21-A9A7A5D65D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210BF-65EF-7448-AC1F-6820D708C8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5556556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A367AD-57B5-7E17-FE4F-26A02B8F61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BB3CD2B-7B36-21BB-B347-5AFCA70317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8A2BC6-415E-C640-BC07-AFC669992EBB}" type="datetimeFigureOut">
              <a:rPr lang="en-US" smtClean="0"/>
              <a:t>6/13/2024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BBE88BE-368E-2F4F-683D-EE5B7E3745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07F587C-04CA-B6DD-743C-E7AFFA0B6B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210BF-65EF-7448-AC1F-6820D708C8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5103150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475D333-327A-8D0C-464B-7F63DA8990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8A2BC6-415E-C640-BC07-AFC669992EBB}" type="datetimeFigureOut">
              <a:rPr lang="en-US" smtClean="0"/>
              <a:t>6/13/2024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914423D-40F2-7166-6590-2D4581F920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FAC143-2746-D82F-88D7-7221A72DE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210BF-65EF-7448-AC1F-6820D708C8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3026573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A0BF33-E225-FE24-94C1-F3FCAF97DA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3D1530-7D79-F618-2D95-C7E021DBBD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35A66A-D5B1-7066-1E8A-7278152C3F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5C3AAB-6FDF-80EC-9D9F-C25D0C89B2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8A2BC6-415E-C640-BC07-AFC669992EBB}" type="datetimeFigureOut">
              <a:rPr lang="en-US" smtClean="0"/>
              <a:t>6/13/2024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22FB020-188E-342B-8A00-30552AF775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E0764D2-1D4A-08B3-E1E3-51FB2D4401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210BF-65EF-7448-AC1F-6820D708C8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8868667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63C197-38CF-711C-DFA3-CCEB58FF00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8AAC751-B1BC-2559-EF41-14BCE7CCB08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7ECF3BD-830C-0050-6049-2699CB532A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FA3C79-8704-7D71-C38C-915439230F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8A2BC6-415E-C640-BC07-AFC669992EBB}" type="datetimeFigureOut">
              <a:rPr lang="en-US" smtClean="0"/>
              <a:t>6/13/2024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D68758-D6B6-CEA1-EB43-87E81FCB51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8460E0-42E3-C29A-6F19-30B5917860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210BF-65EF-7448-AC1F-6820D708C8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2633409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A5EB72-0362-5809-C3F8-F8593F480A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1D37263-95A4-AD36-5522-6F09A1D705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7FD079-C4D1-FE78-CA3E-A3CB30DA2F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8A2BC6-415E-C640-BC07-AFC669992EBB}" type="datetimeFigureOut">
              <a:rPr lang="en-US" smtClean="0"/>
              <a:t>6/13/2024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0A387B-7704-6C1C-732D-5D000E0D4C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D57C3B-C2B6-FD92-CCEA-B3E83F9C3B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210BF-65EF-7448-AC1F-6820D708C8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953834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BCD9576-CC81-A2D7-7BAC-052D9E5DF55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6A8EDE8-EA29-AA48-7C38-37E47BA0E69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C50B4C-B05A-21A5-49E7-111C69FA49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8A2BC6-415E-C640-BC07-AFC669992EBB}" type="datetimeFigureOut">
              <a:rPr lang="en-US" smtClean="0"/>
              <a:t>6/13/2024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20D5A1-6641-6EDD-1569-36DEDD0914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E620FE-9285-49C6-547D-2DA55C18B6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210BF-65EF-7448-AC1F-6820D708C8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2730777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+ 1 column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CDE43193-EE6B-D8DA-4CC9-E9B3E2191634}"/>
              </a:ext>
            </a:extLst>
          </p:cNvPr>
          <p:cNvSpPr/>
          <p:nvPr userDrawn="1"/>
        </p:nvSpPr>
        <p:spPr>
          <a:xfrm>
            <a:off x="13760" y="0"/>
            <a:ext cx="304800" cy="957096"/>
          </a:xfrm>
          <a:prstGeom prst="rect">
            <a:avLst/>
          </a:prstGeom>
          <a:solidFill>
            <a:srgbClr val="7CA29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A3988C5-BB42-D5D9-4B99-AD7016E9D340}"/>
              </a:ext>
            </a:extLst>
          </p:cNvPr>
          <p:cNvSpPr/>
          <p:nvPr userDrawn="1"/>
        </p:nvSpPr>
        <p:spPr>
          <a:xfrm>
            <a:off x="13760" y="184568"/>
            <a:ext cx="12178241" cy="772529"/>
          </a:xfrm>
          <a:prstGeom prst="rect">
            <a:avLst/>
          </a:prstGeom>
          <a:solidFill>
            <a:srgbClr val="00607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201FC6E-1437-5F69-CA66-FF9E7A085ADC}"/>
              </a:ext>
            </a:extLst>
          </p:cNvPr>
          <p:cNvSpPr/>
          <p:nvPr userDrawn="1"/>
        </p:nvSpPr>
        <p:spPr>
          <a:xfrm>
            <a:off x="13760" y="957097"/>
            <a:ext cx="304800" cy="5585217"/>
          </a:xfrm>
          <a:prstGeom prst="rect">
            <a:avLst/>
          </a:prstGeom>
          <a:solidFill>
            <a:srgbClr val="60AFD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70E194A-7F45-BC67-AEBD-C3534E4D9CC1}"/>
              </a:ext>
            </a:extLst>
          </p:cNvPr>
          <p:cNvSpPr/>
          <p:nvPr userDrawn="1"/>
        </p:nvSpPr>
        <p:spPr>
          <a:xfrm>
            <a:off x="13760" y="4114799"/>
            <a:ext cx="304800" cy="2373087"/>
          </a:xfrm>
          <a:prstGeom prst="rect">
            <a:avLst/>
          </a:prstGeom>
          <a:solidFill>
            <a:srgbClr val="89CAD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AB9F1AF-19AA-3526-7308-3EBE1FC7E4EE}"/>
              </a:ext>
            </a:extLst>
          </p:cNvPr>
          <p:cNvSpPr/>
          <p:nvPr userDrawn="1"/>
        </p:nvSpPr>
        <p:spPr>
          <a:xfrm>
            <a:off x="13760" y="4907744"/>
            <a:ext cx="304800" cy="1936001"/>
          </a:xfrm>
          <a:prstGeom prst="rect">
            <a:avLst/>
          </a:prstGeom>
          <a:solidFill>
            <a:srgbClr val="C4E6D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AF7D6C8-1BAE-51A6-1F4A-E9C06B458234}"/>
              </a:ext>
            </a:extLst>
          </p:cNvPr>
          <p:cNvSpPr/>
          <p:nvPr userDrawn="1"/>
        </p:nvSpPr>
        <p:spPr>
          <a:xfrm>
            <a:off x="13760" y="6687690"/>
            <a:ext cx="304800" cy="170311"/>
          </a:xfrm>
          <a:prstGeom prst="rect">
            <a:avLst/>
          </a:prstGeom>
          <a:solidFill>
            <a:srgbClr val="F3F2E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  <p:sp>
        <p:nvSpPr>
          <p:cNvPr id="38" name="Shape 38"/>
          <p:cNvSpPr txBox="1">
            <a:spLocks noGrp="1"/>
          </p:cNvSpPr>
          <p:nvPr>
            <p:ph type="title"/>
          </p:nvPr>
        </p:nvSpPr>
        <p:spPr>
          <a:xfrm>
            <a:off x="619597" y="203141"/>
            <a:ext cx="11272601" cy="735383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spcBef>
                <a:spcPts val="0"/>
              </a:spcBef>
              <a:defRPr sz="3733">
                <a:solidFill>
                  <a:srgbClr val="F3F2ED"/>
                </a:solidFill>
                <a:latin typeface="+mj-lt"/>
              </a:defRPr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 dirty="0"/>
          </a:p>
        </p:txBody>
      </p:sp>
      <p:sp>
        <p:nvSpPr>
          <p:cNvPr id="18" name="Slide Number Placeholder 6">
            <a:extLst>
              <a:ext uri="{FF2B5EF4-FFF2-40B4-BE49-F238E27FC236}">
                <a16:creationId xmlns:a16="http://schemas.microsoft.com/office/drawing/2014/main" id="{B2A0601E-B541-59EC-087F-5EF570B1FBDE}"/>
              </a:ext>
            </a:extLst>
          </p:cNvPr>
          <p:cNvSpPr txBox="1">
            <a:spLocks/>
          </p:cNvSpPr>
          <p:nvPr userDrawn="1"/>
        </p:nvSpPr>
        <p:spPr>
          <a:xfrm>
            <a:off x="10945397" y="6566336"/>
            <a:ext cx="1246603" cy="291664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 b="0" i="0" u="none" strike="noStrike" cap="none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Slide </a:t>
            </a:r>
            <a:fld id="{8E8BE5FB-4D56-4F4E-86D6-698E603252D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  <p:sp>
        <p:nvSpPr>
          <p:cNvPr id="3" name="Text Placeholder 29">
            <a:extLst>
              <a:ext uri="{FF2B5EF4-FFF2-40B4-BE49-F238E27FC236}">
                <a16:creationId xmlns:a16="http://schemas.microsoft.com/office/drawing/2014/main" id="{2FCF17C0-9E66-CC5B-0DE7-D3DFA19C566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20184" y="1141666"/>
            <a:ext cx="11272013" cy="5345920"/>
          </a:xfrm>
        </p:spPr>
        <p:txBody>
          <a:bodyPr anchor="t"/>
          <a:lstStyle>
            <a:lvl1pPr marL="380990" indent="-38099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Char char="•"/>
              <a:defRPr>
                <a:solidFill>
                  <a:schemeClr val="bg2">
                    <a:lumMod val="25000"/>
                  </a:schemeClr>
                </a:solidFill>
              </a:defRPr>
            </a:lvl1pPr>
            <a:lvl2pPr marL="774681" indent="-317492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bg2">
                  <a:lumMod val="25000"/>
                </a:schemeClr>
              </a:buClr>
              <a:buSzPct val="100000"/>
              <a:buFont typeface="Wingdings" panose="05000000000000000000" pitchFamily="2" charset="2"/>
              <a:buChar char="§"/>
              <a:defRPr>
                <a:solidFill>
                  <a:schemeClr val="bg2">
                    <a:lumMod val="25000"/>
                  </a:schemeClr>
                </a:solidFill>
              </a:defRPr>
            </a:lvl2pPr>
            <a:lvl3pPr marL="1295368" indent="-38099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bg2">
                  <a:lumMod val="25000"/>
                </a:schemeClr>
              </a:buClr>
              <a:buSzPct val="100000"/>
              <a:buFont typeface="Courier New" panose="02070309020205020404" pitchFamily="49" charset="0"/>
              <a:buChar char="o"/>
              <a:defRPr sz="2667">
                <a:solidFill>
                  <a:schemeClr val="bg2">
                    <a:lumMod val="25000"/>
                  </a:schemeClr>
                </a:solidFill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bg2">
                  <a:lumMod val="25000"/>
                </a:schemeClr>
              </a:buClr>
              <a:defRPr sz="2400">
                <a:solidFill>
                  <a:schemeClr val="bg2">
                    <a:lumMod val="25000"/>
                  </a:schemeClr>
                </a:solidFill>
              </a:defRPr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sz="2400" dirty="0"/>
              <a:t>Fourth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8385128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+ 1 column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50E8406B-DF03-71C3-8056-FF2494B5929D}"/>
              </a:ext>
            </a:extLst>
          </p:cNvPr>
          <p:cNvSpPr/>
          <p:nvPr userDrawn="1"/>
        </p:nvSpPr>
        <p:spPr>
          <a:xfrm>
            <a:off x="13760" y="0"/>
            <a:ext cx="304800" cy="957096"/>
          </a:xfrm>
          <a:prstGeom prst="rect">
            <a:avLst/>
          </a:prstGeom>
          <a:solidFill>
            <a:srgbClr val="7CA29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1A6EF33-D4B3-DDF9-823F-087C17D63598}"/>
              </a:ext>
            </a:extLst>
          </p:cNvPr>
          <p:cNvSpPr/>
          <p:nvPr userDrawn="1"/>
        </p:nvSpPr>
        <p:spPr>
          <a:xfrm>
            <a:off x="13760" y="957097"/>
            <a:ext cx="304800" cy="5585217"/>
          </a:xfrm>
          <a:prstGeom prst="rect">
            <a:avLst/>
          </a:prstGeom>
          <a:solidFill>
            <a:srgbClr val="60AFD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FD53BCE-3B90-1D79-24B0-055DECA9F28A}"/>
              </a:ext>
            </a:extLst>
          </p:cNvPr>
          <p:cNvSpPr/>
          <p:nvPr userDrawn="1"/>
        </p:nvSpPr>
        <p:spPr>
          <a:xfrm>
            <a:off x="13760" y="184567"/>
            <a:ext cx="12178241" cy="1390172"/>
          </a:xfrm>
          <a:prstGeom prst="rect">
            <a:avLst/>
          </a:prstGeom>
          <a:solidFill>
            <a:srgbClr val="00607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1332A19-0120-91D2-ACDB-5839E4F170D8}"/>
              </a:ext>
            </a:extLst>
          </p:cNvPr>
          <p:cNvSpPr/>
          <p:nvPr userDrawn="1"/>
        </p:nvSpPr>
        <p:spPr>
          <a:xfrm>
            <a:off x="13760" y="4114799"/>
            <a:ext cx="304800" cy="2373087"/>
          </a:xfrm>
          <a:prstGeom prst="rect">
            <a:avLst/>
          </a:prstGeom>
          <a:solidFill>
            <a:srgbClr val="89CAD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A209695-E566-22C8-37EE-11333FDFAE06}"/>
              </a:ext>
            </a:extLst>
          </p:cNvPr>
          <p:cNvSpPr/>
          <p:nvPr userDrawn="1"/>
        </p:nvSpPr>
        <p:spPr>
          <a:xfrm>
            <a:off x="13760" y="4907744"/>
            <a:ext cx="304800" cy="1936001"/>
          </a:xfrm>
          <a:prstGeom prst="rect">
            <a:avLst/>
          </a:prstGeom>
          <a:solidFill>
            <a:srgbClr val="C4E6D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613DEB1-EDBD-F3B3-7CE2-44E760428532}"/>
              </a:ext>
            </a:extLst>
          </p:cNvPr>
          <p:cNvSpPr/>
          <p:nvPr userDrawn="1"/>
        </p:nvSpPr>
        <p:spPr>
          <a:xfrm>
            <a:off x="13760" y="6687690"/>
            <a:ext cx="12178241" cy="170311"/>
          </a:xfrm>
          <a:prstGeom prst="rect">
            <a:avLst/>
          </a:prstGeom>
          <a:solidFill>
            <a:srgbClr val="F3F2E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  <p:sp>
        <p:nvSpPr>
          <p:cNvPr id="38" name="Shape 38"/>
          <p:cNvSpPr txBox="1">
            <a:spLocks noGrp="1"/>
          </p:cNvSpPr>
          <p:nvPr>
            <p:ph type="title"/>
          </p:nvPr>
        </p:nvSpPr>
        <p:spPr>
          <a:xfrm>
            <a:off x="619597" y="203139"/>
            <a:ext cx="11272601" cy="13716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spcBef>
                <a:spcPts val="0"/>
              </a:spcBef>
              <a:defRPr sz="4800">
                <a:solidFill>
                  <a:srgbClr val="F3F2ED"/>
                </a:solidFill>
                <a:latin typeface="+mj-lt"/>
              </a:defRPr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 dirty="0"/>
          </a:p>
        </p:txBody>
      </p:sp>
      <p:sp>
        <p:nvSpPr>
          <p:cNvPr id="12" name="Slide Number Placeholder 6">
            <a:extLst>
              <a:ext uri="{FF2B5EF4-FFF2-40B4-BE49-F238E27FC236}">
                <a16:creationId xmlns:a16="http://schemas.microsoft.com/office/drawing/2014/main" id="{B2A0601E-B541-59EC-087F-5EF570B1FBDE}"/>
              </a:ext>
            </a:extLst>
          </p:cNvPr>
          <p:cNvSpPr txBox="1">
            <a:spLocks/>
          </p:cNvSpPr>
          <p:nvPr userDrawn="1"/>
        </p:nvSpPr>
        <p:spPr>
          <a:xfrm>
            <a:off x="10945397" y="6427568"/>
            <a:ext cx="1246603" cy="291664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 b="0" i="0" u="none" strike="noStrike" cap="none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Slide </a:t>
            </a:r>
            <a:fld id="{496E84FC-1A7A-4C77-A599-00383B4DBF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  <p:sp>
        <p:nvSpPr>
          <p:cNvPr id="2" name="Text Placeholder 29">
            <a:extLst>
              <a:ext uri="{FF2B5EF4-FFF2-40B4-BE49-F238E27FC236}">
                <a16:creationId xmlns:a16="http://schemas.microsoft.com/office/drawing/2014/main" id="{4EF5828E-5E5C-A27D-5EF1-3376824CB7D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20184" y="1759306"/>
            <a:ext cx="11272013" cy="4728279"/>
          </a:xfrm>
        </p:spPr>
        <p:txBody>
          <a:bodyPr anchor="t"/>
          <a:lstStyle>
            <a:lvl1pPr marL="380990" indent="-38099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Char char="•"/>
              <a:defRPr>
                <a:solidFill>
                  <a:schemeClr val="bg2">
                    <a:lumMod val="25000"/>
                  </a:schemeClr>
                </a:solidFill>
              </a:defRPr>
            </a:lvl1pPr>
            <a:lvl2pPr marL="774681" indent="-317492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bg2">
                  <a:lumMod val="25000"/>
                </a:schemeClr>
              </a:buClr>
              <a:buSzPct val="100000"/>
              <a:buFont typeface="Wingdings" panose="05000000000000000000" pitchFamily="2" charset="2"/>
              <a:buChar char="§"/>
              <a:defRPr>
                <a:solidFill>
                  <a:schemeClr val="bg2">
                    <a:lumMod val="25000"/>
                  </a:schemeClr>
                </a:solidFill>
              </a:defRPr>
            </a:lvl2pPr>
            <a:lvl3pPr marL="1295368" indent="-38099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bg2">
                  <a:lumMod val="25000"/>
                </a:schemeClr>
              </a:buClr>
              <a:buSzPct val="100000"/>
              <a:buFont typeface="Courier New" panose="02070309020205020404" pitchFamily="49" charset="0"/>
              <a:buChar char="o"/>
              <a:defRPr sz="2667">
                <a:solidFill>
                  <a:schemeClr val="bg2">
                    <a:lumMod val="25000"/>
                  </a:schemeClr>
                </a:solidFill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bg2">
                  <a:lumMod val="25000"/>
                </a:schemeClr>
              </a:buClr>
              <a:defRPr sz="2400">
                <a:solidFill>
                  <a:schemeClr val="bg2">
                    <a:lumMod val="25000"/>
                  </a:schemeClr>
                </a:solidFill>
              </a:defRPr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sz="2400" dirty="0"/>
              <a:t>Fourth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0643683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389888"/>
            <a:ext cx="11216640" cy="1182624"/>
          </a:xfrm>
        </p:spPr>
        <p:txBody>
          <a:bodyPr anchor="t">
            <a:normAutofit/>
          </a:bodyPr>
          <a:lstStyle>
            <a:lvl1pPr algn="l">
              <a:defRPr sz="3733" b="1">
                <a:solidFill>
                  <a:srgbClr val="00788A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2865120"/>
            <a:ext cx="8534400" cy="463296"/>
          </a:xfrm>
        </p:spPr>
        <p:txBody>
          <a:bodyPr>
            <a:normAutofit/>
          </a:bodyPr>
          <a:lstStyle>
            <a:lvl1pPr marL="0" indent="0" algn="l">
              <a:buNone/>
              <a:defRPr sz="2667" b="1">
                <a:solidFill>
                  <a:srgbClr val="00788A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743200" cy="365125"/>
          </a:xfrm>
        </p:spPr>
        <p:txBody>
          <a:bodyPr/>
          <a:lstStyle/>
          <a:p>
            <a:fld id="{48BDFDD9-E08D-4C81-B20C-0A09A4E04F81}" type="datetimeFigureOut">
              <a:rPr lang="en-US" smtClean="0"/>
              <a:t>6/13/2024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83040" y="6356351"/>
            <a:ext cx="2743200" cy="365125"/>
          </a:xfrm>
        </p:spPr>
        <p:txBody>
          <a:bodyPr/>
          <a:lstStyle/>
          <a:p>
            <a:fld id="{35A20E59-B269-4201-9312-514125AC37CC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F940E32-2B25-431F-84EA-1D2AE6283AD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61"/>
          <a:stretch/>
        </p:blipFill>
        <p:spPr>
          <a:xfrm>
            <a:off x="0" y="1"/>
            <a:ext cx="12192000" cy="121061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CF1532D-311C-41AE-B050-31584709DCAD}"/>
              </a:ext>
            </a:extLst>
          </p:cNvPr>
          <p:cNvSpPr txBox="1"/>
          <p:nvPr userDrawn="1"/>
        </p:nvSpPr>
        <p:spPr>
          <a:xfrm>
            <a:off x="609600" y="120203"/>
            <a:ext cx="92041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2"/>
                </a:solidFill>
                <a:latin typeface="Calibri" panose="020F0502020204030204" pitchFamily="34" charset="0"/>
              </a:rPr>
              <a:t>National Center for HIV, Viral Hepatitis, STD, and TB Prevention</a:t>
            </a:r>
          </a:p>
          <a:p>
            <a:r>
              <a:rPr lang="en-US" sz="2400" b="1" dirty="0">
                <a:solidFill>
                  <a:schemeClr val="bg2"/>
                </a:solidFill>
                <a:latin typeface="Calibri" panose="020F0502020204030204" pitchFamily="34" charset="0"/>
              </a:rPr>
              <a:t>Division of STD Prevention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73CBB10-9A39-42CA-895A-CF75259E1B6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" y="3950208"/>
            <a:ext cx="8534400" cy="1292352"/>
          </a:xfrm>
        </p:spPr>
        <p:txBody>
          <a:bodyPr/>
          <a:lstStyle>
            <a:lvl1pPr marL="0" indent="0">
              <a:buNone/>
              <a:defRPr sz="2400">
                <a:solidFill>
                  <a:srgbClr val="00788A"/>
                </a:solidFill>
              </a:defRPr>
            </a:lvl1pPr>
            <a:lvl2pPr>
              <a:defRPr sz="2133"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87779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-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9746707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3427C5C-317B-4847-A1A5-078BB14068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87" y="6023492"/>
            <a:ext cx="1187116" cy="68987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80416"/>
            <a:ext cx="10972800" cy="1146048"/>
          </a:xfrm>
        </p:spPr>
        <p:txBody>
          <a:bodyPr anchor="b"/>
          <a:lstStyle>
            <a:lvl1pPr>
              <a:defRPr sz="3733" b="1">
                <a:solidFill>
                  <a:srgbClr val="00788A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48384"/>
            <a:ext cx="10972800" cy="4462272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3200" b="0">
                <a:solidFill>
                  <a:schemeClr val="tx1"/>
                </a:solidFill>
              </a:defRPr>
            </a:lvl1pPr>
            <a:lvl2pPr marL="685783" indent="-228594">
              <a:buClr>
                <a:srgbClr val="00788A"/>
              </a:buClr>
              <a:buFont typeface="Calibri" panose="020F0502020204030204" pitchFamily="34" charset="0"/>
              <a:buChar char="‒"/>
              <a:defRPr sz="2667"/>
            </a:lvl2pPr>
            <a:lvl3pPr>
              <a:buClr>
                <a:srgbClr val="C00000"/>
              </a:buClr>
              <a:defRPr sz="2667"/>
            </a:lvl3pPr>
            <a:lvl4pPr>
              <a:defRPr sz="2400"/>
            </a:lvl4pPr>
            <a:lvl5pPr>
              <a:defRPr sz="2133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228302" y="6356351"/>
            <a:ext cx="2124497" cy="336413"/>
          </a:xfrm>
        </p:spPr>
        <p:txBody>
          <a:bodyPr/>
          <a:lstStyle/>
          <a:p>
            <a:fld id="{48BDFDD9-E08D-4C81-B20C-0A09A4E04F81}" type="datetimeFigureOut">
              <a:rPr lang="en-US" smtClean="0"/>
              <a:t>6/13/2024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39200" y="6356351"/>
            <a:ext cx="2743200" cy="365125"/>
          </a:xfrm>
        </p:spPr>
        <p:txBody>
          <a:bodyPr/>
          <a:lstStyle/>
          <a:p>
            <a:fld id="{35A20E59-B269-4201-9312-514125AC37CC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C6F41CA-1176-495B-90D4-07CEA856F1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649"/>
          <a:stretch/>
        </p:blipFill>
        <p:spPr>
          <a:xfrm>
            <a:off x="0" y="6705601"/>
            <a:ext cx="12190928" cy="16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58595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rgbClr val="0061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462272"/>
            <a:ext cx="11058144" cy="1158240"/>
          </a:xfrm>
        </p:spPr>
        <p:txBody>
          <a:bodyPr anchor="b">
            <a:normAutofit/>
          </a:bodyPr>
          <a:lstStyle>
            <a:lvl1pPr>
              <a:defRPr sz="4800" b="1">
                <a:solidFill>
                  <a:schemeClr val="bg2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5900928"/>
            <a:ext cx="10363200" cy="573024"/>
          </a:xfrm>
        </p:spPr>
        <p:txBody>
          <a:bodyPr/>
          <a:lstStyle>
            <a:lvl1pPr marL="0" indent="0">
              <a:buNone/>
              <a:defRPr sz="2667">
                <a:solidFill>
                  <a:schemeClr val="bg2"/>
                </a:solidFill>
                <a:latin typeface="+mn-lt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48BDFDD9-E08D-4C81-B20C-0A09A4E04F81}" type="datetimeFigureOut">
              <a:rPr lang="en-US" smtClean="0"/>
              <a:pPr/>
              <a:t>6/13/2024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24544" y="6356351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35A20E59-B269-4201-9312-514125AC37C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4657867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9833"/>
            <a:ext cx="10972800" cy="1005635"/>
          </a:xfrm>
        </p:spPr>
        <p:txBody>
          <a:bodyPr anchor="b">
            <a:normAutofit/>
          </a:bodyPr>
          <a:lstStyle>
            <a:lvl1pPr>
              <a:defRPr sz="3200" b="1">
                <a:solidFill>
                  <a:srgbClr val="00788A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357795"/>
            <a:ext cx="10972800" cy="4291197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b="0">
                <a:solidFill>
                  <a:schemeClr val="tx1"/>
                </a:solidFill>
              </a:defRPr>
            </a:lvl1pPr>
            <a:lvl2pPr marL="685783" indent="-228594">
              <a:buClr>
                <a:srgbClr val="00788A"/>
              </a:buClr>
              <a:buFont typeface="Calibri" panose="020F0502020204030204" pitchFamily="34" charset="0"/>
              <a:buChar char="‒"/>
              <a:defRPr/>
            </a:lvl2pPr>
            <a:lvl3pPr>
              <a:buClr>
                <a:srgbClr val="C00000"/>
              </a:buClr>
              <a:defRPr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28800" y="5803961"/>
            <a:ext cx="8534400" cy="858099"/>
          </a:xfrm>
        </p:spPr>
        <p:txBody>
          <a:bodyPr anchor="t">
            <a:normAutofit/>
          </a:bodyPr>
          <a:lstStyle>
            <a:lvl1pPr marL="0" indent="0" algn="l">
              <a:buFont typeface="Wingdings" panose="05000000000000000000" pitchFamily="2" charset="2"/>
              <a:buNone/>
              <a:defRPr sz="1333" b="0">
                <a:solidFill>
                  <a:schemeClr val="tx1"/>
                </a:solidFill>
              </a:defRPr>
            </a:lvl1pPr>
            <a:lvl2pPr marL="685783" indent="-228594" algn="l">
              <a:buClr>
                <a:srgbClr val="00788A"/>
              </a:buClr>
              <a:buFont typeface="Calibri" panose="020F0502020204030204" pitchFamily="34" charset="0"/>
              <a:buChar char="‒"/>
              <a:defRPr sz="1333"/>
            </a:lvl2pPr>
            <a:lvl3pPr algn="l">
              <a:buClr>
                <a:srgbClr val="C00000"/>
              </a:buClr>
              <a:defRPr sz="1333"/>
            </a:lvl3pPr>
            <a:lvl4pPr algn="l">
              <a:defRPr sz="1333"/>
            </a:lvl4pPr>
            <a:lvl5pPr algn="l">
              <a:defRPr sz="1333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E5BB86E-2212-41BC-BC8C-E88C6E75E1D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649"/>
          <a:stretch/>
        </p:blipFill>
        <p:spPr>
          <a:xfrm>
            <a:off x="0" y="6705601"/>
            <a:ext cx="12190928" cy="16273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2467688-3098-4339-A70C-83D8B9BB629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87" y="6023492"/>
            <a:ext cx="1187116" cy="68987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DC17D18-9EF4-4A1C-A1A2-6FFF59F99215}"/>
              </a:ext>
            </a:extLst>
          </p:cNvPr>
          <p:cNvSpPr txBox="1"/>
          <p:nvPr userDrawn="1"/>
        </p:nvSpPr>
        <p:spPr>
          <a:xfrm>
            <a:off x="11660936" y="6336268"/>
            <a:ext cx="4251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69FE1C53-EC00-467A-90D0-1E634E0048C1}" type="slidenum">
              <a:rPr lang="en-US" sz="1600" smtClean="0"/>
              <a:t>‹#›</a:t>
            </a:fld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730206543"/>
      </p:ext>
    </p:extLst>
  </p:cSld>
  <p:clrMapOvr>
    <a:masterClrMapping/>
  </p:clrMapOvr>
  <p:hf hdr="0" ftr="0" dt="0"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BDFDD9-E08D-4C81-B20C-0A09A4E04F81}" type="datetimeFigureOut">
              <a:rPr lang="en-US" smtClean="0"/>
              <a:t>6/13/2024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20E59-B269-4201-9312-514125AC37CC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084BA59-B253-4153-BA45-2DB011E6D8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649"/>
          <a:stretch/>
        </p:blipFill>
        <p:spPr>
          <a:xfrm>
            <a:off x="0" y="6705601"/>
            <a:ext cx="12190928" cy="16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5201112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BDFDD9-E08D-4C81-B20C-0A09A4E04F81}" type="datetimeFigureOut">
              <a:rPr lang="en-US" smtClean="0"/>
              <a:t>6/13/2024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20E59-B269-4201-9312-514125AC37CC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A7040B8-19C7-41B7-9038-2BD0CB327B2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649"/>
          <a:stretch/>
        </p:blipFill>
        <p:spPr>
          <a:xfrm>
            <a:off x="0" y="6705601"/>
            <a:ext cx="12190928" cy="16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061483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BDFDD9-E08D-4C81-B20C-0A09A4E04F81}" type="datetimeFigureOut">
              <a:rPr lang="en-US" smtClean="0"/>
              <a:t>6/13/2024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20E59-B269-4201-9312-514125AC37CC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3C7A010-3EB9-4160-B75B-51F0A90943F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649"/>
          <a:stretch/>
        </p:blipFill>
        <p:spPr>
          <a:xfrm>
            <a:off x="0" y="6705601"/>
            <a:ext cx="12190928" cy="16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2541009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BDFDD9-E08D-4C81-B20C-0A09A4E04F81}" type="datetimeFigureOut">
              <a:rPr lang="en-US" smtClean="0"/>
              <a:t>6/13/2024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20E59-B269-4201-9312-514125AC37CC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613F24F-1A65-4728-84F7-950E9A970A9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649"/>
          <a:stretch/>
        </p:blipFill>
        <p:spPr>
          <a:xfrm>
            <a:off x="0" y="6705601"/>
            <a:ext cx="12190928" cy="16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044320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BDFDD9-E08D-4C81-B20C-0A09A4E04F81}" type="datetimeFigureOut">
              <a:rPr lang="en-US" smtClean="0"/>
              <a:t>6/13/2024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20E59-B269-4201-9312-514125AC37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5662962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BDFDD9-E08D-4C81-B20C-0A09A4E04F81}" type="datetimeFigureOut">
              <a:rPr lang="en-US" smtClean="0"/>
              <a:t>6/13/2024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20E59-B269-4201-9312-514125AC37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9850521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BDFDD9-E08D-4C81-B20C-0A09A4E04F81}" type="datetimeFigureOut">
              <a:rPr lang="en-US" smtClean="0"/>
              <a:t>6/13/2024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20E59-B269-4201-9312-514125AC37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01350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Full Slid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ACAEF2FA-C7D8-B845-905E-2141AB69B6C5}"/>
              </a:ext>
            </a:extLst>
          </p:cNvPr>
          <p:cNvSpPr/>
          <p:nvPr userDrawn="1"/>
        </p:nvSpPr>
        <p:spPr>
          <a:xfrm>
            <a:off x="0" y="6205572"/>
            <a:ext cx="2281881" cy="652427"/>
          </a:xfrm>
          <a:prstGeom prst="rect">
            <a:avLst/>
          </a:prstGeom>
          <a:solidFill>
            <a:srgbClr val="9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8AA40459-0781-1C45-8BA2-D3D659EB734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4640" y="6303185"/>
            <a:ext cx="1752600" cy="4572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DDE4D9A6-F43B-6146-B2C0-AC8C807C2F09}"/>
              </a:ext>
            </a:extLst>
          </p:cNvPr>
          <p:cNvSpPr/>
          <p:nvPr userDrawn="1"/>
        </p:nvSpPr>
        <p:spPr>
          <a:xfrm>
            <a:off x="2314832" y="6205572"/>
            <a:ext cx="9877168" cy="652428"/>
          </a:xfrm>
          <a:prstGeom prst="rect">
            <a:avLst/>
          </a:prstGeom>
          <a:solidFill>
            <a:srgbClr val="9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318D5632-1CB7-0B4A-9D3A-6D408767398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506019" y="6385735"/>
            <a:ext cx="1282700" cy="292100"/>
          </a:xfrm>
          <a:prstGeom prst="rect">
            <a:avLst/>
          </a:prstGeom>
        </p:spPr>
      </p:pic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2FBAF64A-693B-F84F-8CD9-5E8C9BDF86D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168740"/>
          </a:xfrm>
          <a:solidFill>
            <a:srgbClr val="BFBFBF"/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61611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Full Slide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ACAEF2FA-C7D8-B845-905E-2141AB69B6C5}"/>
              </a:ext>
            </a:extLst>
          </p:cNvPr>
          <p:cNvSpPr/>
          <p:nvPr userDrawn="1"/>
        </p:nvSpPr>
        <p:spPr>
          <a:xfrm>
            <a:off x="0" y="6205572"/>
            <a:ext cx="2281881" cy="652427"/>
          </a:xfrm>
          <a:prstGeom prst="rect">
            <a:avLst/>
          </a:prstGeom>
          <a:solidFill>
            <a:srgbClr val="9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8AA40459-0781-1C45-8BA2-D3D659EB734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4640" y="6303185"/>
            <a:ext cx="1752600" cy="4572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DDE4D9A6-F43B-6146-B2C0-AC8C807C2F09}"/>
              </a:ext>
            </a:extLst>
          </p:cNvPr>
          <p:cNvSpPr/>
          <p:nvPr userDrawn="1"/>
        </p:nvSpPr>
        <p:spPr>
          <a:xfrm>
            <a:off x="2314832" y="6205572"/>
            <a:ext cx="9877168" cy="652428"/>
          </a:xfrm>
          <a:prstGeom prst="rect">
            <a:avLst/>
          </a:prstGeom>
          <a:solidFill>
            <a:srgbClr val="9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318D5632-1CB7-0B4A-9D3A-6D408767398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506019" y="6385735"/>
            <a:ext cx="1282700" cy="2921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AFE654EC-6FAE-3342-A412-BB532545633A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0" y="1"/>
            <a:ext cx="12191999" cy="596132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79875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-Subtitle-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Placeholder 12">
            <a:extLst>
              <a:ext uri="{FF2B5EF4-FFF2-40B4-BE49-F238E27FC236}">
                <a16:creationId xmlns:a16="http://schemas.microsoft.com/office/drawing/2014/main" id="{DD9A50A1-BAC0-4745-B8D9-EC66ED51D8B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9972" y="1262944"/>
            <a:ext cx="10129927" cy="60395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sz="4000" b="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2837EA2-9444-2444-92A0-DD86648136C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39839" y="1873339"/>
            <a:ext cx="10090061" cy="336461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to edit subtitle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45717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-Subtitle-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Placeholder 12">
            <a:extLst>
              <a:ext uri="{FF2B5EF4-FFF2-40B4-BE49-F238E27FC236}">
                <a16:creationId xmlns:a16="http://schemas.microsoft.com/office/drawing/2014/main" id="{DD9A50A1-BAC0-4745-B8D9-EC66ED51D8B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9973" y="1262944"/>
            <a:ext cx="10123488" cy="60395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sz="4000" b="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DE56C8DC-08F7-4A48-851B-10C4971D7BA6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38182" y="2521039"/>
            <a:ext cx="6931563" cy="379048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ts val="2600"/>
              </a:lnSpc>
              <a:buNone/>
              <a:defRPr sz="2400" b="0" i="0" spc="-50" baseline="0">
                <a:solidFill>
                  <a:srgbClr val="444444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enter your own text here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3A40D656-A38E-2C42-B4F0-53741BD0781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39839" y="1873339"/>
            <a:ext cx="10090061" cy="336461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to edit subtitle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95758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-Subtitle-Text x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Placeholder 12">
            <a:extLst>
              <a:ext uri="{FF2B5EF4-FFF2-40B4-BE49-F238E27FC236}">
                <a16:creationId xmlns:a16="http://schemas.microsoft.com/office/drawing/2014/main" id="{DD9A50A1-BAC0-4745-B8D9-EC66ED51D8B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9973" y="1262944"/>
            <a:ext cx="10123488" cy="60395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sz="4000" b="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3A40D656-A38E-2C42-B4F0-53741BD0781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39839" y="1873339"/>
            <a:ext cx="10090061" cy="336461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to edit subtitle</a:t>
            </a:r>
          </a:p>
          <a:p>
            <a:pPr lvl="0"/>
            <a:endParaRPr lang="en-US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B8BAE38F-0E74-E04D-8125-F8E63247198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40834" y="2518411"/>
            <a:ext cx="5296816" cy="379048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ts val="2600"/>
              </a:lnSpc>
              <a:buNone/>
              <a:defRPr sz="2400" b="0" i="0" spc="-50" baseline="0">
                <a:solidFill>
                  <a:srgbClr val="444444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enter your own text here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95762B40-F635-044B-9D48-211B20A3E041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5940674" y="2522034"/>
            <a:ext cx="5296816" cy="379048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ts val="2600"/>
              </a:lnSpc>
              <a:buNone/>
              <a:defRPr sz="2400" b="0" i="0" spc="-50" baseline="0">
                <a:solidFill>
                  <a:srgbClr val="444444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enter your own text here</a:t>
            </a:r>
          </a:p>
        </p:txBody>
      </p:sp>
    </p:spTree>
    <p:extLst>
      <p:ext uri="{BB962C8B-B14F-4D97-AF65-F5344CB8AC3E}">
        <p14:creationId xmlns:p14="http://schemas.microsoft.com/office/powerpoint/2010/main" val="3438774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-Subtitle-Text+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4550E08-2893-E841-AAE6-86309EDA464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134883" y="2522034"/>
            <a:ext cx="4295111" cy="379095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Title Placeholder 12">
            <a:extLst>
              <a:ext uri="{FF2B5EF4-FFF2-40B4-BE49-F238E27FC236}">
                <a16:creationId xmlns:a16="http://schemas.microsoft.com/office/drawing/2014/main" id="{6B80E196-DFC3-B54A-ABA2-DBC9CC048C0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9973" y="1262944"/>
            <a:ext cx="10123488" cy="60395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sz="4000" b="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E15F018C-E0FD-E541-9C60-D7C27F5CB93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39839" y="2522034"/>
            <a:ext cx="6492026" cy="379048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ts val="2600"/>
              </a:lnSpc>
              <a:buNone/>
              <a:defRPr sz="2400" b="0" i="0" spc="-50" baseline="0">
                <a:solidFill>
                  <a:srgbClr val="444444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enter your own text here</a:t>
            </a:r>
          </a:p>
        </p:txBody>
      </p:sp>
      <p:sp>
        <p:nvSpPr>
          <p:cNvPr id="5" name="Text Placeholder 6">
            <a:extLst>
              <a:ext uri="{FF2B5EF4-FFF2-40B4-BE49-F238E27FC236}">
                <a16:creationId xmlns:a16="http://schemas.microsoft.com/office/drawing/2014/main" id="{5865ED04-F532-1544-994C-66E24C04C93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39839" y="1873339"/>
            <a:ext cx="10090061" cy="336461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to edit subtitle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63539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-Subtitle-Text+Objec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9CD9D427-17CE-C349-B420-21665C82269B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5885647" y="2514600"/>
            <a:ext cx="5544353" cy="3790483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US" dirty="0"/>
          </a:p>
        </p:txBody>
      </p:sp>
      <p:sp>
        <p:nvSpPr>
          <p:cNvPr id="6" name="Title Placeholder 12">
            <a:extLst>
              <a:ext uri="{FF2B5EF4-FFF2-40B4-BE49-F238E27FC236}">
                <a16:creationId xmlns:a16="http://schemas.microsoft.com/office/drawing/2014/main" id="{D92105A1-D3F2-1D48-90B5-3B267C2F9A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9973" y="1262944"/>
            <a:ext cx="10123488" cy="60395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sz="4000" b="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3A972372-D73C-F24D-B5D4-D239503D601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39839" y="2521039"/>
            <a:ext cx="5236336" cy="379048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ts val="2600"/>
              </a:lnSpc>
              <a:buNone/>
              <a:defRPr sz="2400" b="0" i="0" spc="-50" baseline="0">
                <a:solidFill>
                  <a:srgbClr val="444444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enter your own text here</a:t>
            </a:r>
          </a:p>
        </p:txBody>
      </p:sp>
      <p:sp>
        <p:nvSpPr>
          <p:cNvPr id="5" name="Text Placeholder 6">
            <a:extLst>
              <a:ext uri="{FF2B5EF4-FFF2-40B4-BE49-F238E27FC236}">
                <a16:creationId xmlns:a16="http://schemas.microsoft.com/office/drawing/2014/main" id="{D0C41F20-19B8-4C44-8BC2-823D655CFDF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39839" y="1873339"/>
            <a:ext cx="10090061" cy="336461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to edit subtitle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684611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-Subtitle-Objec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9CD9D427-17CE-C349-B420-21665C82269B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539839" y="2514600"/>
            <a:ext cx="8951891" cy="3888346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US" dirty="0"/>
          </a:p>
        </p:txBody>
      </p:sp>
      <p:sp>
        <p:nvSpPr>
          <p:cNvPr id="4" name="Title Placeholder 12">
            <a:extLst>
              <a:ext uri="{FF2B5EF4-FFF2-40B4-BE49-F238E27FC236}">
                <a16:creationId xmlns:a16="http://schemas.microsoft.com/office/drawing/2014/main" id="{59E9F953-EB65-ED46-8860-A19443270DE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9973" y="1262944"/>
            <a:ext cx="10123488" cy="60395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sz="4000" b="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5" name="Text Placeholder 6">
            <a:extLst>
              <a:ext uri="{FF2B5EF4-FFF2-40B4-BE49-F238E27FC236}">
                <a16:creationId xmlns:a16="http://schemas.microsoft.com/office/drawing/2014/main" id="{8A0CCFC1-ED55-A848-9060-68DD0222995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39839" y="1873339"/>
            <a:ext cx="10090061" cy="336461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to edit subtitle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66622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0_PresTitle-Red-NoSubtitle-NoPhoto">
    <p:bg>
      <p:bgPr>
        <a:solidFill>
          <a:srgbClr val="99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>
            <a:extLst>
              <a:ext uri="{FF2B5EF4-FFF2-40B4-BE49-F238E27FC236}">
                <a16:creationId xmlns:a16="http://schemas.microsoft.com/office/drawing/2014/main" id="{03E56AE6-9E94-6744-A979-C12D25323D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9288" y="5914888"/>
            <a:ext cx="2023203" cy="527792"/>
          </a:xfrm>
          <a:prstGeom prst="rect">
            <a:avLst/>
          </a:prstGeom>
        </p:spPr>
      </p:pic>
      <p:sp>
        <p:nvSpPr>
          <p:cNvPr id="40" name="Title 1">
            <a:extLst>
              <a:ext uri="{FF2B5EF4-FFF2-40B4-BE49-F238E27FC236}">
                <a16:creationId xmlns:a16="http://schemas.microsoft.com/office/drawing/2014/main" id="{07CF68DC-79A1-5843-AF85-00A8D3A0504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000" y="644652"/>
            <a:ext cx="8525256" cy="2101701"/>
          </a:xfrm>
        </p:spPr>
        <p:txBody>
          <a:bodyPr>
            <a:normAutofit/>
          </a:bodyPr>
          <a:lstStyle>
            <a:lvl1pPr>
              <a:defRPr sz="5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</a:t>
            </a:r>
          </a:p>
        </p:txBody>
      </p:sp>
      <p:sp>
        <p:nvSpPr>
          <p:cNvPr id="41" name="Text Placeholder 9">
            <a:extLst>
              <a:ext uri="{FF2B5EF4-FFF2-40B4-BE49-F238E27FC236}">
                <a16:creationId xmlns:a16="http://schemas.microsoft.com/office/drawing/2014/main" id="{B07130F1-C943-5C49-A52D-0D02F045265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1000" y="2937716"/>
            <a:ext cx="5379720" cy="350917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42" name="Text Placeholder 9">
            <a:extLst>
              <a:ext uri="{FF2B5EF4-FFF2-40B4-BE49-F238E27FC236}">
                <a16:creationId xmlns:a16="http://schemas.microsoft.com/office/drawing/2014/main" id="{F38D0FD9-66FE-DE40-A1CE-F690F7861B4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81000" y="3288633"/>
            <a:ext cx="5379720" cy="350917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Affiliation or delete</a:t>
            </a:r>
          </a:p>
        </p:txBody>
      </p:sp>
      <p:sp>
        <p:nvSpPr>
          <p:cNvPr id="43" name="Text Placeholder 9">
            <a:extLst>
              <a:ext uri="{FF2B5EF4-FFF2-40B4-BE49-F238E27FC236}">
                <a16:creationId xmlns:a16="http://schemas.microsoft.com/office/drawing/2014/main" id="{2B394A56-7A25-A14C-A53D-CF28116E047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81000" y="3648658"/>
            <a:ext cx="5379720" cy="350917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Extra or delete</a:t>
            </a:r>
          </a:p>
        </p:txBody>
      </p:sp>
    </p:spTree>
    <p:extLst>
      <p:ext uri="{BB962C8B-B14F-4D97-AF65-F5344CB8AC3E}">
        <p14:creationId xmlns:p14="http://schemas.microsoft.com/office/powerpoint/2010/main" val="243019063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-Subtitle-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2">
            <a:extLst>
              <a:ext uri="{FF2B5EF4-FFF2-40B4-BE49-F238E27FC236}">
                <a16:creationId xmlns:a16="http://schemas.microsoft.com/office/drawing/2014/main" id="{C9440533-96ED-F047-8D64-571CF4C81D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9973" y="1262944"/>
            <a:ext cx="10123488" cy="60395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sz="4000" b="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3904C3DC-1F5C-344B-92EB-34636AE88DEA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539839" y="2514600"/>
            <a:ext cx="7727861" cy="3790483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169863">
              <a:lnSpc>
                <a:spcPts val="2600"/>
              </a:lnSpc>
              <a:buFont typeface="Arial" panose="020B0604020202020204" pitchFamily="34" charset="0"/>
              <a:buChar char="•"/>
              <a:tabLst/>
              <a:defRPr sz="2400" b="0" i="0" spc="-50" baseline="0">
                <a:solidFill>
                  <a:srgbClr val="444444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enter your own text here</a:t>
            </a:r>
          </a:p>
          <a:p>
            <a:r>
              <a:rPr lang="en-US" dirty="0"/>
              <a:t>More</a:t>
            </a:r>
          </a:p>
          <a:p>
            <a:r>
              <a:rPr lang="en-US" dirty="0"/>
              <a:t>More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8830CE83-AC65-D848-B109-81794C62908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39839" y="1873339"/>
            <a:ext cx="10090061" cy="336461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to edit subtitle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231958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-Subtitle-Text+Photo x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6">
            <a:extLst>
              <a:ext uri="{FF2B5EF4-FFF2-40B4-BE49-F238E27FC236}">
                <a16:creationId xmlns:a16="http://schemas.microsoft.com/office/drawing/2014/main" id="{24802682-329E-2345-BC99-5203CE086DD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879198" y="2514600"/>
            <a:ext cx="5550801" cy="2059934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8" name="Picture Placeholder 16">
            <a:extLst>
              <a:ext uri="{FF2B5EF4-FFF2-40B4-BE49-F238E27FC236}">
                <a16:creationId xmlns:a16="http://schemas.microsoft.com/office/drawing/2014/main" id="{867F7130-9859-464D-B660-15B0C1F68E5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879197" y="4677557"/>
            <a:ext cx="2723889" cy="162752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9" name="Title Placeholder 12">
            <a:extLst>
              <a:ext uri="{FF2B5EF4-FFF2-40B4-BE49-F238E27FC236}">
                <a16:creationId xmlns:a16="http://schemas.microsoft.com/office/drawing/2014/main" id="{EFF5377D-35A1-4644-85A5-D95F24C3C83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9973" y="1262944"/>
            <a:ext cx="10123488" cy="60395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sz="4000" b="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24BA4DCD-6C0C-FC40-9640-9129441F4B1F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39839" y="2514600"/>
            <a:ext cx="5236336" cy="379048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ts val="2600"/>
              </a:lnSpc>
              <a:buNone/>
              <a:defRPr sz="2400" b="0" i="0" spc="-50" baseline="0">
                <a:solidFill>
                  <a:srgbClr val="444444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enter your own text here</a:t>
            </a: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11239C05-48FA-5C43-86CD-13BE20842FDE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706110" y="4677557"/>
            <a:ext cx="2723889" cy="162752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AB51CBF4-D805-2E4C-974B-027C961726F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39839" y="1873339"/>
            <a:ext cx="10090061" cy="336461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to edit subtitle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213632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-Subtitle-Photo+Stat+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itle Placeholder 12">
            <a:extLst>
              <a:ext uri="{FF2B5EF4-FFF2-40B4-BE49-F238E27FC236}">
                <a16:creationId xmlns:a16="http://schemas.microsoft.com/office/drawing/2014/main" id="{CFDC4271-72D5-514D-805D-C66256FFB8E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9973" y="1262944"/>
            <a:ext cx="10123488" cy="60395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sz="4000" b="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42" name="Text Placeholder 6">
            <a:extLst>
              <a:ext uri="{FF2B5EF4-FFF2-40B4-BE49-F238E27FC236}">
                <a16:creationId xmlns:a16="http://schemas.microsoft.com/office/drawing/2014/main" id="{7D962994-00CF-B44F-A6D9-75B627995F1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39839" y="1873339"/>
            <a:ext cx="10090061" cy="336461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to edit subtitle</a:t>
            </a:r>
          </a:p>
          <a:p>
            <a:pPr lvl="0"/>
            <a:endParaRPr lang="en-US" dirty="0"/>
          </a:p>
        </p:txBody>
      </p:sp>
      <p:sp>
        <p:nvSpPr>
          <p:cNvPr id="43" name="Text Placeholder 6">
            <a:extLst>
              <a:ext uri="{FF2B5EF4-FFF2-40B4-BE49-F238E27FC236}">
                <a16:creationId xmlns:a16="http://schemas.microsoft.com/office/drawing/2014/main" id="{56AAEDA0-7E93-234D-B366-195F59A3645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30744" y="4095347"/>
            <a:ext cx="2287002" cy="37535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500" b="1">
                <a:solidFill>
                  <a:srgbClr val="990000"/>
                </a:solidFill>
                <a:latin typeface="+mj-lt"/>
              </a:defRPr>
            </a:lvl1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4" name="Picture Placeholder 16">
            <a:extLst>
              <a:ext uri="{FF2B5EF4-FFF2-40B4-BE49-F238E27FC236}">
                <a16:creationId xmlns:a16="http://schemas.microsoft.com/office/drawing/2014/main" id="{03E5018E-87BA-FD47-8125-FD13BFFB7194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1019952" y="2521039"/>
            <a:ext cx="2287001" cy="1462682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45" name="Text Placeholder 6">
            <a:extLst>
              <a:ext uri="{FF2B5EF4-FFF2-40B4-BE49-F238E27FC236}">
                <a16:creationId xmlns:a16="http://schemas.microsoft.com/office/drawing/2014/main" id="{170D26F2-095F-CE45-9C9D-F9C695E0BCCB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948558" y="4522951"/>
            <a:ext cx="2269187" cy="300082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buNone/>
              <a:defRPr sz="1500" b="1">
                <a:solidFill>
                  <a:srgbClr val="444444"/>
                </a:solidFill>
              </a:defRPr>
            </a:lvl1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6" name="Text Placeholder 6">
            <a:extLst>
              <a:ext uri="{FF2B5EF4-FFF2-40B4-BE49-F238E27FC236}">
                <a16:creationId xmlns:a16="http://schemas.microsoft.com/office/drawing/2014/main" id="{FD170374-CCF8-BD44-B811-B6184E5ED496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543832" y="4099067"/>
            <a:ext cx="2287002" cy="37535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500" b="1">
                <a:solidFill>
                  <a:srgbClr val="990000"/>
                </a:solidFill>
                <a:latin typeface="+mj-lt"/>
              </a:defRPr>
            </a:lvl1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7" name="Picture Placeholder 16">
            <a:extLst>
              <a:ext uri="{FF2B5EF4-FFF2-40B4-BE49-F238E27FC236}">
                <a16:creationId xmlns:a16="http://schemas.microsoft.com/office/drawing/2014/main" id="{8EC56F3E-2ABB-6646-92D0-B2121EA8DC0D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3633040" y="2524759"/>
            <a:ext cx="2287001" cy="1462682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48" name="Text Placeholder 6">
            <a:extLst>
              <a:ext uri="{FF2B5EF4-FFF2-40B4-BE49-F238E27FC236}">
                <a16:creationId xmlns:a16="http://schemas.microsoft.com/office/drawing/2014/main" id="{442BAA19-0F76-4F4F-8011-0981BE976E5C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3561646" y="4526671"/>
            <a:ext cx="2269187" cy="300082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buNone/>
              <a:defRPr sz="1500" b="1">
                <a:solidFill>
                  <a:srgbClr val="444444"/>
                </a:solidFill>
              </a:defRPr>
            </a:lvl1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9" name="Text Placeholder 6">
            <a:extLst>
              <a:ext uri="{FF2B5EF4-FFF2-40B4-BE49-F238E27FC236}">
                <a16:creationId xmlns:a16="http://schemas.microsoft.com/office/drawing/2014/main" id="{E496DB8D-9326-D743-AEDA-0BC094EF8E28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174734" y="4095787"/>
            <a:ext cx="2287002" cy="37535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500" b="1">
                <a:solidFill>
                  <a:srgbClr val="990000"/>
                </a:solidFill>
                <a:latin typeface="+mj-lt"/>
              </a:defRPr>
            </a:lvl1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0" name="Picture Placeholder 16">
            <a:extLst>
              <a:ext uri="{FF2B5EF4-FFF2-40B4-BE49-F238E27FC236}">
                <a16:creationId xmlns:a16="http://schemas.microsoft.com/office/drawing/2014/main" id="{105E0F5B-D0B0-F747-A0EF-4D75E790EC0B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6263942" y="2521479"/>
            <a:ext cx="2287001" cy="1462682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51" name="Text Placeholder 6">
            <a:extLst>
              <a:ext uri="{FF2B5EF4-FFF2-40B4-BE49-F238E27FC236}">
                <a16:creationId xmlns:a16="http://schemas.microsoft.com/office/drawing/2014/main" id="{561F2C9A-A2B2-9E4D-8C50-06B88E55FA60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6192548" y="4523391"/>
            <a:ext cx="2269187" cy="300082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buNone/>
              <a:defRPr sz="1500" b="1">
                <a:solidFill>
                  <a:srgbClr val="444444"/>
                </a:solidFill>
              </a:defRPr>
            </a:lvl1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2" name="Text Placeholder 6">
            <a:extLst>
              <a:ext uri="{FF2B5EF4-FFF2-40B4-BE49-F238E27FC236}">
                <a16:creationId xmlns:a16="http://schemas.microsoft.com/office/drawing/2014/main" id="{CA7E4023-F1CF-8247-84F3-D4108AD378F2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8787822" y="4099507"/>
            <a:ext cx="2287002" cy="37535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500" b="1">
                <a:solidFill>
                  <a:srgbClr val="990000"/>
                </a:solidFill>
                <a:latin typeface="+mj-lt"/>
              </a:defRPr>
            </a:lvl1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3" name="Picture Placeholder 16">
            <a:extLst>
              <a:ext uri="{FF2B5EF4-FFF2-40B4-BE49-F238E27FC236}">
                <a16:creationId xmlns:a16="http://schemas.microsoft.com/office/drawing/2014/main" id="{C3DAA944-1B10-A247-8C93-F6AC15106037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>
          <a:xfrm>
            <a:off x="8877030" y="2525199"/>
            <a:ext cx="2287001" cy="1462682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54" name="Text Placeholder 6">
            <a:extLst>
              <a:ext uri="{FF2B5EF4-FFF2-40B4-BE49-F238E27FC236}">
                <a16:creationId xmlns:a16="http://schemas.microsoft.com/office/drawing/2014/main" id="{7868861D-A90B-6145-BF9D-189D4A5FC6D4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8805636" y="4527111"/>
            <a:ext cx="2269187" cy="300082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buNone/>
              <a:defRPr sz="1500" b="1">
                <a:solidFill>
                  <a:srgbClr val="444444"/>
                </a:solidFill>
              </a:defRPr>
            </a:lvl1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102902014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Title-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2">
            <a:extLst>
              <a:ext uri="{FF2B5EF4-FFF2-40B4-BE49-F238E27FC236}">
                <a16:creationId xmlns:a16="http://schemas.microsoft.com/office/drawing/2014/main" id="{440FB6C9-7828-FA40-8563-D2973AD380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9972" y="1262944"/>
            <a:ext cx="10129927" cy="60395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sz="4000" b="0"/>
            </a:lvl1pPr>
          </a:lstStyle>
          <a:p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1824040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Title-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2">
            <a:extLst>
              <a:ext uri="{FF2B5EF4-FFF2-40B4-BE49-F238E27FC236}">
                <a16:creationId xmlns:a16="http://schemas.microsoft.com/office/drawing/2014/main" id="{A171CC41-8231-0749-A3C0-9A7E4B1635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9973" y="1262944"/>
            <a:ext cx="10123488" cy="60395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sz="4000" b="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72DC7EE-1210-0442-A226-4DA4CA756C6D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39839" y="2216239"/>
            <a:ext cx="7727861" cy="379048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ts val="2600"/>
              </a:lnSpc>
              <a:buNone/>
              <a:defRPr sz="2400" b="0" i="0" spc="-50" baseline="0">
                <a:solidFill>
                  <a:srgbClr val="444444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enter your own text here</a:t>
            </a:r>
          </a:p>
        </p:txBody>
      </p:sp>
    </p:spTree>
    <p:extLst>
      <p:ext uri="{BB962C8B-B14F-4D97-AF65-F5344CB8AC3E}">
        <p14:creationId xmlns:p14="http://schemas.microsoft.com/office/powerpoint/2010/main" val="113034734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Title-Text x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2B872785-E993-2A48-BC0E-58CFAA6B9FCD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39839" y="2212616"/>
            <a:ext cx="5296816" cy="379048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ts val="2600"/>
              </a:lnSpc>
              <a:buNone/>
              <a:defRPr sz="2400" b="0" i="0" spc="-50" baseline="0">
                <a:solidFill>
                  <a:srgbClr val="444444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enter your own text here</a:t>
            </a:r>
          </a:p>
        </p:txBody>
      </p:sp>
      <p:sp>
        <p:nvSpPr>
          <p:cNvPr id="5" name="Title Placeholder 12">
            <a:extLst>
              <a:ext uri="{FF2B5EF4-FFF2-40B4-BE49-F238E27FC236}">
                <a16:creationId xmlns:a16="http://schemas.microsoft.com/office/drawing/2014/main" id="{D6578BB7-E254-4B4A-89BB-110B23E2BE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9973" y="1262944"/>
            <a:ext cx="10123488" cy="60395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sz="4000" b="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92CFB8EC-632E-DE44-8C52-F39F30DC7112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5939679" y="2216239"/>
            <a:ext cx="5296816" cy="379048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ts val="2600"/>
              </a:lnSpc>
              <a:buNone/>
              <a:defRPr sz="2400" b="0" i="0" spc="-50" baseline="0">
                <a:solidFill>
                  <a:srgbClr val="444444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enter your own text here</a:t>
            </a:r>
          </a:p>
        </p:txBody>
      </p:sp>
    </p:spTree>
    <p:extLst>
      <p:ext uri="{BB962C8B-B14F-4D97-AF65-F5344CB8AC3E}">
        <p14:creationId xmlns:p14="http://schemas.microsoft.com/office/powerpoint/2010/main" val="225580519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Title-Text+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4550E08-2893-E841-AAE6-86309EDA464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134883" y="2216239"/>
            <a:ext cx="4295111" cy="379095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Title Placeholder 12">
            <a:extLst>
              <a:ext uri="{FF2B5EF4-FFF2-40B4-BE49-F238E27FC236}">
                <a16:creationId xmlns:a16="http://schemas.microsoft.com/office/drawing/2014/main" id="{6B80E196-DFC3-B54A-ABA2-DBC9CC048C0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9973" y="1262944"/>
            <a:ext cx="10123488" cy="60395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sz="4000" b="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E15F018C-E0FD-E541-9C60-D7C27F5CB93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39839" y="2216239"/>
            <a:ext cx="6492026" cy="379048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ts val="2600"/>
              </a:lnSpc>
              <a:buNone/>
              <a:defRPr sz="2400" b="0" i="0" spc="-50" baseline="0">
                <a:solidFill>
                  <a:srgbClr val="444444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enter your own text here</a:t>
            </a:r>
          </a:p>
        </p:txBody>
      </p:sp>
    </p:spTree>
    <p:extLst>
      <p:ext uri="{BB962C8B-B14F-4D97-AF65-F5344CB8AC3E}">
        <p14:creationId xmlns:p14="http://schemas.microsoft.com/office/powerpoint/2010/main" val="68608672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Title-Text+Objec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9CD9D427-17CE-C349-B420-21665C82269B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5885647" y="2209800"/>
            <a:ext cx="5544353" cy="3790483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US" dirty="0"/>
          </a:p>
        </p:txBody>
      </p:sp>
      <p:sp>
        <p:nvSpPr>
          <p:cNvPr id="6" name="Title Placeholder 12">
            <a:extLst>
              <a:ext uri="{FF2B5EF4-FFF2-40B4-BE49-F238E27FC236}">
                <a16:creationId xmlns:a16="http://schemas.microsoft.com/office/drawing/2014/main" id="{D92105A1-D3F2-1D48-90B5-3B267C2F9A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9973" y="1262944"/>
            <a:ext cx="10123488" cy="60395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sz="4000" b="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3A972372-D73C-F24D-B5D4-D239503D601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39839" y="2216239"/>
            <a:ext cx="5236336" cy="379048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ts val="2600"/>
              </a:lnSpc>
              <a:buNone/>
              <a:defRPr sz="2400" b="0" i="0" spc="-50" baseline="0">
                <a:solidFill>
                  <a:srgbClr val="444444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enter your own text here</a:t>
            </a:r>
          </a:p>
        </p:txBody>
      </p:sp>
    </p:spTree>
    <p:extLst>
      <p:ext uri="{BB962C8B-B14F-4D97-AF65-F5344CB8AC3E}">
        <p14:creationId xmlns:p14="http://schemas.microsoft.com/office/powerpoint/2010/main" val="32709369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-Objec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9CD9D427-17CE-C349-B420-21665C82269B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539839" y="2209800"/>
            <a:ext cx="8951891" cy="3888346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US" dirty="0"/>
          </a:p>
        </p:txBody>
      </p:sp>
      <p:sp>
        <p:nvSpPr>
          <p:cNvPr id="4" name="Title Placeholder 12">
            <a:extLst>
              <a:ext uri="{FF2B5EF4-FFF2-40B4-BE49-F238E27FC236}">
                <a16:creationId xmlns:a16="http://schemas.microsoft.com/office/drawing/2014/main" id="{59E9F953-EB65-ED46-8860-A19443270DE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9973" y="1262944"/>
            <a:ext cx="10123488" cy="60395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sz="4000" b="0"/>
            </a:lvl1pPr>
          </a:lstStyle>
          <a:p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302742196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-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2">
            <a:extLst>
              <a:ext uri="{FF2B5EF4-FFF2-40B4-BE49-F238E27FC236}">
                <a16:creationId xmlns:a16="http://schemas.microsoft.com/office/drawing/2014/main" id="{C9440533-96ED-F047-8D64-571CF4C81D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9973" y="1262944"/>
            <a:ext cx="10123488" cy="60395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sz="4000" b="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3904C3DC-1F5C-344B-92EB-34636AE88DEA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539839" y="2216239"/>
            <a:ext cx="7727861" cy="3790483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169863">
              <a:lnSpc>
                <a:spcPts val="2600"/>
              </a:lnSpc>
              <a:buFont typeface="Arial" panose="020B0604020202020204" pitchFamily="34" charset="0"/>
              <a:buChar char="•"/>
              <a:tabLst/>
              <a:defRPr sz="2400" b="0" i="0" spc="-50" baseline="0">
                <a:solidFill>
                  <a:srgbClr val="444444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enter your own text here</a:t>
            </a:r>
          </a:p>
          <a:p>
            <a:r>
              <a:rPr lang="en-US" dirty="0"/>
              <a:t>More</a:t>
            </a:r>
          </a:p>
          <a:p>
            <a:r>
              <a:rPr lang="en-US" dirty="0"/>
              <a:t>More</a:t>
            </a:r>
          </a:p>
        </p:txBody>
      </p:sp>
    </p:spTree>
    <p:extLst>
      <p:ext uri="{BB962C8B-B14F-4D97-AF65-F5344CB8AC3E}">
        <p14:creationId xmlns:p14="http://schemas.microsoft.com/office/powerpoint/2010/main" val="19261164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0_PresTitle-Grey-Subtitle-3Photo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6DB3FA-BB70-C148-BF8B-BD9D3A4B1A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000" y="644652"/>
            <a:ext cx="8689848" cy="2101701"/>
          </a:xfrm>
        </p:spPr>
        <p:txBody>
          <a:bodyPr>
            <a:normAutofit/>
          </a:bodyPr>
          <a:lstStyle>
            <a:lvl1pPr>
              <a:defRPr sz="5000" b="1">
                <a:solidFill>
                  <a:srgbClr val="990000"/>
                </a:solidFill>
                <a:latin typeface="+mj-lt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5DA52DF-1194-7648-BF6C-87153BC8EF0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1000" y="5895447"/>
            <a:ext cx="2053033" cy="566674"/>
          </a:xfrm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643C74F-D299-5D4D-91EF-CAEAC8CADBA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1000" y="3626723"/>
            <a:ext cx="6486144" cy="350917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rgbClr val="444444"/>
                </a:solidFill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5770B458-D554-9440-93A1-99101680D2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1000" y="2794623"/>
            <a:ext cx="8689848" cy="420688"/>
          </a:xfrm>
        </p:spPr>
        <p:txBody>
          <a:bodyPr>
            <a:noAutofit/>
          </a:bodyPr>
          <a:lstStyle>
            <a:lvl1pPr marL="0" indent="0">
              <a:buNone/>
              <a:defRPr sz="2500">
                <a:solidFill>
                  <a:srgbClr val="444444"/>
                </a:solidFill>
              </a:defRPr>
            </a:lvl1pPr>
          </a:lstStyle>
          <a:p>
            <a:pPr lvl="0"/>
            <a:r>
              <a:rPr lang="en-US" dirty="0"/>
              <a:t>Optional Subtitle here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EE5914CF-129C-E347-8954-3C5EB9EC9EA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81000" y="3977640"/>
            <a:ext cx="6486144" cy="350917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rgbClr val="444444"/>
                </a:solidFill>
              </a:defRPr>
            </a:lvl1pPr>
          </a:lstStyle>
          <a:p>
            <a:pPr lvl="0"/>
            <a:r>
              <a:rPr lang="en-US" dirty="0"/>
              <a:t>Affiliation or delete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FE0B5A50-8B0E-7C45-BDDE-8041F4BC0DA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81000" y="4337665"/>
            <a:ext cx="6486144" cy="350917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rgbClr val="444444"/>
                </a:solidFill>
              </a:defRPr>
            </a:lvl1pPr>
          </a:lstStyle>
          <a:p>
            <a:pPr lvl="0"/>
            <a:r>
              <a:rPr lang="en-US" dirty="0"/>
              <a:t>Extra or delete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A9C33844-B844-3F42-BB8C-0DEC63F4701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81000" y="4688582"/>
            <a:ext cx="6486144" cy="350917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rgbClr val="444444"/>
                </a:solidFill>
              </a:defRPr>
            </a:lvl1pPr>
          </a:lstStyle>
          <a:p>
            <a:pPr lvl="0"/>
            <a:r>
              <a:rPr lang="en-US" dirty="0"/>
              <a:t>Extra or delete</a:t>
            </a:r>
          </a:p>
        </p:txBody>
      </p:sp>
      <p:sp>
        <p:nvSpPr>
          <p:cNvPr id="15" name="Picture Placeholder 9">
            <a:extLst>
              <a:ext uri="{FF2B5EF4-FFF2-40B4-BE49-F238E27FC236}">
                <a16:creationId xmlns:a16="http://schemas.microsoft.com/office/drawing/2014/main" id="{B6549967-60C9-FD4C-991A-2F388138E0C4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0169912" y="2896070"/>
            <a:ext cx="2036956" cy="3976798"/>
          </a:xfrm>
          <a:custGeom>
            <a:avLst/>
            <a:gdLst>
              <a:gd name="connsiteX0" fmla="*/ 0 w 4082439"/>
              <a:gd name="connsiteY0" fmla="*/ 0 h 7983337"/>
              <a:gd name="connsiteX1" fmla="*/ 4082439 w 4082439"/>
              <a:gd name="connsiteY1" fmla="*/ 7983337 h 7983337"/>
              <a:gd name="connsiteX2" fmla="*/ 0 w 4082439"/>
              <a:gd name="connsiteY2" fmla="*/ 7983337 h 7983337"/>
              <a:gd name="connsiteX0" fmla="*/ 4078526 w 4082439"/>
              <a:gd name="connsiteY0" fmla="*/ 0 h 7998205"/>
              <a:gd name="connsiteX1" fmla="*/ 4082439 w 4082439"/>
              <a:gd name="connsiteY1" fmla="*/ 7998205 h 7998205"/>
              <a:gd name="connsiteX2" fmla="*/ 0 w 4082439"/>
              <a:gd name="connsiteY2" fmla="*/ 7998205 h 7998205"/>
              <a:gd name="connsiteX3" fmla="*/ 4078526 w 4082439"/>
              <a:gd name="connsiteY3" fmla="*/ 0 h 7998205"/>
              <a:gd name="connsiteX0" fmla="*/ 4078526 w 4082439"/>
              <a:gd name="connsiteY0" fmla="*/ 0 h 8005639"/>
              <a:gd name="connsiteX1" fmla="*/ 4082439 w 4082439"/>
              <a:gd name="connsiteY1" fmla="*/ 7998205 h 8005639"/>
              <a:gd name="connsiteX2" fmla="*/ 1315655 w 4082439"/>
              <a:gd name="connsiteY2" fmla="*/ 8005639 h 8005639"/>
              <a:gd name="connsiteX3" fmla="*/ 0 w 4082439"/>
              <a:gd name="connsiteY3" fmla="*/ 7998205 h 8005639"/>
              <a:gd name="connsiteX4" fmla="*/ 4078526 w 4082439"/>
              <a:gd name="connsiteY4" fmla="*/ 0 h 8005639"/>
              <a:gd name="connsiteX0" fmla="*/ 2762871 w 2766784"/>
              <a:gd name="connsiteY0" fmla="*/ 0 h 8005639"/>
              <a:gd name="connsiteX1" fmla="*/ 2766784 w 2766784"/>
              <a:gd name="connsiteY1" fmla="*/ 7998205 h 8005639"/>
              <a:gd name="connsiteX2" fmla="*/ 0 w 2766784"/>
              <a:gd name="connsiteY2" fmla="*/ 8005639 h 8005639"/>
              <a:gd name="connsiteX3" fmla="*/ 2762871 w 2766784"/>
              <a:gd name="connsiteY3" fmla="*/ 0 h 8005639"/>
              <a:gd name="connsiteX0" fmla="*/ 3016400 w 3020313"/>
              <a:gd name="connsiteY0" fmla="*/ 0 h 8005639"/>
              <a:gd name="connsiteX1" fmla="*/ 3020313 w 3020313"/>
              <a:gd name="connsiteY1" fmla="*/ 7998205 h 8005639"/>
              <a:gd name="connsiteX2" fmla="*/ 0 w 3020313"/>
              <a:gd name="connsiteY2" fmla="*/ 8005639 h 8005639"/>
              <a:gd name="connsiteX3" fmla="*/ 3016400 w 3020313"/>
              <a:gd name="connsiteY3" fmla="*/ 0 h 8005639"/>
              <a:gd name="connsiteX0" fmla="*/ 3016400 w 3020313"/>
              <a:gd name="connsiteY0" fmla="*/ 0 h 7916429"/>
              <a:gd name="connsiteX1" fmla="*/ 3020313 w 3020313"/>
              <a:gd name="connsiteY1" fmla="*/ 7908995 h 7916429"/>
              <a:gd name="connsiteX2" fmla="*/ 0 w 3020313"/>
              <a:gd name="connsiteY2" fmla="*/ 7916429 h 7916429"/>
              <a:gd name="connsiteX3" fmla="*/ 3016400 w 3020313"/>
              <a:gd name="connsiteY3" fmla="*/ 0 h 7916429"/>
              <a:gd name="connsiteX0" fmla="*/ 3016400 w 3020313"/>
              <a:gd name="connsiteY0" fmla="*/ 0 h 7938704"/>
              <a:gd name="connsiteX1" fmla="*/ 3020313 w 3020313"/>
              <a:gd name="connsiteY1" fmla="*/ 7938704 h 7938704"/>
              <a:gd name="connsiteX2" fmla="*/ 0 w 3020313"/>
              <a:gd name="connsiteY2" fmla="*/ 7916429 h 7938704"/>
              <a:gd name="connsiteX3" fmla="*/ 3016400 w 3020313"/>
              <a:gd name="connsiteY3" fmla="*/ 0 h 7938704"/>
              <a:gd name="connsiteX0" fmla="*/ 3016400 w 3020313"/>
              <a:gd name="connsiteY0" fmla="*/ 0 h 7946137"/>
              <a:gd name="connsiteX1" fmla="*/ 3020313 w 3020313"/>
              <a:gd name="connsiteY1" fmla="*/ 7938704 h 7946137"/>
              <a:gd name="connsiteX2" fmla="*/ 0 w 3020313"/>
              <a:gd name="connsiteY2" fmla="*/ 7946137 h 7946137"/>
              <a:gd name="connsiteX3" fmla="*/ 3016400 w 3020313"/>
              <a:gd name="connsiteY3" fmla="*/ 0 h 7946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20313" h="7946137">
                <a:moveTo>
                  <a:pt x="3016400" y="0"/>
                </a:moveTo>
                <a:cubicBezTo>
                  <a:pt x="3017704" y="2666068"/>
                  <a:pt x="3019009" y="5272636"/>
                  <a:pt x="3020313" y="7938704"/>
                </a:cubicBezTo>
                <a:lnTo>
                  <a:pt x="0" y="7946137"/>
                </a:lnTo>
                <a:lnTo>
                  <a:pt x="3016400" y="0"/>
                </a:lnTo>
                <a:close/>
              </a:path>
            </a:pathLst>
          </a:custGeom>
          <a:solidFill>
            <a:srgbClr val="BFBFBF"/>
          </a:solidFill>
        </p:spPr>
        <p:txBody>
          <a:bodyPr wrap="square">
            <a:noAutofit/>
          </a:bodyPr>
          <a:lstStyle/>
          <a:p>
            <a:endParaRPr lang="en-GB" dirty="0"/>
          </a:p>
        </p:txBody>
      </p:sp>
      <p:sp>
        <p:nvSpPr>
          <p:cNvPr id="16" name="Picture Placeholder 14">
            <a:extLst>
              <a:ext uri="{FF2B5EF4-FFF2-40B4-BE49-F238E27FC236}">
                <a16:creationId xmlns:a16="http://schemas.microsoft.com/office/drawing/2014/main" id="{CB1187E6-43BF-0541-B112-6BB34DDED66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161658" y="2728332"/>
            <a:ext cx="5045211" cy="4140985"/>
          </a:xfrm>
          <a:custGeom>
            <a:avLst/>
            <a:gdLst>
              <a:gd name="connsiteX0" fmla="*/ 0 w 10198100"/>
              <a:gd name="connsiteY0" fmla="*/ 0 h 13716000"/>
              <a:gd name="connsiteX1" fmla="*/ 3186698 w 10198100"/>
              <a:gd name="connsiteY1" fmla="*/ 0 h 13716000"/>
              <a:gd name="connsiteX2" fmla="*/ 10198100 w 10198100"/>
              <a:gd name="connsiteY2" fmla="*/ 13715200 h 13716000"/>
              <a:gd name="connsiteX3" fmla="*/ 10198100 w 10198100"/>
              <a:gd name="connsiteY3" fmla="*/ 13716000 h 13716000"/>
              <a:gd name="connsiteX4" fmla="*/ 4180120 w 10198100"/>
              <a:gd name="connsiteY4" fmla="*/ 13716000 h 13716000"/>
              <a:gd name="connsiteX5" fmla="*/ 0 w 10198100"/>
              <a:gd name="connsiteY5" fmla="*/ 5539151 h 13716000"/>
              <a:gd name="connsiteX0" fmla="*/ 0 w 14404727"/>
              <a:gd name="connsiteY0" fmla="*/ 0 h 13716000"/>
              <a:gd name="connsiteX1" fmla="*/ 14404727 w 14404727"/>
              <a:gd name="connsiteY1" fmla="*/ 0 h 13716000"/>
              <a:gd name="connsiteX2" fmla="*/ 10198100 w 14404727"/>
              <a:gd name="connsiteY2" fmla="*/ 13715200 h 13716000"/>
              <a:gd name="connsiteX3" fmla="*/ 10198100 w 14404727"/>
              <a:gd name="connsiteY3" fmla="*/ 13716000 h 13716000"/>
              <a:gd name="connsiteX4" fmla="*/ 4180120 w 14404727"/>
              <a:gd name="connsiteY4" fmla="*/ 13716000 h 13716000"/>
              <a:gd name="connsiteX5" fmla="*/ 0 w 14404727"/>
              <a:gd name="connsiteY5" fmla="*/ 5539151 h 13716000"/>
              <a:gd name="connsiteX6" fmla="*/ 0 w 14404727"/>
              <a:gd name="connsiteY6" fmla="*/ 0 h 13716000"/>
              <a:gd name="connsiteX0" fmla="*/ 0 w 14404727"/>
              <a:gd name="connsiteY0" fmla="*/ 0 h 13716000"/>
              <a:gd name="connsiteX1" fmla="*/ 14404727 w 14404727"/>
              <a:gd name="connsiteY1" fmla="*/ 0 h 13716000"/>
              <a:gd name="connsiteX2" fmla="*/ 10198100 w 14404727"/>
              <a:gd name="connsiteY2" fmla="*/ 13715200 h 13716000"/>
              <a:gd name="connsiteX3" fmla="*/ 10198100 w 14404727"/>
              <a:gd name="connsiteY3" fmla="*/ 13716000 h 13716000"/>
              <a:gd name="connsiteX4" fmla="*/ 4180120 w 14404727"/>
              <a:gd name="connsiteY4" fmla="*/ 13716000 h 13716000"/>
              <a:gd name="connsiteX5" fmla="*/ 0 w 14404727"/>
              <a:gd name="connsiteY5" fmla="*/ 5539151 h 13716000"/>
              <a:gd name="connsiteX6" fmla="*/ 0 w 14404727"/>
              <a:gd name="connsiteY6" fmla="*/ 0 h 13716000"/>
              <a:gd name="connsiteX0" fmla="*/ 0 w 13977795"/>
              <a:gd name="connsiteY0" fmla="*/ 0 h 13716000"/>
              <a:gd name="connsiteX1" fmla="*/ 13977795 w 13977795"/>
              <a:gd name="connsiteY1" fmla="*/ 5471532 h 13716000"/>
              <a:gd name="connsiteX2" fmla="*/ 10198100 w 13977795"/>
              <a:gd name="connsiteY2" fmla="*/ 13715200 h 13716000"/>
              <a:gd name="connsiteX3" fmla="*/ 10198100 w 13977795"/>
              <a:gd name="connsiteY3" fmla="*/ 13716000 h 13716000"/>
              <a:gd name="connsiteX4" fmla="*/ 4180120 w 13977795"/>
              <a:gd name="connsiteY4" fmla="*/ 13716000 h 13716000"/>
              <a:gd name="connsiteX5" fmla="*/ 0 w 13977795"/>
              <a:gd name="connsiteY5" fmla="*/ 5539151 h 13716000"/>
              <a:gd name="connsiteX6" fmla="*/ 0 w 13977795"/>
              <a:gd name="connsiteY6" fmla="*/ 0 h 13716000"/>
              <a:gd name="connsiteX0" fmla="*/ 0 w 14337009"/>
              <a:gd name="connsiteY0" fmla="*/ 30 h 13716030"/>
              <a:gd name="connsiteX1" fmla="*/ 13977795 w 14337009"/>
              <a:gd name="connsiteY1" fmla="*/ 5471562 h 13716030"/>
              <a:gd name="connsiteX2" fmla="*/ 10198100 w 14337009"/>
              <a:gd name="connsiteY2" fmla="*/ 13715230 h 13716030"/>
              <a:gd name="connsiteX3" fmla="*/ 10198100 w 14337009"/>
              <a:gd name="connsiteY3" fmla="*/ 13716030 h 13716030"/>
              <a:gd name="connsiteX4" fmla="*/ 4180120 w 14337009"/>
              <a:gd name="connsiteY4" fmla="*/ 13716030 h 13716030"/>
              <a:gd name="connsiteX5" fmla="*/ 0 w 14337009"/>
              <a:gd name="connsiteY5" fmla="*/ 5539181 h 13716030"/>
              <a:gd name="connsiteX6" fmla="*/ 0 w 14337009"/>
              <a:gd name="connsiteY6" fmla="*/ 30 h 13716030"/>
              <a:gd name="connsiteX0" fmla="*/ 0 w 14337009"/>
              <a:gd name="connsiteY0" fmla="*/ 30 h 13716030"/>
              <a:gd name="connsiteX1" fmla="*/ 13977795 w 14337009"/>
              <a:gd name="connsiteY1" fmla="*/ 5471562 h 13716030"/>
              <a:gd name="connsiteX2" fmla="*/ 10198100 w 14337009"/>
              <a:gd name="connsiteY2" fmla="*/ 13715230 h 13716030"/>
              <a:gd name="connsiteX3" fmla="*/ 10198100 w 14337009"/>
              <a:gd name="connsiteY3" fmla="*/ 13716030 h 13716030"/>
              <a:gd name="connsiteX4" fmla="*/ 4180120 w 14337009"/>
              <a:gd name="connsiteY4" fmla="*/ 13716030 h 13716030"/>
              <a:gd name="connsiteX5" fmla="*/ 0 w 14337009"/>
              <a:gd name="connsiteY5" fmla="*/ 5539181 h 13716030"/>
              <a:gd name="connsiteX6" fmla="*/ 0 w 14337009"/>
              <a:gd name="connsiteY6" fmla="*/ 30 h 13716030"/>
              <a:gd name="connsiteX0" fmla="*/ 0 w 14337009"/>
              <a:gd name="connsiteY0" fmla="*/ 34 h 13716034"/>
              <a:gd name="connsiteX1" fmla="*/ 13977795 w 14337009"/>
              <a:gd name="connsiteY1" fmla="*/ 5471566 h 13716034"/>
              <a:gd name="connsiteX2" fmla="*/ 10198100 w 14337009"/>
              <a:gd name="connsiteY2" fmla="*/ 13715234 h 13716034"/>
              <a:gd name="connsiteX3" fmla="*/ 10198100 w 14337009"/>
              <a:gd name="connsiteY3" fmla="*/ 13716034 h 13716034"/>
              <a:gd name="connsiteX4" fmla="*/ 4180120 w 14337009"/>
              <a:gd name="connsiteY4" fmla="*/ 13716034 h 13716034"/>
              <a:gd name="connsiteX5" fmla="*/ 0 w 14337009"/>
              <a:gd name="connsiteY5" fmla="*/ 5539185 h 13716034"/>
              <a:gd name="connsiteX6" fmla="*/ 0 w 14337009"/>
              <a:gd name="connsiteY6" fmla="*/ 34 h 13716034"/>
              <a:gd name="connsiteX0" fmla="*/ 0 w 14337009"/>
              <a:gd name="connsiteY0" fmla="*/ 34 h 13716034"/>
              <a:gd name="connsiteX1" fmla="*/ 13977795 w 14337009"/>
              <a:gd name="connsiteY1" fmla="*/ 5471566 h 13716034"/>
              <a:gd name="connsiteX2" fmla="*/ 10198100 w 14337009"/>
              <a:gd name="connsiteY2" fmla="*/ 13715234 h 13716034"/>
              <a:gd name="connsiteX3" fmla="*/ 10198100 w 14337009"/>
              <a:gd name="connsiteY3" fmla="*/ 13716034 h 13716034"/>
              <a:gd name="connsiteX4" fmla="*/ 4180120 w 14337009"/>
              <a:gd name="connsiteY4" fmla="*/ 13716034 h 13716034"/>
              <a:gd name="connsiteX5" fmla="*/ 0 w 14337009"/>
              <a:gd name="connsiteY5" fmla="*/ 5539185 h 13716034"/>
              <a:gd name="connsiteX6" fmla="*/ 0 w 14337009"/>
              <a:gd name="connsiteY6" fmla="*/ 34 h 13716034"/>
              <a:gd name="connsiteX0" fmla="*/ 0 w 13151555"/>
              <a:gd name="connsiteY0" fmla="*/ 50 h 13716050"/>
              <a:gd name="connsiteX1" fmla="*/ 12696996 w 13151555"/>
              <a:gd name="connsiteY1" fmla="*/ 4609220 h 13716050"/>
              <a:gd name="connsiteX2" fmla="*/ 10198100 w 13151555"/>
              <a:gd name="connsiteY2" fmla="*/ 13715250 h 13716050"/>
              <a:gd name="connsiteX3" fmla="*/ 10198100 w 13151555"/>
              <a:gd name="connsiteY3" fmla="*/ 13716050 h 13716050"/>
              <a:gd name="connsiteX4" fmla="*/ 4180120 w 13151555"/>
              <a:gd name="connsiteY4" fmla="*/ 13716050 h 13716050"/>
              <a:gd name="connsiteX5" fmla="*/ 0 w 13151555"/>
              <a:gd name="connsiteY5" fmla="*/ 5539201 h 13716050"/>
              <a:gd name="connsiteX6" fmla="*/ 0 w 13151555"/>
              <a:gd name="connsiteY6" fmla="*/ 50 h 13716050"/>
              <a:gd name="connsiteX0" fmla="*/ 0 w 12696996"/>
              <a:gd name="connsiteY0" fmla="*/ 50 h 13716050"/>
              <a:gd name="connsiteX1" fmla="*/ 12696996 w 12696996"/>
              <a:gd name="connsiteY1" fmla="*/ 4609220 h 13716050"/>
              <a:gd name="connsiteX2" fmla="*/ 10198100 w 12696996"/>
              <a:gd name="connsiteY2" fmla="*/ 13715250 h 13716050"/>
              <a:gd name="connsiteX3" fmla="*/ 10198100 w 12696996"/>
              <a:gd name="connsiteY3" fmla="*/ 13716050 h 13716050"/>
              <a:gd name="connsiteX4" fmla="*/ 4180120 w 12696996"/>
              <a:gd name="connsiteY4" fmla="*/ 13716050 h 13716050"/>
              <a:gd name="connsiteX5" fmla="*/ 0 w 12696996"/>
              <a:gd name="connsiteY5" fmla="*/ 5539201 h 13716050"/>
              <a:gd name="connsiteX6" fmla="*/ 0 w 12696996"/>
              <a:gd name="connsiteY6" fmla="*/ 50 h 13716050"/>
              <a:gd name="connsiteX0" fmla="*/ 0 w 14404727"/>
              <a:gd name="connsiteY0" fmla="*/ 34 h 13716034"/>
              <a:gd name="connsiteX1" fmla="*/ 14404727 w 14404727"/>
              <a:gd name="connsiteY1" fmla="*/ 5516170 h 13716034"/>
              <a:gd name="connsiteX2" fmla="*/ 10198100 w 14404727"/>
              <a:gd name="connsiteY2" fmla="*/ 13715234 h 13716034"/>
              <a:gd name="connsiteX3" fmla="*/ 10198100 w 14404727"/>
              <a:gd name="connsiteY3" fmla="*/ 13716034 h 13716034"/>
              <a:gd name="connsiteX4" fmla="*/ 4180120 w 14404727"/>
              <a:gd name="connsiteY4" fmla="*/ 13716034 h 13716034"/>
              <a:gd name="connsiteX5" fmla="*/ 0 w 14404727"/>
              <a:gd name="connsiteY5" fmla="*/ 5539185 h 13716034"/>
              <a:gd name="connsiteX6" fmla="*/ 0 w 14404727"/>
              <a:gd name="connsiteY6" fmla="*/ 34 h 13716034"/>
              <a:gd name="connsiteX0" fmla="*/ 0 w 14404727"/>
              <a:gd name="connsiteY0" fmla="*/ 34 h 13716034"/>
              <a:gd name="connsiteX1" fmla="*/ 14404727 w 14404727"/>
              <a:gd name="connsiteY1" fmla="*/ 5516170 h 13716034"/>
              <a:gd name="connsiteX2" fmla="*/ 10198100 w 14404727"/>
              <a:gd name="connsiteY2" fmla="*/ 13715234 h 13716034"/>
              <a:gd name="connsiteX3" fmla="*/ 10198100 w 14404727"/>
              <a:gd name="connsiteY3" fmla="*/ 13716034 h 13716034"/>
              <a:gd name="connsiteX4" fmla="*/ 4180120 w 14404727"/>
              <a:gd name="connsiteY4" fmla="*/ 13716034 h 13716034"/>
              <a:gd name="connsiteX5" fmla="*/ 0 w 14404727"/>
              <a:gd name="connsiteY5" fmla="*/ 5539185 h 13716034"/>
              <a:gd name="connsiteX6" fmla="*/ 0 w 14404727"/>
              <a:gd name="connsiteY6" fmla="*/ 34 h 13716034"/>
              <a:gd name="connsiteX0" fmla="*/ 0 w 14404727"/>
              <a:gd name="connsiteY0" fmla="*/ 34 h 13716034"/>
              <a:gd name="connsiteX1" fmla="*/ 14404727 w 14404727"/>
              <a:gd name="connsiteY1" fmla="*/ 5516170 h 13716034"/>
              <a:gd name="connsiteX2" fmla="*/ 10198100 w 14404727"/>
              <a:gd name="connsiteY2" fmla="*/ 13715234 h 13716034"/>
              <a:gd name="connsiteX3" fmla="*/ 10198100 w 14404727"/>
              <a:gd name="connsiteY3" fmla="*/ 13716034 h 13716034"/>
              <a:gd name="connsiteX4" fmla="*/ 4180120 w 14404727"/>
              <a:gd name="connsiteY4" fmla="*/ 13716034 h 13716034"/>
              <a:gd name="connsiteX5" fmla="*/ 0 w 14404727"/>
              <a:gd name="connsiteY5" fmla="*/ 5539185 h 13716034"/>
              <a:gd name="connsiteX6" fmla="*/ 0 w 14404727"/>
              <a:gd name="connsiteY6" fmla="*/ 34 h 13716034"/>
              <a:gd name="connsiteX0" fmla="*/ 0 w 14404727"/>
              <a:gd name="connsiteY0" fmla="*/ 36 h 13716036"/>
              <a:gd name="connsiteX1" fmla="*/ 14404727 w 14404727"/>
              <a:gd name="connsiteY1" fmla="*/ 5397226 h 13716036"/>
              <a:gd name="connsiteX2" fmla="*/ 10198100 w 14404727"/>
              <a:gd name="connsiteY2" fmla="*/ 13715236 h 13716036"/>
              <a:gd name="connsiteX3" fmla="*/ 10198100 w 14404727"/>
              <a:gd name="connsiteY3" fmla="*/ 13716036 h 13716036"/>
              <a:gd name="connsiteX4" fmla="*/ 4180120 w 14404727"/>
              <a:gd name="connsiteY4" fmla="*/ 13716036 h 13716036"/>
              <a:gd name="connsiteX5" fmla="*/ 0 w 14404727"/>
              <a:gd name="connsiteY5" fmla="*/ 5539187 h 13716036"/>
              <a:gd name="connsiteX6" fmla="*/ 0 w 14404727"/>
              <a:gd name="connsiteY6" fmla="*/ 36 h 13716036"/>
              <a:gd name="connsiteX0" fmla="*/ 0 w 14503898"/>
              <a:gd name="connsiteY0" fmla="*/ 150 h 13716150"/>
              <a:gd name="connsiteX1" fmla="*/ 14404727 w 14503898"/>
              <a:gd name="connsiteY1" fmla="*/ 5397340 h 13716150"/>
              <a:gd name="connsiteX2" fmla="*/ 10198100 w 14503898"/>
              <a:gd name="connsiteY2" fmla="*/ 13715350 h 13716150"/>
              <a:gd name="connsiteX3" fmla="*/ 10198100 w 14503898"/>
              <a:gd name="connsiteY3" fmla="*/ 13716150 h 13716150"/>
              <a:gd name="connsiteX4" fmla="*/ 4180120 w 14503898"/>
              <a:gd name="connsiteY4" fmla="*/ 13716150 h 13716150"/>
              <a:gd name="connsiteX5" fmla="*/ 0 w 14503898"/>
              <a:gd name="connsiteY5" fmla="*/ 5539301 h 13716150"/>
              <a:gd name="connsiteX6" fmla="*/ 0 w 14503898"/>
              <a:gd name="connsiteY6" fmla="*/ 150 h 13716150"/>
              <a:gd name="connsiteX0" fmla="*/ 0 w 14503900"/>
              <a:gd name="connsiteY0" fmla="*/ 150 h 13716150"/>
              <a:gd name="connsiteX1" fmla="*/ 14404727 w 14503900"/>
              <a:gd name="connsiteY1" fmla="*/ 5397340 h 13716150"/>
              <a:gd name="connsiteX2" fmla="*/ 10198100 w 14503900"/>
              <a:gd name="connsiteY2" fmla="*/ 13715350 h 13716150"/>
              <a:gd name="connsiteX3" fmla="*/ 10198100 w 14503900"/>
              <a:gd name="connsiteY3" fmla="*/ 13716150 h 13716150"/>
              <a:gd name="connsiteX4" fmla="*/ 4180120 w 14503900"/>
              <a:gd name="connsiteY4" fmla="*/ 13716150 h 13716150"/>
              <a:gd name="connsiteX5" fmla="*/ 0 w 14503900"/>
              <a:gd name="connsiteY5" fmla="*/ 5539301 h 13716150"/>
              <a:gd name="connsiteX6" fmla="*/ 0 w 14503900"/>
              <a:gd name="connsiteY6" fmla="*/ 150 h 13716150"/>
              <a:gd name="connsiteX0" fmla="*/ 0 w 14404727"/>
              <a:gd name="connsiteY0" fmla="*/ 154 h 13716154"/>
              <a:gd name="connsiteX1" fmla="*/ 14404727 w 14404727"/>
              <a:gd name="connsiteY1" fmla="*/ 5397344 h 13716154"/>
              <a:gd name="connsiteX2" fmla="*/ 10198100 w 14404727"/>
              <a:gd name="connsiteY2" fmla="*/ 13715354 h 13716154"/>
              <a:gd name="connsiteX3" fmla="*/ 10198100 w 14404727"/>
              <a:gd name="connsiteY3" fmla="*/ 13716154 h 13716154"/>
              <a:gd name="connsiteX4" fmla="*/ 4180120 w 14404727"/>
              <a:gd name="connsiteY4" fmla="*/ 13716154 h 13716154"/>
              <a:gd name="connsiteX5" fmla="*/ 0 w 14404727"/>
              <a:gd name="connsiteY5" fmla="*/ 5539305 h 13716154"/>
              <a:gd name="connsiteX6" fmla="*/ 0 w 14404727"/>
              <a:gd name="connsiteY6" fmla="*/ 154 h 13716154"/>
              <a:gd name="connsiteX0" fmla="*/ 0 w 14404727"/>
              <a:gd name="connsiteY0" fmla="*/ 0 h 13716000"/>
              <a:gd name="connsiteX1" fmla="*/ 14404727 w 14404727"/>
              <a:gd name="connsiteY1" fmla="*/ 5397190 h 13716000"/>
              <a:gd name="connsiteX2" fmla="*/ 10198100 w 14404727"/>
              <a:gd name="connsiteY2" fmla="*/ 13715200 h 13716000"/>
              <a:gd name="connsiteX3" fmla="*/ 10198100 w 14404727"/>
              <a:gd name="connsiteY3" fmla="*/ 13716000 h 13716000"/>
              <a:gd name="connsiteX4" fmla="*/ 4180120 w 14404727"/>
              <a:gd name="connsiteY4" fmla="*/ 13716000 h 13716000"/>
              <a:gd name="connsiteX5" fmla="*/ 0 w 14404727"/>
              <a:gd name="connsiteY5" fmla="*/ 5539151 h 13716000"/>
              <a:gd name="connsiteX6" fmla="*/ 0 w 14404727"/>
              <a:gd name="connsiteY6" fmla="*/ 0 h 13716000"/>
              <a:gd name="connsiteX0" fmla="*/ 0 w 14404727"/>
              <a:gd name="connsiteY0" fmla="*/ 0 h 13716000"/>
              <a:gd name="connsiteX1" fmla="*/ 14404727 w 14404727"/>
              <a:gd name="connsiteY1" fmla="*/ 5397190 h 13716000"/>
              <a:gd name="connsiteX2" fmla="*/ 10198100 w 14404727"/>
              <a:gd name="connsiteY2" fmla="*/ 13715200 h 13716000"/>
              <a:gd name="connsiteX3" fmla="*/ 10198100 w 14404727"/>
              <a:gd name="connsiteY3" fmla="*/ 13716000 h 13716000"/>
              <a:gd name="connsiteX4" fmla="*/ 4180120 w 14404727"/>
              <a:gd name="connsiteY4" fmla="*/ 13716000 h 13716000"/>
              <a:gd name="connsiteX5" fmla="*/ 0 w 14404727"/>
              <a:gd name="connsiteY5" fmla="*/ 5539151 h 13716000"/>
              <a:gd name="connsiteX6" fmla="*/ 0 w 14404727"/>
              <a:gd name="connsiteY6" fmla="*/ 0 h 13716000"/>
              <a:gd name="connsiteX0" fmla="*/ 0 w 14404727"/>
              <a:gd name="connsiteY0" fmla="*/ 0 h 13716000"/>
              <a:gd name="connsiteX1" fmla="*/ 14404727 w 14404727"/>
              <a:gd name="connsiteY1" fmla="*/ 5397190 h 13716000"/>
              <a:gd name="connsiteX2" fmla="*/ 10198100 w 14404727"/>
              <a:gd name="connsiteY2" fmla="*/ 13715200 h 13716000"/>
              <a:gd name="connsiteX3" fmla="*/ 10198100 w 14404727"/>
              <a:gd name="connsiteY3" fmla="*/ 13716000 h 13716000"/>
              <a:gd name="connsiteX4" fmla="*/ 4180120 w 14404727"/>
              <a:gd name="connsiteY4" fmla="*/ 13716000 h 13716000"/>
              <a:gd name="connsiteX5" fmla="*/ 0 w 14404727"/>
              <a:gd name="connsiteY5" fmla="*/ 5539151 h 13716000"/>
              <a:gd name="connsiteX6" fmla="*/ 0 w 14404727"/>
              <a:gd name="connsiteY6" fmla="*/ 0 h 13716000"/>
              <a:gd name="connsiteX0" fmla="*/ 0 w 14404727"/>
              <a:gd name="connsiteY0" fmla="*/ 0 h 13716000"/>
              <a:gd name="connsiteX1" fmla="*/ 14404727 w 14404727"/>
              <a:gd name="connsiteY1" fmla="*/ 5397190 h 13716000"/>
              <a:gd name="connsiteX2" fmla="*/ 10198100 w 14404727"/>
              <a:gd name="connsiteY2" fmla="*/ 13715200 h 13716000"/>
              <a:gd name="connsiteX3" fmla="*/ 10198100 w 14404727"/>
              <a:gd name="connsiteY3" fmla="*/ 13716000 h 13716000"/>
              <a:gd name="connsiteX4" fmla="*/ 4180120 w 14404727"/>
              <a:gd name="connsiteY4" fmla="*/ 13716000 h 13716000"/>
              <a:gd name="connsiteX5" fmla="*/ 0 w 14404727"/>
              <a:gd name="connsiteY5" fmla="*/ 5539151 h 13716000"/>
              <a:gd name="connsiteX6" fmla="*/ 0 w 14404727"/>
              <a:gd name="connsiteY6" fmla="*/ 0 h 13716000"/>
              <a:gd name="connsiteX0" fmla="*/ 0 w 14404727"/>
              <a:gd name="connsiteY0" fmla="*/ 0 h 13716000"/>
              <a:gd name="connsiteX1" fmla="*/ 14404727 w 14404727"/>
              <a:gd name="connsiteY1" fmla="*/ 5397190 h 13716000"/>
              <a:gd name="connsiteX2" fmla="*/ 10198100 w 14404727"/>
              <a:gd name="connsiteY2" fmla="*/ 13715200 h 13716000"/>
              <a:gd name="connsiteX3" fmla="*/ 10198100 w 14404727"/>
              <a:gd name="connsiteY3" fmla="*/ 13716000 h 13716000"/>
              <a:gd name="connsiteX4" fmla="*/ 4180120 w 14404727"/>
              <a:gd name="connsiteY4" fmla="*/ 13716000 h 13716000"/>
              <a:gd name="connsiteX5" fmla="*/ 0 w 14404727"/>
              <a:gd name="connsiteY5" fmla="*/ 5539151 h 13716000"/>
              <a:gd name="connsiteX6" fmla="*/ 0 w 14404727"/>
              <a:gd name="connsiteY6" fmla="*/ 0 h 13716000"/>
              <a:gd name="connsiteX0" fmla="*/ 0 w 14404727"/>
              <a:gd name="connsiteY0" fmla="*/ 0 h 13723436"/>
              <a:gd name="connsiteX1" fmla="*/ 14404727 w 14404727"/>
              <a:gd name="connsiteY1" fmla="*/ 5397190 h 13723436"/>
              <a:gd name="connsiteX2" fmla="*/ 10198100 w 14404727"/>
              <a:gd name="connsiteY2" fmla="*/ 13715200 h 13723436"/>
              <a:gd name="connsiteX3" fmla="*/ 10198100 w 14404727"/>
              <a:gd name="connsiteY3" fmla="*/ 13716000 h 13723436"/>
              <a:gd name="connsiteX4" fmla="*/ 10181523 w 14404727"/>
              <a:gd name="connsiteY4" fmla="*/ 13723436 h 13723436"/>
              <a:gd name="connsiteX5" fmla="*/ 4180120 w 14404727"/>
              <a:gd name="connsiteY5" fmla="*/ 13716000 h 13723436"/>
              <a:gd name="connsiteX6" fmla="*/ 0 w 14404727"/>
              <a:gd name="connsiteY6" fmla="*/ 5539151 h 13723436"/>
              <a:gd name="connsiteX7" fmla="*/ 0 w 14404727"/>
              <a:gd name="connsiteY7" fmla="*/ 0 h 13723436"/>
              <a:gd name="connsiteX0" fmla="*/ 0 w 14404727"/>
              <a:gd name="connsiteY0" fmla="*/ 0 h 13716000"/>
              <a:gd name="connsiteX1" fmla="*/ 14404727 w 14404727"/>
              <a:gd name="connsiteY1" fmla="*/ 5397190 h 13716000"/>
              <a:gd name="connsiteX2" fmla="*/ 10198100 w 14404727"/>
              <a:gd name="connsiteY2" fmla="*/ 13715200 h 13716000"/>
              <a:gd name="connsiteX3" fmla="*/ 10198100 w 14404727"/>
              <a:gd name="connsiteY3" fmla="*/ 13716000 h 13716000"/>
              <a:gd name="connsiteX4" fmla="*/ 4180120 w 14404727"/>
              <a:gd name="connsiteY4" fmla="*/ 13716000 h 13716000"/>
              <a:gd name="connsiteX5" fmla="*/ 0 w 14404727"/>
              <a:gd name="connsiteY5" fmla="*/ 5539151 h 13716000"/>
              <a:gd name="connsiteX6" fmla="*/ 0 w 14404727"/>
              <a:gd name="connsiteY6" fmla="*/ 0 h 13716000"/>
              <a:gd name="connsiteX0" fmla="*/ 0 w 14404727"/>
              <a:gd name="connsiteY0" fmla="*/ 0 h 13738306"/>
              <a:gd name="connsiteX1" fmla="*/ 14404727 w 14404727"/>
              <a:gd name="connsiteY1" fmla="*/ 5397190 h 13738306"/>
              <a:gd name="connsiteX2" fmla="*/ 10198100 w 14404727"/>
              <a:gd name="connsiteY2" fmla="*/ 13715200 h 13738306"/>
              <a:gd name="connsiteX3" fmla="*/ 10198100 w 14404727"/>
              <a:gd name="connsiteY3" fmla="*/ 13716000 h 13738306"/>
              <a:gd name="connsiteX4" fmla="*/ 7148828 w 14404727"/>
              <a:gd name="connsiteY4" fmla="*/ 13738306 h 13738306"/>
              <a:gd name="connsiteX5" fmla="*/ 4180120 w 14404727"/>
              <a:gd name="connsiteY5" fmla="*/ 13716000 h 13738306"/>
              <a:gd name="connsiteX6" fmla="*/ 0 w 14404727"/>
              <a:gd name="connsiteY6" fmla="*/ 5539151 h 13738306"/>
              <a:gd name="connsiteX7" fmla="*/ 0 w 14404727"/>
              <a:gd name="connsiteY7" fmla="*/ 0 h 13738306"/>
              <a:gd name="connsiteX0" fmla="*/ 0 w 14404727"/>
              <a:gd name="connsiteY0" fmla="*/ 0 h 13738306"/>
              <a:gd name="connsiteX1" fmla="*/ 14404727 w 14404727"/>
              <a:gd name="connsiteY1" fmla="*/ 5397190 h 13738306"/>
              <a:gd name="connsiteX2" fmla="*/ 10198100 w 14404727"/>
              <a:gd name="connsiteY2" fmla="*/ 13715200 h 13738306"/>
              <a:gd name="connsiteX3" fmla="*/ 10198100 w 14404727"/>
              <a:gd name="connsiteY3" fmla="*/ 13716000 h 13738306"/>
              <a:gd name="connsiteX4" fmla="*/ 7148828 w 14404727"/>
              <a:gd name="connsiteY4" fmla="*/ 13738306 h 13738306"/>
              <a:gd name="connsiteX5" fmla="*/ 4180120 w 14404727"/>
              <a:gd name="connsiteY5" fmla="*/ 13716000 h 13738306"/>
              <a:gd name="connsiteX6" fmla="*/ 0 w 14404727"/>
              <a:gd name="connsiteY6" fmla="*/ 5539151 h 13738306"/>
              <a:gd name="connsiteX7" fmla="*/ 0 w 14404727"/>
              <a:gd name="connsiteY7" fmla="*/ 0 h 13738306"/>
              <a:gd name="connsiteX0" fmla="*/ 0 w 14404727"/>
              <a:gd name="connsiteY0" fmla="*/ 0 h 13738306"/>
              <a:gd name="connsiteX1" fmla="*/ 14404727 w 14404727"/>
              <a:gd name="connsiteY1" fmla="*/ 5397190 h 13738306"/>
              <a:gd name="connsiteX2" fmla="*/ 10198100 w 14404727"/>
              <a:gd name="connsiteY2" fmla="*/ 13715200 h 13738306"/>
              <a:gd name="connsiteX3" fmla="*/ 7148828 w 14404727"/>
              <a:gd name="connsiteY3" fmla="*/ 13738306 h 13738306"/>
              <a:gd name="connsiteX4" fmla="*/ 4180120 w 14404727"/>
              <a:gd name="connsiteY4" fmla="*/ 13716000 h 13738306"/>
              <a:gd name="connsiteX5" fmla="*/ 0 w 14404727"/>
              <a:gd name="connsiteY5" fmla="*/ 5539151 h 13738306"/>
              <a:gd name="connsiteX6" fmla="*/ 0 w 14404727"/>
              <a:gd name="connsiteY6" fmla="*/ 0 h 13738306"/>
              <a:gd name="connsiteX0" fmla="*/ 0 w 14544978"/>
              <a:gd name="connsiteY0" fmla="*/ 0 h 13738306"/>
              <a:gd name="connsiteX1" fmla="*/ 14404727 w 14544978"/>
              <a:gd name="connsiteY1" fmla="*/ 5397190 h 13738306"/>
              <a:gd name="connsiteX2" fmla="*/ 7148828 w 14544978"/>
              <a:gd name="connsiteY2" fmla="*/ 13738306 h 13738306"/>
              <a:gd name="connsiteX3" fmla="*/ 4180120 w 14544978"/>
              <a:gd name="connsiteY3" fmla="*/ 13716000 h 13738306"/>
              <a:gd name="connsiteX4" fmla="*/ 0 w 14544978"/>
              <a:gd name="connsiteY4" fmla="*/ 5539151 h 13738306"/>
              <a:gd name="connsiteX5" fmla="*/ 0 w 14544978"/>
              <a:gd name="connsiteY5" fmla="*/ 0 h 13738306"/>
              <a:gd name="connsiteX0" fmla="*/ 0 w 14544978"/>
              <a:gd name="connsiteY0" fmla="*/ 0 h 13738306"/>
              <a:gd name="connsiteX1" fmla="*/ 11344548 w 14544978"/>
              <a:gd name="connsiteY1" fmla="*/ 4252334 h 13738306"/>
              <a:gd name="connsiteX2" fmla="*/ 14404727 w 14544978"/>
              <a:gd name="connsiteY2" fmla="*/ 5397190 h 13738306"/>
              <a:gd name="connsiteX3" fmla="*/ 7148828 w 14544978"/>
              <a:gd name="connsiteY3" fmla="*/ 13738306 h 13738306"/>
              <a:gd name="connsiteX4" fmla="*/ 4180120 w 14544978"/>
              <a:gd name="connsiteY4" fmla="*/ 13716000 h 13738306"/>
              <a:gd name="connsiteX5" fmla="*/ 0 w 14544978"/>
              <a:gd name="connsiteY5" fmla="*/ 5539151 h 13738306"/>
              <a:gd name="connsiteX6" fmla="*/ 0 w 14544978"/>
              <a:gd name="connsiteY6" fmla="*/ 0 h 13738306"/>
              <a:gd name="connsiteX0" fmla="*/ 0 w 11344548"/>
              <a:gd name="connsiteY0" fmla="*/ 0 h 13738306"/>
              <a:gd name="connsiteX1" fmla="*/ 11344548 w 11344548"/>
              <a:gd name="connsiteY1" fmla="*/ 4252334 h 13738306"/>
              <a:gd name="connsiteX2" fmla="*/ 7148828 w 11344548"/>
              <a:gd name="connsiteY2" fmla="*/ 13738306 h 13738306"/>
              <a:gd name="connsiteX3" fmla="*/ 4180120 w 11344548"/>
              <a:gd name="connsiteY3" fmla="*/ 13716000 h 13738306"/>
              <a:gd name="connsiteX4" fmla="*/ 0 w 11344548"/>
              <a:gd name="connsiteY4" fmla="*/ 5539151 h 13738306"/>
              <a:gd name="connsiteX5" fmla="*/ 0 w 11344548"/>
              <a:gd name="connsiteY5" fmla="*/ 0 h 13738306"/>
              <a:gd name="connsiteX0" fmla="*/ 0 w 14406686"/>
              <a:gd name="connsiteY0" fmla="*/ 0 h 13738306"/>
              <a:gd name="connsiteX1" fmla="*/ 14406686 w 14406686"/>
              <a:gd name="connsiteY1" fmla="*/ 5456666 h 13738306"/>
              <a:gd name="connsiteX2" fmla="*/ 7148828 w 14406686"/>
              <a:gd name="connsiteY2" fmla="*/ 13738306 h 13738306"/>
              <a:gd name="connsiteX3" fmla="*/ 4180120 w 14406686"/>
              <a:gd name="connsiteY3" fmla="*/ 13716000 h 13738306"/>
              <a:gd name="connsiteX4" fmla="*/ 0 w 14406686"/>
              <a:gd name="connsiteY4" fmla="*/ 5539151 h 13738306"/>
              <a:gd name="connsiteX5" fmla="*/ 0 w 14406686"/>
              <a:gd name="connsiteY5" fmla="*/ 0 h 13738306"/>
              <a:gd name="connsiteX0" fmla="*/ 0 w 14406686"/>
              <a:gd name="connsiteY0" fmla="*/ 0 h 13716000"/>
              <a:gd name="connsiteX1" fmla="*/ 14406686 w 14406686"/>
              <a:gd name="connsiteY1" fmla="*/ 5456666 h 13716000"/>
              <a:gd name="connsiteX2" fmla="*/ 10181523 w 14406686"/>
              <a:gd name="connsiteY2" fmla="*/ 13693702 h 13716000"/>
              <a:gd name="connsiteX3" fmla="*/ 4180120 w 14406686"/>
              <a:gd name="connsiteY3" fmla="*/ 13716000 h 13716000"/>
              <a:gd name="connsiteX4" fmla="*/ 0 w 14406686"/>
              <a:gd name="connsiteY4" fmla="*/ 5539151 h 13716000"/>
              <a:gd name="connsiteX5" fmla="*/ 0 w 14406686"/>
              <a:gd name="connsiteY5" fmla="*/ 0 h 13716000"/>
              <a:gd name="connsiteX0" fmla="*/ 0 w 14377243"/>
              <a:gd name="connsiteY0" fmla="*/ 0 h 13716000"/>
              <a:gd name="connsiteX1" fmla="*/ 14377243 w 14377243"/>
              <a:gd name="connsiteY1" fmla="*/ 5441798 h 13716000"/>
              <a:gd name="connsiteX2" fmla="*/ 10181523 w 14377243"/>
              <a:gd name="connsiteY2" fmla="*/ 13693702 h 13716000"/>
              <a:gd name="connsiteX3" fmla="*/ 4180120 w 14377243"/>
              <a:gd name="connsiteY3" fmla="*/ 13716000 h 13716000"/>
              <a:gd name="connsiteX4" fmla="*/ 0 w 14377243"/>
              <a:gd name="connsiteY4" fmla="*/ 5539151 h 13716000"/>
              <a:gd name="connsiteX5" fmla="*/ 0 w 14377243"/>
              <a:gd name="connsiteY5" fmla="*/ 0 h 13716000"/>
              <a:gd name="connsiteX0" fmla="*/ 14383220 w 14383220"/>
              <a:gd name="connsiteY0" fmla="*/ 0 h 13760604"/>
              <a:gd name="connsiteX1" fmla="*/ 14377243 w 14383220"/>
              <a:gd name="connsiteY1" fmla="*/ 5486402 h 13760604"/>
              <a:gd name="connsiteX2" fmla="*/ 10181523 w 14383220"/>
              <a:gd name="connsiteY2" fmla="*/ 13738306 h 13760604"/>
              <a:gd name="connsiteX3" fmla="*/ 4180120 w 14383220"/>
              <a:gd name="connsiteY3" fmla="*/ 13760604 h 13760604"/>
              <a:gd name="connsiteX4" fmla="*/ 0 w 14383220"/>
              <a:gd name="connsiteY4" fmla="*/ 5583755 h 13760604"/>
              <a:gd name="connsiteX5" fmla="*/ 14383220 w 14383220"/>
              <a:gd name="connsiteY5" fmla="*/ 0 h 13760604"/>
              <a:gd name="connsiteX0" fmla="*/ 10203101 w 10203101"/>
              <a:gd name="connsiteY0" fmla="*/ 0 h 13760604"/>
              <a:gd name="connsiteX1" fmla="*/ 10197124 w 10203101"/>
              <a:gd name="connsiteY1" fmla="*/ 5486402 h 13760604"/>
              <a:gd name="connsiteX2" fmla="*/ 6001404 w 10203101"/>
              <a:gd name="connsiteY2" fmla="*/ 13738306 h 13760604"/>
              <a:gd name="connsiteX3" fmla="*/ 1 w 10203101"/>
              <a:gd name="connsiteY3" fmla="*/ 13760604 h 13760604"/>
              <a:gd name="connsiteX4" fmla="*/ 4608810 w 10203101"/>
              <a:gd name="connsiteY4" fmla="*/ 8146 h 13760604"/>
              <a:gd name="connsiteX5" fmla="*/ 10203101 w 10203101"/>
              <a:gd name="connsiteY5" fmla="*/ 0 h 13760604"/>
              <a:gd name="connsiteX0" fmla="*/ 10203099 w 10203099"/>
              <a:gd name="connsiteY0" fmla="*/ 0 h 13760604"/>
              <a:gd name="connsiteX1" fmla="*/ 10197122 w 10203099"/>
              <a:gd name="connsiteY1" fmla="*/ 5486402 h 13760604"/>
              <a:gd name="connsiteX2" fmla="*/ 6001402 w 10203099"/>
              <a:gd name="connsiteY2" fmla="*/ 13738306 h 13760604"/>
              <a:gd name="connsiteX3" fmla="*/ -1 w 10203099"/>
              <a:gd name="connsiteY3" fmla="*/ 13760604 h 13760604"/>
              <a:gd name="connsiteX4" fmla="*/ 7612060 w 10203099"/>
              <a:gd name="connsiteY4" fmla="*/ 8146 h 13760604"/>
              <a:gd name="connsiteX5" fmla="*/ 10203099 w 10203099"/>
              <a:gd name="connsiteY5" fmla="*/ 0 h 13760604"/>
              <a:gd name="connsiteX0" fmla="*/ 10203101 w 10203101"/>
              <a:gd name="connsiteY0" fmla="*/ 0 h 13760604"/>
              <a:gd name="connsiteX1" fmla="*/ 10197124 w 10203101"/>
              <a:gd name="connsiteY1" fmla="*/ 5486402 h 13760604"/>
              <a:gd name="connsiteX2" fmla="*/ 6001404 w 10203101"/>
              <a:gd name="connsiteY2" fmla="*/ 13738306 h 13760604"/>
              <a:gd name="connsiteX3" fmla="*/ 1 w 10203101"/>
              <a:gd name="connsiteY3" fmla="*/ 13760604 h 13760604"/>
              <a:gd name="connsiteX4" fmla="*/ 7332347 w 10203101"/>
              <a:gd name="connsiteY4" fmla="*/ 23014 h 13760604"/>
              <a:gd name="connsiteX5" fmla="*/ 10203101 w 10203101"/>
              <a:gd name="connsiteY5" fmla="*/ 0 h 13760604"/>
              <a:gd name="connsiteX0" fmla="*/ 10203099 w 10203099"/>
              <a:gd name="connsiteY0" fmla="*/ 0 h 13760604"/>
              <a:gd name="connsiteX1" fmla="*/ 10197122 w 10203099"/>
              <a:gd name="connsiteY1" fmla="*/ 5486402 h 13760604"/>
              <a:gd name="connsiteX2" fmla="*/ 6001402 w 10203099"/>
              <a:gd name="connsiteY2" fmla="*/ 13738306 h 13760604"/>
              <a:gd name="connsiteX3" fmla="*/ -1 w 10203099"/>
              <a:gd name="connsiteY3" fmla="*/ 13760604 h 13760604"/>
              <a:gd name="connsiteX4" fmla="*/ 7288178 w 10203099"/>
              <a:gd name="connsiteY4" fmla="*/ 23014 h 13760604"/>
              <a:gd name="connsiteX5" fmla="*/ 10203099 w 10203099"/>
              <a:gd name="connsiteY5" fmla="*/ 0 h 13760604"/>
              <a:gd name="connsiteX0" fmla="*/ 10203101 w 10203101"/>
              <a:gd name="connsiteY0" fmla="*/ 36460 h 13797064"/>
              <a:gd name="connsiteX1" fmla="*/ 10197124 w 10203101"/>
              <a:gd name="connsiteY1" fmla="*/ 5522862 h 13797064"/>
              <a:gd name="connsiteX2" fmla="*/ 6001404 w 10203101"/>
              <a:gd name="connsiteY2" fmla="*/ 13774766 h 13797064"/>
              <a:gd name="connsiteX3" fmla="*/ 1 w 10203101"/>
              <a:gd name="connsiteY3" fmla="*/ 13797064 h 13797064"/>
              <a:gd name="connsiteX4" fmla="*/ 7155684 w 10203101"/>
              <a:gd name="connsiteY4" fmla="*/ 0 h 13797064"/>
              <a:gd name="connsiteX5" fmla="*/ 10203101 w 10203101"/>
              <a:gd name="connsiteY5" fmla="*/ 36460 h 13797064"/>
              <a:gd name="connsiteX0" fmla="*/ 10203099 w 10203099"/>
              <a:gd name="connsiteY0" fmla="*/ 6724 h 13767328"/>
              <a:gd name="connsiteX1" fmla="*/ 10197122 w 10203099"/>
              <a:gd name="connsiteY1" fmla="*/ 5493126 h 13767328"/>
              <a:gd name="connsiteX2" fmla="*/ 6001402 w 10203099"/>
              <a:gd name="connsiteY2" fmla="*/ 13745030 h 13767328"/>
              <a:gd name="connsiteX3" fmla="*/ -1 w 10203099"/>
              <a:gd name="connsiteY3" fmla="*/ 13767328 h 13767328"/>
              <a:gd name="connsiteX4" fmla="*/ 7155682 w 10203099"/>
              <a:gd name="connsiteY4" fmla="*/ 0 h 13767328"/>
              <a:gd name="connsiteX5" fmla="*/ 10203099 w 10203099"/>
              <a:gd name="connsiteY5" fmla="*/ 6724 h 13767328"/>
              <a:gd name="connsiteX0" fmla="*/ 9996996 w 9996996"/>
              <a:gd name="connsiteY0" fmla="*/ 6724 h 13767328"/>
              <a:gd name="connsiteX1" fmla="*/ 9991019 w 9996996"/>
              <a:gd name="connsiteY1" fmla="*/ 5493126 h 13767328"/>
              <a:gd name="connsiteX2" fmla="*/ 5795299 w 9996996"/>
              <a:gd name="connsiteY2" fmla="*/ 13745030 h 13767328"/>
              <a:gd name="connsiteX3" fmla="*/ 0 w 9996996"/>
              <a:gd name="connsiteY3" fmla="*/ 13767328 h 13767328"/>
              <a:gd name="connsiteX4" fmla="*/ 6949579 w 9996996"/>
              <a:gd name="connsiteY4" fmla="*/ 0 h 13767328"/>
              <a:gd name="connsiteX5" fmla="*/ 9996996 w 9996996"/>
              <a:gd name="connsiteY5" fmla="*/ 6724 h 13767328"/>
              <a:gd name="connsiteX0" fmla="*/ 9996996 w 9996996"/>
              <a:gd name="connsiteY0" fmla="*/ 6724 h 13767328"/>
              <a:gd name="connsiteX1" fmla="*/ 9991019 w 9996996"/>
              <a:gd name="connsiteY1" fmla="*/ 5493126 h 13767328"/>
              <a:gd name="connsiteX2" fmla="*/ 5795299 w 9996996"/>
              <a:gd name="connsiteY2" fmla="*/ 13745030 h 13767328"/>
              <a:gd name="connsiteX3" fmla="*/ 0 w 9996996"/>
              <a:gd name="connsiteY3" fmla="*/ 13767328 h 13767328"/>
              <a:gd name="connsiteX4" fmla="*/ 4161176 w 9996996"/>
              <a:gd name="connsiteY4" fmla="*/ 5507994 h 13767328"/>
              <a:gd name="connsiteX5" fmla="*/ 6949579 w 9996996"/>
              <a:gd name="connsiteY5" fmla="*/ 0 h 13767328"/>
              <a:gd name="connsiteX6" fmla="*/ 9996996 w 9996996"/>
              <a:gd name="connsiteY6" fmla="*/ 6724 h 13767328"/>
              <a:gd name="connsiteX0" fmla="*/ 9996996 w 9996996"/>
              <a:gd name="connsiteY0" fmla="*/ 0 h 13760604"/>
              <a:gd name="connsiteX1" fmla="*/ 9991019 w 9996996"/>
              <a:gd name="connsiteY1" fmla="*/ 5486402 h 13760604"/>
              <a:gd name="connsiteX2" fmla="*/ 5795299 w 9996996"/>
              <a:gd name="connsiteY2" fmla="*/ 13738306 h 13760604"/>
              <a:gd name="connsiteX3" fmla="*/ 0 w 9996996"/>
              <a:gd name="connsiteY3" fmla="*/ 13760604 h 13760604"/>
              <a:gd name="connsiteX4" fmla="*/ 4161176 w 9996996"/>
              <a:gd name="connsiteY4" fmla="*/ 5501270 h 13760604"/>
              <a:gd name="connsiteX5" fmla="*/ 9996996 w 9996996"/>
              <a:gd name="connsiteY5" fmla="*/ 0 h 13760604"/>
              <a:gd name="connsiteX0" fmla="*/ 4161176 w 9991019"/>
              <a:gd name="connsiteY0" fmla="*/ 14868 h 8274202"/>
              <a:gd name="connsiteX1" fmla="*/ 9991019 w 9991019"/>
              <a:gd name="connsiteY1" fmla="*/ 0 h 8274202"/>
              <a:gd name="connsiteX2" fmla="*/ 5795299 w 9991019"/>
              <a:gd name="connsiteY2" fmla="*/ 8251904 h 8274202"/>
              <a:gd name="connsiteX3" fmla="*/ 0 w 9991019"/>
              <a:gd name="connsiteY3" fmla="*/ 8274202 h 8274202"/>
              <a:gd name="connsiteX4" fmla="*/ 4161176 w 9991019"/>
              <a:gd name="connsiteY4" fmla="*/ 14868 h 8274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91019" h="8274202">
                <a:moveTo>
                  <a:pt x="4161176" y="14868"/>
                </a:moveTo>
                <a:lnTo>
                  <a:pt x="9991019" y="0"/>
                </a:lnTo>
                <a:lnTo>
                  <a:pt x="5795299" y="8251904"/>
                </a:lnTo>
                <a:lnTo>
                  <a:pt x="0" y="8274202"/>
                </a:lnTo>
                <a:lnTo>
                  <a:pt x="4161176" y="14868"/>
                </a:lnTo>
                <a:close/>
              </a:path>
            </a:pathLst>
          </a:custGeom>
          <a:solidFill>
            <a:srgbClr val="BFBFBF"/>
          </a:solidFill>
        </p:spPr>
        <p:txBody>
          <a:bodyPr wrap="square">
            <a:noAutofit/>
          </a:bodyPr>
          <a:lstStyle/>
          <a:p>
            <a:endParaRPr lang="en-GB" dirty="0"/>
          </a:p>
        </p:txBody>
      </p:sp>
      <p:sp>
        <p:nvSpPr>
          <p:cNvPr id="20" name="Picture Placeholder 14">
            <a:extLst>
              <a:ext uri="{FF2B5EF4-FFF2-40B4-BE49-F238E27FC236}">
                <a16:creationId xmlns:a16="http://schemas.microsoft.com/office/drawing/2014/main" id="{67FDEF91-5B07-8D4B-B50C-CEFA03CCD547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9285251" y="-7434"/>
            <a:ext cx="2929052" cy="2676294"/>
          </a:xfrm>
          <a:custGeom>
            <a:avLst/>
            <a:gdLst>
              <a:gd name="connsiteX0" fmla="*/ 0 w 10198100"/>
              <a:gd name="connsiteY0" fmla="*/ 0 h 13716000"/>
              <a:gd name="connsiteX1" fmla="*/ 3186698 w 10198100"/>
              <a:gd name="connsiteY1" fmla="*/ 0 h 13716000"/>
              <a:gd name="connsiteX2" fmla="*/ 10198100 w 10198100"/>
              <a:gd name="connsiteY2" fmla="*/ 13715200 h 13716000"/>
              <a:gd name="connsiteX3" fmla="*/ 10198100 w 10198100"/>
              <a:gd name="connsiteY3" fmla="*/ 13716000 h 13716000"/>
              <a:gd name="connsiteX4" fmla="*/ 4180120 w 10198100"/>
              <a:gd name="connsiteY4" fmla="*/ 13716000 h 13716000"/>
              <a:gd name="connsiteX5" fmla="*/ 0 w 10198100"/>
              <a:gd name="connsiteY5" fmla="*/ 5539151 h 13716000"/>
              <a:gd name="connsiteX0" fmla="*/ 0 w 14404727"/>
              <a:gd name="connsiteY0" fmla="*/ 0 h 13716000"/>
              <a:gd name="connsiteX1" fmla="*/ 14404727 w 14404727"/>
              <a:gd name="connsiteY1" fmla="*/ 0 h 13716000"/>
              <a:gd name="connsiteX2" fmla="*/ 10198100 w 14404727"/>
              <a:gd name="connsiteY2" fmla="*/ 13715200 h 13716000"/>
              <a:gd name="connsiteX3" fmla="*/ 10198100 w 14404727"/>
              <a:gd name="connsiteY3" fmla="*/ 13716000 h 13716000"/>
              <a:gd name="connsiteX4" fmla="*/ 4180120 w 14404727"/>
              <a:gd name="connsiteY4" fmla="*/ 13716000 h 13716000"/>
              <a:gd name="connsiteX5" fmla="*/ 0 w 14404727"/>
              <a:gd name="connsiteY5" fmla="*/ 5539151 h 13716000"/>
              <a:gd name="connsiteX6" fmla="*/ 0 w 14404727"/>
              <a:gd name="connsiteY6" fmla="*/ 0 h 13716000"/>
              <a:gd name="connsiteX0" fmla="*/ 0 w 14404727"/>
              <a:gd name="connsiteY0" fmla="*/ 0 h 13716000"/>
              <a:gd name="connsiteX1" fmla="*/ 14404727 w 14404727"/>
              <a:gd name="connsiteY1" fmla="*/ 0 h 13716000"/>
              <a:gd name="connsiteX2" fmla="*/ 10198100 w 14404727"/>
              <a:gd name="connsiteY2" fmla="*/ 13715200 h 13716000"/>
              <a:gd name="connsiteX3" fmla="*/ 10198100 w 14404727"/>
              <a:gd name="connsiteY3" fmla="*/ 13716000 h 13716000"/>
              <a:gd name="connsiteX4" fmla="*/ 4180120 w 14404727"/>
              <a:gd name="connsiteY4" fmla="*/ 13716000 h 13716000"/>
              <a:gd name="connsiteX5" fmla="*/ 0 w 14404727"/>
              <a:gd name="connsiteY5" fmla="*/ 5539151 h 13716000"/>
              <a:gd name="connsiteX6" fmla="*/ 0 w 14404727"/>
              <a:gd name="connsiteY6" fmla="*/ 0 h 13716000"/>
              <a:gd name="connsiteX0" fmla="*/ 0 w 13977795"/>
              <a:gd name="connsiteY0" fmla="*/ 0 h 13716000"/>
              <a:gd name="connsiteX1" fmla="*/ 13977795 w 13977795"/>
              <a:gd name="connsiteY1" fmla="*/ 5471532 h 13716000"/>
              <a:gd name="connsiteX2" fmla="*/ 10198100 w 13977795"/>
              <a:gd name="connsiteY2" fmla="*/ 13715200 h 13716000"/>
              <a:gd name="connsiteX3" fmla="*/ 10198100 w 13977795"/>
              <a:gd name="connsiteY3" fmla="*/ 13716000 h 13716000"/>
              <a:gd name="connsiteX4" fmla="*/ 4180120 w 13977795"/>
              <a:gd name="connsiteY4" fmla="*/ 13716000 h 13716000"/>
              <a:gd name="connsiteX5" fmla="*/ 0 w 13977795"/>
              <a:gd name="connsiteY5" fmla="*/ 5539151 h 13716000"/>
              <a:gd name="connsiteX6" fmla="*/ 0 w 13977795"/>
              <a:gd name="connsiteY6" fmla="*/ 0 h 13716000"/>
              <a:gd name="connsiteX0" fmla="*/ 0 w 14337009"/>
              <a:gd name="connsiteY0" fmla="*/ 30 h 13716030"/>
              <a:gd name="connsiteX1" fmla="*/ 13977795 w 14337009"/>
              <a:gd name="connsiteY1" fmla="*/ 5471562 h 13716030"/>
              <a:gd name="connsiteX2" fmla="*/ 10198100 w 14337009"/>
              <a:gd name="connsiteY2" fmla="*/ 13715230 h 13716030"/>
              <a:gd name="connsiteX3" fmla="*/ 10198100 w 14337009"/>
              <a:gd name="connsiteY3" fmla="*/ 13716030 h 13716030"/>
              <a:gd name="connsiteX4" fmla="*/ 4180120 w 14337009"/>
              <a:gd name="connsiteY4" fmla="*/ 13716030 h 13716030"/>
              <a:gd name="connsiteX5" fmla="*/ 0 w 14337009"/>
              <a:gd name="connsiteY5" fmla="*/ 5539181 h 13716030"/>
              <a:gd name="connsiteX6" fmla="*/ 0 w 14337009"/>
              <a:gd name="connsiteY6" fmla="*/ 30 h 13716030"/>
              <a:gd name="connsiteX0" fmla="*/ 0 w 14337009"/>
              <a:gd name="connsiteY0" fmla="*/ 30 h 13716030"/>
              <a:gd name="connsiteX1" fmla="*/ 13977795 w 14337009"/>
              <a:gd name="connsiteY1" fmla="*/ 5471562 h 13716030"/>
              <a:gd name="connsiteX2" fmla="*/ 10198100 w 14337009"/>
              <a:gd name="connsiteY2" fmla="*/ 13715230 h 13716030"/>
              <a:gd name="connsiteX3" fmla="*/ 10198100 w 14337009"/>
              <a:gd name="connsiteY3" fmla="*/ 13716030 h 13716030"/>
              <a:gd name="connsiteX4" fmla="*/ 4180120 w 14337009"/>
              <a:gd name="connsiteY4" fmla="*/ 13716030 h 13716030"/>
              <a:gd name="connsiteX5" fmla="*/ 0 w 14337009"/>
              <a:gd name="connsiteY5" fmla="*/ 5539181 h 13716030"/>
              <a:gd name="connsiteX6" fmla="*/ 0 w 14337009"/>
              <a:gd name="connsiteY6" fmla="*/ 30 h 13716030"/>
              <a:gd name="connsiteX0" fmla="*/ 0 w 14337009"/>
              <a:gd name="connsiteY0" fmla="*/ 34 h 13716034"/>
              <a:gd name="connsiteX1" fmla="*/ 13977795 w 14337009"/>
              <a:gd name="connsiteY1" fmla="*/ 5471566 h 13716034"/>
              <a:gd name="connsiteX2" fmla="*/ 10198100 w 14337009"/>
              <a:gd name="connsiteY2" fmla="*/ 13715234 h 13716034"/>
              <a:gd name="connsiteX3" fmla="*/ 10198100 w 14337009"/>
              <a:gd name="connsiteY3" fmla="*/ 13716034 h 13716034"/>
              <a:gd name="connsiteX4" fmla="*/ 4180120 w 14337009"/>
              <a:gd name="connsiteY4" fmla="*/ 13716034 h 13716034"/>
              <a:gd name="connsiteX5" fmla="*/ 0 w 14337009"/>
              <a:gd name="connsiteY5" fmla="*/ 5539185 h 13716034"/>
              <a:gd name="connsiteX6" fmla="*/ 0 w 14337009"/>
              <a:gd name="connsiteY6" fmla="*/ 34 h 13716034"/>
              <a:gd name="connsiteX0" fmla="*/ 0 w 14337009"/>
              <a:gd name="connsiteY0" fmla="*/ 34 h 13716034"/>
              <a:gd name="connsiteX1" fmla="*/ 13977795 w 14337009"/>
              <a:gd name="connsiteY1" fmla="*/ 5471566 h 13716034"/>
              <a:gd name="connsiteX2" fmla="*/ 10198100 w 14337009"/>
              <a:gd name="connsiteY2" fmla="*/ 13715234 h 13716034"/>
              <a:gd name="connsiteX3" fmla="*/ 10198100 w 14337009"/>
              <a:gd name="connsiteY3" fmla="*/ 13716034 h 13716034"/>
              <a:gd name="connsiteX4" fmla="*/ 4180120 w 14337009"/>
              <a:gd name="connsiteY4" fmla="*/ 13716034 h 13716034"/>
              <a:gd name="connsiteX5" fmla="*/ 0 w 14337009"/>
              <a:gd name="connsiteY5" fmla="*/ 5539185 h 13716034"/>
              <a:gd name="connsiteX6" fmla="*/ 0 w 14337009"/>
              <a:gd name="connsiteY6" fmla="*/ 34 h 13716034"/>
              <a:gd name="connsiteX0" fmla="*/ 0 w 13151555"/>
              <a:gd name="connsiteY0" fmla="*/ 50 h 13716050"/>
              <a:gd name="connsiteX1" fmla="*/ 12696996 w 13151555"/>
              <a:gd name="connsiteY1" fmla="*/ 4609220 h 13716050"/>
              <a:gd name="connsiteX2" fmla="*/ 10198100 w 13151555"/>
              <a:gd name="connsiteY2" fmla="*/ 13715250 h 13716050"/>
              <a:gd name="connsiteX3" fmla="*/ 10198100 w 13151555"/>
              <a:gd name="connsiteY3" fmla="*/ 13716050 h 13716050"/>
              <a:gd name="connsiteX4" fmla="*/ 4180120 w 13151555"/>
              <a:gd name="connsiteY4" fmla="*/ 13716050 h 13716050"/>
              <a:gd name="connsiteX5" fmla="*/ 0 w 13151555"/>
              <a:gd name="connsiteY5" fmla="*/ 5539201 h 13716050"/>
              <a:gd name="connsiteX6" fmla="*/ 0 w 13151555"/>
              <a:gd name="connsiteY6" fmla="*/ 50 h 13716050"/>
              <a:gd name="connsiteX0" fmla="*/ 0 w 12696996"/>
              <a:gd name="connsiteY0" fmla="*/ 50 h 13716050"/>
              <a:gd name="connsiteX1" fmla="*/ 12696996 w 12696996"/>
              <a:gd name="connsiteY1" fmla="*/ 4609220 h 13716050"/>
              <a:gd name="connsiteX2" fmla="*/ 10198100 w 12696996"/>
              <a:gd name="connsiteY2" fmla="*/ 13715250 h 13716050"/>
              <a:gd name="connsiteX3" fmla="*/ 10198100 w 12696996"/>
              <a:gd name="connsiteY3" fmla="*/ 13716050 h 13716050"/>
              <a:gd name="connsiteX4" fmla="*/ 4180120 w 12696996"/>
              <a:gd name="connsiteY4" fmla="*/ 13716050 h 13716050"/>
              <a:gd name="connsiteX5" fmla="*/ 0 w 12696996"/>
              <a:gd name="connsiteY5" fmla="*/ 5539201 h 13716050"/>
              <a:gd name="connsiteX6" fmla="*/ 0 w 12696996"/>
              <a:gd name="connsiteY6" fmla="*/ 50 h 13716050"/>
              <a:gd name="connsiteX0" fmla="*/ 0 w 14404727"/>
              <a:gd name="connsiteY0" fmla="*/ 34 h 13716034"/>
              <a:gd name="connsiteX1" fmla="*/ 14404727 w 14404727"/>
              <a:gd name="connsiteY1" fmla="*/ 5516170 h 13716034"/>
              <a:gd name="connsiteX2" fmla="*/ 10198100 w 14404727"/>
              <a:gd name="connsiteY2" fmla="*/ 13715234 h 13716034"/>
              <a:gd name="connsiteX3" fmla="*/ 10198100 w 14404727"/>
              <a:gd name="connsiteY3" fmla="*/ 13716034 h 13716034"/>
              <a:gd name="connsiteX4" fmla="*/ 4180120 w 14404727"/>
              <a:gd name="connsiteY4" fmla="*/ 13716034 h 13716034"/>
              <a:gd name="connsiteX5" fmla="*/ 0 w 14404727"/>
              <a:gd name="connsiteY5" fmla="*/ 5539185 h 13716034"/>
              <a:gd name="connsiteX6" fmla="*/ 0 w 14404727"/>
              <a:gd name="connsiteY6" fmla="*/ 34 h 13716034"/>
              <a:gd name="connsiteX0" fmla="*/ 0 w 14404727"/>
              <a:gd name="connsiteY0" fmla="*/ 34 h 13716034"/>
              <a:gd name="connsiteX1" fmla="*/ 14404727 w 14404727"/>
              <a:gd name="connsiteY1" fmla="*/ 5516170 h 13716034"/>
              <a:gd name="connsiteX2" fmla="*/ 10198100 w 14404727"/>
              <a:gd name="connsiteY2" fmla="*/ 13715234 h 13716034"/>
              <a:gd name="connsiteX3" fmla="*/ 10198100 w 14404727"/>
              <a:gd name="connsiteY3" fmla="*/ 13716034 h 13716034"/>
              <a:gd name="connsiteX4" fmla="*/ 4180120 w 14404727"/>
              <a:gd name="connsiteY4" fmla="*/ 13716034 h 13716034"/>
              <a:gd name="connsiteX5" fmla="*/ 0 w 14404727"/>
              <a:gd name="connsiteY5" fmla="*/ 5539185 h 13716034"/>
              <a:gd name="connsiteX6" fmla="*/ 0 w 14404727"/>
              <a:gd name="connsiteY6" fmla="*/ 34 h 13716034"/>
              <a:gd name="connsiteX0" fmla="*/ 0 w 14404727"/>
              <a:gd name="connsiteY0" fmla="*/ 34 h 13716034"/>
              <a:gd name="connsiteX1" fmla="*/ 14404727 w 14404727"/>
              <a:gd name="connsiteY1" fmla="*/ 5516170 h 13716034"/>
              <a:gd name="connsiteX2" fmla="*/ 10198100 w 14404727"/>
              <a:gd name="connsiteY2" fmla="*/ 13715234 h 13716034"/>
              <a:gd name="connsiteX3" fmla="*/ 10198100 w 14404727"/>
              <a:gd name="connsiteY3" fmla="*/ 13716034 h 13716034"/>
              <a:gd name="connsiteX4" fmla="*/ 4180120 w 14404727"/>
              <a:gd name="connsiteY4" fmla="*/ 13716034 h 13716034"/>
              <a:gd name="connsiteX5" fmla="*/ 0 w 14404727"/>
              <a:gd name="connsiteY5" fmla="*/ 5539185 h 13716034"/>
              <a:gd name="connsiteX6" fmla="*/ 0 w 14404727"/>
              <a:gd name="connsiteY6" fmla="*/ 34 h 13716034"/>
              <a:gd name="connsiteX0" fmla="*/ 0 w 14404727"/>
              <a:gd name="connsiteY0" fmla="*/ 36 h 13716036"/>
              <a:gd name="connsiteX1" fmla="*/ 14404727 w 14404727"/>
              <a:gd name="connsiteY1" fmla="*/ 5397226 h 13716036"/>
              <a:gd name="connsiteX2" fmla="*/ 10198100 w 14404727"/>
              <a:gd name="connsiteY2" fmla="*/ 13715236 h 13716036"/>
              <a:gd name="connsiteX3" fmla="*/ 10198100 w 14404727"/>
              <a:gd name="connsiteY3" fmla="*/ 13716036 h 13716036"/>
              <a:gd name="connsiteX4" fmla="*/ 4180120 w 14404727"/>
              <a:gd name="connsiteY4" fmla="*/ 13716036 h 13716036"/>
              <a:gd name="connsiteX5" fmla="*/ 0 w 14404727"/>
              <a:gd name="connsiteY5" fmla="*/ 5539187 h 13716036"/>
              <a:gd name="connsiteX6" fmla="*/ 0 w 14404727"/>
              <a:gd name="connsiteY6" fmla="*/ 36 h 13716036"/>
              <a:gd name="connsiteX0" fmla="*/ 0 w 14503898"/>
              <a:gd name="connsiteY0" fmla="*/ 150 h 13716150"/>
              <a:gd name="connsiteX1" fmla="*/ 14404727 w 14503898"/>
              <a:gd name="connsiteY1" fmla="*/ 5397340 h 13716150"/>
              <a:gd name="connsiteX2" fmla="*/ 10198100 w 14503898"/>
              <a:gd name="connsiteY2" fmla="*/ 13715350 h 13716150"/>
              <a:gd name="connsiteX3" fmla="*/ 10198100 w 14503898"/>
              <a:gd name="connsiteY3" fmla="*/ 13716150 h 13716150"/>
              <a:gd name="connsiteX4" fmla="*/ 4180120 w 14503898"/>
              <a:gd name="connsiteY4" fmla="*/ 13716150 h 13716150"/>
              <a:gd name="connsiteX5" fmla="*/ 0 w 14503898"/>
              <a:gd name="connsiteY5" fmla="*/ 5539301 h 13716150"/>
              <a:gd name="connsiteX6" fmla="*/ 0 w 14503898"/>
              <a:gd name="connsiteY6" fmla="*/ 150 h 13716150"/>
              <a:gd name="connsiteX0" fmla="*/ 0 w 14503900"/>
              <a:gd name="connsiteY0" fmla="*/ 150 h 13716150"/>
              <a:gd name="connsiteX1" fmla="*/ 14404727 w 14503900"/>
              <a:gd name="connsiteY1" fmla="*/ 5397340 h 13716150"/>
              <a:gd name="connsiteX2" fmla="*/ 10198100 w 14503900"/>
              <a:gd name="connsiteY2" fmla="*/ 13715350 h 13716150"/>
              <a:gd name="connsiteX3" fmla="*/ 10198100 w 14503900"/>
              <a:gd name="connsiteY3" fmla="*/ 13716150 h 13716150"/>
              <a:gd name="connsiteX4" fmla="*/ 4180120 w 14503900"/>
              <a:gd name="connsiteY4" fmla="*/ 13716150 h 13716150"/>
              <a:gd name="connsiteX5" fmla="*/ 0 w 14503900"/>
              <a:gd name="connsiteY5" fmla="*/ 5539301 h 13716150"/>
              <a:gd name="connsiteX6" fmla="*/ 0 w 14503900"/>
              <a:gd name="connsiteY6" fmla="*/ 150 h 13716150"/>
              <a:gd name="connsiteX0" fmla="*/ 0 w 14404727"/>
              <a:gd name="connsiteY0" fmla="*/ 154 h 13716154"/>
              <a:gd name="connsiteX1" fmla="*/ 14404727 w 14404727"/>
              <a:gd name="connsiteY1" fmla="*/ 5397344 h 13716154"/>
              <a:gd name="connsiteX2" fmla="*/ 10198100 w 14404727"/>
              <a:gd name="connsiteY2" fmla="*/ 13715354 h 13716154"/>
              <a:gd name="connsiteX3" fmla="*/ 10198100 w 14404727"/>
              <a:gd name="connsiteY3" fmla="*/ 13716154 h 13716154"/>
              <a:gd name="connsiteX4" fmla="*/ 4180120 w 14404727"/>
              <a:gd name="connsiteY4" fmla="*/ 13716154 h 13716154"/>
              <a:gd name="connsiteX5" fmla="*/ 0 w 14404727"/>
              <a:gd name="connsiteY5" fmla="*/ 5539305 h 13716154"/>
              <a:gd name="connsiteX6" fmla="*/ 0 w 14404727"/>
              <a:gd name="connsiteY6" fmla="*/ 154 h 13716154"/>
              <a:gd name="connsiteX0" fmla="*/ 0 w 14404727"/>
              <a:gd name="connsiteY0" fmla="*/ 0 h 13716000"/>
              <a:gd name="connsiteX1" fmla="*/ 14404727 w 14404727"/>
              <a:gd name="connsiteY1" fmla="*/ 5397190 h 13716000"/>
              <a:gd name="connsiteX2" fmla="*/ 10198100 w 14404727"/>
              <a:gd name="connsiteY2" fmla="*/ 13715200 h 13716000"/>
              <a:gd name="connsiteX3" fmla="*/ 10198100 w 14404727"/>
              <a:gd name="connsiteY3" fmla="*/ 13716000 h 13716000"/>
              <a:gd name="connsiteX4" fmla="*/ 4180120 w 14404727"/>
              <a:gd name="connsiteY4" fmla="*/ 13716000 h 13716000"/>
              <a:gd name="connsiteX5" fmla="*/ 0 w 14404727"/>
              <a:gd name="connsiteY5" fmla="*/ 5539151 h 13716000"/>
              <a:gd name="connsiteX6" fmla="*/ 0 w 14404727"/>
              <a:gd name="connsiteY6" fmla="*/ 0 h 13716000"/>
              <a:gd name="connsiteX0" fmla="*/ 0 w 14404727"/>
              <a:gd name="connsiteY0" fmla="*/ 0 h 13716000"/>
              <a:gd name="connsiteX1" fmla="*/ 14404727 w 14404727"/>
              <a:gd name="connsiteY1" fmla="*/ 5397190 h 13716000"/>
              <a:gd name="connsiteX2" fmla="*/ 10198100 w 14404727"/>
              <a:gd name="connsiteY2" fmla="*/ 13715200 h 13716000"/>
              <a:gd name="connsiteX3" fmla="*/ 10198100 w 14404727"/>
              <a:gd name="connsiteY3" fmla="*/ 13716000 h 13716000"/>
              <a:gd name="connsiteX4" fmla="*/ 4180120 w 14404727"/>
              <a:gd name="connsiteY4" fmla="*/ 13716000 h 13716000"/>
              <a:gd name="connsiteX5" fmla="*/ 0 w 14404727"/>
              <a:gd name="connsiteY5" fmla="*/ 5539151 h 13716000"/>
              <a:gd name="connsiteX6" fmla="*/ 0 w 14404727"/>
              <a:gd name="connsiteY6" fmla="*/ 0 h 13716000"/>
              <a:gd name="connsiteX0" fmla="*/ 0 w 14404727"/>
              <a:gd name="connsiteY0" fmla="*/ 0 h 13716000"/>
              <a:gd name="connsiteX1" fmla="*/ 14404727 w 14404727"/>
              <a:gd name="connsiteY1" fmla="*/ 5397190 h 13716000"/>
              <a:gd name="connsiteX2" fmla="*/ 10198100 w 14404727"/>
              <a:gd name="connsiteY2" fmla="*/ 13715200 h 13716000"/>
              <a:gd name="connsiteX3" fmla="*/ 10198100 w 14404727"/>
              <a:gd name="connsiteY3" fmla="*/ 13716000 h 13716000"/>
              <a:gd name="connsiteX4" fmla="*/ 4180120 w 14404727"/>
              <a:gd name="connsiteY4" fmla="*/ 13716000 h 13716000"/>
              <a:gd name="connsiteX5" fmla="*/ 0 w 14404727"/>
              <a:gd name="connsiteY5" fmla="*/ 5539151 h 13716000"/>
              <a:gd name="connsiteX6" fmla="*/ 0 w 14404727"/>
              <a:gd name="connsiteY6" fmla="*/ 0 h 13716000"/>
              <a:gd name="connsiteX0" fmla="*/ 0 w 14404727"/>
              <a:gd name="connsiteY0" fmla="*/ 0 h 13716000"/>
              <a:gd name="connsiteX1" fmla="*/ 14404727 w 14404727"/>
              <a:gd name="connsiteY1" fmla="*/ 5397190 h 13716000"/>
              <a:gd name="connsiteX2" fmla="*/ 10198100 w 14404727"/>
              <a:gd name="connsiteY2" fmla="*/ 13715200 h 13716000"/>
              <a:gd name="connsiteX3" fmla="*/ 10198100 w 14404727"/>
              <a:gd name="connsiteY3" fmla="*/ 13716000 h 13716000"/>
              <a:gd name="connsiteX4" fmla="*/ 4180120 w 14404727"/>
              <a:gd name="connsiteY4" fmla="*/ 13716000 h 13716000"/>
              <a:gd name="connsiteX5" fmla="*/ 0 w 14404727"/>
              <a:gd name="connsiteY5" fmla="*/ 5539151 h 13716000"/>
              <a:gd name="connsiteX6" fmla="*/ 0 w 14404727"/>
              <a:gd name="connsiteY6" fmla="*/ 0 h 13716000"/>
              <a:gd name="connsiteX0" fmla="*/ 0 w 14404727"/>
              <a:gd name="connsiteY0" fmla="*/ 0 h 13716000"/>
              <a:gd name="connsiteX1" fmla="*/ 14404727 w 14404727"/>
              <a:gd name="connsiteY1" fmla="*/ 5397190 h 13716000"/>
              <a:gd name="connsiteX2" fmla="*/ 10198100 w 14404727"/>
              <a:gd name="connsiteY2" fmla="*/ 13715200 h 13716000"/>
              <a:gd name="connsiteX3" fmla="*/ 10198100 w 14404727"/>
              <a:gd name="connsiteY3" fmla="*/ 13716000 h 13716000"/>
              <a:gd name="connsiteX4" fmla="*/ 4180120 w 14404727"/>
              <a:gd name="connsiteY4" fmla="*/ 13716000 h 13716000"/>
              <a:gd name="connsiteX5" fmla="*/ 0 w 14404727"/>
              <a:gd name="connsiteY5" fmla="*/ 5539151 h 13716000"/>
              <a:gd name="connsiteX6" fmla="*/ 0 w 14404727"/>
              <a:gd name="connsiteY6" fmla="*/ 0 h 13716000"/>
              <a:gd name="connsiteX0" fmla="*/ 0 w 14404727"/>
              <a:gd name="connsiteY0" fmla="*/ 0 h 13723436"/>
              <a:gd name="connsiteX1" fmla="*/ 14404727 w 14404727"/>
              <a:gd name="connsiteY1" fmla="*/ 5397190 h 13723436"/>
              <a:gd name="connsiteX2" fmla="*/ 10198100 w 14404727"/>
              <a:gd name="connsiteY2" fmla="*/ 13715200 h 13723436"/>
              <a:gd name="connsiteX3" fmla="*/ 10198100 w 14404727"/>
              <a:gd name="connsiteY3" fmla="*/ 13716000 h 13723436"/>
              <a:gd name="connsiteX4" fmla="*/ 10181523 w 14404727"/>
              <a:gd name="connsiteY4" fmla="*/ 13723436 h 13723436"/>
              <a:gd name="connsiteX5" fmla="*/ 4180120 w 14404727"/>
              <a:gd name="connsiteY5" fmla="*/ 13716000 h 13723436"/>
              <a:gd name="connsiteX6" fmla="*/ 0 w 14404727"/>
              <a:gd name="connsiteY6" fmla="*/ 5539151 h 13723436"/>
              <a:gd name="connsiteX7" fmla="*/ 0 w 14404727"/>
              <a:gd name="connsiteY7" fmla="*/ 0 h 13723436"/>
              <a:gd name="connsiteX0" fmla="*/ 0 w 14404727"/>
              <a:gd name="connsiteY0" fmla="*/ 0 h 13716000"/>
              <a:gd name="connsiteX1" fmla="*/ 14404727 w 14404727"/>
              <a:gd name="connsiteY1" fmla="*/ 5397190 h 13716000"/>
              <a:gd name="connsiteX2" fmla="*/ 10198100 w 14404727"/>
              <a:gd name="connsiteY2" fmla="*/ 13715200 h 13716000"/>
              <a:gd name="connsiteX3" fmla="*/ 10198100 w 14404727"/>
              <a:gd name="connsiteY3" fmla="*/ 13716000 h 13716000"/>
              <a:gd name="connsiteX4" fmla="*/ 4180120 w 14404727"/>
              <a:gd name="connsiteY4" fmla="*/ 13716000 h 13716000"/>
              <a:gd name="connsiteX5" fmla="*/ 0 w 14404727"/>
              <a:gd name="connsiteY5" fmla="*/ 5539151 h 13716000"/>
              <a:gd name="connsiteX6" fmla="*/ 0 w 14404727"/>
              <a:gd name="connsiteY6" fmla="*/ 0 h 13716000"/>
              <a:gd name="connsiteX0" fmla="*/ 0 w 14404727"/>
              <a:gd name="connsiteY0" fmla="*/ 0 h 13738306"/>
              <a:gd name="connsiteX1" fmla="*/ 14404727 w 14404727"/>
              <a:gd name="connsiteY1" fmla="*/ 5397190 h 13738306"/>
              <a:gd name="connsiteX2" fmla="*/ 10198100 w 14404727"/>
              <a:gd name="connsiteY2" fmla="*/ 13715200 h 13738306"/>
              <a:gd name="connsiteX3" fmla="*/ 10198100 w 14404727"/>
              <a:gd name="connsiteY3" fmla="*/ 13716000 h 13738306"/>
              <a:gd name="connsiteX4" fmla="*/ 7148828 w 14404727"/>
              <a:gd name="connsiteY4" fmla="*/ 13738306 h 13738306"/>
              <a:gd name="connsiteX5" fmla="*/ 4180120 w 14404727"/>
              <a:gd name="connsiteY5" fmla="*/ 13716000 h 13738306"/>
              <a:gd name="connsiteX6" fmla="*/ 0 w 14404727"/>
              <a:gd name="connsiteY6" fmla="*/ 5539151 h 13738306"/>
              <a:gd name="connsiteX7" fmla="*/ 0 w 14404727"/>
              <a:gd name="connsiteY7" fmla="*/ 0 h 13738306"/>
              <a:gd name="connsiteX0" fmla="*/ 0 w 14404727"/>
              <a:gd name="connsiteY0" fmla="*/ 0 h 13738306"/>
              <a:gd name="connsiteX1" fmla="*/ 14404727 w 14404727"/>
              <a:gd name="connsiteY1" fmla="*/ 5397190 h 13738306"/>
              <a:gd name="connsiteX2" fmla="*/ 10198100 w 14404727"/>
              <a:gd name="connsiteY2" fmla="*/ 13715200 h 13738306"/>
              <a:gd name="connsiteX3" fmla="*/ 10198100 w 14404727"/>
              <a:gd name="connsiteY3" fmla="*/ 13716000 h 13738306"/>
              <a:gd name="connsiteX4" fmla="*/ 7148828 w 14404727"/>
              <a:gd name="connsiteY4" fmla="*/ 13738306 h 13738306"/>
              <a:gd name="connsiteX5" fmla="*/ 4180120 w 14404727"/>
              <a:gd name="connsiteY5" fmla="*/ 13716000 h 13738306"/>
              <a:gd name="connsiteX6" fmla="*/ 0 w 14404727"/>
              <a:gd name="connsiteY6" fmla="*/ 5539151 h 13738306"/>
              <a:gd name="connsiteX7" fmla="*/ 0 w 14404727"/>
              <a:gd name="connsiteY7" fmla="*/ 0 h 13738306"/>
              <a:gd name="connsiteX0" fmla="*/ 0 w 14404727"/>
              <a:gd name="connsiteY0" fmla="*/ 0 h 13738306"/>
              <a:gd name="connsiteX1" fmla="*/ 14404727 w 14404727"/>
              <a:gd name="connsiteY1" fmla="*/ 5397190 h 13738306"/>
              <a:gd name="connsiteX2" fmla="*/ 10198100 w 14404727"/>
              <a:gd name="connsiteY2" fmla="*/ 13715200 h 13738306"/>
              <a:gd name="connsiteX3" fmla="*/ 7148828 w 14404727"/>
              <a:gd name="connsiteY3" fmla="*/ 13738306 h 13738306"/>
              <a:gd name="connsiteX4" fmla="*/ 4180120 w 14404727"/>
              <a:gd name="connsiteY4" fmla="*/ 13716000 h 13738306"/>
              <a:gd name="connsiteX5" fmla="*/ 0 w 14404727"/>
              <a:gd name="connsiteY5" fmla="*/ 5539151 h 13738306"/>
              <a:gd name="connsiteX6" fmla="*/ 0 w 14404727"/>
              <a:gd name="connsiteY6" fmla="*/ 0 h 13738306"/>
              <a:gd name="connsiteX0" fmla="*/ 0 w 14544978"/>
              <a:gd name="connsiteY0" fmla="*/ 0 h 13738306"/>
              <a:gd name="connsiteX1" fmla="*/ 14404727 w 14544978"/>
              <a:gd name="connsiteY1" fmla="*/ 5397190 h 13738306"/>
              <a:gd name="connsiteX2" fmla="*/ 7148828 w 14544978"/>
              <a:gd name="connsiteY2" fmla="*/ 13738306 h 13738306"/>
              <a:gd name="connsiteX3" fmla="*/ 4180120 w 14544978"/>
              <a:gd name="connsiteY3" fmla="*/ 13716000 h 13738306"/>
              <a:gd name="connsiteX4" fmla="*/ 0 w 14544978"/>
              <a:gd name="connsiteY4" fmla="*/ 5539151 h 13738306"/>
              <a:gd name="connsiteX5" fmla="*/ 0 w 14544978"/>
              <a:gd name="connsiteY5" fmla="*/ 0 h 13738306"/>
              <a:gd name="connsiteX0" fmla="*/ 0 w 14544978"/>
              <a:gd name="connsiteY0" fmla="*/ 0 h 13738306"/>
              <a:gd name="connsiteX1" fmla="*/ 11344548 w 14544978"/>
              <a:gd name="connsiteY1" fmla="*/ 4252334 h 13738306"/>
              <a:gd name="connsiteX2" fmla="*/ 14404727 w 14544978"/>
              <a:gd name="connsiteY2" fmla="*/ 5397190 h 13738306"/>
              <a:gd name="connsiteX3" fmla="*/ 7148828 w 14544978"/>
              <a:gd name="connsiteY3" fmla="*/ 13738306 h 13738306"/>
              <a:gd name="connsiteX4" fmla="*/ 4180120 w 14544978"/>
              <a:gd name="connsiteY4" fmla="*/ 13716000 h 13738306"/>
              <a:gd name="connsiteX5" fmla="*/ 0 w 14544978"/>
              <a:gd name="connsiteY5" fmla="*/ 5539151 h 13738306"/>
              <a:gd name="connsiteX6" fmla="*/ 0 w 14544978"/>
              <a:gd name="connsiteY6" fmla="*/ 0 h 13738306"/>
              <a:gd name="connsiteX0" fmla="*/ 0 w 11344548"/>
              <a:gd name="connsiteY0" fmla="*/ 0 h 13738306"/>
              <a:gd name="connsiteX1" fmla="*/ 11344548 w 11344548"/>
              <a:gd name="connsiteY1" fmla="*/ 4252334 h 13738306"/>
              <a:gd name="connsiteX2" fmla="*/ 7148828 w 11344548"/>
              <a:gd name="connsiteY2" fmla="*/ 13738306 h 13738306"/>
              <a:gd name="connsiteX3" fmla="*/ 4180120 w 11344548"/>
              <a:gd name="connsiteY3" fmla="*/ 13716000 h 13738306"/>
              <a:gd name="connsiteX4" fmla="*/ 0 w 11344548"/>
              <a:gd name="connsiteY4" fmla="*/ 5539151 h 13738306"/>
              <a:gd name="connsiteX5" fmla="*/ 0 w 11344548"/>
              <a:gd name="connsiteY5" fmla="*/ 0 h 13738306"/>
              <a:gd name="connsiteX0" fmla="*/ 0 w 14406686"/>
              <a:gd name="connsiteY0" fmla="*/ 0 h 13738306"/>
              <a:gd name="connsiteX1" fmla="*/ 14406686 w 14406686"/>
              <a:gd name="connsiteY1" fmla="*/ 5456666 h 13738306"/>
              <a:gd name="connsiteX2" fmla="*/ 7148828 w 14406686"/>
              <a:gd name="connsiteY2" fmla="*/ 13738306 h 13738306"/>
              <a:gd name="connsiteX3" fmla="*/ 4180120 w 14406686"/>
              <a:gd name="connsiteY3" fmla="*/ 13716000 h 13738306"/>
              <a:gd name="connsiteX4" fmla="*/ 0 w 14406686"/>
              <a:gd name="connsiteY4" fmla="*/ 5539151 h 13738306"/>
              <a:gd name="connsiteX5" fmla="*/ 0 w 14406686"/>
              <a:gd name="connsiteY5" fmla="*/ 0 h 13738306"/>
              <a:gd name="connsiteX0" fmla="*/ 0 w 14406686"/>
              <a:gd name="connsiteY0" fmla="*/ 0 h 13716000"/>
              <a:gd name="connsiteX1" fmla="*/ 14406686 w 14406686"/>
              <a:gd name="connsiteY1" fmla="*/ 5456666 h 13716000"/>
              <a:gd name="connsiteX2" fmla="*/ 10181523 w 14406686"/>
              <a:gd name="connsiteY2" fmla="*/ 13693702 h 13716000"/>
              <a:gd name="connsiteX3" fmla="*/ 4180120 w 14406686"/>
              <a:gd name="connsiteY3" fmla="*/ 13716000 h 13716000"/>
              <a:gd name="connsiteX4" fmla="*/ 0 w 14406686"/>
              <a:gd name="connsiteY4" fmla="*/ 5539151 h 13716000"/>
              <a:gd name="connsiteX5" fmla="*/ 0 w 14406686"/>
              <a:gd name="connsiteY5" fmla="*/ 0 h 13716000"/>
              <a:gd name="connsiteX0" fmla="*/ 0 w 14377243"/>
              <a:gd name="connsiteY0" fmla="*/ 0 h 13716000"/>
              <a:gd name="connsiteX1" fmla="*/ 14377243 w 14377243"/>
              <a:gd name="connsiteY1" fmla="*/ 5441798 h 13716000"/>
              <a:gd name="connsiteX2" fmla="*/ 10181523 w 14377243"/>
              <a:gd name="connsiteY2" fmla="*/ 13693702 h 13716000"/>
              <a:gd name="connsiteX3" fmla="*/ 4180120 w 14377243"/>
              <a:gd name="connsiteY3" fmla="*/ 13716000 h 13716000"/>
              <a:gd name="connsiteX4" fmla="*/ 0 w 14377243"/>
              <a:gd name="connsiteY4" fmla="*/ 5539151 h 13716000"/>
              <a:gd name="connsiteX5" fmla="*/ 0 w 14377243"/>
              <a:gd name="connsiteY5" fmla="*/ 0 h 13716000"/>
              <a:gd name="connsiteX0" fmla="*/ 14383220 w 14383220"/>
              <a:gd name="connsiteY0" fmla="*/ 0 h 13760604"/>
              <a:gd name="connsiteX1" fmla="*/ 14377243 w 14383220"/>
              <a:gd name="connsiteY1" fmla="*/ 5486402 h 13760604"/>
              <a:gd name="connsiteX2" fmla="*/ 10181523 w 14383220"/>
              <a:gd name="connsiteY2" fmla="*/ 13738306 h 13760604"/>
              <a:gd name="connsiteX3" fmla="*/ 4180120 w 14383220"/>
              <a:gd name="connsiteY3" fmla="*/ 13760604 h 13760604"/>
              <a:gd name="connsiteX4" fmla="*/ 0 w 14383220"/>
              <a:gd name="connsiteY4" fmla="*/ 5583755 h 13760604"/>
              <a:gd name="connsiteX5" fmla="*/ 14383220 w 14383220"/>
              <a:gd name="connsiteY5" fmla="*/ 0 h 13760604"/>
              <a:gd name="connsiteX0" fmla="*/ 10203101 w 10203101"/>
              <a:gd name="connsiteY0" fmla="*/ 0 h 13760604"/>
              <a:gd name="connsiteX1" fmla="*/ 10197124 w 10203101"/>
              <a:gd name="connsiteY1" fmla="*/ 5486402 h 13760604"/>
              <a:gd name="connsiteX2" fmla="*/ 6001404 w 10203101"/>
              <a:gd name="connsiteY2" fmla="*/ 13738306 h 13760604"/>
              <a:gd name="connsiteX3" fmla="*/ 1 w 10203101"/>
              <a:gd name="connsiteY3" fmla="*/ 13760604 h 13760604"/>
              <a:gd name="connsiteX4" fmla="*/ 4608810 w 10203101"/>
              <a:gd name="connsiteY4" fmla="*/ 8146 h 13760604"/>
              <a:gd name="connsiteX5" fmla="*/ 10203101 w 10203101"/>
              <a:gd name="connsiteY5" fmla="*/ 0 h 13760604"/>
              <a:gd name="connsiteX0" fmla="*/ 10203099 w 10203099"/>
              <a:gd name="connsiteY0" fmla="*/ 0 h 13760604"/>
              <a:gd name="connsiteX1" fmla="*/ 10197122 w 10203099"/>
              <a:gd name="connsiteY1" fmla="*/ 5486402 h 13760604"/>
              <a:gd name="connsiteX2" fmla="*/ 6001402 w 10203099"/>
              <a:gd name="connsiteY2" fmla="*/ 13738306 h 13760604"/>
              <a:gd name="connsiteX3" fmla="*/ -1 w 10203099"/>
              <a:gd name="connsiteY3" fmla="*/ 13760604 h 13760604"/>
              <a:gd name="connsiteX4" fmla="*/ 7612060 w 10203099"/>
              <a:gd name="connsiteY4" fmla="*/ 8146 h 13760604"/>
              <a:gd name="connsiteX5" fmla="*/ 10203099 w 10203099"/>
              <a:gd name="connsiteY5" fmla="*/ 0 h 13760604"/>
              <a:gd name="connsiteX0" fmla="*/ 10203101 w 10203101"/>
              <a:gd name="connsiteY0" fmla="*/ 0 h 13760604"/>
              <a:gd name="connsiteX1" fmla="*/ 10197124 w 10203101"/>
              <a:gd name="connsiteY1" fmla="*/ 5486402 h 13760604"/>
              <a:gd name="connsiteX2" fmla="*/ 6001404 w 10203101"/>
              <a:gd name="connsiteY2" fmla="*/ 13738306 h 13760604"/>
              <a:gd name="connsiteX3" fmla="*/ 1 w 10203101"/>
              <a:gd name="connsiteY3" fmla="*/ 13760604 h 13760604"/>
              <a:gd name="connsiteX4" fmla="*/ 7332347 w 10203101"/>
              <a:gd name="connsiteY4" fmla="*/ 23014 h 13760604"/>
              <a:gd name="connsiteX5" fmla="*/ 10203101 w 10203101"/>
              <a:gd name="connsiteY5" fmla="*/ 0 h 13760604"/>
              <a:gd name="connsiteX0" fmla="*/ 10203099 w 10203099"/>
              <a:gd name="connsiteY0" fmla="*/ 0 h 13760604"/>
              <a:gd name="connsiteX1" fmla="*/ 10197122 w 10203099"/>
              <a:gd name="connsiteY1" fmla="*/ 5486402 h 13760604"/>
              <a:gd name="connsiteX2" fmla="*/ 6001402 w 10203099"/>
              <a:gd name="connsiteY2" fmla="*/ 13738306 h 13760604"/>
              <a:gd name="connsiteX3" fmla="*/ -1 w 10203099"/>
              <a:gd name="connsiteY3" fmla="*/ 13760604 h 13760604"/>
              <a:gd name="connsiteX4" fmla="*/ 7288178 w 10203099"/>
              <a:gd name="connsiteY4" fmla="*/ 23014 h 13760604"/>
              <a:gd name="connsiteX5" fmla="*/ 10203099 w 10203099"/>
              <a:gd name="connsiteY5" fmla="*/ 0 h 13760604"/>
              <a:gd name="connsiteX0" fmla="*/ 10203101 w 10203101"/>
              <a:gd name="connsiteY0" fmla="*/ 36460 h 13797064"/>
              <a:gd name="connsiteX1" fmla="*/ 10197124 w 10203101"/>
              <a:gd name="connsiteY1" fmla="*/ 5522862 h 13797064"/>
              <a:gd name="connsiteX2" fmla="*/ 6001404 w 10203101"/>
              <a:gd name="connsiteY2" fmla="*/ 13774766 h 13797064"/>
              <a:gd name="connsiteX3" fmla="*/ 1 w 10203101"/>
              <a:gd name="connsiteY3" fmla="*/ 13797064 h 13797064"/>
              <a:gd name="connsiteX4" fmla="*/ 7155684 w 10203101"/>
              <a:gd name="connsiteY4" fmla="*/ 0 h 13797064"/>
              <a:gd name="connsiteX5" fmla="*/ 10203101 w 10203101"/>
              <a:gd name="connsiteY5" fmla="*/ 36460 h 13797064"/>
              <a:gd name="connsiteX0" fmla="*/ 10203099 w 10203099"/>
              <a:gd name="connsiteY0" fmla="*/ 6724 h 13767328"/>
              <a:gd name="connsiteX1" fmla="*/ 10197122 w 10203099"/>
              <a:gd name="connsiteY1" fmla="*/ 5493126 h 13767328"/>
              <a:gd name="connsiteX2" fmla="*/ 6001402 w 10203099"/>
              <a:gd name="connsiteY2" fmla="*/ 13745030 h 13767328"/>
              <a:gd name="connsiteX3" fmla="*/ -1 w 10203099"/>
              <a:gd name="connsiteY3" fmla="*/ 13767328 h 13767328"/>
              <a:gd name="connsiteX4" fmla="*/ 7155682 w 10203099"/>
              <a:gd name="connsiteY4" fmla="*/ 0 h 13767328"/>
              <a:gd name="connsiteX5" fmla="*/ 10203099 w 10203099"/>
              <a:gd name="connsiteY5" fmla="*/ 6724 h 13767328"/>
              <a:gd name="connsiteX0" fmla="*/ 9996996 w 9996996"/>
              <a:gd name="connsiteY0" fmla="*/ 6724 h 13767328"/>
              <a:gd name="connsiteX1" fmla="*/ 9991019 w 9996996"/>
              <a:gd name="connsiteY1" fmla="*/ 5493126 h 13767328"/>
              <a:gd name="connsiteX2" fmla="*/ 5795299 w 9996996"/>
              <a:gd name="connsiteY2" fmla="*/ 13745030 h 13767328"/>
              <a:gd name="connsiteX3" fmla="*/ 0 w 9996996"/>
              <a:gd name="connsiteY3" fmla="*/ 13767328 h 13767328"/>
              <a:gd name="connsiteX4" fmla="*/ 6949579 w 9996996"/>
              <a:gd name="connsiteY4" fmla="*/ 0 h 13767328"/>
              <a:gd name="connsiteX5" fmla="*/ 9996996 w 9996996"/>
              <a:gd name="connsiteY5" fmla="*/ 6724 h 13767328"/>
              <a:gd name="connsiteX0" fmla="*/ 9996996 w 9996996"/>
              <a:gd name="connsiteY0" fmla="*/ 6724 h 13767328"/>
              <a:gd name="connsiteX1" fmla="*/ 9991019 w 9996996"/>
              <a:gd name="connsiteY1" fmla="*/ 5493126 h 13767328"/>
              <a:gd name="connsiteX2" fmla="*/ 5795299 w 9996996"/>
              <a:gd name="connsiteY2" fmla="*/ 13745030 h 13767328"/>
              <a:gd name="connsiteX3" fmla="*/ 0 w 9996996"/>
              <a:gd name="connsiteY3" fmla="*/ 13767328 h 13767328"/>
              <a:gd name="connsiteX4" fmla="*/ 4343817 w 9996996"/>
              <a:gd name="connsiteY4" fmla="*/ 5129560 h 13767328"/>
              <a:gd name="connsiteX5" fmla="*/ 6949579 w 9996996"/>
              <a:gd name="connsiteY5" fmla="*/ 0 h 13767328"/>
              <a:gd name="connsiteX6" fmla="*/ 9996996 w 9996996"/>
              <a:gd name="connsiteY6" fmla="*/ 6724 h 13767328"/>
              <a:gd name="connsiteX0" fmla="*/ 9996996 w 10298694"/>
              <a:gd name="connsiteY0" fmla="*/ 6724 h 13767328"/>
              <a:gd name="connsiteX1" fmla="*/ 9982274 w 10298694"/>
              <a:gd name="connsiteY1" fmla="*/ 5189034 h 13767328"/>
              <a:gd name="connsiteX2" fmla="*/ 9991019 w 10298694"/>
              <a:gd name="connsiteY2" fmla="*/ 5493126 h 13767328"/>
              <a:gd name="connsiteX3" fmla="*/ 5795299 w 10298694"/>
              <a:gd name="connsiteY3" fmla="*/ 13745030 h 13767328"/>
              <a:gd name="connsiteX4" fmla="*/ 0 w 10298694"/>
              <a:gd name="connsiteY4" fmla="*/ 13767328 h 13767328"/>
              <a:gd name="connsiteX5" fmla="*/ 4343817 w 10298694"/>
              <a:gd name="connsiteY5" fmla="*/ 5129560 h 13767328"/>
              <a:gd name="connsiteX6" fmla="*/ 6949579 w 10298694"/>
              <a:gd name="connsiteY6" fmla="*/ 0 h 13767328"/>
              <a:gd name="connsiteX7" fmla="*/ 9996996 w 10298694"/>
              <a:gd name="connsiteY7" fmla="*/ 6724 h 13767328"/>
              <a:gd name="connsiteX0" fmla="*/ 9996996 w 10443889"/>
              <a:gd name="connsiteY0" fmla="*/ 6724 h 13767328"/>
              <a:gd name="connsiteX1" fmla="*/ 9982274 w 10443889"/>
              <a:gd name="connsiteY1" fmla="*/ 5189034 h 13767328"/>
              <a:gd name="connsiteX2" fmla="*/ 5795299 w 10443889"/>
              <a:gd name="connsiteY2" fmla="*/ 13745030 h 13767328"/>
              <a:gd name="connsiteX3" fmla="*/ 0 w 10443889"/>
              <a:gd name="connsiteY3" fmla="*/ 13767328 h 13767328"/>
              <a:gd name="connsiteX4" fmla="*/ 4343817 w 10443889"/>
              <a:gd name="connsiteY4" fmla="*/ 5129560 h 13767328"/>
              <a:gd name="connsiteX5" fmla="*/ 6949579 w 10443889"/>
              <a:gd name="connsiteY5" fmla="*/ 0 h 13767328"/>
              <a:gd name="connsiteX6" fmla="*/ 9996996 w 10443889"/>
              <a:gd name="connsiteY6" fmla="*/ 6724 h 13767328"/>
              <a:gd name="connsiteX0" fmla="*/ 9996996 w 10853312"/>
              <a:gd name="connsiteY0" fmla="*/ 6724 h 13767340"/>
              <a:gd name="connsiteX1" fmla="*/ 9982274 w 10853312"/>
              <a:gd name="connsiteY1" fmla="*/ 5189034 h 13767340"/>
              <a:gd name="connsiteX2" fmla="*/ 0 w 10853312"/>
              <a:gd name="connsiteY2" fmla="*/ 13767328 h 13767340"/>
              <a:gd name="connsiteX3" fmla="*/ 4343817 w 10853312"/>
              <a:gd name="connsiteY3" fmla="*/ 5129560 h 13767340"/>
              <a:gd name="connsiteX4" fmla="*/ 6949579 w 10853312"/>
              <a:gd name="connsiteY4" fmla="*/ 0 h 13767340"/>
              <a:gd name="connsiteX5" fmla="*/ 9996996 w 10853312"/>
              <a:gd name="connsiteY5" fmla="*/ 6724 h 13767340"/>
              <a:gd name="connsiteX0" fmla="*/ 5653180 w 6199021"/>
              <a:gd name="connsiteY0" fmla="*/ 6724 h 5804424"/>
              <a:gd name="connsiteX1" fmla="*/ 5638458 w 6199021"/>
              <a:gd name="connsiteY1" fmla="*/ 5189034 h 5804424"/>
              <a:gd name="connsiteX2" fmla="*/ 1 w 6199021"/>
              <a:gd name="connsiteY2" fmla="*/ 5129560 h 5804424"/>
              <a:gd name="connsiteX3" fmla="*/ 2605763 w 6199021"/>
              <a:gd name="connsiteY3" fmla="*/ 0 h 5804424"/>
              <a:gd name="connsiteX4" fmla="*/ 5653180 w 6199021"/>
              <a:gd name="connsiteY4" fmla="*/ 6724 h 5804424"/>
              <a:gd name="connsiteX0" fmla="*/ 5653178 w 6199017"/>
              <a:gd name="connsiteY0" fmla="*/ 6724 h 5804424"/>
              <a:gd name="connsiteX1" fmla="*/ 5638456 w 6199017"/>
              <a:gd name="connsiteY1" fmla="*/ 5189034 h 5804424"/>
              <a:gd name="connsiteX2" fmla="*/ -1 w 6199017"/>
              <a:gd name="connsiteY2" fmla="*/ 5129560 h 5804424"/>
              <a:gd name="connsiteX3" fmla="*/ 2605761 w 6199017"/>
              <a:gd name="connsiteY3" fmla="*/ 0 h 5804424"/>
              <a:gd name="connsiteX4" fmla="*/ 5653178 w 6199017"/>
              <a:gd name="connsiteY4" fmla="*/ 6724 h 5804424"/>
              <a:gd name="connsiteX0" fmla="*/ 5653180 w 6199021"/>
              <a:gd name="connsiteY0" fmla="*/ 6724 h 5804424"/>
              <a:gd name="connsiteX1" fmla="*/ 5638458 w 6199021"/>
              <a:gd name="connsiteY1" fmla="*/ 5189034 h 5804424"/>
              <a:gd name="connsiteX2" fmla="*/ 1 w 6199021"/>
              <a:gd name="connsiteY2" fmla="*/ 5129560 h 5804424"/>
              <a:gd name="connsiteX3" fmla="*/ 2605763 w 6199021"/>
              <a:gd name="connsiteY3" fmla="*/ 0 h 5804424"/>
              <a:gd name="connsiteX4" fmla="*/ 5653180 w 6199021"/>
              <a:gd name="connsiteY4" fmla="*/ 6724 h 5804424"/>
              <a:gd name="connsiteX0" fmla="*/ 5653178 w 6059404"/>
              <a:gd name="connsiteY0" fmla="*/ 6724 h 5804424"/>
              <a:gd name="connsiteX1" fmla="*/ 5638456 w 6059404"/>
              <a:gd name="connsiteY1" fmla="*/ 5189034 h 5804424"/>
              <a:gd name="connsiteX2" fmla="*/ -1 w 6059404"/>
              <a:gd name="connsiteY2" fmla="*/ 5129560 h 5804424"/>
              <a:gd name="connsiteX3" fmla="*/ 2605761 w 6059404"/>
              <a:gd name="connsiteY3" fmla="*/ 0 h 5804424"/>
              <a:gd name="connsiteX4" fmla="*/ 5653178 w 6059404"/>
              <a:gd name="connsiteY4" fmla="*/ 6724 h 5804424"/>
              <a:gd name="connsiteX0" fmla="*/ 5653180 w 6091612"/>
              <a:gd name="connsiteY0" fmla="*/ 6724 h 5714270"/>
              <a:gd name="connsiteX1" fmla="*/ 5741509 w 6091612"/>
              <a:gd name="connsiteY1" fmla="*/ 1457092 h 5714270"/>
              <a:gd name="connsiteX2" fmla="*/ 5638458 w 6091612"/>
              <a:gd name="connsiteY2" fmla="*/ 5189034 h 5714270"/>
              <a:gd name="connsiteX3" fmla="*/ 1 w 6091612"/>
              <a:gd name="connsiteY3" fmla="*/ 5129560 h 5714270"/>
              <a:gd name="connsiteX4" fmla="*/ 2605763 w 6091612"/>
              <a:gd name="connsiteY4" fmla="*/ 0 h 5714270"/>
              <a:gd name="connsiteX5" fmla="*/ 5653180 w 6091612"/>
              <a:gd name="connsiteY5" fmla="*/ 6724 h 5714270"/>
              <a:gd name="connsiteX0" fmla="*/ 5653178 w 6091610"/>
              <a:gd name="connsiteY0" fmla="*/ 6724 h 5714270"/>
              <a:gd name="connsiteX1" fmla="*/ 5741507 w 6091610"/>
              <a:gd name="connsiteY1" fmla="*/ 1457092 h 5714270"/>
              <a:gd name="connsiteX2" fmla="*/ 5638456 w 6091610"/>
              <a:gd name="connsiteY2" fmla="*/ 5189034 h 5714270"/>
              <a:gd name="connsiteX3" fmla="*/ -1 w 6091610"/>
              <a:gd name="connsiteY3" fmla="*/ 5129560 h 5714270"/>
              <a:gd name="connsiteX4" fmla="*/ 2605761 w 6091610"/>
              <a:gd name="connsiteY4" fmla="*/ 0 h 5714270"/>
              <a:gd name="connsiteX5" fmla="*/ 5653178 w 6091610"/>
              <a:gd name="connsiteY5" fmla="*/ 6724 h 5714270"/>
              <a:gd name="connsiteX0" fmla="*/ 5653180 w 6091612"/>
              <a:gd name="connsiteY0" fmla="*/ 6724 h 5714270"/>
              <a:gd name="connsiteX1" fmla="*/ 5741509 w 6091612"/>
              <a:gd name="connsiteY1" fmla="*/ 1457092 h 5714270"/>
              <a:gd name="connsiteX2" fmla="*/ 5638458 w 6091612"/>
              <a:gd name="connsiteY2" fmla="*/ 5189034 h 5714270"/>
              <a:gd name="connsiteX3" fmla="*/ 1 w 6091612"/>
              <a:gd name="connsiteY3" fmla="*/ 5129560 h 5714270"/>
              <a:gd name="connsiteX4" fmla="*/ 2605763 w 6091612"/>
              <a:gd name="connsiteY4" fmla="*/ 0 h 5714270"/>
              <a:gd name="connsiteX5" fmla="*/ 5653180 w 6091612"/>
              <a:gd name="connsiteY5" fmla="*/ 6724 h 5714270"/>
              <a:gd name="connsiteX0" fmla="*/ 5653178 w 6268078"/>
              <a:gd name="connsiteY0" fmla="*/ 6724 h 5143232"/>
              <a:gd name="connsiteX1" fmla="*/ 5741507 w 6268078"/>
              <a:gd name="connsiteY1" fmla="*/ 1457092 h 5143232"/>
              <a:gd name="connsiteX2" fmla="*/ -1 w 6268078"/>
              <a:gd name="connsiteY2" fmla="*/ 5129560 h 5143232"/>
              <a:gd name="connsiteX3" fmla="*/ 2605761 w 6268078"/>
              <a:gd name="connsiteY3" fmla="*/ 0 h 5143232"/>
              <a:gd name="connsiteX4" fmla="*/ 5653178 w 6268078"/>
              <a:gd name="connsiteY4" fmla="*/ 6724 h 5143232"/>
              <a:gd name="connsiteX0" fmla="*/ 5653180 w 6268080"/>
              <a:gd name="connsiteY0" fmla="*/ 6724 h 5143232"/>
              <a:gd name="connsiteX1" fmla="*/ 5741509 w 6268080"/>
              <a:gd name="connsiteY1" fmla="*/ 1457092 h 5143232"/>
              <a:gd name="connsiteX2" fmla="*/ 1 w 6268080"/>
              <a:gd name="connsiteY2" fmla="*/ 5129560 h 5143232"/>
              <a:gd name="connsiteX3" fmla="*/ 2605763 w 6268080"/>
              <a:gd name="connsiteY3" fmla="*/ 0 h 5143232"/>
              <a:gd name="connsiteX4" fmla="*/ 5653180 w 6268080"/>
              <a:gd name="connsiteY4" fmla="*/ 6724 h 5143232"/>
              <a:gd name="connsiteX0" fmla="*/ 5653178 w 6268078"/>
              <a:gd name="connsiteY0" fmla="*/ 6724 h 5143232"/>
              <a:gd name="connsiteX1" fmla="*/ 5741507 w 6268078"/>
              <a:gd name="connsiteY1" fmla="*/ 1457092 h 5143232"/>
              <a:gd name="connsiteX2" fmla="*/ -1 w 6268078"/>
              <a:gd name="connsiteY2" fmla="*/ 5129560 h 5143232"/>
              <a:gd name="connsiteX3" fmla="*/ 2605761 w 6268078"/>
              <a:gd name="connsiteY3" fmla="*/ 0 h 5143232"/>
              <a:gd name="connsiteX4" fmla="*/ 5653178 w 6268078"/>
              <a:gd name="connsiteY4" fmla="*/ 6724 h 5143232"/>
              <a:gd name="connsiteX0" fmla="*/ 5653180 w 5899483"/>
              <a:gd name="connsiteY0" fmla="*/ 6724 h 5143232"/>
              <a:gd name="connsiteX1" fmla="*/ 5741509 w 5899483"/>
              <a:gd name="connsiteY1" fmla="*/ 1457092 h 5143232"/>
              <a:gd name="connsiteX2" fmla="*/ 1 w 5899483"/>
              <a:gd name="connsiteY2" fmla="*/ 5129560 h 5143232"/>
              <a:gd name="connsiteX3" fmla="*/ 2605763 w 5899483"/>
              <a:gd name="connsiteY3" fmla="*/ 0 h 5143232"/>
              <a:gd name="connsiteX4" fmla="*/ 5653180 w 5899483"/>
              <a:gd name="connsiteY4" fmla="*/ 6724 h 5143232"/>
              <a:gd name="connsiteX0" fmla="*/ 5653178 w 5741507"/>
              <a:gd name="connsiteY0" fmla="*/ 6724 h 5143232"/>
              <a:gd name="connsiteX1" fmla="*/ 5741507 w 5741507"/>
              <a:gd name="connsiteY1" fmla="*/ 1457092 h 5143232"/>
              <a:gd name="connsiteX2" fmla="*/ -1 w 5741507"/>
              <a:gd name="connsiteY2" fmla="*/ 5129560 h 5143232"/>
              <a:gd name="connsiteX3" fmla="*/ 2605761 w 5741507"/>
              <a:gd name="connsiteY3" fmla="*/ 0 h 5143232"/>
              <a:gd name="connsiteX4" fmla="*/ 5653178 w 5741507"/>
              <a:gd name="connsiteY4" fmla="*/ 6724 h 5143232"/>
              <a:gd name="connsiteX0" fmla="*/ 5653180 w 5653180"/>
              <a:gd name="connsiteY0" fmla="*/ 6724 h 5415358"/>
              <a:gd name="connsiteX1" fmla="*/ 5535404 w 5653180"/>
              <a:gd name="connsiteY1" fmla="*/ 4876800 h 5415358"/>
              <a:gd name="connsiteX2" fmla="*/ 1 w 5653180"/>
              <a:gd name="connsiteY2" fmla="*/ 5129560 h 5415358"/>
              <a:gd name="connsiteX3" fmla="*/ 2605763 w 5653180"/>
              <a:gd name="connsiteY3" fmla="*/ 0 h 5415358"/>
              <a:gd name="connsiteX4" fmla="*/ 5653180 w 5653180"/>
              <a:gd name="connsiteY4" fmla="*/ 6724 h 5415358"/>
              <a:gd name="connsiteX0" fmla="*/ 5653178 w 5653178"/>
              <a:gd name="connsiteY0" fmla="*/ 6724 h 5298780"/>
              <a:gd name="connsiteX1" fmla="*/ 5535402 w 5653178"/>
              <a:gd name="connsiteY1" fmla="*/ 4876800 h 5298780"/>
              <a:gd name="connsiteX2" fmla="*/ -1 w 5653178"/>
              <a:gd name="connsiteY2" fmla="*/ 5129560 h 5298780"/>
              <a:gd name="connsiteX3" fmla="*/ 2605761 w 5653178"/>
              <a:gd name="connsiteY3" fmla="*/ 0 h 5298780"/>
              <a:gd name="connsiteX4" fmla="*/ 5653178 w 5653178"/>
              <a:gd name="connsiteY4" fmla="*/ 6724 h 5298780"/>
              <a:gd name="connsiteX0" fmla="*/ 5653180 w 5653180"/>
              <a:gd name="connsiteY0" fmla="*/ 6724 h 5129560"/>
              <a:gd name="connsiteX1" fmla="*/ 5535404 w 5653180"/>
              <a:gd name="connsiteY1" fmla="*/ 4876800 h 5129560"/>
              <a:gd name="connsiteX2" fmla="*/ 1 w 5653180"/>
              <a:gd name="connsiteY2" fmla="*/ 5129560 h 5129560"/>
              <a:gd name="connsiteX3" fmla="*/ 2605763 w 5653180"/>
              <a:gd name="connsiteY3" fmla="*/ 0 h 5129560"/>
              <a:gd name="connsiteX4" fmla="*/ 5653180 w 5653180"/>
              <a:gd name="connsiteY4" fmla="*/ 6724 h 5129560"/>
              <a:gd name="connsiteX0" fmla="*/ 5653178 w 5653178"/>
              <a:gd name="connsiteY0" fmla="*/ 6724 h 5352586"/>
              <a:gd name="connsiteX1" fmla="*/ 5638454 w 5653178"/>
              <a:gd name="connsiteY1" fmla="*/ 5352586 h 5352586"/>
              <a:gd name="connsiteX2" fmla="*/ -1 w 5653178"/>
              <a:gd name="connsiteY2" fmla="*/ 5129560 h 5352586"/>
              <a:gd name="connsiteX3" fmla="*/ 2605761 w 5653178"/>
              <a:gd name="connsiteY3" fmla="*/ 0 h 5352586"/>
              <a:gd name="connsiteX4" fmla="*/ 5653178 w 5653178"/>
              <a:gd name="connsiteY4" fmla="*/ 6724 h 5352586"/>
              <a:gd name="connsiteX0" fmla="*/ 5770954 w 5770954"/>
              <a:gd name="connsiteY0" fmla="*/ 6724 h 5367454"/>
              <a:gd name="connsiteX1" fmla="*/ 5756230 w 5770954"/>
              <a:gd name="connsiteY1" fmla="*/ 5352586 h 5367454"/>
              <a:gd name="connsiteX2" fmla="*/ 0 w 5770954"/>
              <a:gd name="connsiteY2" fmla="*/ 5367454 h 5367454"/>
              <a:gd name="connsiteX3" fmla="*/ 2723537 w 5770954"/>
              <a:gd name="connsiteY3" fmla="*/ 0 h 5367454"/>
              <a:gd name="connsiteX4" fmla="*/ 5770954 w 5770954"/>
              <a:gd name="connsiteY4" fmla="*/ 6724 h 5367454"/>
              <a:gd name="connsiteX0" fmla="*/ 5770954 w 5770954"/>
              <a:gd name="connsiteY0" fmla="*/ 6724 h 5382322"/>
              <a:gd name="connsiteX1" fmla="*/ 5756230 w 5770954"/>
              <a:gd name="connsiteY1" fmla="*/ 5382322 h 5382322"/>
              <a:gd name="connsiteX2" fmla="*/ 0 w 5770954"/>
              <a:gd name="connsiteY2" fmla="*/ 5367454 h 5382322"/>
              <a:gd name="connsiteX3" fmla="*/ 2723537 w 5770954"/>
              <a:gd name="connsiteY3" fmla="*/ 0 h 5382322"/>
              <a:gd name="connsiteX4" fmla="*/ 5770954 w 5770954"/>
              <a:gd name="connsiteY4" fmla="*/ 6724 h 5382322"/>
              <a:gd name="connsiteX0" fmla="*/ 5785676 w 5785676"/>
              <a:gd name="connsiteY0" fmla="*/ 6724 h 5397192"/>
              <a:gd name="connsiteX1" fmla="*/ 5770952 w 5785676"/>
              <a:gd name="connsiteY1" fmla="*/ 5382322 h 5397192"/>
              <a:gd name="connsiteX2" fmla="*/ 0 w 5785676"/>
              <a:gd name="connsiteY2" fmla="*/ 5397192 h 5397192"/>
              <a:gd name="connsiteX3" fmla="*/ 2738259 w 5785676"/>
              <a:gd name="connsiteY3" fmla="*/ 0 h 5397192"/>
              <a:gd name="connsiteX4" fmla="*/ 5785676 w 5785676"/>
              <a:gd name="connsiteY4" fmla="*/ 6724 h 5397192"/>
              <a:gd name="connsiteX0" fmla="*/ 5785676 w 5800396"/>
              <a:gd name="connsiteY0" fmla="*/ 6724 h 5412060"/>
              <a:gd name="connsiteX1" fmla="*/ 5800396 w 5800396"/>
              <a:gd name="connsiteY1" fmla="*/ 5412060 h 5412060"/>
              <a:gd name="connsiteX2" fmla="*/ 0 w 5800396"/>
              <a:gd name="connsiteY2" fmla="*/ 5397192 h 5412060"/>
              <a:gd name="connsiteX3" fmla="*/ 2738259 w 5800396"/>
              <a:gd name="connsiteY3" fmla="*/ 0 h 5412060"/>
              <a:gd name="connsiteX4" fmla="*/ 5785676 w 5800396"/>
              <a:gd name="connsiteY4" fmla="*/ 6724 h 5412060"/>
              <a:gd name="connsiteX0" fmla="*/ 5785676 w 5800396"/>
              <a:gd name="connsiteY0" fmla="*/ 6724 h 5412060"/>
              <a:gd name="connsiteX1" fmla="*/ 5800396 w 5800396"/>
              <a:gd name="connsiteY1" fmla="*/ 5412060 h 5412060"/>
              <a:gd name="connsiteX2" fmla="*/ 0 w 5800396"/>
              <a:gd name="connsiteY2" fmla="*/ 5397192 h 5412060"/>
              <a:gd name="connsiteX3" fmla="*/ 2738259 w 5800396"/>
              <a:gd name="connsiteY3" fmla="*/ 0 h 5412060"/>
              <a:gd name="connsiteX4" fmla="*/ 5785676 w 5800396"/>
              <a:gd name="connsiteY4" fmla="*/ 6724 h 5412060"/>
              <a:gd name="connsiteX0" fmla="*/ 5785676 w 5800396"/>
              <a:gd name="connsiteY0" fmla="*/ 6724 h 5397192"/>
              <a:gd name="connsiteX1" fmla="*/ 5800396 w 5800396"/>
              <a:gd name="connsiteY1" fmla="*/ 5367454 h 5397192"/>
              <a:gd name="connsiteX2" fmla="*/ 0 w 5800396"/>
              <a:gd name="connsiteY2" fmla="*/ 5397192 h 5397192"/>
              <a:gd name="connsiteX3" fmla="*/ 2738259 w 5800396"/>
              <a:gd name="connsiteY3" fmla="*/ 0 h 5397192"/>
              <a:gd name="connsiteX4" fmla="*/ 5785676 w 5800396"/>
              <a:gd name="connsiteY4" fmla="*/ 6724 h 5397192"/>
              <a:gd name="connsiteX0" fmla="*/ 5785676 w 5800396"/>
              <a:gd name="connsiteY0" fmla="*/ 6724 h 5412060"/>
              <a:gd name="connsiteX1" fmla="*/ 5800396 w 5800396"/>
              <a:gd name="connsiteY1" fmla="*/ 5412060 h 5412060"/>
              <a:gd name="connsiteX2" fmla="*/ 0 w 5800396"/>
              <a:gd name="connsiteY2" fmla="*/ 5397192 h 5412060"/>
              <a:gd name="connsiteX3" fmla="*/ 2738259 w 5800396"/>
              <a:gd name="connsiteY3" fmla="*/ 0 h 5412060"/>
              <a:gd name="connsiteX4" fmla="*/ 5785676 w 5800396"/>
              <a:gd name="connsiteY4" fmla="*/ 6724 h 5412060"/>
              <a:gd name="connsiteX0" fmla="*/ 5785676 w 5800396"/>
              <a:gd name="connsiteY0" fmla="*/ 6724 h 5397192"/>
              <a:gd name="connsiteX1" fmla="*/ 5800396 w 5800396"/>
              <a:gd name="connsiteY1" fmla="*/ 5382322 h 5397192"/>
              <a:gd name="connsiteX2" fmla="*/ 0 w 5800396"/>
              <a:gd name="connsiteY2" fmla="*/ 5397192 h 5397192"/>
              <a:gd name="connsiteX3" fmla="*/ 2738259 w 5800396"/>
              <a:gd name="connsiteY3" fmla="*/ 0 h 5397192"/>
              <a:gd name="connsiteX4" fmla="*/ 5785676 w 5800396"/>
              <a:gd name="connsiteY4" fmla="*/ 6724 h 5397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00396" h="5397192">
                <a:moveTo>
                  <a:pt x="5785676" y="6724"/>
                </a:moveTo>
                <a:cubicBezTo>
                  <a:pt x="5790583" y="1808503"/>
                  <a:pt x="5795489" y="3580543"/>
                  <a:pt x="5800396" y="5382322"/>
                </a:cubicBezTo>
                <a:lnTo>
                  <a:pt x="0" y="5397192"/>
                </a:lnTo>
                <a:lnTo>
                  <a:pt x="2738259" y="0"/>
                </a:lnTo>
                <a:lnTo>
                  <a:pt x="5785676" y="6724"/>
                </a:lnTo>
                <a:close/>
              </a:path>
            </a:pathLst>
          </a:custGeom>
          <a:solidFill>
            <a:srgbClr val="BFBFBF"/>
          </a:solidFill>
        </p:spPr>
        <p:txBody>
          <a:bodyPr wrap="square">
            <a:no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3561186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-Text+Photo x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6">
            <a:extLst>
              <a:ext uri="{FF2B5EF4-FFF2-40B4-BE49-F238E27FC236}">
                <a16:creationId xmlns:a16="http://schemas.microsoft.com/office/drawing/2014/main" id="{24802682-329E-2345-BC99-5203CE086DD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879198" y="2216239"/>
            <a:ext cx="5550801" cy="2059934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8" name="Picture Placeholder 16">
            <a:extLst>
              <a:ext uri="{FF2B5EF4-FFF2-40B4-BE49-F238E27FC236}">
                <a16:creationId xmlns:a16="http://schemas.microsoft.com/office/drawing/2014/main" id="{867F7130-9859-464D-B660-15B0C1F68E5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879197" y="4379196"/>
            <a:ext cx="2723889" cy="162752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9" name="Title Placeholder 12">
            <a:extLst>
              <a:ext uri="{FF2B5EF4-FFF2-40B4-BE49-F238E27FC236}">
                <a16:creationId xmlns:a16="http://schemas.microsoft.com/office/drawing/2014/main" id="{EFF5377D-35A1-4644-85A5-D95F24C3C83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9973" y="1262944"/>
            <a:ext cx="10123488" cy="60395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sz="4000" b="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24BA4DCD-6C0C-FC40-9640-9129441F4B1F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39839" y="2216239"/>
            <a:ext cx="5236336" cy="379048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ts val="2600"/>
              </a:lnSpc>
              <a:buNone/>
              <a:defRPr sz="2400" b="0" i="0" spc="-50" baseline="0">
                <a:solidFill>
                  <a:srgbClr val="444444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enter your own text here</a:t>
            </a: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11239C05-48FA-5C43-86CD-13BE20842FDE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706110" y="4379196"/>
            <a:ext cx="2723889" cy="162752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018693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-Photo+Stat+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09CDCA87-AF1C-7440-AE7D-C581106863A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30744" y="4095347"/>
            <a:ext cx="2287002" cy="37535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500" b="1">
                <a:solidFill>
                  <a:srgbClr val="990000"/>
                </a:solidFill>
                <a:latin typeface="+mj-lt"/>
              </a:defRPr>
            </a:lvl1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8" name="Picture Placeholder 16">
            <a:extLst>
              <a:ext uri="{FF2B5EF4-FFF2-40B4-BE49-F238E27FC236}">
                <a16:creationId xmlns:a16="http://schemas.microsoft.com/office/drawing/2014/main" id="{044AAD8E-B221-1C4A-BA6D-879FC5B07E4B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1019952" y="2521039"/>
            <a:ext cx="2287001" cy="1462682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B8F2FE48-6549-C34A-91C4-9F26AB59AB19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948558" y="4522951"/>
            <a:ext cx="2269187" cy="300082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buNone/>
              <a:defRPr sz="1500" b="1">
                <a:solidFill>
                  <a:srgbClr val="444444"/>
                </a:solidFill>
              </a:defRPr>
            </a:lvl1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1" name="Title Placeholder 12">
            <a:extLst>
              <a:ext uri="{FF2B5EF4-FFF2-40B4-BE49-F238E27FC236}">
                <a16:creationId xmlns:a16="http://schemas.microsoft.com/office/drawing/2014/main" id="{CFDC4271-72D5-514D-805D-C66256FFB8E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9973" y="1262944"/>
            <a:ext cx="10123488" cy="60395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sz="4000" b="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83D7F69B-4BAA-AB4F-B95C-373B1BB212E5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543832" y="4099067"/>
            <a:ext cx="2287002" cy="37535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500" b="1">
                <a:solidFill>
                  <a:srgbClr val="990000"/>
                </a:solidFill>
                <a:latin typeface="+mj-lt"/>
              </a:defRPr>
            </a:lvl1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B0600B3D-8B66-6241-B796-A24C35548F47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3633040" y="2524759"/>
            <a:ext cx="2287001" cy="1462682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19" name="Text Placeholder 6">
            <a:extLst>
              <a:ext uri="{FF2B5EF4-FFF2-40B4-BE49-F238E27FC236}">
                <a16:creationId xmlns:a16="http://schemas.microsoft.com/office/drawing/2014/main" id="{CD9B99BD-A2C6-AD41-AD28-AC02754CC914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3561646" y="4526671"/>
            <a:ext cx="2269187" cy="300082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buNone/>
              <a:defRPr sz="1500" b="1">
                <a:solidFill>
                  <a:srgbClr val="444444"/>
                </a:solidFill>
              </a:defRPr>
            </a:lvl1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2" name="Text Placeholder 6">
            <a:extLst>
              <a:ext uri="{FF2B5EF4-FFF2-40B4-BE49-F238E27FC236}">
                <a16:creationId xmlns:a16="http://schemas.microsoft.com/office/drawing/2014/main" id="{B63D7126-0609-464E-8E7C-C7FB5E8F807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174734" y="4095787"/>
            <a:ext cx="2287002" cy="37535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500" b="1">
                <a:solidFill>
                  <a:srgbClr val="990000"/>
                </a:solidFill>
                <a:latin typeface="+mj-lt"/>
              </a:defRPr>
            </a:lvl1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1" name="Picture Placeholder 16">
            <a:extLst>
              <a:ext uri="{FF2B5EF4-FFF2-40B4-BE49-F238E27FC236}">
                <a16:creationId xmlns:a16="http://schemas.microsoft.com/office/drawing/2014/main" id="{FE60D2A3-5495-0B44-A734-B69D16991B4D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6263942" y="2521479"/>
            <a:ext cx="2287001" cy="1462682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32" name="Text Placeholder 6">
            <a:extLst>
              <a:ext uri="{FF2B5EF4-FFF2-40B4-BE49-F238E27FC236}">
                <a16:creationId xmlns:a16="http://schemas.microsoft.com/office/drawing/2014/main" id="{11FFC74A-970C-9149-A290-62A0F27745F8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6192548" y="4523391"/>
            <a:ext cx="2269187" cy="300082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buNone/>
              <a:defRPr sz="1500" b="1">
                <a:solidFill>
                  <a:srgbClr val="444444"/>
                </a:solidFill>
              </a:defRPr>
            </a:lvl1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3" name="Text Placeholder 6">
            <a:extLst>
              <a:ext uri="{FF2B5EF4-FFF2-40B4-BE49-F238E27FC236}">
                <a16:creationId xmlns:a16="http://schemas.microsoft.com/office/drawing/2014/main" id="{805A369B-A4DD-5C44-9629-72AD886EEDD7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8787822" y="4099507"/>
            <a:ext cx="2287002" cy="37535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500" b="1">
                <a:solidFill>
                  <a:srgbClr val="990000"/>
                </a:solidFill>
                <a:latin typeface="+mj-lt"/>
              </a:defRPr>
            </a:lvl1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4" name="Picture Placeholder 16">
            <a:extLst>
              <a:ext uri="{FF2B5EF4-FFF2-40B4-BE49-F238E27FC236}">
                <a16:creationId xmlns:a16="http://schemas.microsoft.com/office/drawing/2014/main" id="{AE6FABA8-5269-D749-8113-DB64CC080643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>
          <a:xfrm>
            <a:off x="8877030" y="2525199"/>
            <a:ext cx="2287001" cy="1462682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35" name="Text Placeholder 6">
            <a:extLst>
              <a:ext uri="{FF2B5EF4-FFF2-40B4-BE49-F238E27FC236}">
                <a16:creationId xmlns:a16="http://schemas.microsoft.com/office/drawing/2014/main" id="{7AF6F246-BEA2-F449-811F-388B2EB4D39B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8805636" y="4527111"/>
            <a:ext cx="2269187" cy="300082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buNone/>
              <a:defRPr sz="1500" b="1">
                <a:solidFill>
                  <a:srgbClr val="444444"/>
                </a:solidFill>
              </a:defRPr>
            </a:lvl1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25276646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-Photo+Stat+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16">
            <a:extLst>
              <a:ext uri="{FF2B5EF4-FFF2-40B4-BE49-F238E27FC236}">
                <a16:creationId xmlns:a16="http://schemas.microsoft.com/office/drawing/2014/main" id="{044AAD8E-B221-1C4A-BA6D-879FC5B07E4B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533400" y="2514600"/>
            <a:ext cx="2222781" cy="1805428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B8F2FE48-6549-C34A-91C4-9F26AB59AB19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875006" y="2514600"/>
            <a:ext cx="2269187" cy="300082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buNone/>
              <a:defRPr sz="1500" b="1">
                <a:solidFill>
                  <a:srgbClr val="444444"/>
                </a:solidFill>
              </a:defRPr>
            </a:lvl1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1" name="Title Placeholder 12">
            <a:extLst>
              <a:ext uri="{FF2B5EF4-FFF2-40B4-BE49-F238E27FC236}">
                <a16:creationId xmlns:a16="http://schemas.microsoft.com/office/drawing/2014/main" id="{CFDC4271-72D5-514D-805D-C66256FFB8E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9973" y="1262944"/>
            <a:ext cx="10123488" cy="60395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sz="4000" b="0"/>
            </a:lvl1pPr>
          </a:lstStyle>
          <a:p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143780888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216546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23689F-298C-435E-A1CF-1D0F150B85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BB4087-EE91-481E-9A95-53582C5EA5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F82726-BAD5-47A3-914C-3CE367774C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0D550-D075-4C76-A0C4-BA44BE097124}" type="datetimeFigureOut">
              <a:rPr lang="en-US" smtClean="0"/>
              <a:t>6/13/2024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4AA843-3A09-4A3E-A852-85157C7A03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A41D11-5A33-4D44-89F6-90AF47F5B0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AA5B8-7F57-49BB-BDA4-1DD31599EA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321191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+ 1 column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CDE43193-EE6B-D8DA-4CC9-E9B3E2191634}"/>
              </a:ext>
            </a:extLst>
          </p:cNvPr>
          <p:cNvSpPr/>
          <p:nvPr userDrawn="1"/>
        </p:nvSpPr>
        <p:spPr>
          <a:xfrm>
            <a:off x="13760" y="0"/>
            <a:ext cx="304800" cy="957096"/>
          </a:xfrm>
          <a:prstGeom prst="rect">
            <a:avLst/>
          </a:prstGeom>
          <a:solidFill>
            <a:srgbClr val="7CA29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A3988C5-BB42-D5D9-4B99-AD7016E9D340}"/>
              </a:ext>
            </a:extLst>
          </p:cNvPr>
          <p:cNvSpPr/>
          <p:nvPr userDrawn="1"/>
        </p:nvSpPr>
        <p:spPr>
          <a:xfrm>
            <a:off x="13760" y="184568"/>
            <a:ext cx="12178241" cy="772529"/>
          </a:xfrm>
          <a:prstGeom prst="rect">
            <a:avLst/>
          </a:prstGeom>
          <a:solidFill>
            <a:srgbClr val="00607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201FC6E-1437-5F69-CA66-FF9E7A085ADC}"/>
              </a:ext>
            </a:extLst>
          </p:cNvPr>
          <p:cNvSpPr/>
          <p:nvPr userDrawn="1"/>
        </p:nvSpPr>
        <p:spPr>
          <a:xfrm>
            <a:off x="13760" y="957097"/>
            <a:ext cx="304800" cy="5585217"/>
          </a:xfrm>
          <a:prstGeom prst="rect">
            <a:avLst/>
          </a:prstGeom>
          <a:solidFill>
            <a:srgbClr val="60AFD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70E194A-7F45-BC67-AEBD-C3534E4D9CC1}"/>
              </a:ext>
            </a:extLst>
          </p:cNvPr>
          <p:cNvSpPr/>
          <p:nvPr userDrawn="1"/>
        </p:nvSpPr>
        <p:spPr>
          <a:xfrm>
            <a:off x="13760" y="4114799"/>
            <a:ext cx="304800" cy="2373087"/>
          </a:xfrm>
          <a:prstGeom prst="rect">
            <a:avLst/>
          </a:prstGeom>
          <a:solidFill>
            <a:srgbClr val="89CAD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AB9F1AF-19AA-3526-7308-3EBE1FC7E4EE}"/>
              </a:ext>
            </a:extLst>
          </p:cNvPr>
          <p:cNvSpPr/>
          <p:nvPr userDrawn="1"/>
        </p:nvSpPr>
        <p:spPr>
          <a:xfrm>
            <a:off x="13760" y="4907744"/>
            <a:ext cx="304800" cy="1936001"/>
          </a:xfrm>
          <a:prstGeom prst="rect">
            <a:avLst/>
          </a:prstGeom>
          <a:solidFill>
            <a:srgbClr val="C4E6D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AF7D6C8-1BAE-51A6-1F4A-E9C06B458234}"/>
              </a:ext>
            </a:extLst>
          </p:cNvPr>
          <p:cNvSpPr/>
          <p:nvPr userDrawn="1"/>
        </p:nvSpPr>
        <p:spPr>
          <a:xfrm>
            <a:off x="13760" y="6687690"/>
            <a:ext cx="304800" cy="170311"/>
          </a:xfrm>
          <a:prstGeom prst="rect">
            <a:avLst/>
          </a:prstGeom>
          <a:solidFill>
            <a:srgbClr val="F3F2E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  <p:sp>
        <p:nvSpPr>
          <p:cNvPr id="38" name="Shape 38"/>
          <p:cNvSpPr txBox="1">
            <a:spLocks noGrp="1"/>
          </p:cNvSpPr>
          <p:nvPr>
            <p:ph type="title"/>
          </p:nvPr>
        </p:nvSpPr>
        <p:spPr>
          <a:xfrm>
            <a:off x="619597" y="203141"/>
            <a:ext cx="11272601" cy="735383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spcBef>
                <a:spcPts val="0"/>
              </a:spcBef>
              <a:defRPr sz="3733">
                <a:solidFill>
                  <a:srgbClr val="F3F2ED"/>
                </a:solidFill>
                <a:latin typeface="+mj-lt"/>
              </a:defRPr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 dirty="0"/>
          </a:p>
        </p:txBody>
      </p:sp>
      <p:sp>
        <p:nvSpPr>
          <p:cNvPr id="18" name="Slide Number Placeholder 6">
            <a:extLst>
              <a:ext uri="{FF2B5EF4-FFF2-40B4-BE49-F238E27FC236}">
                <a16:creationId xmlns:a16="http://schemas.microsoft.com/office/drawing/2014/main" id="{B2A0601E-B541-59EC-087F-5EF570B1FBDE}"/>
              </a:ext>
            </a:extLst>
          </p:cNvPr>
          <p:cNvSpPr txBox="1">
            <a:spLocks/>
          </p:cNvSpPr>
          <p:nvPr userDrawn="1"/>
        </p:nvSpPr>
        <p:spPr>
          <a:xfrm>
            <a:off x="10945397" y="6566336"/>
            <a:ext cx="1246603" cy="291664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 b="0" i="0" u="none" strike="noStrike" cap="none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Slide </a:t>
            </a:r>
            <a:fld id="{8E8BE5FB-4D56-4F4E-86D6-698E603252D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  <p:sp>
        <p:nvSpPr>
          <p:cNvPr id="3" name="Text Placeholder 29">
            <a:extLst>
              <a:ext uri="{FF2B5EF4-FFF2-40B4-BE49-F238E27FC236}">
                <a16:creationId xmlns:a16="http://schemas.microsoft.com/office/drawing/2014/main" id="{2FCF17C0-9E66-CC5B-0DE7-D3DFA19C566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20184" y="1141666"/>
            <a:ext cx="11272013" cy="5345920"/>
          </a:xfrm>
        </p:spPr>
        <p:txBody>
          <a:bodyPr anchor="t"/>
          <a:lstStyle>
            <a:lvl1pPr marL="380990" indent="-38099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Char char="•"/>
              <a:defRPr>
                <a:solidFill>
                  <a:schemeClr val="bg2">
                    <a:lumMod val="25000"/>
                  </a:schemeClr>
                </a:solidFill>
              </a:defRPr>
            </a:lvl1pPr>
            <a:lvl2pPr marL="774681" indent="-317492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bg2">
                  <a:lumMod val="25000"/>
                </a:schemeClr>
              </a:buClr>
              <a:buSzPct val="100000"/>
              <a:buFont typeface="Wingdings" panose="05000000000000000000" pitchFamily="2" charset="2"/>
              <a:buChar char="§"/>
              <a:defRPr>
                <a:solidFill>
                  <a:schemeClr val="bg2">
                    <a:lumMod val="25000"/>
                  </a:schemeClr>
                </a:solidFill>
              </a:defRPr>
            </a:lvl2pPr>
            <a:lvl3pPr marL="1295368" indent="-38099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bg2">
                  <a:lumMod val="25000"/>
                </a:schemeClr>
              </a:buClr>
              <a:buSzPct val="100000"/>
              <a:buFont typeface="Courier New" panose="02070309020205020404" pitchFamily="49" charset="0"/>
              <a:buChar char="o"/>
              <a:defRPr sz="2667">
                <a:solidFill>
                  <a:schemeClr val="bg2">
                    <a:lumMod val="25000"/>
                  </a:schemeClr>
                </a:solidFill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bg2">
                  <a:lumMod val="25000"/>
                </a:schemeClr>
              </a:buClr>
              <a:defRPr sz="2400">
                <a:solidFill>
                  <a:schemeClr val="bg2">
                    <a:lumMod val="25000"/>
                  </a:schemeClr>
                </a:solidFill>
              </a:defRPr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sz="2400" dirty="0"/>
              <a:t>Fourth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876709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_NCHHST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61"/>
          <a:stretch/>
        </p:blipFill>
        <p:spPr>
          <a:xfrm>
            <a:off x="0" y="1"/>
            <a:ext cx="12192000" cy="1210615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09599" y="1386071"/>
            <a:ext cx="11211969" cy="1180971"/>
          </a:xfrm>
          <a:prstGeom prst="rect">
            <a:avLst/>
          </a:prstGeom>
        </p:spPr>
        <p:txBody>
          <a:bodyPr/>
          <a:lstStyle>
            <a:lvl1pPr algn="l">
              <a:lnSpc>
                <a:spcPts val="4000"/>
              </a:lnSpc>
              <a:defRPr sz="3733" b="1" baseline="0">
                <a:solidFill>
                  <a:srgbClr val="00788A"/>
                </a:solidFill>
                <a:effectLst/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09600" y="2859349"/>
            <a:ext cx="8534400" cy="4572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667" b="1" baseline="0">
                <a:solidFill>
                  <a:srgbClr val="00788A"/>
                </a:solidFill>
                <a:effectLst/>
                <a:latin typeface="Calibri" pitchFamily="34" charset="0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609600" y="3946019"/>
            <a:ext cx="8534400" cy="1295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ts val="2667"/>
              </a:lnSpc>
              <a:buNone/>
              <a:defRPr sz="2400" baseline="0">
                <a:solidFill>
                  <a:srgbClr val="00788A"/>
                </a:solidFill>
                <a:latin typeface="Calibri" pitchFamily="34" charset="0"/>
              </a:defRPr>
            </a:lvl1pPr>
            <a:lvl2pPr algn="ctr">
              <a:defRPr>
                <a:solidFill>
                  <a:schemeClr val="tx2"/>
                </a:solidFill>
              </a:defRPr>
            </a:lvl2pPr>
            <a:lvl3pPr algn="ctr">
              <a:defRPr>
                <a:solidFill>
                  <a:schemeClr val="tx2"/>
                </a:solidFill>
              </a:defRPr>
            </a:lvl3pPr>
            <a:lvl4pPr algn="ctr">
              <a:defRPr>
                <a:solidFill>
                  <a:schemeClr val="tx2"/>
                </a:solidFill>
              </a:defRPr>
            </a:lvl4pPr>
            <a:lvl5pPr algn="ctr"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09600" y="120203"/>
            <a:ext cx="92041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tx2">
                    <a:lumMod val="95000"/>
                  </a:schemeClr>
                </a:solidFill>
                <a:latin typeface="Calibri" panose="020F0502020204030204" pitchFamily="34" charset="0"/>
              </a:rPr>
              <a:t>National Center for HIV/AIDS, Viral Hepatitis, STD, and TB Prevention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61"/>
          <a:stretch/>
        </p:blipFill>
        <p:spPr>
          <a:xfrm>
            <a:off x="0" y="1"/>
            <a:ext cx="12192000" cy="1210615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609600" y="120203"/>
            <a:ext cx="92041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tx2">
                    <a:lumMod val="95000"/>
                  </a:schemeClr>
                </a:solidFill>
                <a:latin typeface="Calibri" panose="020F0502020204030204" pitchFamily="34" charset="0"/>
              </a:rPr>
              <a:t>National Center for HIV/AIDS, Viral Hepatitis, STD, and TB Prevention</a:t>
            </a:r>
          </a:p>
        </p:txBody>
      </p:sp>
    </p:spTree>
    <p:extLst>
      <p:ext uri="{BB962C8B-B14F-4D97-AF65-F5344CB8AC3E}">
        <p14:creationId xmlns:p14="http://schemas.microsoft.com/office/powerpoint/2010/main" val="1972557513"/>
      </p:ext>
    </p:extLst>
  </p:cSld>
  <p:clrMapOvr>
    <a:masterClrMapping/>
  </p:clrMapOvr>
  <p:transition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_Data Slide (for content heavy tables and chart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anchor="b" anchorCtr="0"/>
          <a:lstStyle>
            <a:lvl1pPr algn="l">
              <a:lnSpc>
                <a:spcPts val="4000"/>
              </a:lnSpc>
              <a:defRPr sz="3733" b="1" baseline="0">
                <a:solidFill>
                  <a:srgbClr val="00788A"/>
                </a:solidFill>
                <a:effectLst/>
                <a:latin typeface="Calibri" pitchFamily="34" charset="0"/>
              </a:defRPr>
            </a:lvl1pPr>
          </a:lstStyle>
          <a:p>
            <a:r>
              <a:rPr lang="en-US" dirty="0"/>
              <a:t>Bottom band: NCHHSTP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503"/>
          <a:stretch/>
        </p:blipFill>
        <p:spPr>
          <a:xfrm>
            <a:off x="0" y="6687419"/>
            <a:ext cx="12192000" cy="179165"/>
          </a:xfrm>
          <a:prstGeom prst="rect">
            <a:avLst/>
          </a:prstGeom>
        </p:spPr>
      </p:pic>
      <p:sp>
        <p:nvSpPr>
          <p:cNvPr id="6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609600" y="1545167"/>
            <a:ext cx="10972800" cy="4455584"/>
          </a:xfrm>
        </p:spPr>
        <p:txBody>
          <a:bodyPr/>
          <a:lstStyle>
            <a:lvl1pPr marL="457189" indent="-457189">
              <a:buClr>
                <a:srgbClr val="006A71"/>
              </a:buClr>
              <a:buFont typeface="Wingdings" panose="05000000000000000000" pitchFamily="2" charset="2"/>
              <a:buChar char="§"/>
              <a:defRPr sz="2667">
                <a:solidFill>
                  <a:schemeClr val="accent4">
                    <a:lumMod val="75000"/>
                  </a:schemeClr>
                </a:solidFill>
              </a:defRPr>
            </a:lvl1pPr>
            <a:lvl2pPr>
              <a:buClr>
                <a:srgbClr val="9A4E9E"/>
              </a:buClr>
              <a:defRPr sz="2667">
                <a:solidFill>
                  <a:schemeClr val="accent4">
                    <a:lumMod val="75000"/>
                  </a:schemeClr>
                </a:solidFill>
              </a:defRPr>
            </a:lvl2pPr>
            <a:lvl3pPr>
              <a:buClr>
                <a:srgbClr val="C00000"/>
              </a:buClr>
              <a:defRPr sz="2667">
                <a:solidFill>
                  <a:schemeClr val="accent4">
                    <a:lumMod val="75000"/>
                  </a:schemeClr>
                </a:solidFill>
              </a:defRPr>
            </a:lvl3pPr>
            <a:lvl4pPr>
              <a:defRPr sz="2667">
                <a:solidFill>
                  <a:schemeClr val="accent4">
                    <a:lumMod val="75000"/>
                  </a:schemeClr>
                </a:solidFill>
              </a:defRPr>
            </a:lvl4pPr>
            <a:lvl5pPr>
              <a:defRPr sz="2667">
                <a:solidFill>
                  <a:schemeClr val="accent4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503"/>
          <a:stretch/>
        </p:blipFill>
        <p:spPr>
          <a:xfrm>
            <a:off x="0" y="6687419"/>
            <a:ext cx="12192000" cy="17916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87" y="6023492"/>
            <a:ext cx="1187116" cy="689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120946"/>
      </p:ext>
    </p:extLst>
  </p:cSld>
  <p:clrMapOvr>
    <a:masterClrMapping/>
  </p:clrMapOvr>
  <p:transition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BULLETS/DATA_2si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anchor="b" anchorCtr="0"/>
          <a:lstStyle>
            <a:lvl1pPr algn="l">
              <a:lnSpc>
                <a:spcPts val="4000"/>
              </a:lnSpc>
              <a:defRPr sz="3733" b="1" baseline="0">
                <a:solidFill>
                  <a:srgbClr val="006166"/>
                </a:solidFill>
                <a:effectLst/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1" y="1600201"/>
            <a:ext cx="5172892" cy="4191000"/>
          </a:xfrm>
          <a:prstGeom prst="rect">
            <a:avLst/>
          </a:prstGeom>
        </p:spPr>
        <p:txBody>
          <a:bodyPr/>
          <a:lstStyle>
            <a:lvl1pPr marL="457189" indent="-457189">
              <a:buClr>
                <a:srgbClr val="541900"/>
              </a:buClr>
              <a:buSzPct val="70000"/>
              <a:buFont typeface="Wingdings" panose="05000000000000000000" pitchFamily="2" charset="2"/>
              <a:buChar char="§"/>
              <a:defRPr sz="3200" b="1" baseline="0">
                <a:solidFill>
                  <a:srgbClr val="000000"/>
                </a:solidFill>
                <a:latin typeface="Calibri" pitchFamily="34" charset="0"/>
              </a:defRPr>
            </a:lvl1pPr>
            <a:lvl2pPr marL="990575" indent="-380990">
              <a:buClr>
                <a:srgbClr val="005984"/>
              </a:buClr>
              <a:buSzPct val="100000"/>
              <a:buFont typeface="Arial" panose="020B0604020202020204" pitchFamily="34" charset="0"/>
              <a:buChar char="•"/>
              <a:defRPr sz="2667">
                <a:solidFill>
                  <a:schemeClr val="accent4">
                    <a:lumMod val="75000"/>
                  </a:schemeClr>
                </a:solidFill>
              </a:defRPr>
            </a:lvl2pPr>
            <a:lvl3pPr>
              <a:buClrTx/>
              <a:buSzPct val="100000"/>
              <a:buFont typeface="Arial" pitchFamily="34" charset="0"/>
              <a:buChar char="•"/>
              <a:defRPr sz="2400">
                <a:solidFill>
                  <a:schemeClr val="accent4">
                    <a:lumMod val="75000"/>
                  </a:schemeClr>
                </a:solidFill>
              </a:defRPr>
            </a:lvl3pPr>
            <a:lvl4pPr>
              <a:buClr>
                <a:schemeClr val="bg1"/>
              </a:buClr>
              <a:buSzPct val="70000"/>
              <a:buFont typeface="Courier New" pitchFamily="49" charset="0"/>
              <a:buChar char="o"/>
              <a:defRPr sz="2400" baseline="0">
                <a:solidFill>
                  <a:schemeClr val="bg2"/>
                </a:solidFill>
              </a:defRPr>
            </a:lvl4pPr>
            <a:lvl5pPr>
              <a:buClr>
                <a:schemeClr val="bg1"/>
              </a:buClr>
              <a:buSzPct val="70000"/>
              <a:buFont typeface="Arial" pitchFamily="34" charset="0"/>
              <a:buChar char="•"/>
              <a:defRPr sz="24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2"/>
          <p:cNvSpPr>
            <a:spLocks noGrp="1"/>
          </p:cNvSpPr>
          <p:nvPr>
            <p:ph idx="10"/>
          </p:nvPr>
        </p:nvSpPr>
        <p:spPr>
          <a:xfrm>
            <a:off x="6409509" y="1600201"/>
            <a:ext cx="5172892" cy="4191000"/>
          </a:xfrm>
          <a:prstGeom prst="rect">
            <a:avLst/>
          </a:prstGeom>
        </p:spPr>
        <p:txBody>
          <a:bodyPr/>
          <a:lstStyle>
            <a:lvl1pPr marL="457189" indent="-457189">
              <a:buClr>
                <a:srgbClr val="541900"/>
              </a:buClr>
              <a:buSzPct val="70000"/>
              <a:buFont typeface="Wingdings" panose="05000000000000000000" pitchFamily="2" charset="2"/>
              <a:buChar char="§"/>
              <a:defRPr sz="3200" b="1" baseline="0">
                <a:solidFill>
                  <a:srgbClr val="000000"/>
                </a:solidFill>
                <a:latin typeface="Calibri" pitchFamily="34" charset="0"/>
              </a:defRPr>
            </a:lvl1pPr>
            <a:lvl2pPr marL="990575" indent="-380990">
              <a:buClr>
                <a:srgbClr val="005984"/>
              </a:buClr>
              <a:buSzPct val="100000"/>
              <a:buFont typeface="Arial" panose="020B0604020202020204" pitchFamily="34" charset="0"/>
              <a:buChar char="•"/>
              <a:defRPr sz="2667">
                <a:solidFill>
                  <a:schemeClr val="accent4">
                    <a:lumMod val="75000"/>
                  </a:schemeClr>
                </a:solidFill>
              </a:defRPr>
            </a:lvl2pPr>
            <a:lvl3pPr>
              <a:buClrTx/>
              <a:buSzPct val="100000"/>
              <a:buFont typeface="Arial" pitchFamily="34" charset="0"/>
              <a:buChar char="•"/>
              <a:defRPr sz="2400">
                <a:solidFill>
                  <a:schemeClr val="accent4">
                    <a:lumMod val="75000"/>
                  </a:schemeClr>
                </a:solidFill>
              </a:defRPr>
            </a:lvl3pPr>
            <a:lvl4pPr>
              <a:buClr>
                <a:schemeClr val="bg1"/>
              </a:buClr>
              <a:buSzPct val="70000"/>
              <a:buFont typeface="Courier New" pitchFamily="49" charset="0"/>
              <a:buChar char="o"/>
              <a:defRPr sz="2400" baseline="0">
                <a:solidFill>
                  <a:schemeClr val="bg2"/>
                </a:solidFill>
              </a:defRPr>
            </a:lvl4pPr>
            <a:lvl5pPr>
              <a:buClr>
                <a:schemeClr val="bg1"/>
              </a:buClr>
              <a:buSzPct val="70000"/>
              <a:buFont typeface="Arial" pitchFamily="34" charset="0"/>
              <a:buChar char="•"/>
              <a:defRPr sz="24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649"/>
          <a:stretch/>
        </p:blipFill>
        <p:spPr>
          <a:xfrm>
            <a:off x="0" y="6705601"/>
            <a:ext cx="12190928" cy="162732"/>
          </a:xfrm>
          <a:prstGeom prst="rect">
            <a:avLst/>
          </a:prstGeom>
        </p:spPr>
      </p:pic>
      <p:sp>
        <p:nvSpPr>
          <p:cNvPr id="6" name="Content Placeholder 2"/>
          <p:cNvSpPr>
            <a:spLocks noGrp="1"/>
          </p:cNvSpPr>
          <p:nvPr>
            <p:ph idx="10"/>
          </p:nvPr>
        </p:nvSpPr>
        <p:spPr>
          <a:xfrm>
            <a:off x="6409509" y="1600201"/>
            <a:ext cx="5172892" cy="4191000"/>
          </a:xfrm>
          <a:prstGeom prst="rect">
            <a:avLst/>
          </a:prstGeom>
        </p:spPr>
        <p:txBody>
          <a:bodyPr/>
          <a:lstStyle>
            <a:lvl1pPr marL="457189" indent="-457189">
              <a:buClr>
                <a:srgbClr val="541900"/>
              </a:buClr>
              <a:buSzPct val="70000"/>
              <a:buFont typeface="Wingdings" panose="05000000000000000000" pitchFamily="2" charset="2"/>
              <a:buChar char="§"/>
              <a:defRPr sz="3200" b="1" baseline="0">
                <a:solidFill>
                  <a:srgbClr val="000000"/>
                </a:solidFill>
                <a:latin typeface="Calibri" pitchFamily="34" charset="0"/>
              </a:defRPr>
            </a:lvl1pPr>
            <a:lvl2pPr marL="990575" indent="-380990">
              <a:buClr>
                <a:srgbClr val="005984"/>
              </a:buClr>
              <a:buSzPct val="100000"/>
              <a:buFont typeface="Arial" panose="020B0604020202020204" pitchFamily="34" charset="0"/>
              <a:buChar char="•"/>
              <a:defRPr sz="2667">
                <a:solidFill>
                  <a:schemeClr val="accent4">
                    <a:lumMod val="75000"/>
                  </a:schemeClr>
                </a:solidFill>
              </a:defRPr>
            </a:lvl2pPr>
            <a:lvl3pPr>
              <a:buClrTx/>
              <a:buSzPct val="100000"/>
              <a:buFont typeface="Arial" pitchFamily="34" charset="0"/>
              <a:buChar char="•"/>
              <a:defRPr sz="2400">
                <a:solidFill>
                  <a:schemeClr val="accent4">
                    <a:lumMod val="75000"/>
                  </a:schemeClr>
                </a:solidFill>
              </a:defRPr>
            </a:lvl3pPr>
            <a:lvl4pPr>
              <a:buClr>
                <a:schemeClr val="bg1"/>
              </a:buClr>
              <a:buSzPct val="70000"/>
              <a:buFont typeface="Courier New" pitchFamily="49" charset="0"/>
              <a:buChar char="o"/>
              <a:defRPr sz="2400" baseline="0">
                <a:solidFill>
                  <a:schemeClr val="bg2"/>
                </a:solidFill>
              </a:defRPr>
            </a:lvl4pPr>
            <a:lvl5pPr>
              <a:buClr>
                <a:schemeClr val="bg1"/>
              </a:buClr>
              <a:buSzPct val="70000"/>
              <a:buFont typeface="Arial" pitchFamily="34" charset="0"/>
              <a:buChar char="•"/>
              <a:defRPr sz="2400">
                <a:solidFill>
                  <a:schemeClr val="bg2"/>
                </a:solidFill>
              </a:defRPr>
            </a:lvl5pPr>
          </a:lstStyle>
          <a:p>
            <a:pPr lvl="2"/>
            <a:endParaRPr lang="en-US" dirty="0"/>
          </a:p>
          <a:p>
            <a:pPr lvl="0"/>
            <a:endParaRPr lang="en-US" dirty="0"/>
          </a:p>
          <a:p>
            <a:pPr lvl="2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649"/>
          <a:stretch/>
        </p:blipFill>
        <p:spPr>
          <a:xfrm>
            <a:off x="0" y="6705601"/>
            <a:ext cx="12190928" cy="16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192966"/>
      </p:ext>
    </p:extLst>
  </p:cSld>
  <p:clrMapOvr>
    <a:masterClrMapping/>
  </p:clrMapOvr>
  <p:transition>
    <p:fad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olor_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4467097"/>
            <a:ext cx="11059884" cy="1162051"/>
          </a:xfrm>
          <a:prstGeom prst="rect">
            <a:avLst/>
          </a:prstGeom>
        </p:spPr>
        <p:txBody>
          <a:bodyPr anchor="b"/>
          <a:lstStyle>
            <a:lvl1pPr algn="l">
              <a:defRPr sz="4800" b="1" baseline="0">
                <a:solidFill>
                  <a:schemeClr val="bg2"/>
                </a:solidFill>
                <a:effectLst/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idx="1"/>
          </p:nvPr>
        </p:nvSpPr>
        <p:spPr>
          <a:xfrm>
            <a:off x="609601" y="5900928"/>
            <a:ext cx="10363200" cy="568325"/>
          </a:xfrm>
          <a:prstGeom prst="rect">
            <a:avLst/>
          </a:prstGeom>
        </p:spPr>
        <p:txBody>
          <a:bodyPr anchor="b"/>
          <a:lstStyle>
            <a:lvl1pPr marL="0" indent="0" algn="l">
              <a:lnSpc>
                <a:spcPts val="2933"/>
              </a:lnSpc>
              <a:buNone/>
              <a:defRPr sz="2667" baseline="0">
                <a:solidFill>
                  <a:schemeClr val="bg2"/>
                </a:solidFill>
                <a:latin typeface="Calibri" pitchFamily="34" charset="0"/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39803977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0_PresTitle-Grey-Subtitle-2Photo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6DB3FA-BB70-C148-BF8B-BD9D3A4B1A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000" y="644652"/>
            <a:ext cx="8689848" cy="2101701"/>
          </a:xfrm>
        </p:spPr>
        <p:txBody>
          <a:bodyPr>
            <a:normAutofit/>
          </a:bodyPr>
          <a:lstStyle>
            <a:lvl1pPr>
              <a:defRPr sz="5000" b="1">
                <a:solidFill>
                  <a:srgbClr val="990000"/>
                </a:solidFill>
                <a:latin typeface="+mj-lt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5DA52DF-1194-7648-BF6C-87153BC8EF0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1000" y="5895447"/>
            <a:ext cx="2053033" cy="566674"/>
          </a:xfrm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643C74F-D299-5D4D-91EF-CAEAC8CADBA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1000" y="3626723"/>
            <a:ext cx="6486144" cy="350917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rgbClr val="444444"/>
                </a:solidFill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5770B458-D554-9440-93A1-99101680D2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1000" y="2794623"/>
            <a:ext cx="8689848" cy="420688"/>
          </a:xfrm>
        </p:spPr>
        <p:txBody>
          <a:bodyPr>
            <a:noAutofit/>
          </a:bodyPr>
          <a:lstStyle>
            <a:lvl1pPr marL="0" indent="0">
              <a:buNone/>
              <a:defRPr sz="2500">
                <a:solidFill>
                  <a:srgbClr val="444444"/>
                </a:solidFill>
              </a:defRPr>
            </a:lvl1pPr>
          </a:lstStyle>
          <a:p>
            <a:pPr lvl="0"/>
            <a:r>
              <a:rPr lang="en-US" dirty="0"/>
              <a:t>Optional Subtitle here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EE5914CF-129C-E347-8954-3C5EB9EC9EA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81000" y="3977640"/>
            <a:ext cx="6486144" cy="350917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rgbClr val="444444"/>
                </a:solidFill>
              </a:defRPr>
            </a:lvl1pPr>
          </a:lstStyle>
          <a:p>
            <a:pPr lvl="0"/>
            <a:r>
              <a:rPr lang="en-US" dirty="0"/>
              <a:t>Affiliation or delete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FE0B5A50-8B0E-7C45-BDDE-8041F4BC0DA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81000" y="4337665"/>
            <a:ext cx="6486144" cy="350917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rgbClr val="444444"/>
                </a:solidFill>
              </a:defRPr>
            </a:lvl1pPr>
          </a:lstStyle>
          <a:p>
            <a:pPr lvl="0"/>
            <a:r>
              <a:rPr lang="en-US" dirty="0"/>
              <a:t>Extra or delete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A9C33844-B844-3F42-BB8C-0DEC63F4701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81000" y="4688582"/>
            <a:ext cx="6486144" cy="350917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rgbClr val="444444"/>
                </a:solidFill>
              </a:defRPr>
            </a:lvl1pPr>
          </a:lstStyle>
          <a:p>
            <a:pPr lvl="0"/>
            <a:r>
              <a:rPr lang="en-US" dirty="0"/>
              <a:t>Extra or delete</a:t>
            </a:r>
          </a:p>
        </p:txBody>
      </p:sp>
      <p:sp>
        <p:nvSpPr>
          <p:cNvPr id="25" name="Picture Placeholder 9">
            <a:extLst>
              <a:ext uri="{FF2B5EF4-FFF2-40B4-BE49-F238E27FC236}">
                <a16:creationId xmlns:a16="http://schemas.microsoft.com/office/drawing/2014/main" id="{C934779C-77ED-C340-A8E7-F9E7D66E83FA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0155044" y="2903504"/>
            <a:ext cx="2036956" cy="3958214"/>
          </a:xfrm>
          <a:custGeom>
            <a:avLst/>
            <a:gdLst>
              <a:gd name="connsiteX0" fmla="*/ 0 w 4082439"/>
              <a:gd name="connsiteY0" fmla="*/ 0 h 7983337"/>
              <a:gd name="connsiteX1" fmla="*/ 4082439 w 4082439"/>
              <a:gd name="connsiteY1" fmla="*/ 7983337 h 7983337"/>
              <a:gd name="connsiteX2" fmla="*/ 0 w 4082439"/>
              <a:gd name="connsiteY2" fmla="*/ 7983337 h 7983337"/>
              <a:gd name="connsiteX0" fmla="*/ 4078526 w 4082439"/>
              <a:gd name="connsiteY0" fmla="*/ 0 h 7998205"/>
              <a:gd name="connsiteX1" fmla="*/ 4082439 w 4082439"/>
              <a:gd name="connsiteY1" fmla="*/ 7998205 h 7998205"/>
              <a:gd name="connsiteX2" fmla="*/ 0 w 4082439"/>
              <a:gd name="connsiteY2" fmla="*/ 7998205 h 7998205"/>
              <a:gd name="connsiteX3" fmla="*/ 4078526 w 4082439"/>
              <a:gd name="connsiteY3" fmla="*/ 0 h 7998205"/>
              <a:gd name="connsiteX0" fmla="*/ 4078526 w 4082439"/>
              <a:gd name="connsiteY0" fmla="*/ 0 h 8005639"/>
              <a:gd name="connsiteX1" fmla="*/ 4082439 w 4082439"/>
              <a:gd name="connsiteY1" fmla="*/ 7998205 h 8005639"/>
              <a:gd name="connsiteX2" fmla="*/ 1315655 w 4082439"/>
              <a:gd name="connsiteY2" fmla="*/ 8005639 h 8005639"/>
              <a:gd name="connsiteX3" fmla="*/ 0 w 4082439"/>
              <a:gd name="connsiteY3" fmla="*/ 7998205 h 8005639"/>
              <a:gd name="connsiteX4" fmla="*/ 4078526 w 4082439"/>
              <a:gd name="connsiteY4" fmla="*/ 0 h 8005639"/>
              <a:gd name="connsiteX0" fmla="*/ 2762871 w 2766784"/>
              <a:gd name="connsiteY0" fmla="*/ 0 h 8005639"/>
              <a:gd name="connsiteX1" fmla="*/ 2766784 w 2766784"/>
              <a:gd name="connsiteY1" fmla="*/ 7998205 h 8005639"/>
              <a:gd name="connsiteX2" fmla="*/ 0 w 2766784"/>
              <a:gd name="connsiteY2" fmla="*/ 8005639 h 8005639"/>
              <a:gd name="connsiteX3" fmla="*/ 2762871 w 2766784"/>
              <a:gd name="connsiteY3" fmla="*/ 0 h 8005639"/>
              <a:gd name="connsiteX0" fmla="*/ 3016400 w 3020313"/>
              <a:gd name="connsiteY0" fmla="*/ 0 h 8005639"/>
              <a:gd name="connsiteX1" fmla="*/ 3020313 w 3020313"/>
              <a:gd name="connsiteY1" fmla="*/ 7998205 h 8005639"/>
              <a:gd name="connsiteX2" fmla="*/ 0 w 3020313"/>
              <a:gd name="connsiteY2" fmla="*/ 8005639 h 8005639"/>
              <a:gd name="connsiteX3" fmla="*/ 3016400 w 3020313"/>
              <a:gd name="connsiteY3" fmla="*/ 0 h 8005639"/>
              <a:gd name="connsiteX0" fmla="*/ 3016400 w 3020313"/>
              <a:gd name="connsiteY0" fmla="*/ 0 h 7916429"/>
              <a:gd name="connsiteX1" fmla="*/ 3020313 w 3020313"/>
              <a:gd name="connsiteY1" fmla="*/ 7908995 h 7916429"/>
              <a:gd name="connsiteX2" fmla="*/ 0 w 3020313"/>
              <a:gd name="connsiteY2" fmla="*/ 7916429 h 7916429"/>
              <a:gd name="connsiteX3" fmla="*/ 3016400 w 3020313"/>
              <a:gd name="connsiteY3" fmla="*/ 0 h 7916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20313" h="7916429">
                <a:moveTo>
                  <a:pt x="3016400" y="0"/>
                </a:moveTo>
                <a:cubicBezTo>
                  <a:pt x="3017704" y="2666068"/>
                  <a:pt x="3019009" y="5242927"/>
                  <a:pt x="3020313" y="7908995"/>
                </a:cubicBezTo>
                <a:lnTo>
                  <a:pt x="0" y="7916429"/>
                </a:lnTo>
                <a:lnTo>
                  <a:pt x="3016400" y="0"/>
                </a:lnTo>
                <a:close/>
              </a:path>
            </a:pathLst>
          </a:custGeom>
          <a:solidFill>
            <a:srgbClr val="BFBFBF"/>
          </a:solidFill>
        </p:spPr>
        <p:txBody>
          <a:bodyPr wrap="square">
            <a:noAutofit/>
          </a:bodyPr>
          <a:lstStyle/>
          <a:p>
            <a:endParaRPr lang="en-GB" dirty="0"/>
          </a:p>
        </p:txBody>
      </p:sp>
      <p:sp>
        <p:nvSpPr>
          <p:cNvPr id="26" name="Picture Placeholder 14">
            <a:extLst>
              <a:ext uri="{FF2B5EF4-FFF2-40B4-BE49-F238E27FC236}">
                <a16:creationId xmlns:a16="http://schemas.microsoft.com/office/drawing/2014/main" id="{B0802E0D-3877-8840-827E-26426FBC10D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146790" y="-10797"/>
            <a:ext cx="5048229" cy="6883664"/>
          </a:xfrm>
          <a:custGeom>
            <a:avLst/>
            <a:gdLst>
              <a:gd name="connsiteX0" fmla="*/ 0 w 10198100"/>
              <a:gd name="connsiteY0" fmla="*/ 0 h 13716000"/>
              <a:gd name="connsiteX1" fmla="*/ 3186698 w 10198100"/>
              <a:gd name="connsiteY1" fmla="*/ 0 h 13716000"/>
              <a:gd name="connsiteX2" fmla="*/ 10198100 w 10198100"/>
              <a:gd name="connsiteY2" fmla="*/ 13715200 h 13716000"/>
              <a:gd name="connsiteX3" fmla="*/ 10198100 w 10198100"/>
              <a:gd name="connsiteY3" fmla="*/ 13716000 h 13716000"/>
              <a:gd name="connsiteX4" fmla="*/ 4180120 w 10198100"/>
              <a:gd name="connsiteY4" fmla="*/ 13716000 h 13716000"/>
              <a:gd name="connsiteX5" fmla="*/ 0 w 10198100"/>
              <a:gd name="connsiteY5" fmla="*/ 5539151 h 13716000"/>
              <a:gd name="connsiteX0" fmla="*/ 0 w 14404727"/>
              <a:gd name="connsiteY0" fmla="*/ 0 h 13716000"/>
              <a:gd name="connsiteX1" fmla="*/ 14404727 w 14404727"/>
              <a:gd name="connsiteY1" fmla="*/ 0 h 13716000"/>
              <a:gd name="connsiteX2" fmla="*/ 10198100 w 14404727"/>
              <a:gd name="connsiteY2" fmla="*/ 13715200 h 13716000"/>
              <a:gd name="connsiteX3" fmla="*/ 10198100 w 14404727"/>
              <a:gd name="connsiteY3" fmla="*/ 13716000 h 13716000"/>
              <a:gd name="connsiteX4" fmla="*/ 4180120 w 14404727"/>
              <a:gd name="connsiteY4" fmla="*/ 13716000 h 13716000"/>
              <a:gd name="connsiteX5" fmla="*/ 0 w 14404727"/>
              <a:gd name="connsiteY5" fmla="*/ 5539151 h 13716000"/>
              <a:gd name="connsiteX6" fmla="*/ 0 w 14404727"/>
              <a:gd name="connsiteY6" fmla="*/ 0 h 13716000"/>
              <a:gd name="connsiteX0" fmla="*/ 0 w 14404727"/>
              <a:gd name="connsiteY0" fmla="*/ 0 h 13716000"/>
              <a:gd name="connsiteX1" fmla="*/ 14404727 w 14404727"/>
              <a:gd name="connsiteY1" fmla="*/ 0 h 13716000"/>
              <a:gd name="connsiteX2" fmla="*/ 10198100 w 14404727"/>
              <a:gd name="connsiteY2" fmla="*/ 13715200 h 13716000"/>
              <a:gd name="connsiteX3" fmla="*/ 10198100 w 14404727"/>
              <a:gd name="connsiteY3" fmla="*/ 13716000 h 13716000"/>
              <a:gd name="connsiteX4" fmla="*/ 4180120 w 14404727"/>
              <a:gd name="connsiteY4" fmla="*/ 13716000 h 13716000"/>
              <a:gd name="connsiteX5" fmla="*/ 0 w 14404727"/>
              <a:gd name="connsiteY5" fmla="*/ 5539151 h 13716000"/>
              <a:gd name="connsiteX6" fmla="*/ 0 w 14404727"/>
              <a:gd name="connsiteY6" fmla="*/ 0 h 13716000"/>
              <a:gd name="connsiteX0" fmla="*/ 0 w 13977795"/>
              <a:gd name="connsiteY0" fmla="*/ 0 h 13716000"/>
              <a:gd name="connsiteX1" fmla="*/ 13977795 w 13977795"/>
              <a:gd name="connsiteY1" fmla="*/ 5471532 h 13716000"/>
              <a:gd name="connsiteX2" fmla="*/ 10198100 w 13977795"/>
              <a:gd name="connsiteY2" fmla="*/ 13715200 h 13716000"/>
              <a:gd name="connsiteX3" fmla="*/ 10198100 w 13977795"/>
              <a:gd name="connsiteY3" fmla="*/ 13716000 h 13716000"/>
              <a:gd name="connsiteX4" fmla="*/ 4180120 w 13977795"/>
              <a:gd name="connsiteY4" fmla="*/ 13716000 h 13716000"/>
              <a:gd name="connsiteX5" fmla="*/ 0 w 13977795"/>
              <a:gd name="connsiteY5" fmla="*/ 5539151 h 13716000"/>
              <a:gd name="connsiteX6" fmla="*/ 0 w 13977795"/>
              <a:gd name="connsiteY6" fmla="*/ 0 h 13716000"/>
              <a:gd name="connsiteX0" fmla="*/ 0 w 14337009"/>
              <a:gd name="connsiteY0" fmla="*/ 30 h 13716030"/>
              <a:gd name="connsiteX1" fmla="*/ 13977795 w 14337009"/>
              <a:gd name="connsiteY1" fmla="*/ 5471562 h 13716030"/>
              <a:gd name="connsiteX2" fmla="*/ 10198100 w 14337009"/>
              <a:gd name="connsiteY2" fmla="*/ 13715230 h 13716030"/>
              <a:gd name="connsiteX3" fmla="*/ 10198100 w 14337009"/>
              <a:gd name="connsiteY3" fmla="*/ 13716030 h 13716030"/>
              <a:gd name="connsiteX4" fmla="*/ 4180120 w 14337009"/>
              <a:gd name="connsiteY4" fmla="*/ 13716030 h 13716030"/>
              <a:gd name="connsiteX5" fmla="*/ 0 w 14337009"/>
              <a:gd name="connsiteY5" fmla="*/ 5539181 h 13716030"/>
              <a:gd name="connsiteX6" fmla="*/ 0 w 14337009"/>
              <a:gd name="connsiteY6" fmla="*/ 30 h 13716030"/>
              <a:gd name="connsiteX0" fmla="*/ 0 w 14337009"/>
              <a:gd name="connsiteY0" fmla="*/ 30 h 13716030"/>
              <a:gd name="connsiteX1" fmla="*/ 13977795 w 14337009"/>
              <a:gd name="connsiteY1" fmla="*/ 5471562 h 13716030"/>
              <a:gd name="connsiteX2" fmla="*/ 10198100 w 14337009"/>
              <a:gd name="connsiteY2" fmla="*/ 13715230 h 13716030"/>
              <a:gd name="connsiteX3" fmla="*/ 10198100 w 14337009"/>
              <a:gd name="connsiteY3" fmla="*/ 13716030 h 13716030"/>
              <a:gd name="connsiteX4" fmla="*/ 4180120 w 14337009"/>
              <a:gd name="connsiteY4" fmla="*/ 13716030 h 13716030"/>
              <a:gd name="connsiteX5" fmla="*/ 0 w 14337009"/>
              <a:gd name="connsiteY5" fmla="*/ 5539181 h 13716030"/>
              <a:gd name="connsiteX6" fmla="*/ 0 w 14337009"/>
              <a:gd name="connsiteY6" fmla="*/ 30 h 13716030"/>
              <a:gd name="connsiteX0" fmla="*/ 0 w 14337009"/>
              <a:gd name="connsiteY0" fmla="*/ 34 h 13716034"/>
              <a:gd name="connsiteX1" fmla="*/ 13977795 w 14337009"/>
              <a:gd name="connsiteY1" fmla="*/ 5471566 h 13716034"/>
              <a:gd name="connsiteX2" fmla="*/ 10198100 w 14337009"/>
              <a:gd name="connsiteY2" fmla="*/ 13715234 h 13716034"/>
              <a:gd name="connsiteX3" fmla="*/ 10198100 w 14337009"/>
              <a:gd name="connsiteY3" fmla="*/ 13716034 h 13716034"/>
              <a:gd name="connsiteX4" fmla="*/ 4180120 w 14337009"/>
              <a:gd name="connsiteY4" fmla="*/ 13716034 h 13716034"/>
              <a:gd name="connsiteX5" fmla="*/ 0 w 14337009"/>
              <a:gd name="connsiteY5" fmla="*/ 5539185 h 13716034"/>
              <a:gd name="connsiteX6" fmla="*/ 0 w 14337009"/>
              <a:gd name="connsiteY6" fmla="*/ 34 h 13716034"/>
              <a:gd name="connsiteX0" fmla="*/ 0 w 14337009"/>
              <a:gd name="connsiteY0" fmla="*/ 34 h 13716034"/>
              <a:gd name="connsiteX1" fmla="*/ 13977795 w 14337009"/>
              <a:gd name="connsiteY1" fmla="*/ 5471566 h 13716034"/>
              <a:gd name="connsiteX2" fmla="*/ 10198100 w 14337009"/>
              <a:gd name="connsiteY2" fmla="*/ 13715234 h 13716034"/>
              <a:gd name="connsiteX3" fmla="*/ 10198100 w 14337009"/>
              <a:gd name="connsiteY3" fmla="*/ 13716034 h 13716034"/>
              <a:gd name="connsiteX4" fmla="*/ 4180120 w 14337009"/>
              <a:gd name="connsiteY4" fmla="*/ 13716034 h 13716034"/>
              <a:gd name="connsiteX5" fmla="*/ 0 w 14337009"/>
              <a:gd name="connsiteY5" fmla="*/ 5539185 h 13716034"/>
              <a:gd name="connsiteX6" fmla="*/ 0 w 14337009"/>
              <a:gd name="connsiteY6" fmla="*/ 34 h 13716034"/>
              <a:gd name="connsiteX0" fmla="*/ 0 w 13151555"/>
              <a:gd name="connsiteY0" fmla="*/ 50 h 13716050"/>
              <a:gd name="connsiteX1" fmla="*/ 12696996 w 13151555"/>
              <a:gd name="connsiteY1" fmla="*/ 4609220 h 13716050"/>
              <a:gd name="connsiteX2" fmla="*/ 10198100 w 13151555"/>
              <a:gd name="connsiteY2" fmla="*/ 13715250 h 13716050"/>
              <a:gd name="connsiteX3" fmla="*/ 10198100 w 13151555"/>
              <a:gd name="connsiteY3" fmla="*/ 13716050 h 13716050"/>
              <a:gd name="connsiteX4" fmla="*/ 4180120 w 13151555"/>
              <a:gd name="connsiteY4" fmla="*/ 13716050 h 13716050"/>
              <a:gd name="connsiteX5" fmla="*/ 0 w 13151555"/>
              <a:gd name="connsiteY5" fmla="*/ 5539201 h 13716050"/>
              <a:gd name="connsiteX6" fmla="*/ 0 w 13151555"/>
              <a:gd name="connsiteY6" fmla="*/ 50 h 13716050"/>
              <a:gd name="connsiteX0" fmla="*/ 0 w 12696996"/>
              <a:gd name="connsiteY0" fmla="*/ 50 h 13716050"/>
              <a:gd name="connsiteX1" fmla="*/ 12696996 w 12696996"/>
              <a:gd name="connsiteY1" fmla="*/ 4609220 h 13716050"/>
              <a:gd name="connsiteX2" fmla="*/ 10198100 w 12696996"/>
              <a:gd name="connsiteY2" fmla="*/ 13715250 h 13716050"/>
              <a:gd name="connsiteX3" fmla="*/ 10198100 w 12696996"/>
              <a:gd name="connsiteY3" fmla="*/ 13716050 h 13716050"/>
              <a:gd name="connsiteX4" fmla="*/ 4180120 w 12696996"/>
              <a:gd name="connsiteY4" fmla="*/ 13716050 h 13716050"/>
              <a:gd name="connsiteX5" fmla="*/ 0 w 12696996"/>
              <a:gd name="connsiteY5" fmla="*/ 5539201 h 13716050"/>
              <a:gd name="connsiteX6" fmla="*/ 0 w 12696996"/>
              <a:gd name="connsiteY6" fmla="*/ 50 h 13716050"/>
              <a:gd name="connsiteX0" fmla="*/ 0 w 14404727"/>
              <a:gd name="connsiteY0" fmla="*/ 34 h 13716034"/>
              <a:gd name="connsiteX1" fmla="*/ 14404727 w 14404727"/>
              <a:gd name="connsiteY1" fmla="*/ 5516170 h 13716034"/>
              <a:gd name="connsiteX2" fmla="*/ 10198100 w 14404727"/>
              <a:gd name="connsiteY2" fmla="*/ 13715234 h 13716034"/>
              <a:gd name="connsiteX3" fmla="*/ 10198100 w 14404727"/>
              <a:gd name="connsiteY3" fmla="*/ 13716034 h 13716034"/>
              <a:gd name="connsiteX4" fmla="*/ 4180120 w 14404727"/>
              <a:gd name="connsiteY4" fmla="*/ 13716034 h 13716034"/>
              <a:gd name="connsiteX5" fmla="*/ 0 w 14404727"/>
              <a:gd name="connsiteY5" fmla="*/ 5539185 h 13716034"/>
              <a:gd name="connsiteX6" fmla="*/ 0 w 14404727"/>
              <a:gd name="connsiteY6" fmla="*/ 34 h 13716034"/>
              <a:gd name="connsiteX0" fmla="*/ 0 w 14404727"/>
              <a:gd name="connsiteY0" fmla="*/ 34 h 13716034"/>
              <a:gd name="connsiteX1" fmla="*/ 14404727 w 14404727"/>
              <a:gd name="connsiteY1" fmla="*/ 5516170 h 13716034"/>
              <a:gd name="connsiteX2" fmla="*/ 10198100 w 14404727"/>
              <a:gd name="connsiteY2" fmla="*/ 13715234 h 13716034"/>
              <a:gd name="connsiteX3" fmla="*/ 10198100 w 14404727"/>
              <a:gd name="connsiteY3" fmla="*/ 13716034 h 13716034"/>
              <a:gd name="connsiteX4" fmla="*/ 4180120 w 14404727"/>
              <a:gd name="connsiteY4" fmla="*/ 13716034 h 13716034"/>
              <a:gd name="connsiteX5" fmla="*/ 0 w 14404727"/>
              <a:gd name="connsiteY5" fmla="*/ 5539185 h 13716034"/>
              <a:gd name="connsiteX6" fmla="*/ 0 w 14404727"/>
              <a:gd name="connsiteY6" fmla="*/ 34 h 13716034"/>
              <a:gd name="connsiteX0" fmla="*/ 0 w 14404727"/>
              <a:gd name="connsiteY0" fmla="*/ 34 h 13716034"/>
              <a:gd name="connsiteX1" fmla="*/ 14404727 w 14404727"/>
              <a:gd name="connsiteY1" fmla="*/ 5516170 h 13716034"/>
              <a:gd name="connsiteX2" fmla="*/ 10198100 w 14404727"/>
              <a:gd name="connsiteY2" fmla="*/ 13715234 h 13716034"/>
              <a:gd name="connsiteX3" fmla="*/ 10198100 w 14404727"/>
              <a:gd name="connsiteY3" fmla="*/ 13716034 h 13716034"/>
              <a:gd name="connsiteX4" fmla="*/ 4180120 w 14404727"/>
              <a:gd name="connsiteY4" fmla="*/ 13716034 h 13716034"/>
              <a:gd name="connsiteX5" fmla="*/ 0 w 14404727"/>
              <a:gd name="connsiteY5" fmla="*/ 5539185 h 13716034"/>
              <a:gd name="connsiteX6" fmla="*/ 0 w 14404727"/>
              <a:gd name="connsiteY6" fmla="*/ 34 h 13716034"/>
              <a:gd name="connsiteX0" fmla="*/ 0 w 14404727"/>
              <a:gd name="connsiteY0" fmla="*/ 36 h 13716036"/>
              <a:gd name="connsiteX1" fmla="*/ 14404727 w 14404727"/>
              <a:gd name="connsiteY1" fmla="*/ 5397226 h 13716036"/>
              <a:gd name="connsiteX2" fmla="*/ 10198100 w 14404727"/>
              <a:gd name="connsiteY2" fmla="*/ 13715236 h 13716036"/>
              <a:gd name="connsiteX3" fmla="*/ 10198100 w 14404727"/>
              <a:gd name="connsiteY3" fmla="*/ 13716036 h 13716036"/>
              <a:gd name="connsiteX4" fmla="*/ 4180120 w 14404727"/>
              <a:gd name="connsiteY4" fmla="*/ 13716036 h 13716036"/>
              <a:gd name="connsiteX5" fmla="*/ 0 w 14404727"/>
              <a:gd name="connsiteY5" fmla="*/ 5539187 h 13716036"/>
              <a:gd name="connsiteX6" fmla="*/ 0 w 14404727"/>
              <a:gd name="connsiteY6" fmla="*/ 36 h 13716036"/>
              <a:gd name="connsiteX0" fmla="*/ 0 w 14503898"/>
              <a:gd name="connsiteY0" fmla="*/ 150 h 13716150"/>
              <a:gd name="connsiteX1" fmla="*/ 14404727 w 14503898"/>
              <a:gd name="connsiteY1" fmla="*/ 5397340 h 13716150"/>
              <a:gd name="connsiteX2" fmla="*/ 10198100 w 14503898"/>
              <a:gd name="connsiteY2" fmla="*/ 13715350 h 13716150"/>
              <a:gd name="connsiteX3" fmla="*/ 10198100 w 14503898"/>
              <a:gd name="connsiteY3" fmla="*/ 13716150 h 13716150"/>
              <a:gd name="connsiteX4" fmla="*/ 4180120 w 14503898"/>
              <a:gd name="connsiteY4" fmla="*/ 13716150 h 13716150"/>
              <a:gd name="connsiteX5" fmla="*/ 0 w 14503898"/>
              <a:gd name="connsiteY5" fmla="*/ 5539301 h 13716150"/>
              <a:gd name="connsiteX6" fmla="*/ 0 w 14503898"/>
              <a:gd name="connsiteY6" fmla="*/ 150 h 13716150"/>
              <a:gd name="connsiteX0" fmla="*/ 0 w 14503900"/>
              <a:gd name="connsiteY0" fmla="*/ 150 h 13716150"/>
              <a:gd name="connsiteX1" fmla="*/ 14404727 w 14503900"/>
              <a:gd name="connsiteY1" fmla="*/ 5397340 h 13716150"/>
              <a:gd name="connsiteX2" fmla="*/ 10198100 w 14503900"/>
              <a:gd name="connsiteY2" fmla="*/ 13715350 h 13716150"/>
              <a:gd name="connsiteX3" fmla="*/ 10198100 w 14503900"/>
              <a:gd name="connsiteY3" fmla="*/ 13716150 h 13716150"/>
              <a:gd name="connsiteX4" fmla="*/ 4180120 w 14503900"/>
              <a:gd name="connsiteY4" fmla="*/ 13716150 h 13716150"/>
              <a:gd name="connsiteX5" fmla="*/ 0 w 14503900"/>
              <a:gd name="connsiteY5" fmla="*/ 5539301 h 13716150"/>
              <a:gd name="connsiteX6" fmla="*/ 0 w 14503900"/>
              <a:gd name="connsiteY6" fmla="*/ 150 h 13716150"/>
              <a:gd name="connsiteX0" fmla="*/ 0 w 14404727"/>
              <a:gd name="connsiteY0" fmla="*/ 154 h 13716154"/>
              <a:gd name="connsiteX1" fmla="*/ 14404727 w 14404727"/>
              <a:gd name="connsiteY1" fmla="*/ 5397344 h 13716154"/>
              <a:gd name="connsiteX2" fmla="*/ 10198100 w 14404727"/>
              <a:gd name="connsiteY2" fmla="*/ 13715354 h 13716154"/>
              <a:gd name="connsiteX3" fmla="*/ 10198100 w 14404727"/>
              <a:gd name="connsiteY3" fmla="*/ 13716154 h 13716154"/>
              <a:gd name="connsiteX4" fmla="*/ 4180120 w 14404727"/>
              <a:gd name="connsiteY4" fmla="*/ 13716154 h 13716154"/>
              <a:gd name="connsiteX5" fmla="*/ 0 w 14404727"/>
              <a:gd name="connsiteY5" fmla="*/ 5539305 h 13716154"/>
              <a:gd name="connsiteX6" fmla="*/ 0 w 14404727"/>
              <a:gd name="connsiteY6" fmla="*/ 154 h 13716154"/>
              <a:gd name="connsiteX0" fmla="*/ 0 w 14404727"/>
              <a:gd name="connsiteY0" fmla="*/ 0 h 13716000"/>
              <a:gd name="connsiteX1" fmla="*/ 14404727 w 14404727"/>
              <a:gd name="connsiteY1" fmla="*/ 5397190 h 13716000"/>
              <a:gd name="connsiteX2" fmla="*/ 10198100 w 14404727"/>
              <a:gd name="connsiteY2" fmla="*/ 13715200 h 13716000"/>
              <a:gd name="connsiteX3" fmla="*/ 10198100 w 14404727"/>
              <a:gd name="connsiteY3" fmla="*/ 13716000 h 13716000"/>
              <a:gd name="connsiteX4" fmla="*/ 4180120 w 14404727"/>
              <a:gd name="connsiteY4" fmla="*/ 13716000 h 13716000"/>
              <a:gd name="connsiteX5" fmla="*/ 0 w 14404727"/>
              <a:gd name="connsiteY5" fmla="*/ 5539151 h 13716000"/>
              <a:gd name="connsiteX6" fmla="*/ 0 w 14404727"/>
              <a:gd name="connsiteY6" fmla="*/ 0 h 13716000"/>
              <a:gd name="connsiteX0" fmla="*/ 0 w 14404727"/>
              <a:gd name="connsiteY0" fmla="*/ 0 h 13716000"/>
              <a:gd name="connsiteX1" fmla="*/ 14404727 w 14404727"/>
              <a:gd name="connsiteY1" fmla="*/ 5397190 h 13716000"/>
              <a:gd name="connsiteX2" fmla="*/ 10198100 w 14404727"/>
              <a:gd name="connsiteY2" fmla="*/ 13715200 h 13716000"/>
              <a:gd name="connsiteX3" fmla="*/ 10198100 w 14404727"/>
              <a:gd name="connsiteY3" fmla="*/ 13716000 h 13716000"/>
              <a:gd name="connsiteX4" fmla="*/ 4180120 w 14404727"/>
              <a:gd name="connsiteY4" fmla="*/ 13716000 h 13716000"/>
              <a:gd name="connsiteX5" fmla="*/ 0 w 14404727"/>
              <a:gd name="connsiteY5" fmla="*/ 5539151 h 13716000"/>
              <a:gd name="connsiteX6" fmla="*/ 0 w 14404727"/>
              <a:gd name="connsiteY6" fmla="*/ 0 h 13716000"/>
              <a:gd name="connsiteX0" fmla="*/ 0 w 14404727"/>
              <a:gd name="connsiteY0" fmla="*/ 0 h 13716000"/>
              <a:gd name="connsiteX1" fmla="*/ 14404727 w 14404727"/>
              <a:gd name="connsiteY1" fmla="*/ 5397190 h 13716000"/>
              <a:gd name="connsiteX2" fmla="*/ 10198100 w 14404727"/>
              <a:gd name="connsiteY2" fmla="*/ 13715200 h 13716000"/>
              <a:gd name="connsiteX3" fmla="*/ 10198100 w 14404727"/>
              <a:gd name="connsiteY3" fmla="*/ 13716000 h 13716000"/>
              <a:gd name="connsiteX4" fmla="*/ 4180120 w 14404727"/>
              <a:gd name="connsiteY4" fmla="*/ 13716000 h 13716000"/>
              <a:gd name="connsiteX5" fmla="*/ 0 w 14404727"/>
              <a:gd name="connsiteY5" fmla="*/ 5539151 h 13716000"/>
              <a:gd name="connsiteX6" fmla="*/ 0 w 14404727"/>
              <a:gd name="connsiteY6" fmla="*/ 0 h 13716000"/>
              <a:gd name="connsiteX0" fmla="*/ 0 w 14404727"/>
              <a:gd name="connsiteY0" fmla="*/ 0 h 13716000"/>
              <a:gd name="connsiteX1" fmla="*/ 14404727 w 14404727"/>
              <a:gd name="connsiteY1" fmla="*/ 5397190 h 13716000"/>
              <a:gd name="connsiteX2" fmla="*/ 10198100 w 14404727"/>
              <a:gd name="connsiteY2" fmla="*/ 13715200 h 13716000"/>
              <a:gd name="connsiteX3" fmla="*/ 10198100 w 14404727"/>
              <a:gd name="connsiteY3" fmla="*/ 13716000 h 13716000"/>
              <a:gd name="connsiteX4" fmla="*/ 4180120 w 14404727"/>
              <a:gd name="connsiteY4" fmla="*/ 13716000 h 13716000"/>
              <a:gd name="connsiteX5" fmla="*/ 0 w 14404727"/>
              <a:gd name="connsiteY5" fmla="*/ 5539151 h 13716000"/>
              <a:gd name="connsiteX6" fmla="*/ 0 w 14404727"/>
              <a:gd name="connsiteY6" fmla="*/ 0 h 13716000"/>
              <a:gd name="connsiteX0" fmla="*/ 0 w 14404727"/>
              <a:gd name="connsiteY0" fmla="*/ 0 h 13716000"/>
              <a:gd name="connsiteX1" fmla="*/ 14404727 w 14404727"/>
              <a:gd name="connsiteY1" fmla="*/ 5397190 h 13716000"/>
              <a:gd name="connsiteX2" fmla="*/ 10198100 w 14404727"/>
              <a:gd name="connsiteY2" fmla="*/ 13715200 h 13716000"/>
              <a:gd name="connsiteX3" fmla="*/ 10198100 w 14404727"/>
              <a:gd name="connsiteY3" fmla="*/ 13716000 h 13716000"/>
              <a:gd name="connsiteX4" fmla="*/ 4180120 w 14404727"/>
              <a:gd name="connsiteY4" fmla="*/ 13716000 h 13716000"/>
              <a:gd name="connsiteX5" fmla="*/ 0 w 14404727"/>
              <a:gd name="connsiteY5" fmla="*/ 5539151 h 13716000"/>
              <a:gd name="connsiteX6" fmla="*/ 0 w 14404727"/>
              <a:gd name="connsiteY6" fmla="*/ 0 h 13716000"/>
              <a:gd name="connsiteX0" fmla="*/ 0 w 14404727"/>
              <a:gd name="connsiteY0" fmla="*/ 0 h 13723436"/>
              <a:gd name="connsiteX1" fmla="*/ 14404727 w 14404727"/>
              <a:gd name="connsiteY1" fmla="*/ 5397190 h 13723436"/>
              <a:gd name="connsiteX2" fmla="*/ 10198100 w 14404727"/>
              <a:gd name="connsiteY2" fmla="*/ 13715200 h 13723436"/>
              <a:gd name="connsiteX3" fmla="*/ 10198100 w 14404727"/>
              <a:gd name="connsiteY3" fmla="*/ 13716000 h 13723436"/>
              <a:gd name="connsiteX4" fmla="*/ 10181523 w 14404727"/>
              <a:gd name="connsiteY4" fmla="*/ 13723436 h 13723436"/>
              <a:gd name="connsiteX5" fmla="*/ 4180120 w 14404727"/>
              <a:gd name="connsiteY5" fmla="*/ 13716000 h 13723436"/>
              <a:gd name="connsiteX6" fmla="*/ 0 w 14404727"/>
              <a:gd name="connsiteY6" fmla="*/ 5539151 h 13723436"/>
              <a:gd name="connsiteX7" fmla="*/ 0 w 14404727"/>
              <a:gd name="connsiteY7" fmla="*/ 0 h 13723436"/>
              <a:gd name="connsiteX0" fmla="*/ 0 w 14404727"/>
              <a:gd name="connsiteY0" fmla="*/ 0 h 13716000"/>
              <a:gd name="connsiteX1" fmla="*/ 14404727 w 14404727"/>
              <a:gd name="connsiteY1" fmla="*/ 5397190 h 13716000"/>
              <a:gd name="connsiteX2" fmla="*/ 10198100 w 14404727"/>
              <a:gd name="connsiteY2" fmla="*/ 13715200 h 13716000"/>
              <a:gd name="connsiteX3" fmla="*/ 10198100 w 14404727"/>
              <a:gd name="connsiteY3" fmla="*/ 13716000 h 13716000"/>
              <a:gd name="connsiteX4" fmla="*/ 4180120 w 14404727"/>
              <a:gd name="connsiteY4" fmla="*/ 13716000 h 13716000"/>
              <a:gd name="connsiteX5" fmla="*/ 0 w 14404727"/>
              <a:gd name="connsiteY5" fmla="*/ 5539151 h 13716000"/>
              <a:gd name="connsiteX6" fmla="*/ 0 w 14404727"/>
              <a:gd name="connsiteY6" fmla="*/ 0 h 13716000"/>
              <a:gd name="connsiteX0" fmla="*/ 0 w 14404727"/>
              <a:gd name="connsiteY0" fmla="*/ 0 h 13738306"/>
              <a:gd name="connsiteX1" fmla="*/ 14404727 w 14404727"/>
              <a:gd name="connsiteY1" fmla="*/ 5397190 h 13738306"/>
              <a:gd name="connsiteX2" fmla="*/ 10198100 w 14404727"/>
              <a:gd name="connsiteY2" fmla="*/ 13715200 h 13738306"/>
              <a:gd name="connsiteX3" fmla="*/ 10198100 w 14404727"/>
              <a:gd name="connsiteY3" fmla="*/ 13716000 h 13738306"/>
              <a:gd name="connsiteX4" fmla="*/ 7148828 w 14404727"/>
              <a:gd name="connsiteY4" fmla="*/ 13738306 h 13738306"/>
              <a:gd name="connsiteX5" fmla="*/ 4180120 w 14404727"/>
              <a:gd name="connsiteY5" fmla="*/ 13716000 h 13738306"/>
              <a:gd name="connsiteX6" fmla="*/ 0 w 14404727"/>
              <a:gd name="connsiteY6" fmla="*/ 5539151 h 13738306"/>
              <a:gd name="connsiteX7" fmla="*/ 0 w 14404727"/>
              <a:gd name="connsiteY7" fmla="*/ 0 h 13738306"/>
              <a:gd name="connsiteX0" fmla="*/ 0 w 14404727"/>
              <a:gd name="connsiteY0" fmla="*/ 0 h 13738306"/>
              <a:gd name="connsiteX1" fmla="*/ 14404727 w 14404727"/>
              <a:gd name="connsiteY1" fmla="*/ 5397190 h 13738306"/>
              <a:gd name="connsiteX2" fmla="*/ 10198100 w 14404727"/>
              <a:gd name="connsiteY2" fmla="*/ 13715200 h 13738306"/>
              <a:gd name="connsiteX3" fmla="*/ 10198100 w 14404727"/>
              <a:gd name="connsiteY3" fmla="*/ 13716000 h 13738306"/>
              <a:gd name="connsiteX4" fmla="*/ 7148828 w 14404727"/>
              <a:gd name="connsiteY4" fmla="*/ 13738306 h 13738306"/>
              <a:gd name="connsiteX5" fmla="*/ 4180120 w 14404727"/>
              <a:gd name="connsiteY5" fmla="*/ 13716000 h 13738306"/>
              <a:gd name="connsiteX6" fmla="*/ 0 w 14404727"/>
              <a:gd name="connsiteY6" fmla="*/ 5539151 h 13738306"/>
              <a:gd name="connsiteX7" fmla="*/ 0 w 14404727"/>
              <a:gd name="connsiteY7" fmla="*/ 0 h 13738306"/>
              <a:gd name="connsiteX0" fmla="*/ 0 w 14404727"/>
              <a:gd name="connsiteY0" fmla="*/ 0 h 13738306"/>
              <a:gd name="connsiteX1" fmla="*/ 14404727 w 14404727"/>
              <a:gd name="connsiteY1" fmla="*/ 5397190 h 13738306"/>
              <a:gd name="connsiteX2" fmla="*/ 10198100 w 14404727"/>
              <a:gd name="connsiteY2" fmla="*/ 13715200 h 13738306"/>
              <a:gd name="connsiteX3" fmla="*/ 7148828 w 14404727"/>
              <a:gd name="connsiteY3" fmla="*/ 13738306 h 13738306"/>
              <a:gd name="connsiteX4" fmla="*/ 4180120 w 14404727"/>
              <a:gd name="connsiteY4" fmla="*/ 13716000 h 13738306"/>
              <a:gd name="connsiteX5" fmla="*/ 0 w 14404727"/>
              <a:gd name="connsiteY5" fmla="*/ 5539151 h 13738306"/>
              <a:gd name="connsiteX6" fmla="*/ 0 w 14404727"/>
              <a:gd name="connsiteY6" fmla="*/ 0 h 13738306"/>
              <a:gd name="connsiteX0" fmla="*/ 0 w 14544978"/>
              <a:gd name="connsiteY0" fmla="*/ 0 h 13738306"/>
              <a:gd name="connsiteX1" fmla="*/ 14404727 w 14544978"/>
              <a:gd name="connsiteY1" fmla="*/ 5397190 h 13738306"/>
              <a:gd name="connsiteX2" fmla="*/ 7148828 w 14544978"/>
              <a:gd name="connsiteY2" fmla="*/ 13738306 h 13738306"/>
              <a:gd name="connsiteX3" fmla="*/ 4180120 w 14544978"/>
              <a:gd name="connsiteY3" fmla="*/ 13716000 h 13738306"/>
              <a:gd name="connsiteX4" fmla="*/ 0 w 14544978"/>
              <a:gd name="connsiteY4" fmla="*/ 5539151 h 13738306"/>
              <a:gd name="connsiteX5" fmla="*/ 0 w 14544978"/>
              <a:gd name="connsiteY5" fmla="*/ 0 h 13738306"/>
              <a:gd name="connsiteX0" fmla="*/ 0 w 14544978"/>
              <a:gd name="connsiteY0" fmla="*/ 0 h 13738306"/>
              <a:gd name="connsiteX1" fmla="*/ 11344548 w 14544978"/>
              <a:gd name="connsiteY1" fmla="*/ 4252334 h 13738306"/>
              <a:gd name="connsiteX2" fmla="*/ 14404727 w 14544978"/>
              <a:gd name="connsiteY2" fmla="*/ 5397190 h 13738306"/>
              <a:gd name="connsiteX3" fmla="*/ 7148828 w 14544978"/>
              <a:gd name="connsiteY3" fmla="*/ 13738306 h 13738306"/>
              <a:gd name="connsiteX4" fmla="*/ 4180120 w 14544978"/>
              <a:gd name="connsiteY4" fmla="*/ 13716000 h 13738306"/>
              <a:gd name="connsiteX5" fmla="*/ 0 w 14544978"/>
              <a:gd name="connsiteY5" fmla="*/ 5539151 h 13738306"/>
              <a:gd name="connsiteX6" fmla="*/ 0 w 14544978"/>
              <a:gd name="connsiteY6" fmla="*/ 0 h 13738306"/>
              <a:gd name="connsiteX0" fmla="*/ 0 w 11344548"/>
              <a:gd name="connsiteY0" fmla="*/ 0 h 13738306"/>
              <a:gd name="connsiteX1" fmla="*/ 11344548 w 11344548"/>
              <a:gd name="connsiteY1" fmla="*/ 4252334 h 13738306"/>
              <a:gd name="connsiteX2" fmla="*/ 7148828 w 11344548"/>
              <a:gd name="connsiteY2" fmla="*/ 13738306 h 13738306"/>
              <a:gd name="connsiteX3" fmla="*/ 4180120 w 11344548"/>
              <a:gd name="connsiteY3" fmla="*/ 13716000 h 13738306"/>
              <a:gd name="connsiteX4" fmla="*/ 0 w 11344548"/>
              <a:gd name="connsiteY4" fmla="*/ 5539151 h 13738306"/>
              <a:gd name="connsiteX5" fmla="*/ 0 w 11344548"/>
              <a:gd name="connsiteY5" fmla="*/ 0 h 13738306"/>
              <a:gd name="connsiteX0" fmla="*/ 0 w 14406686"/>
              <a:gd name="connsiteY0" fmla="*/ 0 h 13738306"/>
              <a:gd name="connsiteX1" fmla="*/ 14406686 w 14406686"/>
              <a:gd name="connsiteY1" fmla="*/ 5456666 h 13738306"/>
              <a:gd name="connsiteX2" fmla="*/ 7148828 w 14406686"/>
              <a:gd name="connsiteY2" fmla="*/ 13738306 h 13738306"/>
              <a:gd name="connsiteX3" fmla="*/ 4180120 w 14406686"/>
              <a:gd name="connsiteY3" fmla="*/ 13716000 h 13738306"/>
              <a:gd name="connsiteX4" fmla="*/ 0 w 14406686"/>
              <a:gd name="connsiteY4" fmla="*/ 5539151 h 13738306"/>
              <a:gd name="connsiteX5" fmla="*/ 0 w 14406686"/>
              <a:gd name="connsiteY5" fmla="*/ 0 h 13738306"/>
              <a:gd name="connsiteX0" fmla="*/ 0 w 14406686"/>
              <a:gd name="connsiteY0" fmla="*/ 0 h 13716000"/>
              <a:gd name="connsiteX1" fmla="*/ 14406686 w 14406686"/>
              <a:gd name="connsiteY1" fmla="*/ 5456666 h 13716000"/>
              <a:gd name="connsiteX2" fmla="*/ 10181523 w 14406686"/>
              <a:gd name="connsiteY2" fmla="*/ 13693702 h 13716000"/>
              <a:gd name="connsiteX3" fmla="*/ 4180120 w 14406686"/>
              <a:gd name="connsiteY3" fmla="*/ 13716000 h 13716000"/>
              <a:gd name="connsiteX4" fmla="*/ 0 w 14406686"/>
              <a:gd name="connsiteY4" fmla="*/ 5539151 h 13716000"/>
              <a:gd name="connsiteX5" fmla="*/ 0 w 14406686"/>
              <a:gd name="connsiteY5" fmla="*/ 0 h 13716000"/>
              <a:gd name="connsiteX0" fmla="*/ 0 w 14377243"/>
              <a:gd name="connsiteY0" fmla="*/ 0 h 13716000"/>
              <a:gd name="connsiteX1" fmla="*/ 14377243 w 14377243"/>
              <a:gd name="connsiteY1" fmla="*/ 5441798 h 13716000"/>
              <a:gd name="connsiteX2" fmla="*/ 10181523 w 14377243"/>
              <a:gd name="connsiteY2" fmla="*/ 13693702 h 13716000"/>
              <a:gd name="connsiteX3" fmla="*/ 4180120 w 14377243"/>
              <a:gd name="connsiteY3" fmla="*/ 13716000 h 13716000"/>
              <a:gd name="connsiteX4" fmla="*/ 0 w 14377243"/>
              <a:gd name="connsiteY4" fmla="*/ 5539151 h 13716000"/>
              <a:gd name="connsiteX5" fmla="*/ 0 w 14377243"/>
              <a:gd name="connsiteY5" fmla="*/ 0 h 13716000"/>
              <a:gd name="connsiteX0" fmla="*/ 14383220 w 14383220"/>
              <a:gd name="connsiteY0" fmla="*/ 0 h 13760604"/>
              <a:gd name="connsiteX1" fmla="*/ 14377243 w 14383220"/>
              <a:gd name="connsiteY1" fmla="*/ 5486402 h 13760604"/>
              <a:gd name="connsiteX2" fmla="*/ 10181523 w 14383220"/>
              <a:gd name="connsiteY2" fmla="*/ 13738306 h 13760604"/>
              <a:gd name="connsiteX3" fmla="*/ 4180120 w 14383220"/>
              <a:gd name="connsiteY3" fmla="*/ 13760604 h 13760604"/>
              <a:gd name="connsiteX4" fmla="*/ 0 w 14383220"/>
              <a:gd name="connsiteY4" fmla="*/ 5583755 h 13760604"/>
              <a:gd name="connsiteX5" fmla="*/ 14383220 w 14383220"/>
              <a:gd name="connsiteY5" fmla="*/ 0 h 13760604"/>
              <a:gd name="connsiteX0" fmla="*/ 10203101 w 10203101"/>
              <a:gd name="connsiteY0" fmla="*/ 0 h 13760604"/>
              <a:gd name="connsiteX1" fmla="*/ 10197124 w 10203101"/>
              <a:gd name="connsiteY1" fmla="*/ 5486402 h 13760604"/>
              <a:gd name="connsiteX2" fmla="*/ 6001404 w 10203101"/>
              <a:gd name="connsiteY2" fmla="*/ 13738306 h 13760604"/>
              <a:gd name="connsiteX3" fmla="*/ 1 w 10203101"/>
              <a:gd name="connsiteY3" fmla="*/ 13760604 h 13760604"/>
              <a:gd name="connsiteX4" fmla="*/ 4608810 w 10203101"/>
              <a:gd name="connsiteY4" fmla="*/ 8146 h 13760604"/>
              <a:gd name="connsiteX5" fmla="*/ 10203101 w 10203101"/>
              <a:gd name="connsiteY5" fmla="*/ 0 h 13760604"/>
              <a:gd name="connsiteX0" fmla="*/ 10203099 w 10203099"/>
              <a:gd name="connsiteY0" fmla="*/ 0 h 13760604"/>
              <a:gd name="connsiteX1" fmla="*/ 10197122 w 10203099"/>
              <a:gd name="connsiteY1" fmla="*/ 5486402 h 13760604"/>
              <a:gd name="connsiteX2" fmla="*/ 6001402 w 10203099"/>
              <a:gd name="connsiteY2" fmla="*/ 13738306 h 13760604"/>
              <a:gd name="connsiteX3" fmla="*/ -1 w 10203099"/>
              <a:gd name="connsiteY3" fmla="*/ 13760604 h 13760604"/>
              <a:gd name="connsiteX4" fmla="*/ 7612060 w 10203099"/>
              <a:gd name="connsiteY4" fmla="*/ 8146 h 13760604"/>
              <a:gd name="connsiteX5" fmla="*/ 10203099 w 10203099"/>
              <a:gd name="connsiteY5" fmla="*/ 0 h 13760604"/>
              <a:gd name="connsiteX0" fmla="*/ 10203101 w 10203101"/>
              <a:gd name="connsiteY0" fmla="*/ 0 h 13760604"/>
              <a:gd name="connsiteX1" fmla="*/ 10197124 w 10203101"/>
              <a:gd name="connsiteY1" fmla="*/ 5486402 h 13760604"/>
              <a:gd name="connsiteX2" fmla="*/ 6001404 w 10203101"/>
              <a:gd name="connsiteY2" fmla="*/ 13738306 h 13760604"/>
              <a:gd name="connsiteX3" fmla="*/ 1 w 10203101"/>
              <a:gd name="connsiteY3" fmla="*/ 13760604 h 13760604"/>
              <a:gd name="connsiteX4" fmla="*/ 7332347 w 10203101"/>
              <a:gd name="connsiteY4" fmla="*/ 23014 h 13760604"/>
              <a:gd name="connsiteX5" fmla="*/ 10203101 w 10203101"/>
              <a:gd name="connsiteY5" fmla="*/ 0 h 13760604"/>
              <a:gd name="connsiteX0" fmla="*/ 10203099 w 10203099"/>
              <a:gd name="connsiteY0" fmla="*/ 0 h 13760604"/>
              <a:gd name="connsiteX1" fmla="*/ 10197122 w 10203099"/>
              <a:gd name="connsiteY1" fmla="*/ 5486402 h 13760604"/>
              <a:gd name="connsiteX2" fmla="*/ 6001402 w 10203099"/>
              <a:gd name="connsiteY2" fmla="*/ 13738306 h 13760604"/>
              <a:gd name="connsiteX3" fmla="*/ -1 w 10203099"/>
              <a:gd name="connsiteY3" fmla="*/ 13760604 h 13760604"/>
              <a:gd name="connsiteX4" fmla="*/ 7288178 w 10203099"/>
              <a:gd name="connsiteY4" fmla="*/ 23014 h 13760604"/>
              <a:gd name="connsiteX5" fmla="*/ 10203099 w 10203099"/>
              <a:gd name="connsiteY5" fmla="*/ 0 h 13760604"/>
              <a:gd name="connsiteX0" fmla="*/ 10203101 w 10203101"/>
              <a:gd name="connsiteY0" fmla="*/ 36460 h 13797064"/>
              <a:gd name="connsiteX1" fmla="*/ 10197124 w 10203101"/>
              <a:gd name="connsiteY1" fmla="*/ 5522862 h 13797064"/>
              <a:gd name="connsiteX2" fmla="*/ 6001404 w 10203101"/>
              <a:gd name="connsiteY2" fmla="*/ 13774766 h 13797064"/>
              <a:gd name="connsiteX3" fmla="*/ 1 w 10203101"/>
              <a:gd name="connsiteY3" fmla="*/ 13797064 h 13797064"/>
              <a:gd name="connsiteX4" fmla="*/ 7155684 w 10203101"/>
              <a:gd name="connsiteY4" fmla="*/ 0 h 13797064"/>
              <a:gd name="connsiteX5" fmla="*/ 10203101 w 10203101"/>
              <a:gd name="connsiteY5" fmla="*/ 36460 h 13797064"/>
              <a:gd name="connsiteX0" fmla="*/ 10203099 w 10203099"/>
              <a:gd name="connsiteY0" fmla="*/ 6724 h 13767328"/>
              <a:gd name="connsiteX1" fmla="*/ 10197122 w 10203099"/>
              <a:gd name="connsiteY1" fmla="*/ 5493126 h 13767328"/>
              <a:gd name="connsiteX2" fmla="*/ 6001402 w 10203099"/>
              <a:gd name="connsiteY2" fmla="*/ 13745030 h 13767328"/>
              <a:gd name="connsiteX3" fmla="*/ -1 w 10203099"/>
              <a:gd name="connsiteY3" fmla="*/ 13767328 h 13767328"/>
              <a:gd name="connsiteX4" fmla="*/ 7155682 w 10203099"/>
              <a:gd name="connsiteY4" fmla="*/ 0 h 13767328"/>
              <a:gd name="connsiteX5" fmla="*/ 10203099 w 10203099"/>
              <a:gd name="connsiteY5" fmla="*/ 6724 h 13767328"/>
              <a:gd name="connsiteX0" fmla="*/ 9996996 w 9996996"/>
              <a:gd name="connsiteY0" fmla="*/ 6724 h 13767328"/>
              <a:gd name="connsiteX1" fmla="*/ 9991019 w 9996996"/>
              <a:gd name="connsiteY1" fmla="*/ 5493126 h 13767328"/>
              <a:gd name="connsiteX2" fmla="*/ 5795299 w 9996996"/>
              <a:gd name="connsiteY2" fmla="*/ 13745030 h 13767328"/>
              <a:gd name="connsiteX3" fmla="*/ 0 w 9996996"/>
              <a:gd name="connsiteY3" fmla="*/ 13767328 h 13767328"/>
              <a:gd name="connsiteX4" fmla="*/ 6949579 w 9996996"/>
              <a:gd name="connsiteY4" fmla="*/ 0 h 13767328"/>
              <a:gd name="connsiteX5" fmla="*/ 9996996 w 9996996"/>
              <a:gd name="connsiteY5" fmla="*/ 6724 h 13767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996996" h="13767328">
                <a:moveTo>
                  <a:pt x="9996996" y="6724"/>
                </a:moveTo>
                <a:cubicBezTo>
                  <a:pt x="9995004" y="1835525"/>
                  <a:pt x="9993011" y="3664325"/>
                  <a:pt x="9991019" y="5493126"/>
                </a:cubicBezTo>
                <a:lnTo>
                  <a:pt x="5795299" y="13745030"/>
                </a:lnTo>
                <a:lnTo>
                  <a:pt x="0" y="13767328"/>
                </a:lnTo>
                <a:lnTo>
                  <a:pt x="6949579" y="0"/>
                </a:lnTo>
                <a:lnTo>
                  <a:pt x="9996996" y="6724"/>
                </a:lnTo>
                <a:close/>
              </a:path>
            </a:pathLst>
          </a:custGeom>
          <a:solidFill>
            <a:srgbClr val="BFBFBF"/>
          </a:solidFill>
        </p:spPr>
        <p:txBody>
          <a:bodyPr wrap="square">
            <a:no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221514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47B898-9E49-418E-B2A9-BA8F924763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759667A-E41B-4C34-A476-EFCABC8687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A3E70C-FEDC-48BC-A0C8-2899BB5F05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77336-B76A-40A4-85DB-365387B0391A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B31D6A-D79E-40F6-B794-202C6C4FB6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58CEAD-6BCD-46F1-B3FF-44E9428D4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93D4E-9B99-48A2-BEAF-86766A8E8A1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756428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BE41D3-9080-4700-8E3F-8F1602003B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45B4AF-8B0A-4CAB-9C9D-505CC3A03A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99EA42-15B3-4FA5-A42D-2F08EBB2E5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77336-B76A-40A4-85DB-365387B0391A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908293-4CB0-4B7B-A14B-7E09F5ECDA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E12B78-2220-4776-8D94-9C9B8970E3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93D4E-9B99-48A2-BEAF-86766A8E8A1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04222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69B75A-3491-4318-AA95-1F49D1EE0C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AAFF79-D6B4-4032-BAEB-F4B0ADBAE5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34E133-7937-4E80-A3E6-FDB0719D26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77336-B76A-40A4-85DB-365387B0391A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1B880B-04DB-4980-BC0F-457ADE46E4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584FA3-269E-4797-860D-8821935E06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93D4E-9B99-48A2-BEAF-86766A8E8A1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871444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B3B7A7-ABFF-438F-98C3-571D8643CA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1DA17C-8CDF-432B-A36E-EA747398BC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4BD5AE-884D-4FFF-9E79-BEE58ADA45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86E8A11-0A78-477A-8CA0-A9209959B1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77336-B76A-40A4-85DB-365387B0391A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3EB7475-B0A8-4CE9-8CA3-8058C8FB08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46627C-61C4-479B-8A4C-53122CDE78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93D4E-9B99-48A2-BEAF-86766A8E8A1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19137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D6BF18-5E45-4375-8DC4-F25E7ACA23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74643B-87BD-4BBC-980D-7527CEA3FE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24620AD-0856-4FDE-99D7-ECA139FE85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D3EE857-6292-46A4-A17C-2080094DB57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F7C7615-E877-4964-BC8A-CE3230B77B1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08CB5B9-09B9-40D3-9416-37A0FD9716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77336-B76A-40A4-85DB-365387B0391A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C04122E-96B1-4286-AC26-D6E80A43E6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0CBD6DD-6634-420E-8EC8-1F5DED4556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93D4E-9B99-48A2-BEAF-86766A8E8A1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528871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64D8A3-1670-476A-A3CB-5507F644A8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5A301EB-8520-4630-9F8F-8CF73D0B14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77336-B76A-40A4-85DB-365387B0391A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1AC353B-2B64-4B79-B09E-6849F5A36A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9B5B46C-BC42-4EEF-B3D7-9560676408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93D4E-9B99-48A2-BEAF-86766A8E8A1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734104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FF8B280-0884-4571-84BB-FDDDC7B515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77336-B76A-40A4-85DB-365387B0391A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93F117C-A5EA-4B75-9A79-6FF8A29D32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3E0F60-C2D7-4CDE-A426-184F535BF6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93D4E-9B99-48A2-BEAF-86766A8E8A1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224961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369B91-2A5E-4AAE-AEE0-F063833B78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0CCF13-A9A0-42D7-960D-8FD364FA2E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2401162-0086-44E3-9B1C-381FD11961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1E0C7A-1CC2-4E88-94DF-0263E3A0A9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77336-B76A-40A4-85DB-365387B0391A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96107A0-B83D-4300-A05B-B93C28BF81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416FFFC-E50F-4C36-AE87-EC67101422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93D4E-9B99-48A2-BEAF-86766A8E8A1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77961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D3B4F6-CF2D-48AA-80ED-C024782EA0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F7C9D0A-01B4-4F3D-A94A-D8E0D3D2A38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F0DA2F8-4233-48D0-A9FD-5D6A8FB0F3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BBF720-8B5A-43F6-8413-7CE97D72D0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77336-B76A-40A4-85DB-365387B0391A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0045D2-8F7F-4F8B-A40E-7BC29940D6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52661D8-2CFD-4087-8086-FA861F23E3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93D4E-9B99-48A2-BEAF-86766A8E8A1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86265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158C64-62C5-4F77-88FA-1F12170942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3F5A309-B990-4704-9F3D-92E30361E8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39EE68-E053-432C-BDC8-D57A5D3FEE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77336-B76A-40A4-85DB-365387B0391A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57CB52-83CE-490B-90C5-E19FE5EBCF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FD131-5593-4391-BC02-6685140E29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93D4E-9B99-48A2-BEAF-86766A8E8A1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3206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0_PresTitle-Red-Subtitle-2Photo">
    <p:bg>
      <p:bgPr>
        <a:solidFill>
          <a:srgbClr val="99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C831F4AD-F5F1-714B-860E-862D70D3CB2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9288" y="5914888"/>
            <a:ext cx="2023203" cy="527792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C0587D48-751F-A84B-A89D-86A2094EA8D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000" y="644652"/>
            <a:ext cx="8058912" cy="2101701"/>
          </a:xfrm>
        </p:spPr>
        <p:txBody>
          <a:bodyPr>
            <a:normAutofit/>
          </a:bodyPr>
          <a:lstStyle>
            <a:lvl1pPr>
              <a:defRPr sz="5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0872E321-AB77-6847-8DE1-B45A93C7B14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1000" y="3626723"/>
            <a:ext cx="7793736" cy="350917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D6A569E-4D64-A847-8F12-8A4DD2C97B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1000" y="2794623"/>
            <a:ext cx="8058912" cy="420688"/>
          </a:xfrm>
        </p:spPr>
        <p:txBody>
          <a:bodyPr>
            <a:noAutofit/>
          </a:bodyPr>
          <a:lstStyle>
            <a:lvl1pPr marL="0" indent="0">
              <a:buNone/>
              <a:defRPr sz="25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Optional Subtitle here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283D50BB-72E6-2840-AC45-F38F909AB5B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81000" y="3977640"/>
            <a:ext cx="7793736" cy="350917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Affiliation or delete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FE16C205-F05B-D14A-ACD3-72F6BD58E57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81000" y="4337665"/>
            <a:ext cx="7491984" cy="350917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Extra or delete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94E44A09-C1FA-784A-9BD4-0E63F5979E2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81000" y="4697690"/>
            <a:ext cx="7491984" cy="350917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Extra or delete</a:t>
            </a:r>
          </a:p>
        </p:txBody>
      </p:sp>
      <p:sp>
        <p:nvSpPr>
          <p:cNvPr id="12" name="Picture Placeholder 9">
            <a:extLst>
              <a:ext uri="{FF2B5EF4-FFF2-40B4-BE49-F238E27FC236}">
                <a16:creationId xmlns:a16="http://schemas.microsoft.com/office/drawing/2014/main" id="{05D2DFA0-B52E-2248-825C-695057AEF1B6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0155044" y="2903504"/>
            <a:ext cx="2036956" cy="3958214"/>
          </a:xfrm>
          <a:custGeom>
            <a:avLst/>
            <a:gdLst>
              <a:gd name="connsiteX0" fmla="*/ 0 w 4082439"/>
              <a:gd name="connsiteY0" fmla="*/ 0 h 7983337"/>
              <a:gd name="connsiteX1" fmla="*/ 4082439 w 4082439"/>
              <a:gd name="connsiteY1" fmla="*/ 7983337 h 7983337"/>
              <a:gd name="connsiteX2" fmla="*/ 0 w 4082439"/>
              <a:gd name="connsiteY2" fmla="*/ 7983337 h 7983337"/>
              <a:gd name="connsiteX0" fmla="*/ 4078526 w 4082439"/>
              <a:gd name="connsiteY0" fmla="*/ 0 h 7998205"/>
              <a:gd name="connsiteX1" fmla="*/ 4082439 w 4082439"/>
              <a:gd name="connsiteY1" fmla="*/ 7998205 h 7998205"/>
              <a:gd name="connsiteX2" fmla="*/ 0 w 4082439"/>
              <a:gd name="connsiteY2" fmla="*/ 7998205 h 7998205"/>
              <a:gd name="connsiteX3" fmla="*/ 4078526 w 4082439"/>
              <a:gd name="connsiteY3" fmla="*/ 0 h 7998205"/>
              <a:gd name="connsiteX0" fmla="*/ 4078526 w 4082439"/>
              <a:gd name="connsiteY0" fmla="*/ 0 h 8005639"/>
              <a:gd name="connsiteX1" fmla="*/ 4082439 w 4082439"/>
              <a:gd name="connsiteY1" fmla="*/ 7998205 h 8005639"/>
              <a:gd name="connsiteX2" fmla="*/ 1315655 w 4082439"/>
              <a:gd name="connsiteY2" fmla="*/ 8005639 h 8005639"/>
              <a:gd name="connsiteX3" fmla="*/ 0 w 4082439"/>
              <a:gd name="connsiteY3" fmla="*/ 7998205 h 8005639"/>
              <a:gd name="connsiteX4" fmla="*/ 4078526 w 4082439"/>
              <a:gd name="connsiteY4" fmla="*/ 0 h 8005639"/>
              <a:gd name="connsiteX0" fmla="*/ 2762871 w 2766784"/>
              <a:gd name="connsiteY0" fmla="*/ 0 h 8005639"/>
              <a:gd name="connsiteX1" fmla="*/ 2766784 w 2766784"/>
              <a:gd name="connsiteY1" fmla="*/ 7998205 h 8005639"/>
              <a:gd name="connsiteX2" fmla="*/ 0 w 2766784"/>
              <a:gd name="connsiteY2" fmla="*/ 8005639 h 8005639"/>
              <a:gd name="connsiteX3" fmla="*/ 2762871 w 2766784"/>
              <a:gd name="connsiteY3" fmla="*/ 0 h 8005639"/>
              <a:gd name="connsiteX0" fmla="*/ 3016400 w 3020313"/>
              <a:gd name="connsiteY0" fmla="*/ 0 h 8005639"/>
              <a:gd name="connsiteX1" fmla="*/ 3020313 w 3020313"/>
              <a:gd name="connsiteY1" fmla="*/ 7998205 h 8005639"/>
              <a:gd name="connsiteX2" fmla="*/ 0 w 3020313"/>
              <a:gd name="connsiteY2" fmla="*/ 8005639 h 8005639"/>
              <a:gd name="connsiteX3" fmla="*/ 3016400 w 3020313"/>
              <a:gd name="connsiteY3" fmla="*/ 0 h 8005639"/>
              <a:gd name="connsiteX0" fmla="*/ 3016400 w 3020313"/>
              <a:gd name="connsiteY0" fmla="*/ 0 h 7916429"/>
              <a:gd name="connsiteX1" fmla="*/ 3020313 w 3020313"/>
              <a:gd name="connsiteY1" fmla="*/ 7908995 h 7916429"/>
              <a:gd name="connsiteX2" fmla="*/ 0 w 3020313"/>
              <a:gd name="connsiteY2" fmla="*/ 7916429 h 7916429"/>
              <a:gd name="connsiteX3" fmla="*/ 3016400 w 3020313"/>
              <a:gd name="connsiteY3" fmla="*/ 0 h 7916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20313" h="7916429">
                <a:moveTo>
                  <a:pt x="3016400" y="0"/>
                </a:moveTo>
                <a:cubicBezTo>
                  <a:pt x="3017704" y="2666068"/>
                  <a:pt x="3019009" y="5242927"/>
                  <a:pt x="3020313" y="7908995"/>
                </a:cubicBezTo>
                <a:lnTo>
                  <a:pt x="0" y="7916429"/>
                </a:lnTo>
                <a:lnTo>
                  <a:pt x="3016400" y="0"/>
                </a:lnTo>
                <a:close/>
              </a:path>
            </a:pathLst>
          </a:custGeom>
          <a:solidFill>
            <a:srgbClr val="BFBFBF"/>
          </a:solidFill>
        </p:spPr>
        <p:txBody>
          <a:bodyPr wrap="square">
            <a:noAutofit/>
          </a:bodyPr>
          <a:lstStyle/>
          <a:p>
            <a:endParaRPr lang="en-GB" dirty="0"/>
          </a:p>
        </p:txBody>
      </p:sp>
      <p:sp>
        <p:nvSpPr>
          <p:cNvPr id="13" name="Picture Placeholder 14">
            <a:extLst>
              <a:ext uri="{FF2B5EF4-FFF2-40B4-BE49-F238E27FC236}">
                <a16:creationId xmlns:a16="http://schemas.microsoft.com/office/drawing/2014/main" id="{ECFFB69F-65B5-FD40-BC63-C44B606DA43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146790" y="-10797"/>
            <a:ext cx="5048229" cy="6883664"/>
          </a:xfrm>
          <a:custGeom>
            <a:avLst/>
            <a:gdLst>
              <a:gd name="connsiteX0" fmla="*/ 0 w 10198100"/>
              <a:gd name="connsiteY0" fmla="*/ 0 h 13716000"/>
              <a:gd name="connsiteX1" fmla="*/ 3186698 w 10198100"/>
              <a:gd name="connsiteY1" fmla="*/ 0 h 13716000"/>
              <a:gd name="connsiteX2" fmla="*/ 10198100 w 10198100"/>
              <a:gd name="connsiteY2" fmla="*/ 13715200 h 13716000"/>
              <a:gd name="connsiteX3" fmla="*/ 10198100 w 10198100"/>
              <a:gd name="connsiteY3" fmla="*/ 13716000 h 13716000"/>
              <a:gd name="connsiteX4" fmla="*/ 4180120 w 10198100"/>
              <a:gd name="connsiteY4" fmla="*/ 13716000 h 13716000"/>
              <a:gd name="connsiteX5" fmla="*/ 0 w 10198100"/>
              <a:gd name="connsiteY5" fmla="*/ 5539151 h 13716000"/>
              <a:gd name="connsiteX0" fmla="*/ 0 w 14404727"/>
              <a:gd name="connsiteY0" fmla="*/ 0 h 13716000"/>
              <a:gd name="connsiteX1" fmla="*/ 14404727 w 14404727"/>
              <a:gd name="connsiteY1" fmla="*/ 0 h 13716000"/>
              <a:gd name="connsiteX2" fmla="*/ 10198100 w 14404727"/>
              <a:gd name="connsiteY2" fmla="*/ 13715200 h 13716000"/>
              <a:gd name="connsiteX3" fmla="*/ 10198100 w 14404727"/>
              <a:gd name="connsiteY3" fmla="*/ 13716000 h 13716000"/>
              <a:gd name="connsiteX4" fmla="*/ 4180120 w 14404727"/>
              <a:gd name="connsiteY4" fmla="*/ 13716000 h 13716000"/>
              <a:gd name="connsiteX5" fmla="*/ 0 w 14404727"/>
              <a:gd name="connsiteY5" fmla="*/ 5539151 h 13716000"/>
              <a:gd name="connsiteX6" fmla="*/ 0 w 14404727"/>
              <a:gd name="connsiteY6" fmla="*/ 0 h 13716000"/>
              <a:gd name="connsiteX0" fmla="*/ 0 w 14404727"/>
              <a:gd name="connsiteY0" fmla="*/ 0 h 13716000"/>
              <a:gd name="connsiteX1" fmla="*/ 14404727 w 14404727"/>
              <a:gd name="connsiteY1" fmla="*/ 0 h 13716000"/>
              <a:gd name="connsiteX2" fmla="*/ 10198100 w 14404727"/>
              <a:gd name="connsiteY2" fmla="*/ 13715200 h 13716000"/>
              <a:gd name="connsiteX3" fmla="*/ 10198100 w 14404727"/>
              <a:gd name="connsiteY3" fmla="*/ 13716000 h 13716000"/>
              <a:gd name="connsiteX4" fmla="*/ 4180120 w 14404727"/>
              <a:gd name="connsiteY4" fmla="*/ 13716000 h 13716000"/>
              <a:gd name="connsiteX5" fmla="*/ 0 w 14404727"/>
              <a:gd name="connsiteY5" fmla="*/ 5539151 h 13716000"/>
              <a:gd name="connsiteX6" fmla="*/ 0 w 14404727"/>
              <a:gd name="connsiteY6" fmla="*/ 0 h 13716000"/>
              <a:gd name="connsiteX0" fmla="*/ 0 w 13977795"/>
              <a:gd name="connsiteY0" fmla="*/ 0 h 13716000"/>
              <a:gd name="connsiteX1" fmla="*/ 13977795 w 13977795"/>
              <a:gd name="connsiteY1" fmla="*/ 5471532 h 13716000"/>
              <a:gd name="connsiteX2" fmla="*/ 10198100 w 13977795"/>
              <a:gd name="connsiteY2" fmla="*/ 13715200 h 13716000"/>
              <a:gd name="connsiteX3" fmla="*/ 10198100 w 13977795"/>
              <a:gd name="connsiteY3" fmla="*/ 13716000 h 13716000"/>
              <a:gd name="connsiteX4" fmla="*/ 4180120 w 13977795"/>
              <a:gd name="connsiteY4" fmla="*/ 13716000 h 13716000"/>
              <a:gd name="connsiteX5" fmla="*/ 0 w 13977795"/>
              <a:gd name="connsiteY5" fmla="*/ 5539151 h 13716000"/>
              <a:gd name="connsiteX6" fmla="*/ 0 w 13977795"/>
              <a:gd name="connsiteY6" fmla="*/ 0 h 13716000"/>
              <a:gd name="connsiteX0" fmla="*/ 0 w 14337009"/>
              <a:gd name="connsiteY0" fmla="*/ 30 h 13716030"/>
              <a:gd name="connsiteX1" fmla="*/ 13977795 w 14337009"/>
              <a:gd name="connsiteY1" fmla="*/ 5471562 h 13716030"/>
              <a:gd name="connsiteX2" fmla="*/ 10198100 w 14337009"/>
              <a:gd name="connsiteY2" fmla="*/ 13715230 h 13716030"/>
              <a:gd name="connsiteX3" fmla="*/ 10198100 w 14337009"/>
              <a:gd name="connsiteY3" fmla="*/ 13716030 h 13716030"/>
              <a:gd name="connsiteX4" fmla="*/ 4180120 w 14337009"/>
              <a:gd name="connsiteY4" fmla="*/ 13716030 h 13716030"/>
              <a:gd name="connsiteX5" fmla="*/ 0 w 14337009"/>
              <a:gd name="connsiteY5" fmla="*/ 5539181 h 13716030"/>
              <a:gd name="connsiteX6" fmla="*/ 0 w 14337009"/>
              <a:gd name="connsiteY6" fmla="*/ 30 h 13716030"/>
              <a:gd name="connsiteX0" fmla="*/ 0 w 14337009"/>
              <a:gd name="connsiteY0" fmla="*/ 30 h 13716030"/>
              <a:gd name="connsiteX1" fmla="*/ 13977795 w 14337009"/>
              <a:gd name="connsiteY1" fmla="*/ 5471562 h 13716030"/>
              <a:gd name="connsiteX2" fmla="*/ 10198100 w 14337009"/>
              <a:gd name="connsiteY2" fmla="*/ 13715230 h 13716030"/>
              <a:gd name="connsiteX3" fmla="*/ 10198100 w 14337009"/>
              <a:gd name="connsiteY3" fmla="*/ 13716030 h 13716030"/>
              <a:gd name="connsiteX4" fmla="*/ 4180120 w 14337009"/>
              <a:gd name="connsiteY4" fmla="*/ 13716030 h 13716030"/>
              <a:gd name="connsiteX5" fmla="*/ 0 w 14337009"/>
              <a:gd name="connsiteY5" fmla="*/ 5539181 h 13716030"/>
              <a:gd name="connsiteX6" fmla="*/ 0 w 14337009"/>
              <a:gd name="connsiteY6" fmla="*/ 30 h 13716030"/>
              <a:gd name="connsiteX0" fmla="*/ 0 w 14337009"/>
              <a:gd name="connsiteY0" fmla="*/ 34 h 13716034"/>
              <a:gd name="connsiteX1" fmla="*/ 13977795 w 14337009"/>
              <a:gd name="connsiteY1" fmla="*/ 5471566 h 13716034"/>
              <a:gd name="connsiteX2" fmla="*/ 10198100 w 14337009"/>
              <a:gd name="connsiteY2" fmla="*/ 13715234 h 13716034"/>
              <a:gd name="connsiteX3" fmla="*/ 10198100 w 14337009"/>
              <a:gd name="connsiteY3" fmla="*/ 13716034 h 13716034"/>
              <a:gd name="connsiteX4" fmla="*/ 4180120 w 14337009"/>
              <a:gd name="connsiteY4" fmla="*/ 13716034 h 13716034"/>
              <a:gd name="connsiteX5" fmla="*/ 0 w 14337009"/>
              <a:gd name="connsiteY5" fmla="*/ 5539185 h 13716034"/>
              <a:gd name="connsiteX6" fmla="*/ 0 w 14337009"/>
              <a:gd name="connsiteY6" fmla="*/ 34 h 13716034"/>
              <a:gd name="connsiteX0" fmla="*/ 0 w 14337009"/>
              <a:gd name="connsiteY0" fmla="*/ 34 h 13716034"/>
              <a:gd name="connsiteX1" fmla="*/ 13977795 w 14337009"/>
              <a:gd name="connsiteY1" fmla="*/ 5471566 h 13716034"/>
              <a:gd name="connsiteX2" fmla="*/ 10198100 w 14337009"/>
              <a:gd name="connsiteY2" fmla="*/ 13715234 h 13716034"/>
              <a:gd name="connsiteX3" fmla="*/ 10198100 w 14337009"/>
              <a:gd name="connsiteY3" fmla="*/ 13716034 h 13716034"/>
              <a:gd name="connsiteX4" fmla="*/ 4180120 w 14337009"/>
              <a:gd name="connsiteY4" fmla="*/ 13716034 h 13716034"/>
              <a:gd name="connsiteX5" fmla="*/ 0 w 14337009"/>
              <a:gd name="connsiteY5" fmla="*/ 5539185 h 13716034"/>
              <a:gd name="connsiteX6" fmla="*/ 0 w 14337009"/>
              <a:gd name="connsiteY6" fmla="*/ 34 h 13716034"/>
              <a:gd name="connsiteX0" fmla="*/ 0 w 13151555"/>
              <a:gd name="connsiteY0" fmla="*/ 50 h 13716050"/>
              <a:gd name="connsiteX1" fmla="*/ 12696996 w 13151555"/>
              <a:gd name="connsiteY1" fmla="*/ 4609220 h 13716050"/>
              <a:gd name="connsiteX2" fmla="*/ 10198100 w 13151555"/>
              <a:gd name="connsiteY2" fmla="*/ 13715250 h 13716050"/>
              <a:gd name="connsiteX3" fmla="*/ 10198100 w 13151555"/>
              <a:gd name="connsiteY3" fmla="*/ 13716050 h 13716050"/>
              <a:gd name="connsiteX4" fmla="*/ 4180120 w 13151555"/>
              <a:gd name="connsiteY4" fmla="*/ 13716050 h 13716050"/>
              <a:gd name="connsiteX5" fmla="*/ 0 w 13151555"/>
              <a:gd name="connsiteY5" fmla="*/ 5539201 h 13716050"/>
              <a:gd name="connsiteX6" fmla="*/ 0 w 13151555"/>
              <a:gd name="connsiteY6" fmla="*/ 50 h 13716050"/>
              <a:gd name="connsiteX0" fmla="*/ 0 w 12696996"/>
              <a:gd name="connsiteY0" fmla="*/ 50 h 13716050"/>
              <a:gd name="connsiteX1" fmla="*/ 12696996 w 12696996"/>
              <a:gd name="connsiteY1" fmla="*/ 4609220 h 13716050"/>
              <a:gd name="connsiteX2" fmla="*/ 10198100 w 12696996"/>
              <a:gd name="connsiteY2" fmla="*/ 13715250 h 13716050"/>
              <a:gd name="connsiteX3" fmla="*/ 10198100 w 12696996"/>
              <a:gd name="connsiteY3" fmla="*/ 13716050 h 13716050"/>
              <a:gd name="connsiteX4" fmla="*/ 4180120 w 12696996"/>
              <a:gd name="connsiteY4" fmla="*/ 13716050 h 13716050"/>
              <a:gd name="connsiteX5" fmla="*/ 0 w 12696996"/>
              <a:gd name="connsiteY5" fmla="*/ 5539201 h 13716050"/>
              <a:gd name="connsiteX6" fmla="*/ 0 w 12696996"/>
              <a:gd name="connsiteY6" fmla="*/ 50 h 13716050"/>
              <a:gd name="connsiteX0" fmla="*/ 0 w 14404727"/>
              <a:gd name="connsiteY0" fmla="*/ 34 h 13716034"/>
              <a:gd name="connsiteX1" fmla="*/ 14404727 w 14404727"/>
              <a:gd name="connsiteY1" fmla="*/ 5516170 h 13716034"/>
              <a:gd name="connsiteX2" fmla="*/ 10198100 w 14404727"/>
              <a:gd name="connsiteY2" fmla="*/ 13715234 h 13716034"/>
              <a:gd name="connsiteX3" fmla="*/ 10198100 w 14404727"/>
              <a:gd name="connsiteY3" fmla="*/ 13716034 h 13716034"/>
              <a:gd name="connsiteX4" fmla="*/ 4180120 w 14404727"/>
              <a:gd name="connsiteY4" fmla="*/ 13716034 h 13716034"/>
              <a:gd name="connsiteX5" fmla="*/ 0 w 14404727"/>
              <a:gd name="connsiteY5" fmla="*/ 5539185 h 13716034"/>
              <a:gd name="connsiteX6" fmla="*/ 0 w 14404727"/>
              <a:gd name="connsiteY6" fmla="*/ 34 h 13716034"/>
              <a:gd name="connsiteX0" fmla="*/ 0 w 14404727"/>
              <a:gd name="connsiteY0" fmla="*/ 34 h 13716034"/>
              <a:gd name="connsiteX1" fmla="*/ 14404727 w 14404727"/>
              <a:gd name="connsiteY1" fmla="*/ 5516170 h 13716034"/>
              <a:gd name="connsiteX2" fmla="*/ 10198100 w 14404727"/>
              <a:gd name="connsiteY2" fmla="*/ 13715234 h 13716034"/>
              <a:gd name="connsiteX3" fmla="*/ 10198100 w 14404727"/>
              <a:gd name="connsiteY3" fmla="*/ 13716034 h 13716034"/>
              <a:gd name="connsiteX4" fmla="*/ 4180120 w 14404727"/>
              <a:gd name="connsiteY4" fmla="*/ 13716034 h 13716034"/>
              <a:gd name="connsiteX5" fmla="*/ 0 w 14404727"/>
              <a:gd name="connsiteY5" fmla="*/ 5539185 h 13716034"/>
              <a:gd name="connsiteX6" fmla="*/ 0 w 14404727"/>
              <a:gd name="connsiteY6" fmla="*/ 34 h 13716034"/>
              <a:gd name="connsiteX0" fmla="*/ 0 w 14404727"/>
              <a:gd name="connsiteY0" fmla="*/ 34 h 13716034"/>
              <a:gd name="connsiteX1" fmla="*/ 14404727 w 14404727"/>
              <a:gd name="connsiteY1" fmla="*/ 5516170 h 13716034"/>
              <a:gd name="connsiteX2" fmla="*/ 10198100 w 14404727"/>
              <a:gd name="connsiteY2" fmla="*/ 13715234 h 13716034"/>
              <a:gd name="connsiteX3" fmla="*/ 10198100 w 14404727"/>
              <a:gd name="connsiteY3" fmla="*/ 13716034 h 13716034"/>
              <a:gd name="connsiteX4" fmla="*/ 4180120 w 14404727"/>
              <a:gd name="connsiteY4" fmla="*/ 13716034 h 13716034"/>
              <a:gd name="connsiteX5" fmla="*/ 0 w 14404727"/>
              <a:gd name="connsiteY5" fmla="*/ 5539185 h 13716034"/>
              <a:gd name="connsiteX6" fmla="*/ 0 w 14404727"/>
              <a:gd name="connsiteY6" fmla="*/ 34 h 13716034"/>
              <a:gd name="connsiteX0" fmla="*/ 0 w 14404727"/>
              <a:gd name="connsiteY0" fmla="*/ 36 h 13716036"/>
              <a:gd name="connsiteX1" fmla="*/ 14404727 w 14404727"/>
              <a:gd name="connsiteY1" fmla="*/ 5397226 h 13716036"/>
              <a:gd name="connsiteX2" fmla="*/ 10198100 w 14404727"/>
              <a:gd name="connsiteY2" fmla="*/ 13715236 h 13716036"/>
              <a:gd name="connsiteX3" fmla="*/ 10198100 w 14404727"/>
              <a:gd name="connsiteY3" fmla="*/ 13716036 h 13716036"/>
              <a:gd name="connsiteX4" fmla="*/ 4180120 w 14404727"/>
              <a:gd name="connsiteY4" fmla="*/ 13716036 h 13716036"/>
              <a:gd name="connsiteX5" fmla="*/ 0 w 14404727"/>
              <a:gd name="connsiteY5" fmla="*/ 5539187 h 13716036"/>
              <a:gd name="connsiteX6" fmla="*/ 0 w 14404727"/>
              <a:gd name="connsiteY6" fmla="*/ 36 h 13716036"/>
              <a:gd name="connsiteX0" fmla="*/ 0 w 14503898"/>
              <a:gd name="connsiteY0" fmla="*/ 150 h 13716150"/>
              <a:gd name="connsiteX1" fmla="*/ 14404727 w 14503898"/>
              <a:gd name="connsiteY1" fmla="*/ 5397340 h 13716150"/>
              <a:gd name="connsiteX2" fmla="*/ 10198100 w 14503898"/>
              <a:gd name="connsiteY2" fmla="*/ 13715350 h 13716150"/>
              <a:gd name="connsiteX3" fmla="*/ 10198100 w 14503898"/>
              <a:gd name="connsiteY3" fmla="*/ 13716150 h 13716150"/>
              <a:gd name="connsiteX4" fmla="*/ 4180120 w 14503898"/>
              <a:gd name="connsiteY4" fmla="*/ 13716150 h 13716150"/>
              <a:gd name="connsiteX5" fmla="*/ 0 w 14503898"/>
              <a:gd name="connsiteY5" fmla="*/ 5539301 h 13716150"/>
              <a:gd name="connsiteX6" fmla="*/ 0 w 14503898"/>
              <a:gd name="connsiteY6" fmla="*/ 150 h 13716150"/>
              <a:gd name="connsiteX0" fmla="*/ 0 w 14503900"/>
              <a:gd name="connsiteY0" fmla="*/ 150 h 13716150"/>
              <a:gd name="connsiteX1" fmla="*/ 14404727 w 14503900"/>
              <a:gd name="connsiteY1" fmla="*/ 5397340 h 13716150"/>
              <a:gd name="connsiteX2" fmla="*/ 10198100 w 14503900"/>
              <a:gd name="connsiteY2" fmla="*/ 13715350 h 13716150"/>
              <a:gd name="connsiteX3" fmla="*/ 10198100 w 14503900"/>
              <a:gd name="connsiteY3" fmla="*/ 13716150 h 13716150"/>
              <a:gd name="connsiteX4" fmla="*/ 4180120 w 14503900"/>
              <a:gd name="connsiteY4" fmla="*/ 13716150 h 13716150"/>
              <a:gd name="connsiteX5" fmla="*/ 0 w 14503900"/>
              <a:gd name="connsiteY5" fmla="*/ 5539301 h 13716150"/>
              <a:gd name="connsiteX6" fmla="*/ 0 w 14503900"/>
              <a:gd name="connsiteY6" fmla="*/ 150 h 13716150"/>
              <a:gd name="connsiteX0" fmla="*/ 0 w 14404727"/>
              <a:gd name="connsiteY0" fmla="*/ 154 h 13716154"/>
              <a:gd name="connsiteX1" fmla="*/ 14404727 w 14404727"/>
              <a:gd name="connsiteY1" fmla="*/ 5397344 h 13716154"/>
              <a:gd name="connsiteX2" fmla="*/ 10198100 w 14404727"/>
              <a:gd name="connsiteY2" fmla="*/ 13715354 h 13716154"/>
              <a:gd name="connsiteX3" fmla="*/ 10198100 w 14404727"/>
              <a:gd name="connsiteY3" fmla="*/ 13716154 h 13716154"/>
              <a:gd name="connsiteX4" fmla="*/ 4180120 w 14404727"/>
              <a:gd name="connsiteY4" fmla="*/ 13716154 h 13716154"/>
              <a:gd name="connsiteX5" fmla="*/ 0 w 14404727"/>
              <a:gd name="connsiteY5" fmla="*/ 5539305 h 13716154"/>
              <a:gd name="connsiteX6" fmla="*/ 0 w 14404727"/>
              <a:gd name="connsiteY6" fmla="*/ 154 h 13716154"/>
              <a:gd name="connsiteX0" fmla="*/ 0 w 14404727"/>
              <a:gd name="connsiteY0" fmla="*/ 0 h 13716000"/>
              <a:gd name="connsiteX1" fmla="*/ 14404727 w 14404727"/>
              <a:gd name="connsiteY1" fmla="*/ 5397190 h 13716000"/>
              <a:gd name="connsiteX2" fmla="*/ 10198100 w 14404727"/>
              <a:gd name="connsiteY2" fmla="*/ 13715200 h 13716000"/>
              <a:gd name="connsiteX3" fmla="*/ 10198100 w 14404727"/>
              <a:gd name="connsiteY3" fmla="*/ 13716000 h 13716000"/>
              <a:gd name="connsiteX4" fmla="*/ 4180120 w 14404727"/>
              <a:gd name="connsiteY4" fmla="*/ 13716000 h 13716000"/>
              <a:gd name="connsiteX5" fmla="*/ 0 w 14404727"/>
              <a:gd name="connsiteY5" fmla="*/ 5539151 h 13716000"/>
              <a:gd name="connsiteX6" fmla="*/ 0 w 14404727"/>
              <a:gd name="connsiteY6" fmla="*/ 0 h 13716000"/>
              <a:gd name="connsiteX0" fmla="*/ 0 w 14404727"/>
              <a:gd name="connsiteY0" fmla="*/ 0 h 13716000"/>
              <a:gd name="connsiteX1" fmla="*/ 14404727 w 14404727"/>
              <a:gd name="connsiteY1" fmla="*/ 5397190 h 13716000"/>
              <a:gd name="connsiteX2" fmla="*/ 10198100 w 14404727"/>
              <a:gd name="connsiteY2" fmla="*/ 13715200 h 13716000"/>
              <a:gd name="connsiteX3" fmla="*/ 10198100 w 14404727"/>
              <a:gd name="connsiteY3" fmla="*/ 13716000 h 13716000"/>
              <a:gd name="connsiteX4" fmla="*/ 4180120 w 14404727"/>
              <a:gd name="connsiteY4" fmla="*/ 13716000 h 13716000"/>
              <a:gd name="connsiteX5" fmla="*/ 0 w 14404727"/>
              <a:gd name="connsiteY5" fmla="*/ 5539151 h 13716000"/>
              <a:gd name="connsiteX6" fmla="*/ 0 w 14404727"/>
              <a:gd name="connsiteY6" fmla="*/ 0 h 13716000"/>
              <a:gd name="connsiteX0" fmla="*/ 0 w 14404727"/>
              <a:gd name="connsiteY0" fmla="*/ 0 h 13716000"/>
              <a:gd name="connsiteX1" fmla="*/ 14404727 w 14404727"/>
              <a:gd name="connsiteY1" fmla="*/ 5397190 h 13716000"/>
              <a:gd name="connsiteX2" fmla="*/ 10198100 w 14404727"/>
              <a:gd name="connsiteY2" fmla="*/ 13715200 h 13716000"/>
              <a:gd name="connsiteX3" fmla="*/ 10198100 w 14404727"/>
              <a:gd name="connsiteY3" fmla="*/ 13716000 h 13716000"/>
              <a:gd name="connsiteX4" fmla="*/ 4180120 w 14404727"/>
              <a:gd name="connsiteY4" fmla="*/ 13716000 h 13716000"/>
              <a:gd name="connsiteX5" fmla="*/ 0 w 14404727"/>
              <a:gd name="connsiteY5" fmla="*/ 5539151 h 13716000"/>
              <a:gd name="connsiteX6" fmla="*/ 0 w 14404727"/>
              <a:gd name="connsiteY6" fmla="*/ 0 h 13716000"/>
              <a:gd name="connsiteX0" fmla="*/ 0 w 14404727"/>
              <a:gd name="connsiteY0" fmla="*/ 0 h 13716000"/>
              <a:gd name="connsiteX1" fmla="*/ 14404727 w 14404727"/>
              <a:gd name="connsiteY1" fmla="*/ 5397190 h 13716000"/>
              <a:gd name="connsiteX2" fmla="*/ 10198100 w 14404727"/>
              <a:gd name="connsiteY2" fmla="*/ 13715200 h 13716000"/>
              <a:gd name="connsiteX3" fmla="*/ 10198100 w 14404727"/>
              <a:gd name="connsiteY3" fmla="*/ 13716000 h 13716000"/>
              <a:gd name="connsiteX4" fmla="*/ 4180120 w 14404727"/>
              <a:gd name="connsiteY4" fmla="*/ 13716000 h 13716000"/>
              <a:gd name="connsiteX5" fmla="*/ 0 w 14404727"/>
              <a:gd name="connsiteY5" fmla="*/ 5539151 h 13716000"/>
              <a:gd name="connsiteX6" fmla="*/ 0 w 14404727"/>
              <a:gd name="connsiteY6" fmla="*/ 0 h 13716000"/>
              <a:gd name="connsiteX0" fmla="*/ 0 w 14404727"/>
              <a:gd name="connsiteY0" fmla="*/ 0 h 13716000"/>
              <a:gd name="connsiteX1" fmla="*/ 14404727 w 14404727"/>
              <a:gd name="connsiteY1" fmla="*/ 5397190 h 13716000"/>
              <a:gd name="connsiteX2" fmla="*/ 10198100 w 14404727"/>
              <a:gd name="connsiteY2" fmla="*/ 13715200 h 13716000"/>
              <a:gd name="connsiteX3" fmla="*/ 10198100 w 14404727"/>
              <a:gd name="connsiteY3" fmla="*/ 13716000 h 13716000"/>
              <a:gd name="connsiteX4" fmla="*/ 4180120 w 14404727"/>
              <a:gd name="connsiteY4" fmla="*/ 13716000 h 13716000"/>
              <a:gd name="connsiteX5" fmla="*/ 0 w 14404727"/>
              <a:gd name="connsiteY5" fmla="*/ 5539151 h 13716000"/>
              <a:gd name="connsiteX6" fmla="*/ 0 w 14404727"/>
              <a:gd name="connsiteY6" fmla="*/ 0 h 13716000"/>
              <a:gd name="connsiteX0" fmla="*/ 0 w 14404727"/>
              <a:gd name="connsiteY0" fmla="*/ 0 h 13723436"/>
              <a:gd name="connsiteX1" fmla="*/ 14404727 w 14404727"/>
              <a:gd name="connsiteY1" fmla="*/ 5397190 h 13723436"/>
              <a:gd name="connsiteX2" fmla="*/ 10198100 w 14404727"/>
              <a:gd name="connsiteY2" fmla="*/ 13715200 h 13723436"/>
              <a:gd name="connsiteX3" fmla="*/ 10198100 w 14404727"/>
              <a:gd name="connsiteY3" fmla="*/ 13716000 h 13723436"/>
              <a:gd name="connsiteX4" fmla="*/ 10181523 w 14404727"/>
              <a:gd name="connsiteY4" fmla="*/ 13723436 h 13723436"/>
              <a:gd name="connsiteX5" fmla="*/ 4180120 w 14404727"/>
              <a:gd name="connsiteY5" fmla="*/ 13716000 h 13723436"/>
              <a:gd name="connsiteX6" fmla="*/ 0 w 14404727"/>
              <a:gd name="connsiteY6" fmla="*/ 5539151 h 13723436"/>
              <a:gd name="connsiteX7" fmla="*/ 0 w 14404727"/>
              <a:gd name="connsiteY7" fmla="*/ 0 h 13723436"/>
              <a:gd name="connsiteX0" fmla="*/ 0 w 14404727"/>
              <a:gd name="connsiteY0" fmla="*/ 0 h 13716000"/>
              <a:gd name="connsiteX1" fmla="*/ 14404727 w 14404727"/>
              <a:gd name="connsiteY1" fmla="*/ 5397190 h 13716000"/>
              <a:gd name="connsiteX2" fmla="*/ 10198100 w 14404727"/>
              <a:gd name="connsiteY2" fmla="*/ 13715200 h 13716000"/>
              <a:gd name="connsiteX3" fmla="*/ 10198100 w 14404727"/>
              <a:gd name="connsiteY3" fmla="*/ 13716000 h 13716000"/>
              <a:gd name="connsiteX4" fmla="*/ 4180120 w 14404727"/>
              <a:gd name="connsiteY4" fmla="*/ 13716000 h 13716000"/>
              <a:gd name="connsiteX5" fmla="*/ 0 w 14404727"/>
              <a:gd name="connsiteY5" fmla="*/ 5539151 h 13716000"/>
              <a:gd name="connsiteX6" fmla="*/ 0 w 14404727"/>
              <a:gd name="connsiteY6" fmla="*/ 0 h 13716000"/>
              <a:gd name="connsiteX0" fmla="*/ 0 w 14404727"/>
              <a:gd name="connsiteY0" fmla="*/ 0 h 13738306"/>
              <a:gd name="connsiteX1" fmla="*/ 14404727 w 14404727"/>
              <a:gd name="connsiteY1" fmla="*/ 5397190 h 13738306"/>
              <a:gd name="connsiteX2" fmla="*/ 10198100 w 14404727"/>
              <a:gd name="connsiteY2" fmla="*/ 13715200 h 13738306"/>
              <a:gd name="connsiteX3" fmla="*/ 10198100 w 14404727"/>
              <a:gd name="connsiteY3" fmla="*/ 13716000 h 13738306"/>
              <a:gd name="connsiteX4" fmla="*/ 7148828 w 14404727"/>
              <a:gd name="connsiteY4" fmla="*/ 13738306 h 13738306"/>
              <a:gd name="connsiteX5" fmla="*/ 4180120 w 14404727"/>
              <a:gd name="connsiteY5" fmla="*/ 13716000 h 13738306"/>
              <a:gd name="connsiteX6" fmla="*/ 0 w 14404727"/>
              <a:gd name="connsiteY6" fmla="*/ 5539151 h 13738306"/>
              <a:gd name="connsiteX7" fmla="*/ 0 w 14404727"/>
              <a:gd name="connsiteY7" fmla="*/ 0 h 13738306"/>
              <a:gd name="connsiteX0" fmla="*/ 0 w 14404727"/>
              <a:gd name="connsiteY0" fmla="*/ 0 h 13738306"/>
              <a:gd name="connsiteX1" fmla="*/ 14404727 w 14404727"/>
              <a:gd name="connsiteY1" fmla="*/ 5397190 h 13738306"/>
              <a:gd name="connsiteX2" fmla="*/ 10198100 w 14404727"/>
              <a:gd name="connsiteY2" fmla="*/ 13715200 h 13738306"/>
              <a:gd name="connsiteX3" fmla="*/ 10198100 w 14404727"/>
              <a:gd name="connsiteY3" fmla="*/ 13716000 h 13738306"/>
              <a:gd name="connsiteX4" fmla="*/ 7148828 w 14404727"/>
              <a:gd name="connsiteY4" fmla="*/ 13738306 h 13738306"/>
              <a:gd name="connsiteX5" fmla="*/ 4180120 w 14404727"/>
              <a:gd name="connsiteY5" fmla="*/ 13716000 h 13738306"/>
              <a:gd name="connsiteX6" fmla="*/ 0 w 14404727"/>
              <a:gd name="connsiteY6" fmla="*/ 5539151 h 13738306"/>
              <a:gd name="connsiteX7" fmla="*/ 0 w 14404727"/>
              <a:gd name="connsiteY7" fmla="*/ 0 h 13738306"/>
              <a:gd name="connsiteX0" fmla="*/ 0 w 14404727"/>
              <a:gd name="connsiteY0" fmla="*/ 0 h 13738306"/>
              <a:gd name="connsiteX1" fmla="*/ 14404727 w 14404727"/>
              <a:gd name="connsiteY1" fmla="*/ 5397190 h 13738306"/>
              <a:gd name="connsiteX2" fmla="*/ 10198100 w 14404727"/>
              <a:gd name="connsiteY2" fmla="*/ 13715200 h 13738306"/>
              <a:gd name="connsiteX3" fmla="*/ 7148828 w 14404727"/>
              <a:gd name="connsiteY3" fmla="*/ 13738306 h 13738306"/>
              <a:gd name="connsiteX4" fmla="*/ 4180120 w 14404727"/>
              <a:gd name="connsiteY4" fmla="*/ 13716000 h 13738306"/>
              <a:gd name="connsiteX5" fmla="*/ 0 w 14404727"/>
              <a:gd name="connsiteY5" fmla="*/ 5539151 h 13738306"/>
              <a:gd name="connsiteX6" fmla="*/ 0 w 14404727"/>
              <a:gd name="connsiteY6" fmla="*/ 0 h 13738306"/>
              <a:gd name="connsiteX0" fmla="*/ 0 w 14544978"/>
              <a:gd name="connsiteY0" fmla="*/ 0 h 13738306"/>
              <a:gd name="connsiteX1" fmla="*/ 14404727 w 14544978"/>
              <a:gd name="connsiteY1" fmla="*/ 5397190 h 13738306"/>
              <a:gd name="connsiteX2" fmla="*/ 7148828 w 14544978"/>
              <a:gd name="connsiteY2" fmla="*/ 13738306 h 13738306"/>
              <a:gd name="connsiteX3" fmla="*/ 4180120 w 14544978"/>
              <a:gd name="connsiteY3" fmla="*/ 13716000 h 13738306"/>
              <a:gd name="connsiteX4" fmla="*/ 0 w 14544978"/>
              <a:gd name="connsiteY4" fmla="*/ 5539151 h 13738306"/>
              <a:gd name="connsiteX5" fmla="*/ 0 w 14544978"/>
              <a:gd name="connsiteY5" fmla="*/ 0 h 13738306"/>
              <a:gd name="connsiteX0" fmla="*/ 0 w 14544978"/>
              <a:gd name="connsiteY0" fmla="*/ 0 h 13738306"/>
              <a:gd name="connsiteX1" fmla="*/ 11344548 w 14544978"/>
              <a:gd name="connsiteY1" fmla="*/ 4252334 h 13738306"/>
              <a:gd name="connsiteX2" fmla="*/ 14404727 w 14544978"/>
              <a:gd name="connsiteY2" fmla="*/ 5397190 h 13738306"/>
              <a:gd name="connsiteX3" fmla="*/ 7148828 w 14544978"/>
              <a:gd name="connsiteY3" fmla="*/ 13738306 h 13738306"/>
              <a:gd name="connsiteX4" fmla="*/ 4180120 w 14544978"/>
              <a:gd name="connsiteY4" fmla="*/ 13716000 h 13738306"/>
              <a:gd name="connsiteX5" fmla="*/ 0 w 14544978"/>
              <a:gd name="connsiteY5" fmla="*/ 5539151 h 13738306"/>
              <a:gd name="connsiteX6" fmla="*/ 0 w 14544978"/>
              <a:gd name="connsiteY6" fmla="*/ 0 h 13738306"/>
              <a:gd name="connsiteX0" fmla="*/ 0 w 11344548"/>
              <a:gd name="connsiteY0" fmla="*/ 0 h 13738306"/>
              <a:gd name="connsiteX1" fmla="*/ 11344548 w 11344548"/>
              <a:gd name="connsiteY1" fmla="*/ 4252334 h 13738306"/>
              <a:gd name="connsiteX2" fmla="*/ 7148828 w 11344548"/>
              <a:gd name="connsiteY2" fmla="*/ 13738306 h 13738306"/>
              <a:gd name="connsiteX3" fmla="*/ 4180120 w 11344548"/>
              <a:gd name="connsiteY3" fmla="*/ 13716000 h 13738306"/>
              <a:gd name="connsiteX4" fmla="*/ 0 w 11344548"/>
              <a:gd name="connsiteY4" fmla="*/ 5539151 h 13738306"/>
              <a:gd name="connsiteX5" fmla="*/ 0 w 11344548"/>
              <a:gd name="connsiteY5" fmla="*/ 0 h 13738306"/>
              <a:gd name="connsiteX0" fmla="*/ 0 w 14406686"/>
              <a:gd name="connsiteY0" fmla="*/ 0 h 13738306"/>
              <a:gd name="connsiteX1" fmla="*/ 14406686 w 14406686"/>
              <a:gd name="connsiteY1" fmla="*/ 5456666 h 13738306"/>
              <a:gd name="connsiteX2" fmla="*/ 7148828 w 14406686"/>
              <a:gd name="connsiteY2" fmla="*/ 13738306 h 13738306"/>
              <a:gd name="connsiteX3" fmla="*/ 4180120 w 14406686"/>
              <a:gd name="connsiteY3" fmla="*/ 13716000 h 13738306"/>
              <a:gd name="connsiteX4" fmla="*/ 0 w 14406686"/>
              <a:gd name="connsiteY4" fmla="*/ 5539151 h 13738306"/>
              <a:gd name="connsiteX5" fmla="*/ 0 w 14406686"/>
              <a:gd name="connsiteY5" fmla="*/ 0 h 13738306"/>
              <a:gd name="connsiteX0" fmla="*/ 0 w 14406686"/>
              <a:gd name="connsiteY0" fmla="*/ 0 h 13716000"/>
              <a:gd name="connsiteX1" fmla="*/ 14406686 w 14406686"/>
              <a:gd name="connsiteY1" fmla="*/ 5456666 h 13716000"/>
              <a:gd name="connsiteX2" fmla="*/ 10181523 w 14406686"/>
              <a:gd name="connsiteY2" fmla="*/ 13693702 h 13716000"/>
              <a:gd name="connsiteX3" fmla="*/ 4180120 w 14406686"/>
              <a:gd name="connsiteY3" fmla="*/ 13716000 h 13716000"/>
              <a:gd name="connsiteX4" fmla="*/ 0 w 14406686"/>
              <a:gd name="connsiteY4" fmla="*/ 5539151 h 13716000"/>
              <a:gd name="connsiteX5" fmla="*/ 0 w 14406686"/>
              <a:gd name="connsiteY5" fmla="*/ 0 h 13716000"/>
              <a:gd name="connsiteX0" fmla="*/ 0 w 14377243"/>
              <a:gd name="connsiteY0" fmla="*/ 0 h 13716000"/>
              <a:gd name="connsiteX1" fmla="*/ 14377243 w 14377243"/>
              <a:gd name="connsiteY1" fmla="*/ 5441798 h 13716000"/>
              <a:gd name="connsiteX2" fmla="*/ 10181523 w 14377243"/>
              <a:gd name="connsiteY2" fmla="*/ 13693702 h 13716000"/>
              <a:gd name="connsiteX3" fmla="*/ 4180120 w 14377243"/>
              <a:gd name="connsiteY3" fmla="*/ 13716000 h 13716000"/>
              <a:gd name="connsiteX4" fmla="*/ 0 w 14377243"/>
              <a:gd name="connsiteY4" fmla="*/ 5539151 h 13716000"/>
              <a:gd name="connsiteX5" fmla="*/ 0 w 14377243"/>
              <a:gd name="connsiteY5" fmla="*/ 0 h 13716000"/>
              <a:gd name="connsiteX0" fmla="*/ 14383220 w 14383220"/>
              <a:gd name="connsiteY0" fmla="*/ 0 h 13760604"/>
              <a:gd name="connsiteX1" fmla="*/ 14377243 w 14383220"/>
              <a:gd name="connsiteY1" fmla="*/ 5486402 h 13760604"/>
              <a:gd name="connsiteX2" fmla="*/ 10181523 w 14383220"/>
              <a:gd name="connsiteY2" fmla="*/ 13738306 h 13760604"/>
              <a:gd name="connsiteX3" fmla="*/ 4180120 w 14383220"/>
              <a:gd name="connsiteY3" fmla="*/ 13760604 h 13760604"/>
              <a:gd name="connsiteX4" fmla="*/ 0 w 14383220"/>
              <a:gd name="connsiteY4" fmla="*/ 5583755 h 13760604"/>
              <a:gd name="connsiteX5" fmla="*/ 14383220 w 14383220"/>
              <a:gd name="connsiteY5" fmla="*/ 0 h 13760604"/>
              <a:gd name="connsiteX0" fmla="*/ 10203101 w 10203101"/>
              <a:gd name="connsiteY0" fmla="*/ 0 h 13760604"/>
              <a:gd name="connsiteX1" fmla="*/ 10197124 w 10203101"/>
              <a:gd name="connsiteY1" fmla="*/ 5486402 h 13760604"/>
              <a:gd name="connsiteX2" fmla="*/ 6001404 w 10203101"/>
              <a:gd name="connsiteY2" fmla="*/ 13738306 h 13760604"/>
              <a:gd name="connsiteX3" fmla="*/ 1 w 10203101"/>
              <a:gd name="connsiteY3" fmla="*/ 13760604 h 13760604"/>
              <a:gd name="connsiteX4" fmla="*/ 4608810 w 10203101"/>
              <a:gd name="connsiteY4" fmla="*/ 8146 h 13760604"/>
              <a:gd name="connsiteX5" fmla="*/ 10203101 w 10203101"/>
              <a:gd name="connsiteY5" fmla="*/ 0 h 13760604"/>
              <a:gd name="connsiteX0" fmla="*/ 10203099 w 10203099"/>
              <a:gd name="connsiteY0" fmla="*/ 0 h 13760604"/>
              <a:gd name="connsiteX1" fmla="*/ 10197122 w 10203099"/>
              <a:gd name="connsiteY1" fmla="*/ 5486402 h 13760604"/>
              <a:gd name="connsiteX2" fmla="*/ 6001402 w 10203099"/>
              <a:gd name="connsiteY2" fmla="*/ 13738306 h 13760604"/>
              <a:gd name="connsiteX3" fmla="*/ -1 w 10203099"/>
              <a:gd name="connsiteY3" fmla="*/ 13760604 h 13760604"/>
              <a:gd name="connsiteX4" fmla="*/ 7612060 w 10203099"/>
              <a:gd name="connsiteY4" fmla="*/ 8146 h 13760604"/>
              <a:gd name="connsiteX5" fmla="*/ 10203099 w 10203099"/>
              <a:gd name="connsiteY5" fmla="*/ 0 h 13760604"/>
              <a:gd name="connsiteX0" fmla="*/ 10203101 w 10203101"/>
              <a:gd name="connsiteY0" fmla="*/ 0 h 13760604"/>
              <a:gd name="connsiteX1" fmla="*/ 10197124 w 10203101"/>
              <a:gd name="connsiteY1" fmla="*/ 5486402 h 13760604"/>
              <a:gd name="connsiteX2" fmla="*/ 6001404 w 10203101"/>
              <a:gd name="connsiteY2" fmla="*/ 13738306 h 13760604"/>
              <a:gd name="connsiteX3" fmla="*/ 1 w 10203101"/>
              <a:gd name="connsiteY3" fmla="*/ 13760604 h 13760604"/>
              <a:gd name="connsiteX4" fmla="*/ 7332347 w 10203101"/>
              <a:gd name="connsiteY4" fmla="*/ 23014 h 13760604"/>
              <a:gd name="connsiteX5" fmla="*/ 10203101 w 10203101"/>
              <a:gd name="connsiteY5" fmla="*/ 0 h 13760604"/>
              <a:gd name="connsiteX0" fmla="*/ 10203099 w 10203099"/>
              <a:gd name="connsiteY0" fmla="*/ 0 h 13760604"/>
              <a:gd name="connsiteX1" fmla="*/ 10197122 w 10203099"/>
              <a:gd name="connsiteY1" fmla="*/ 5486402 h 13760604"/>
              <a:gd name="connsiteX2" fmla="*/ 6001402 w 10203099"/>
              <a:gd name="connsiteY2" fmla="*/ 13738306 h 13760604"/>
              <a:gd name="connsiteX3" fmla="*/ -1 w 10203099"/>
              <a:gd name="connsiteY3" fmla="*/ 13760604 h 13760604"/>
              <a:gd name="connsiteX4" fmla="*/ 7288178 w 10203099"/>
              <a:gd name="connsiteY4" fmla="*/ 23014 h 13760604"/>
              <a:gd name="connsiteX5" fmla="*/ 10203099 w 10203099"/>
              <a:gd name="connsiteY5" fmla="*/ 0 h 13760604"/>
              <a:gd name="connsiteX0" fmla="*/ 10203101 w 10203101"/>
              <a:gd name="connsiteY0" fmla="*/ 36460 h 13797064"/>
              <a:gd name="connsiteX1" fmla="*/ 10197124 w 10203101"/>
              <a:gd name="connsiteY1" fmla="*/ 5522862 h 13797064"/>
              <a:gd name="connsiteX2" fmla="*/ 6001404 w 10203101"/>
              <a:gd name="connsiteY2" fmla="*/ 13774766 h 13797064"/>
              <a:gd name="connsiteX3" fmla="*/ 1 w 10203101"/>
              <a:gd name="connsiteY3" fmla="*/ 13797064 h 13797064"/>
              <a:gd name="connsiteX4" fmla="*/ 7155684 w 10203101"/>
              <a:gd name="connsiteY4" fmla="*/ 0 h 13797064"/>
              <a:gd name="connsiteX5" fmla="*/ 10203101 w 10203101"/>
              <a:gd name="connsiteY5" fmla="*/ 36460 h 13797064"/>
              <a:gd name="connsiteX0" fmla="*/ 10203099 w 10203099"/>
              <a:gd name="connsiteY0" fmla="*/ 6724 h 13767328"/>
              <a:gd name="connsiteX1" fmla="*/ 10197122 w 10203099"/>
              <a:gd name="connsiteY1" fmla="*/ 5493126 h 13767328"/>
              <a:gd name="connsiteX2" fmla="*/ 6001402 w 10203099"/>
              <a:gd name="connsiteY2" fmla="*/ 13745030 h 13767328"/>
              <a:gd name="connsiteX3" fmla="*/ -1 w 10203099"/>
              <a:gd name="connsiteY3" fmla="*/ 13767328 h 13767328"/>
              <a:gd name="connsiteX4" fmla="*/ 7155682 w 10203099"/>
              <a:gd name="connsiteY4" fmla="*/ 0 h 13767328"/>
              <a:gd name="connsiteX5" fmla="*/ 10203099 w 10203099"/>
              <a:gd name="connsiteY5" fmla="*/ 6724 h 13767328"/>
              <a:gd name="connsiteX0" fmla="*/ 9996996 w 9996996"/>
              <a:gd name="connsiteY0" fmla="*/ 6724 h 13767328"/>
              <a:gd name="connsiteX1" fmla="*/ 9991019 w 9996996"/>
              <a:gd name="connsiteY1" fmla="*/ 5493126 h 13767328"/>
              <a:gd name="connsiteX2" fmla="*/ 5795299 w 9996996"/>
              <a:gd name="connsiteY2" fmla="*/ 13745030 h 13767328"/>
              <a:gd name="connsiteX3" fmla="*/ 0 w 9996996"/>
              <a:gd name="connsiteY3" fmla="*/ 13767328 h 13767328"/>
              <a:gd name="connsiteX4" fmla="*/ 6949579 w 9996996"/>
              <a:gd name="connsiteY4" fmla="*/ 0 h 13767328"/>
              <a:gd name="connsiteX5" fmla="*/ 9996996 w 9996996"/>
              <a:gd name="connsiteY5" fmla="*/ 6724 h 13767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996996" h="13767328">
                <a:moveTo>
                  <a:pt x="9996996" y="6724"/>
                </a:moveTo>
                <a:cubicBezTo>
                  <a:pt x="9995004" y="1835525"/>
                  <a:pt x="9993011" y="3664325"/>
                  <a:pt x="9991019" y="5493126"/>
                </a:cubicBezTo>
                <a:lnTo>
                  <a:pt x="5795299" y="13745030"/>
                </a:lnTo>
                <a:lnTo>
                  <a:pt x="0" y="13767328"/>
                </a:lnTo>
                <a:lnTo>
                  <a:pt x="6949579" y="0"/>
                </a:lnTo>
                <a:lnTo>
                  <a:pt x="9996996" y="6724"/>
                </a:lnTo>
                <a:close/>
              </a:path>
            </a:pathLst>
          </a:custGeom>
          <a:solidFill>
            <a:srgbClr val="BFBFBF"/>
          </a:solidFill>
        </p:spPr>
        <p:txBody>
          <a:bodyPr wrap="square">
            <a:no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8318791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DD2F593-9D54-4299-8CC1-74DA173D6F1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87ED329-121E-4EAB-A3AA-3A081E4211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BD18E5-A244-4055-AE38-1A51E7DB18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77336-B76A-40A4-85DB-365387B0391A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92E030-E4DC-4972-A659-BCBD60F136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C08954-4D04-4B3B-9D7A-730B6C9BFD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93D4E-9B99-48A2-BEAF-86766A8E8A1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855640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5C9A1-4D1C-3742-BB27-EA74F2BAB7B1}" type="datetimeFigureOut">
              <a:rPr lang="en-US" smtClean="0"/>
              <a:t>6/13/2024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B9166-08E7-9441-8614-A72E2AD493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00991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5C9A1-4D1C-3742-BB27-EA74F2BAB7B1}" type="datetimeFigureOut">
              <a:rPr lang="en-US" smtClean="0"/>
              <a:t>6/13/2024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B9166-08E7-9441-8614-A72E2AD493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726567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5C9A1-4D1C-3742-BB27-EA74F2BAB7B1}" type="datetimeFigureOut">
              <a:rPr lang="en-US" smtClean="0"/>
              <a:t>6/13/2024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B9166-08E7-9441-8614-A72E2AD493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235189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5C9A1-4D1C-3742-BB27-EA74F2BAB7B1}" type="datetimeFigureOut">
              <a:rPr lang="en-US" smtClean="0"/>
              <a:t>6/13/2024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B9166-08E7-9441-8614-A72E2AD493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093655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5C9A1-4D1C-3742-BB27-EA74F2BAB7B1}" type="datetimeFigureOut">
              <a:rPr lang="en-US" smtClean="0"/>
              <a:t>6/13/2024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B9166-08E7-9441-8614-A72E2AD493CF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059562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5C9A1-4D1C-3742-BB27-EA74F2BAB7B1}" type="datetimeFigureOut">
              <a:rPr lang="en-US" smtClean="0"/>
              <a:t>6/13/2024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B9166-08E7-9441-8614-A72E2AD493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258611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5C9A1-4D1C-3742-BB27-EA74F2BAB7B1}" type="datetimeFigureOut">
              <a:rPr lang="en-US" smtClean="0"/>
              <a:t>6/13/2024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B9166-08E7-9441-8614-A72E2AD493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349292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5C9A1-4D1C-3742-BB27-EA74F2BAB7B1}" type="datetimeFigureOut">
              <a:rPr lang="en-US" smtClean="0"/>
              <a:t>6/13/2024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B9166-08E7-9441-8614-A72E2AD493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50835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FF55C9A1-4D1C-3742-BB27-EA74F2BAB7B1}" type="datetimeFigureOut">
              <a:rPr lang="en-US" smtClean="0"/>
              <a:t>6/13/2024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B9166-08E7-9441-8614-A72E2AD493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54208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0_PresTitle-Red-Subtitle-3Photo">
    <p:bg>
      <p:bgPr>
        <a:solidFill>
          <a:srgbClr val="99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C831F4AD-F5F1-714B-860E-862D70D3CB2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9288" y="5914888"/>
            <a:ext cx="2023203" cy="527792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C0587D48-751F-A84B-A89D-86A2094EA8D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000" y="644652"/>
            <a:ext cx="8058912" cy="2101701"/>
          </a:xfrm>
        </p:spPr>
        <p:txBody>
          <a:bodyPr>
            <a:normAutofit/>
          </a:bodyPr>
          <a:lstStyle>
            <a:lvl1pPr>
              <a:defRPr sz="5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0872E321-AB77-6847-8DE1-B45A93C7B14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1000" y="3626723"/>
            <a:ext cx="7793736" cy="350917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D6A569E-4D64-A847-8F12-8A4DD2C97B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1000" y="2794623"/>
            <a:ext cx="8058912" cy="420688"/>
          </a:xfrm>
        </p:spPr>
        <p:txBody>
          <a:bodyPr>
            <a:noAutofit/>
          </a:bodyPr>
          <a:lstStyle>
            <a:lvl1pPr marL="0" indent="0">
              <a:buNone/>
              <a:defRPr sz="25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Optional Subtitle here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283D50BB-72E6-2840-AC45-F38F909AB5B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81000" y="3977640"/>
            <a:ext cx="7793736" cy="350917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Affiliation or delete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FE16C205-F05B-D14A-ACD3-72F6BD58E57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81000" y="4337665"/>
            <a:ext cx="7491984" cy="350917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Extra or delete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94E44A09-C1FA-784A-9BD4-0E63F5979E2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81000" y="4697690"/>
            <a:ext cx="7491984" cy="350917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Extra or delete</a:t>
            </a:r>
          </a:p>
        </p:txBody>
      </p:sp>
      <p:sp>
        <p:nvSpPr>
          <p:cNvPr id="20" name="Picture Placeholder 9">
            <a:extLst>
              <a:ext uri="{FF2B5EF4-FFF2-40B4-BE49-F238E27FC236}">
                <a16:creationId xmlns:a16="http://schemas.microsoft.com/office/drawing/2014/main" id="{45DFACC5-57EB-DB44-ADCF-ACD35040200E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0169912" y="2896070"/>
            <a:ext cx="2036956" cy="3976798"/>
          </a:xfrm>
          <a:custGeom>
            <a:avLst/>
            <a:gdLst>
              <a:gd name="connsiteX0" fmla="*/ 0 w 4082439"/>
              <a:gd name="connsiteY0" fmla="*/ 0 h 7983337"/>
              <a:gd name="connsiteX1" fmla="*/ 4082439 w 4082439"/>
              <a:gd name="connsiteY1" fmla="*/ 7983337 h 7983337"/>
              <a:gd name="connsiteX2" fmla="*/ 0 w 4082439"/>
              <a:gd name="connsiteY2" fmla="*/ 7983337 h 7983337"/>
              <a:gd name="connsiteX0" fmla="*/ 4078526 w 4082439"/>
              <a:gd name="connsiteY0" fmla="*/ 0 h 7998205"/>
              <a:gd name="connsiteX1" fmla="*/ 4082439 w 4082439"/>
              <a:gd name="connsiteY1" fmla="*/ 7998205 h 7998205"/>
              <a:gd name="connsiteX2" fmla="*/ 0 w 4082439"/>
              <a:gd name="connsiteY2" fmla="*/ 7998205 h 7998205"/>
              <a:gd name="connsiteX3" fmla="*/ 4078526 w 4082439"/>
              <a:gd name="connsiteY3" fmla="*/ 0 h 7998205"/>
              <a:gd name="connsiteX0" fmla="*/ 4078526 w 4082439"/>
              <a:gd name="connsiteY0" fmla="*/ 0 h 8005639"/>
              <a:gd name="connsiteX1" fmla="*/ 4082439 w 4082439"/>
              <a:gd name="connsiteY1" fmla="*/ 7998205 h 8005639"/>
              <a:gd name="connsiteX2" fmla="*/ 1315655 w 4082439"/>
              <a:gd name="connsiteY2" fmla="*/ 8005639 h 8005639"/>
              <a:gd name="connsiteX3" fmla="*/ 0 w 4082439"/>
              <a:gd name="connsiteY3" fmla="*/ 7998205 h 8005639"/>
              <a:gd name="connsiteX4" fmla="*/ 4078526 w 4082439"/>
              <a:gd name="connsiteY4" fmla="*/ 0 h 8005639"/>
              <a:gd name="connsiteX0" fmla="*/ 2762871 w 2766784"/>
              <a:gd name="connsiteY0" fmla="*/ 0 h 8005639"/>
              <a:gd name="connsiteX1" fmla="*/ 2766784 w 2766784"/>
              <a:gd name="connsiteY1" fmla="*/ 7998205 h 8005639"/>
              <a:gd name="connsiteX2" fmla="*/ 0 w 2766784"/>
              <a:gd name="connsiteY2" fmla="*/ 8005639 h 8005639"/>
              <a:gd name="connsiteX3" fmla="*/ 2762871 w 2766784"/>
              <a:gd name="connsiteY3" fmla="*/ 0 h 8005639"/>
              <a:gd name="connsiteX0" fmla="*/ 3016400 w 3020313"/>
              <a:gd name="connsiteY0" fmla="*/ 0 h 8005639"/>
              <a:gd name="connsiteX1" fmla="*/ 3020313 w 3020313"/>
              <a:gd name="connsiteY1" fmla="*/ 7998205 h 8005639"/>
              <a:gd name="connsiteX2" fmla="*/ 0 w 3020313"/>
              <a:gd name="connsiteY2" fmla="*/ 8005639 h 8005639"/>
              <a:gd name="connsiteX3" fmla="*/ 3016400 w 3020313"/>
              <a:gd name="connsiteY3" fmla="*/ 0 h 8005639"/>
              <a:gd name="connsiteX0" fmla="*/ 3016400 w 3020313"/>
              <a:gd name="connsiteY0" fmla="*/ 0 h 7916429"/>
              <a:gd name="connsiteX1" fmla="*/ 3020313 w 3020313"/>
              <a:gd name="connsiteY1" fmla="*/ 7908995 h 7916429"/>
              <a:gd name="connsiteX2" fmla="*/ 0 w 3020313"/>
              <a:gd name="connsiteY2" fmla="*/ 7916429 h 7916429"/>
              <a:gd name="connsiteX3" fmla="*/ 3016400 w 3020313"/>
              <a:gd name="connsiteY3" fmla="*/ 0 h 7916429"/>
              <a:gd name="connsiteX0" fmla="*/ 3016400 w 3020313"/>
              <a:gd name="connsiteY0" fmla="*/ 0 h 7938704"/>
              <a:gd name="connsiteX1" fmla="*/ 3020313 w 3020313"/>
              <a:gd name="connsiteY1" fmla="*/ 7938704 h 7938704"/>
              <a:gd name="connsiteX2" fmla="*/ 0 w 3020313"/>
              <a:gd name="connsiteY2" fmla="*/ 7916429 h 7938704"/>
              <a:gd name="connsiteX3" fmla="*/ 3016400 w 3020313"/>
              <a:gd name="connsiteY3" fmla="*/ 0 h 7938704"/>
              <a:gd name="connsiteX0" fmla="*/ 3016400 w 3020313"/>
              <a:gd name="connsiteY0" fmla="*/ 0 h 7946137"/>
              <a:gd name="connsiteX1" fmla="*/ 3020313 w 3020313"/>
              <a:gd name="connsiteY1" fmla="*/ 7938704 h 7946137"/>
              <a:gd name="connsiteX2" fmla="*/ 0 w 3020313"/>
              <a:gd name="connsiteY2" fmla="*/ 7946137 h 7946137"/>
              <a:gd name="connsiteX3" fmla="*/ 3016400 w 3020313"/>
              <a:gd name="connsiteY3" fmla="*/ 0 h 7946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20313" h="7946137">
                <a:moveTo>
                  <a:pt x="3016400" y="0"/>
                </a:moveTo>
                <a:cubicBezTo>
                  <a:pt x="3017704" y="2666068"/>
                  <a:pt x="3019009" y="5272636"/>
                  <a:pt x="3020313" y="7938704"/>
                </a:cubicBezTo>
                <a:lnTo>
                  <a:pt x="0" y="7946137"/>
                </a:lnTo>
                <a:lnTo>
                  <a:pt x="3016400" y="0"/>
                </a:lnTo>
                <a:close/>
              </a:path>
            </a:pathLst>
          </a:custGeom>
          <a:solidFill>
            <a:srgbClr val="BFBFBF"/>
          </a:solidFill>
        </p:spPr>
        <p:txBody>
          <a:bodyPr wrap="square">
            <a:noAutofit/>
          </a:bodyPr>
          <a:lstStyle/>
          <a:p>
            <a:endParaRPr lang="en-GB" dirty="0"/>
          </a:p>
        </p:txBody>
      </p:sp>
      <p:sp>
        <p:nvSpPr>
          <p:cNvPr id="22" name="Picture Placeholder 14">
            <a:extLst>
              <a:ext uri="{FF2B5EF4-FFF2-40B4-BE49-F238E27FC236}">
                <a16:creationId xmlns:a16="http://schemas.microsoft.com/office/drawing/2014/main" id="{56EEAE7E-3792-D34F-966B-BD1725ACB4C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161658" y="2728332"/>
            <a:ext cx="5045211" cy="4140985"/>
          </a:xfrm>
          <a:custGeom>
            <a:avLst/>
            <a:gdLst>
              <a:gd name="connsiteX0" fmla="*/ 0 w 10198100"/>
              <a:gd name="connsiteY0" fmla="*/ 0 h 13716000"/>
              <a:gd name="connsiteX1" fmla="*/ 3186698 w 10198100"/>
              <a:gd name="connsiteY1" fmla="*/ 0 h 13716000"/>
              <a:gd name="connsiteX2" fmla="*/ 10198100 w 10198100"/>
              <a:gd name="connsiteY2" fmla="*/ 13715200 h 13716000"/>
              <a:gd name="connsiteX3" fmla="*/ 10198100 w 10198100"/>
              <a:gd name="connsiteY3" fmla="*/ 13716000 h 13716000"/>
              <a:gd name="connsiteX4" fmla="*/ 4180120 w 10198100"/>
              <a:gd name="connsiteY4" fmla="*/ 13716000 h 13716000"/>
              <a:gd name="connsiteX5" fmla="*/ 0 w 10198100"/>
              <a:gd name="connsiteY5" fmla="*/ 5539151 h 13716000"/>
              <a:gd name="connsiteX0" fmla="*/ 0 w 14404727"/>
              <a:gd name="connsiteY0" fmla="*/ 0 h 13716000"/>
              <a:gd name="connsiteX1" fmla="*/ 14404727 w 14404727"/>
              <a:gd name="connsiteY1" fmla="*/ 0 h 13716000"/>
              <a:gd name="connsiteX2" fmla="*/ 10198100 w 14404727"/>
              <a:gd name="connsiteY2" fmla="*/ 13715200 h 13716000"/>
              <a:gd name="connsiteX3" fmla="*/ 10198100 w 14404727"/>
              <a:gd name="connsiteY3" fmla="*/ 13716000 h 13716000"/>
              <a:gd name="connsiteX4" fmla="*/ 4180120 w 14404727"/>
              <a:gd name="connsiteY4" fmla="*/ 13716000 h 13716000"/>
              <a:gd name="connsiteX5" fmla="*/ 0 w 14404727"/>
              <a:gd name="connsiteY5" fmla="*/ 5539151 h 13716000"/>
              <a:gd name="connsiteX6" fmla="*/ 0 w 14404727"/>
              <a:gd name="connsiteY6" fmla="*/ 0 h 13716000"/>
              <a:gd name="connsiteX0" fmla="*/ 0 w 14404727"/>
              <a:gd name="connsiteY0" fmla="*/ 0 h 13716000"/>
              <a:gd name="connsiteX1" fmla="*/ 14404727 w 14404727"/>
              <a:gd name="connsiteY1" fmla="*/ 0 h 13716000"/>
              <a:gd name="connsiteX2" fmla="*/ 10198100 w 14404727"/>
              <a:gd name="connsiteY2" fmla="*/ 13715200 h 13716000"/>
              <a:gd name="connsiteX3" fmla="*/ 10198100 w 14404727"/>
              <a:gd name="connsiteY3" fmla="*/ 13716000 h 13716000"/>
              <a:gd name="connsiteX4" fmla="*/ 4180120 w 14404727"/>
              <a:gd name="connsiteY4" fmla="*/ 13716000 h 13716000"/>
              <a:gd name="connsiteX5" fmla="*/ 0 w 14404727"/>
              <a:gd name="connsiteY5" fmla="*/ 5539151 h 13716000"/>
              <a:gd name="connsiteX6" fmla="*/ 0 w 14404727"/>
              <a:gd name="connsiteY6" fmla="*/ 0 h 13716000"/>
              <a:gd name="connsiteX0" fmla="*/ 0 w 13977795"/>
              <a:gd name="connsiteY0" fmla="*/ 0 h 13716000"/>
              <a:gd name="connsiteX1" fmla="*/ 13977795 w 13977795"/>
              <a:gd name="connsiteY1" fmla="*/ 5471532 h 13716000"/>
              <a:gd name="connsiteX2" fmla="*/ 10198100 w 13977795"/>
              <a:gd name="connsiteY2" fmla="*/ 13715200 h 13716000"/>
              <a:gd name="connsiteX3" fmla="*/ 10198100 w 13977795"/>
              <a:gd name="connsiteY3" fmla="*/ 13716000 h 13716000"/>
              <a:gd name="connsiteX4" fmla="*/ 4180120 w 13977795"/>
              <a:gd name="connsiteY4" fmla="*/ 13716000 h 13716000"/>
              <a:gd name="connsiteX5" fmla="*/ 0 w 13977795"/>
              <a:gd name="connsiteY5" fmla="*/ 5539151 h 13716000"/>
              <a:gd name="connsiteX6" fmla="*/ 0 w 13977795"/>
              <a:gd name="connsiteY6" fmla="*/ 0 h 13716000"/>
              <a:gd name="connsiteX0" fmla="*/ 0 w 14337009"/>
              <a:gd name="connsiteY0" fmla="*/ 30 h 13716030"/>
              <a:gd name="connsiteX1" fmla="*/ 13977795 w 14337009"/>
              <a:gd name="connsiteY1" fmla="*/ 5471562 h 13716030"/>
              <a:gd name="connsiteX2" fmla="*/ 10198100 w 14337009"/>
              <a:gd name="connsiteY2" fmla="*/ 13715230 h 13716030"/>
              <a:gd name="connsiteX3" fmla="*/ 10198100 w 14337009"/>
              <a:gd name="connsiteY3" fmla="*/ 13716030 h 13716030"/>
              <a:gd name="connsiteX4" fmla="*/ 4180120 w 14337009"/>
              <a:gd name="connsiteY4" fmla="*/ 13716030 h 13716030"/>
              <a:gd name="connsiteX5" fmla="*/ 0 w 14337009"/>
              <a:gd name="connsiteY5" fmla="*/ 5539181 h 13716030"/>
              <a:gd name="connsiteX6" fmla="*/ 0 w 14337009"/>
              <a:gd name="connsiteY6" fmla="*/ 30 h 13716030"/>
              <a:gd name="connsiteX0" fmla="*/ 0 w 14337009"/>
              <a:gd name="connsiteY0" fmla="*/ 30 h 13716030"/>
              <a:gd name="connsiteX1" fmla="*/ 13977795 w 14337009"/>
              <a:gd name="connsiteY1" fmla="*/ 5471562 h 13716030"/>
              <a:gd name="connsiteX2" fmla="*/ 10198100 w 14337009"/>
              <a:gd name="connsiteY2" fmla="*/ 13715230 h 13716030"/>
              <a:gd name="connsiteX3" fmla="*/ 10198100 w 14337009"/>
              <a:gd name="connsiteY3" fmla="*/ 13716030 h 13716030"/>
              <a:gd name="connsiteX4" fmla="*/ 4180120 w 14337009"/>
              <a:gd name="connsiteY4" fmla="*/ 13716030 h 13716030"/>
              <a:gd name="connsiteX5" fmla="*/ 0 w 14337009"/>
              <a:gd name="connsiteY5" fmla="*/ 5539181 h 13716030"/>
              <a:gd name="connsiteX6" fmla="*/ 0 w 14337009"/>
              <a:gd name="connsiteY6" fmla="*/ 30 h 13716030"/>
              <a:gd name="connsiteX0" fmla="*/ 0 w 14337009"/>
              <a:gd name="connsiteY0" fmla="*/ 34 h 13716034"/>
              <a:gd name="connsiteX1" fmla="*/ 13977795 w 14337009"/>
              <a:gd name="connsiteY1" fmla="*/ 5471566 h 13716034"/>
              <a:gd name="connsiteX2" fmla="*/ 10198100 w 14337009"/>
              <a:gd name="connsiteY2" fmla="*/ 13715234 h 13716034"/>
              <a:gd name="connsiteX3" fmla="*/ 10198100 w 14337009"/>
              <a:gd name="connsiteY3" fmla="*/ 13716034 h 13716034"/>
              <a:gd name="connsiteX4" fmla="*/ 4180120 w 14337009"/>
              <a:gd name="connsiteY4" fmla="*/ 13716034 h 13716034"/>
              <a:gd name="connsiteX5" fmla="*/ 0 w 14337009"/>
              <a:gd name="connsiteY5" fmla="*/ 5539185 h 13716034"/>
              <a:gd name="connsiteX6" fmla="*/ 0 w 14337009"/>
              <a:gd name="connsiteY6" fmla="*/ 34 h 13716034"/>
              <a:gd name="connsiteX0" fmla="*/ 0 w 14337009"/>
              <a:gd name="connsiteY0" fmla="*/ 34 h 13716034"/>
              <a:gd name="connsiteX1" fmla="*/ 13977795 w 14337009"/>
              <a:gd name="connsiteY1" fmla="*/ 5471566 h 13716034"/>
              <a:gd name="connsiteX2" fmla="*/ 10198100 w 14337009"/>
              <a:gd name="connsiteY2" fmla="*/ 13715234 h 13716034"/>
              <a:gd name="connsiteX3" fmla="*/ 10198100 w 14337009"/>
              <a:gd name="connsiteY3" fmla="*/ 13716034 h 13716034"/>
              <a:gd name="connsiteX4" fmla="*/ 4180120 w 14337009"/>
              <a:gd name="connsiteY4" fmla="*/ 13716034 h 13716034"/>
              <a:gd name="connsiteX5" fmla="*/ 0 w 14337009"/>
              <a:gd name="connsiteY5" fmla="*/ 5539185 h 13716034"/>
              <a:gd name="connsiteX6" fmla="*/ 0 w 14337009"/>
              <a:gd name="connsiteY6" fmla="*/ 34 h 13716034"/>
              <a:gd name="connsiteX0" fmla="*/ 0 w 13151555"/>
              <a:gd name="connsiteY0" fmla="*/ 50 h 13716050"/>
              <a:gd name="connsiteX1" fmla="*/ 12696996 w 13151555"/>
              <a:gd name="connsiteY1" fmla="*/ 4609220 h 13716050"/>
              <a:gd name="connsiteX2" fmla="*/ 10198100 w 13151555"/>
              <a:gd name="connsiteY2" fmla="*/ 13715250 h 13716050"/>
              <a:gd name="connsiteX3" fmla="*/ 10198100 w 13151555"/>
              <a:gd name="connsiteY3" fmla="*/ 13716050 h 13716050"/>
              <a:gd name="connsiteX4" fmla="*/ 4180120 w 13151555"/>
              <a:gd name="connsiteY4" fmla="*/ 13716050 h 13716050"/>
              <a:gd name="connsiteX5" fmla="*/ 0 w 13151555"/>
              <a:gd name="connsiteY5" fmla="*/ 5539201 h 13716050"/>
              <a:gd name="connsiteX6" fmla="*/ 0 w 13151555"/>
              <a:gd name="connsiteY6" fmla="*/ 50 h 13716050"/>
              <a:gd name="connsiteX0" fmla="*/ 0 w 12696996"/>
              <a:gd name="connsiteY0" fmla="*/ 50 h 13716050"/>
              <a:gd name="connsiteX1" fmla="*/ 12696996 w 12696996"/>
              <a:gd name="connsiteY1" fmla="*/ 4609220 h 13716050"/>
              <a:gd name="connsiteX2" fmla="*/ 10198100 w 12696996"/>
              <a:gd name="connsiteY2" fmla="*/ 13715250 h 13716050"/>
              <a:gd name="connsiteX3" fmla="*/ 10198100 w 12696996"/>
              <a:gd name="connsiteY3" fmla="*/ 13716050 h 13716050"/>
              <a:gd name="connsiteX4" fmla="*/ 4180120 w 12696996"/>
              <a:gd name="connsiteY4" fmla="*/ 13716050 h 13716050"/>
              <a:gd name="connsiteX5" fmla="*/ 0 w 12696996"/>
              <a:gd name="connsiteY5" fmla="*/ 5539201 h 13716050"/>
              <a:gd name="connsiteX6" fmla="*/ 0 w 12696996"/>
              <a:gd name="connsiteY6" fmla="*/ 50 h 13716050"/>
              <a:gd name="connsiteX0" fmla="*/ 0 w 14404727"/>
              <a:gd name="connsiteY0" fmla="*/ 34 h 13716034"/>
              <a:gd name="connsiteX1" fmla="*/ 14404727 w 14404727"/>
              <a:gd name="connsiteY1" fmla="*/ 5516170 h 13716034"/>
              <a:gd name="connsiteX2" fmla="*/ 10198100 w 14404727"/>
              <a:gd name="connsiteY2" fmla="*/ 13715234 h 13716034"/>
              <a:gd name="connsiteX3" fmla="*/ 10198100 w 14404727"/>
              <a:gd name="connsiteY3" fmla="*/ 13716034 h 13716034"/>
              <a:gd name="connsiteX4" fmla="*/ 4180120 w 14404727"/>
              <a:gd name="connsiteY4" fmla="*/ 13716034 h 13716034"/>
              <a:gd name="connsiteX5" fmla="*/ 0 w 14404727"/>
              <a:gd name="connsiteY5" fmla="*/ 5539185 h 13716034"/>
              <a:gd name="connsiteX6" fmla="*/ 0 w 14404727"/>
              <a:gd name="connsiteY6" fmla="*/ 34 h 13716034"/>
              <a:gd name="connsiteX0" fmla="*/ 0 w 14404727"/>
              <a:gd name="connsiteY0" fmla="*/ 34 h 13716034"/>
              <a:gd name="connsiteX1" fmla="*/ 14404727 w 14404727"/>
              <a:gd name="connsiteY1" fmla="*/ 5516170 h 13716034"/>
              <a:gd name="connsiteX2" fmla="*/ 10198100 w 14404727"/>
              <a:gd name="connsiteY2" fmla="*/ 13715234 h 13716034"/>
              <a:gd name="connsiteX3" fmla="*/ 10198100 w 14404727"/>
              <a:gd name="connsiteY3" fmla="*/ 13716034 h 13716034"/>
              <a:gd name="connsiteX4" fmla="*/ 4180120 w 14404727"/>
              <a:gd name="connsiteY4" fmla="*/ 13716034 h 13716034"/>
              <a:gd name="connsiteX5" fmla="*/ 0 w 14404727"/>
              <a:gd name="connsiteY5" fmla="*/ 5539185 h 13716034"/>
              <a:gd name="connsiteX6" fmla="*/ 0 w 14404727"/>
              <a:gd name="connsiteY6" fmla="*/ 34 h 13716034"/>
              <a:gd name="connsiteX0" fmla="*/ 0 w 14404727"/>
              <a:gd name="connsiteY0" fmla="*/ 34 h 13716034"/>
              <a:gd name="connsiteX1" fmla="*/ 14404727 w 14404727"/>
              <a:gd name="connsiteY1" fmla="*/ 5516170 h 13716034"/>
              <a:gd name="connsiteX2" fmla="*/ 10198100 w 14404727"/>
              <a:gd name="connsiteY2" fmla="*/ 13715234 h 13716034"/>
              <a:gd name="connsiteX3" fmla="*/ 10198100 w 14404727"/>
              <a:gd name="connsiteY3" fmla="*/ 13716034 h 13716034"/>
              <a:gd name="connsiteX4" fmla="*/ 4180120 w 14404727"/>
              <a:gd name="connsiteY4" fmla="*/ 13716034 h 13716034"/>
              <a:gd name="connsiteX5" fmla="*/ 0 w 14404727"/>
              <a:gd name="connsiteY5" fmla="*/ 5539185 h 13716034"/>
              <a:gd name="connsiteX6" fmla="*/ 0 w 14404727"/>
              <a:gd name="connsiteY6" fmla="*/ 34 h 13716034"/>
              <a:gd name="connsiteX0" fmla="*/ 0 w 14404727"/>
              <a:gd name="connsiteY0" fmla="*/ 36 h 13716036"/>
              <a:gd name="connsiteX1" fmla="*/ 14404727 w 14404727"/>
              <a:gd name="connsiteY1" fmla="*/ 5397226 h 13716036"/>
              <a:gd name="connsiteX2" fmla="*/ 10198100 w 14404727"/>
              <a:gd name="connsiteY2" fmla="*/ 13715236 h 13716036"/>
              <a:gd name="connsiteX3" fmla="*/ 10198100 w 14404727"/>
              <a:gd name="connsiteY3" fmla="*/ 13716036 h 13716036"/>
              <a:gd name="connsiteX4" fmla="*/ 4180120 w 14404727"/>
              <a:gd name="connsiteY4" fmla="*/ 13716036 h 13716036"/>
              <a:gd name="connsiteX5" fmla="*/ 0 w 14404727"/>
              <a:gd name="connsiteY5" fmla="*/ 5539187 h 13716036"/>
              <a:gd name="connsiteX6" fmla="*/ 0 w 14404727"/>
              <a:gd name="connsiteY6" fmla="*/ 36 h 13716036"/>
              <a:gd name="connsiteX0" fmla="*/ 0 w 14503898"/>
              <a:gd name="connsiteY0" fmla="*/ 150 h 13716150"/>
              <a:gd name="connsiteX1" fmla="*/ 14404727 w 14503898"/>
              <a:gd name="connsiteY1" fmla="*/ 5397340 h 13716150"/>
              <a:gd name="connsiteX2" fmla="*/ 10198100 w 14503898"/>
              <a:gd name="connsiteY2" fmla="*/ 13715350 h 13716150"/>
              <a:gd name="connsiteX3" fmla="*/ 10198100 w 14503898"/>
              <a:gd name="connsiteY3" fmla="*/ 13716150 h 13716150"/>
              <a:gd name="connsiteX4" fmla="*/ 4180120 w 14503898"/>
              <a:gd name="connsiteY4" fmla="*/ 13716150 h 13716150"/>
              <a:gd name="connsiteX5" fmla="*/ 0 w 14503898"/>
              <a:gd name="connsiteY5" fmla="*/ 5539301 h 13716150"/>
              <a:gd name="connsiteX6" fmla="*/ 0 w 14503898"/>
              <a:gd name="connsiteY6" fmla="*/ 150 h 13716150"/>
              <a:gd name="connsiteX0" fmla="*/ 0 w 14503900"/>
              <a:gd name="connsiteY0" fmla="*/ 150 h 13716150"/>
              <a:gd name="connsiteX1" fmla="*/ 14404727 w 14503900"/>
              <a:gd name="connsiteY1" fmla="*/ 5397340 h 13716150"/>
              <a:gd name="connsiteX2" fmla="*/ 10198100 w 14503900"/>
              <a:gd name="connsiteY2" fmla="*/ 13715350 h 13716150"/>
              <a:gd name="connsiteX3" fmla="*/ 10198100 w 14503900"/>
              <a:gd name="connsiteY3" fmla="*/ 13716150 h 13716150"/>
              <a:gd name="connsiteX4" fmla="*/ 4180120 w 14503900"/>
              <a:gd name="connsiteY4" fmla="*/ 13716150 h 13716150"/>
              <a:gd name="connsiteX5" fmla="*/ 0 w 14503900"/>
              <a:gd name="connsiteY5" fmla="*/ 5539301 h 13716150"/>
              <a:gd name="connsiteX6" fmla="*/ 0 w 14503900"/>
              <a:gd name="connsiteY6" fmla="*/ 150 h 13716150"/>
              <a:gd name="connsiteX0" fmla="*/ 0 w 14404727"/>
              <a:gd name="connsiteY0" fmla="*/ 154 h 13716154"/>
              <a:gd name="connsiteX1" fmla="*/ 14404727 w 14404727"/>
              <a:gd name="connsiteY1" fmla="*/ 5397344 h 13716154"/>
              <a:gd name="connsiteX2" fmla="*/ 10198100 w 14404727"/>
              <a:gd name="connsiteY2" fmla="*/ 13715354 h 13716154"/>
              <a:gd name="connsiteX3" fmla="*/ 10198100 w 14404727"/>
              <a:gd name="connsiteY3" fmla="*/ 13716154 h 13716154"/>
              <a:gd name="connsiteX4" fmla="*/ 4180120 w 14404727"/>
              <a:gd name="connsiteY4" fmla="*/ 13716154 h 13716154"/>
              <a:gd name="connsiteX5" fmla="*/ 0 w 14404727"/>
              <a:gd name="connsiteY5" fmla="*/ 5539305 h 13716154"/>
              <a:gd name="connsiteX6" fmla="*/ 0 w 14404727"/>
              <a:gd name="connsiteY6" fmla="*/ 154 h 13716154"/>
              <a:gd name="connsiteX0" fmla="*/ 0 w 14404727"/>
              <a:gd name="connsiteY0" fmla="*/ 0 h 13716000"/>
              <a:gd name="connsiteX1" fmla="*/ 14404727 w 14404727"/>
              <a:gd name="connsiteY1" fmla="*/ 5397190 h 13716000"/>
              <a:gd name="connsiteX2" fmla="*/ 10198100 w 14404727"/>
              <a:gd name="connsiteY2" fmla="*/ 13715200 h 13716000"/>
              <a:gd name="connsiteX3" fmla="*/ 10198100 w 14404727"/>
              <a:gd name="connsiteY3" fmla="*/ 13716000 h 13716000"/>
              <a:gd name="connsiteX4" fmla="*/ 4180120 w 14404727"/>
              <a:gd name="connsiteY4" fmla="*/ 13716000 h 13716000"/>
              <a:gd name="connsiteX5" fmla="*/ 0 w 14404727"/>
              <a:gd name="connsiteY5" fmla="*/ 5539151 h 13716000"/>
              <a:gd name="connsiteX6" fmla="*/ 0 w 14404727"/>
              <a:gd name="connsiteY6" fmla="*/ 0 h 13716000"/>
              <a:gd name="connsiteX0" fmla="*/ 0 w 14404727"/>
              <a:gd name="connsiteY0" fmla="*/ 0 h 13716000"/>
              <a:gd name="connsiteX1" fmla="*/ 14404727 w 14404727"/>
              <a:gd name="connsiteY1" fmla="*/ 5397190 h 13716000"/>
              <a:gd name="connsiteX2" fmla="*/ 10198100 w 14404727"/>
              <a:gd name="connsiteY2" fmla="*/ 13715200 h 13716000"/>
              <a:gd name="connsiteX3" fmla="*/ 10198100 w 14404727"/>
              <a:gd name="connsiteY3" fmla="*/ 13716000 h 13716000"/>
              <a:gd name="connsiteX4" fmla="*/ 4180120 w 14404727"/>
              <a:gd name="connsiteY4" fmla="*/ 13716000 h 13716000"/>
              <a:gd name="connsiteX5" fmla="*/ 0 w 14404727"/>
              <a:gd name="connsiteY5" fmla="*/ 5539151 h 13716000"/>
              <a:gd name="connsiteX6" fmla="*/ 0 w 14404727"/>
              <a:gd name="connsiteY6" fmla="*/ 0 h 13716000"/>
              <a:gd name="connsiteX0" fmla="*/ 0 w 14404727"/>
              <a:gd name="connsiteY0" fmla="*/ 0 h 13716000"/>
              <a:gd name="connsiteX1" fmla="*/ 14404727 w 14404727"/>
              <a:gd name="connsiteY1" fmla="*/ 5397190 h 13716000"/>
              <a:gd name="connsiteX2" fmla="*/ 10198100 w 14404727"/>
              <a:gd name="connsiteY2" fmla="*/ 13715200 h 13716000"/>
              <a:gd name="connsiteX3" fmla="*/ 10198100 w 14404727"/>
              <a:gd name="connsiteY3" fmla="*/ 13716000 h 13716000"/>
              <a:gd name="connsiteX4" fmla="*/ 4180120 w 14404727"/>
              <a:gd name="connsiteY4" fmla="*/ 13716000 h 13716000"/>
              <a:gd name="connsiteX5" fmla="*/ 0 w 14404727"/>
              <a:gd name="connsiteY5" fmla="*/ 5539151 h 13716000"/>
              <a:gd name="connsiteX6" fmla="*/ 0 w 14404727"/>
              <a:gd name="connsiteY6" fmla="*/ 0 h 13716000"/>
              <a:gd name="connsiteX0" fmla="*/ 0 w 14404727"/>
              <a:gd name="connsiteY0" fmla="*/ 0 h 13716000"/>
              <a:gd name="connsiteX1" fmla="*/ 14404727 w 14404727"/>
              <a:gd name="connsiteY1" fmla="*/ 5397190 h 13716000"/>
              <a:gd name="connsiteX2" fmla="*/ 10198100 w 14404727"/>
              <a:gd name="connsiteY2" fmla="*/ 13715200 h 13716000"/>
              <a:gd name="connsiteX3" fmla="*/ 10198100 w 14404727"/>
              <a:gd name="connsiteY3" fmla="*/ 13716000 h 13716000"/>
              <a:gd name="connsiteX4" fmla="*/ 4180120 w 14404727"/>
              <a:gd name="connsiteY4" fmla="*/ 13716000 h 13716000"/>
              <a:gd name="connsiteX5" fmla="*/ 0 w 14404727"/>
              <a:gd name="connsiteY5" fmla="*/ 5539151 h 13716000"/>
              <a:gd name="connsiteX6" fmla="*/ 0 w 14404727"/>
              <a:gd name="connsiteY6" fmla="*/ 0 h 13716000"/>
              <a:gd name="connsiteX0" fmla="*/ 0 w 14404727"/>
              <a:gd name="connsiteY0" fmla="*/ 0 h 13716000"/>
              <a:gd name="connsiteX1" fmla="*/ 14404727 w 14404727"/>
              <a:gd name="connsiteY1" fmla="*/ 5397190 h 13716000"/>
              <a:gd name="connsiteX2" fmla="*/ 10198100 w 14404727"/>
              <a:gd name="connsiteY2" fmla="*/ 13715200 h 13716000"/>
              <a:gd name="connsiteX3" fmla="*/ 10198100 w 14404727"/>
              <a:gd name="connsiteY3" fmla="*/ 13716000 h 13716000"/>
              <a:gd name="connsiteX4" fmla="*/ 4180120 w 14404727"/>
              <a:gd name="connsiteY4" fmla="*/ 13716000 h 13716000"/>
              <a:gd name="connsiteX5" fmla="*/ 0 w 14404727"/>
              <a:gd name="connsiteY5" fmla="*/ 5539151 h 13716000"/>
              <a:gd name="connsiteX6" fmla="*/ 0 w 14404727"/>
              <a:gd name="connsiteY6" fmla="*/ 0 h 13716000"/>
              <a:gd name="connsiteX0" fmla="*/ 0 w 14404727"/>
              <a:gd name="connsiteY0" fmla="*/ 0 h 13723436"/>
              <a:gd name="connsiteX1" fmla="*/ 14404727 w 14404727"/>
              <a:gd name="connsiteY1" fmla="*/ 5397190 h 13723436"/>
              <a:gd name="connsiteX2" fmla="*/ 10198100 w 14404727"/>
              <a:gd name="connsiteY2" fmla="*/ 13715200 h 13723436"/>
              <a:gd name="connsiteX3" fmla="*/ 10198100 w 14404727"/>
              <a:gd name="connsiteY3" fmla="*/ 13716000 h 13723436"/>
              <a:gd name="connsiteX4" fmla="*/ 10181523 w 14404727"/>
              <a:gd name="connsiteY4" fmla="*/ 13723436 h 13723436"/>
              <a:gd name="connsiteX5" fmla="*/ 4180120 w 14404727"/>
              <a:gd name="connsiteY5" fmla="*/ 13716000 h 13723436"/>
              <a:gd name="connsiteX6" fmla="*/ 0 w 14404727"/>
              <a:gd name="connsiteY6" fmla="*/ 5539151 h 13723436"/>
              <a:gd name="connsiteX7" fmla="*/ 0 w 14404727"/>
              <a:gd name="connsiteY7" fmla="*/ 0 h 13723436"/>
              <a:gd name="connsiteX0" fmla="*/ 0 w 14404727"/>
              <a:gd name="connsiteY0" fmla="*/ 0 h 13716000"/>
              <a:gd name="connsiteX1" fmla="*/ 14404727 w 14404727"/>
              <a:gd name="connsiteY1" fmla="*/ 5397190 h 13716000"/>
              <a:gd name="connsiteX2" fmla="*/ 10198100 w 14404727"/>
              <a:gd name="connsiteY2" fmla="*/ 13715200 h 13716000"/>
              <a:gd name="connsiteX3" fmla="*/ 10198100 w 14404727"/>
              <a:gd name="connsiteY3" fmla="*/ 13716000 h 13716000"/>
              <a:gd name="connsiteX4" fmla="*/ 4180120 w 14404727"/>
              <a:gd name="connsiteY4" fmla="*/ 13716000 h 13716000"/>
              <a:gd name="connsiteX5" fmla="*/ 0 w 14404727"/>
              <a:gd name="connsiteY5" fmla="*/ 5539151 h 13716000"/>
              <a:gd name="connsiteX6" fmla="*/ 0 w 14404727"/>
              <a:gd name="connsiteY6" fmla="*/ 0 h 13716000"/>
              <a:gd name="connsiteX0" fmla="*/ 0 w 14404727"/>
              <a:gd name="connsiteY0" fmla="*/ 0 h 13738306"/>
              <a:gd name="connsiteX1" fmla="*/ 14404727 w 14404727"/>
              <a:gd name="connsiteY1" fmla="*/ 5397190 h 13738306"/>
              <a:gd name="connsiteX2" fmla="*/ 10198100 w 14404727"/>
              <a:gd name="connsiteY2" fmla="*/ 13715200 h 13738306"/>
              <a:gd name="connsiteX3" fmla="*/ 10198100 w 14404727"/>
              <a:gd name="connsiteY3" fmla="*/ 13716000 h 13738306"/>
              <a:gd name="connsiteX4" fmla="*/ 7148828 w 14404727"/>
              <a:gd name="connsiteY4" fmla="*/ 13738306 h 13738306"/>
              <a:gd name="connsiteX5" fmla="*/ 4180120 w 14404727"/>
              <a:gd name="connsiteY5" fmla="*/ 13716000 h 13738306"/>
              <a:gd name="connsiteX6" fmla="*/ 0 w 14404727"/>
              <a:gd name="connsiteY6" fmla="*/ 5539151 h 13738306"/>
              <a:gd name="connsiteX7" fmla="*/ 0 w 14404727"/>
              <a:gd name="connsiteY7" fmla="*/ 0 h 13738306"/>
              <a:gd name="connsiteX0" fmla="*/ 0 w 14404727"/>
              <a:gd name="connsiteY0" fmla="*/ 0 h 13738306"/>
              <a:gd name="connsiteX1" fmla="*/ 14404727 w 14404727"/>
              <a:gd name="connsiteY1" fmla="*/ 5397190 h 13738306"/>
              <a:gd name="connsiteX2" fmla="*/ 10198100 w 14404727"/>
              <a:gd name="connsiteY2" fmla="*/ 13715200 h 13738306"/>
              <a:gd name="connsiteX3" fmla="*/ 10198100 w 14404727"/>
              <a:gd name="connsiteY3" fmla="*/ 13716000 h 13738306"/>
              <a:gd name="connsiteX4" fmla="*/ 7148828 w 14404727"/>
              <a:gd name="connsiteY4" fmla="*/ 13738306 h 13738306"/>
              <a:gd name="connsiteX5" fmla="*/ 4180120 w 14404727"/>
              <a:gd name="connsiteY5" fmla="*/ 13716000 h 13738306"/>
              <a:gd name="connsiteX6" fmla="*/ 0 w 14404727"/>
              <a:gd name="connsiteY6" fmla="*/ 5539151 h 13738306"/>
              <a:gd name="connsiteX7" fmla="*/ 0 w 14404727"/>
              <a:gd name="connsiteY7" fmla="*/ 0 h 13738306"/>
              <a:gd name="connsiteX0" fmla="*/ 0 w 14404727"/>
              <a:gd name="connsiteY0" fmla="*/ 0 h 13738306"/>
              <a:gd name="connsiteX1" fmla="*/ 14404727 w 14404727"/>
              <a:gd name="connsiteY1" fmla="*/ 5397190 h 13738306"/>
              <a:gd name="connsiteX2" fmla="*/ 10198100 w 14404727"/>
              <a:gd name="connsiteY2" fmla="*/ 13715200 h 13738306"/>
              <a:gd name="connsiteX3" fmla="*/ 7148828 w 14404727"/>
              <a:gd name="connsiteY3" fmla="*/ 13738306 h 13738306"/>
              <a:gd name="connsiteX4" fmla="*/ 4180120 w 14404727"/>
              <a:gd name="connsiteY4" fmla="*/ 13716000 h 13738306"/>
              <a:gd name="connsiteX5" fmla="*/ 0 w 14404727"/>
              <a:gd name="connsiteY5" fmla="*/ 5539151 h 13738306"/>
              <a:gd name="connsiteX6" fmla="*/ 0 w 14404727"/>
              <a:gd name="connsiteY6" fmla="*/ 0 h 13738306"/>
              <a:gd name="connsiteX0" fmla="*/ 0 w 14544978"/>
              <a:gd name="connsiteY0" fmla="*/ 0 h 13738306"/>
              <a:gd name="connsiteX1" fmla="*/ 14404727 w 14544978"/>
              <a:gd name="connsiteY1" fmla="*/ 5397190 h 13738306"/>
              <a:gd name="connsiteX2" fmla="*/ 7148828 w 14544978"/>
              <a:gd name="connsiteY2" fmla="*/ 13738306 h 13738306"/>
              <a:gd name="connsiteX3" fmla="*/ 4180120 w 14544978"/>
              <a:gd name="connsiteY3" fmla="*/ 13716000 h 13738306"/>
              <a:gd name="connsiteX4" fmla="*/ 0 w 14544978"/>
              <a:gd name="connsiteY4" fmla="*/ 5539151 h 13738306"/>
              <a:gd name="connsiteX5" fmla="*/ 0 w 14544978"/>
              <a:gd name="connsiteY5" fmla="*/ 0 h 13738306"/>
              <a:gd name="connsiteX0" fmla="*/ 0 w 14544978"/>
              <a:gd name="connsiteY0" fmla="*/ 0 h 13738306"/>
              <a:gd name="connsiteX1" fmla="*/ 11344548 w 14544978"/>
              <a:gd name="connsiteY1" fmla="*/ 4252334 h 13738306"/>
              <a:gd name="connsiteX2" fmla="*/ 14404727 w 14544978"/>
              <a:gd name="connsiteY2" fmla="*/ 5397190 h 13738306"/>
              <a:gd name="connsiteX3" fmla="*/ 7148828 w 14544978"/>
              <a:gd name="connsiteY3" fmla="*/ 13738306 h 13738306"/>
              <a:gd name="connsiteX4" fmla="*/ 4180120 w 14544978"/>
              <a:gd name="connsiteY4" fmla="*/ 13716000 h 13738306"/>
              <a:gd name="connsiteX5" fmla="*/ 0 w 14544978"/>
              <a:gd name="connsiteY5" fmla="*/ 5539151 h 13738306"/>
              <a:gd name="connsiteX6" fmla="*/ 0 w 14544978"/>
              <a:gd name="connsiteY6" fmla="*/ 0 h 13738306"/>
              <a:gd name="connsiteX0" fmla="*/ 0 w 11344548"/>
              <a:gd name="connsiteY0" fmla="*/ 0 h 13738306"/>
              <a:gd name="connsiteX1" fmla="*/ 11344548 w 11344548"/>
              <a:gd name="connsiteY1" fmla="*/ 4252334 h 13738306"/>
              <a:gd name="connsiteX2" fmla="*/ 7148828 w 11344548"/>
              <a:gd name="connsiteY2" fmla="*/ 13738306 h 13738306"/>
              <a:gd name="connsiteX3" fmla="*/ 4180120 w 11344548"/>
              <a:gd name="connsiteY3" fmla="*/ 13716000 h 13738306"/>
              <a:gd name="connsiteX4" fmla="*/ 0 w 11344548"/>
              <a:gd name="connsiteY4" fmla="*/ 5539151 h 13738306"/>
              <a:gd name="connsiteX5" fmla="*/ 0 w 11344548"/>
              <a:gd name="connsiteY5" fmla="*/ 0 h 13738306"/>
              <a:gd name="connsiteX0" fmla="*/ 0 w 14406686"/>
              <a:gd name="connsiteY0" fmla="*/ 0 h 13738306"/>
              <a:gd name="connsiteX1" fmla="*/ 14406686 w 14406686"/>
              <a:gd name="connsiteY1" fmla="*/ 5456666 h 13738306"/>
              <a:gd name="connsiteX2" fmla="*/ 7148828 w 14406686"/>
              <a:gd name="connsiteY2" fmla="*/ 13738306 h 13738306"/>
              <a:gd name="connsiteX3" fmla="*/ 4180120 w 14406686"/>
              <a:gd name="connsiteY3" fmla="*/ 13716000 h 13738306"/>
              <a:gd name="connsiteX4" fmla="*/ 0 w 14406686"/>
              <a:gd name="connsiteY4" fmla="*/ 5539151 h 13738306"/>
              <a:gd name="connsiteX5" fmla="*/ 0 w 14406686"/>
              <a:gd name="connsiteY5" fmla="*/ 0 h 13738306"/>
              <a:gd name="connsiteX0" fmla="*/ 0 w 14406686"/>
              <a:gd name="connsiteY0" fmla="*/ 0 h 13716000"/>
              <a:gd name="connsiteX1" fmla="*/ 14406686 w 14406686"/>
              <a:gd name="connsiteY1" fmla="*/ 5456666 h 13716000"/>
              <a:gd name="connsiteX2" fmla="*/ 10181523 w 14406686"/>
              <a:gd name="connsiteY2" fmla="*/ 13693702 h 13716000"/>
              <a:gd name="connsiteX3" fmla="*/ 4180120 w 14406686"/>
              <a:gd name="connsiteY3" fmla="*/ 13716000 h 13716000"/>
              <a:gd name="connsiteX4" fmla="*/ 0 w 14406686"/>
              <a:gd name="connsiteY4" fmla="*/ 5539151 h 13716000"/>
              <a:gd name="connsiteX5" fmla="*/ 0 w 14406686"/>
              <a:gd name="connsiteY5" fmla="*/ 0 h 13716000"/>
              <a:gd name="connsiteX0" fmla="*/ 0 w 14377243"/>
              <a:gd name="connsiteY0" fmla="*/ 0 h 13716000"/>
              <a:gd name="connsiteX1" fmla="*/ 14377243 w 14377243"/>
              <a:gd name="connsiteY1" fmla="*/ 5441798 h 13716000"/>
              <a:gd name="connsiteX2" fmla="*/ 10181523 w 14377243"/>
              <a:gd name="connsiteY2" fmla="*/ 13693702 h 13716000"/>
              <a:gd name="connsiteX3" fmla="*/ 4180120 w 14377243"/>
              <a:gd name="connsiteY3" fmla="*/ 13716000 h 13716000"/>
              <a:gd name="connsiteX4" fmla="*/ 0 w 14377243"/>
              <a:gd name="connsiteY4" fmla="*/ 5539151 h 13716000"/>
              <a:gd name="connsiteX5" fmla="*/ 0 w 14377243"/>
              <a:gd name="connsiteY5" fmla="*/ 0 h 13716000"/>
              <a:gd name="connsiteX0" fmla="*/ 14383220 w 14383220"/>
              <a:gd name="connsiteY0" fmla="*/ 0 h 13760604"/>
              <a:gd name="connsiteX1" fmla="*/ 14377243 w 14383220"/>
              <a:gd name="connsiteY1" fmla="*/ 5486402 h 13760604"/>
              <a:gd name="connsiteX2" fmla="*/ 10181523 w 14383220"/>
              <a:gd name="connsiteY2" fmla="*/ 13738306 h 13760604"/>
              <a:gd name="connsiteX3" fmla="*/ 4180120 w 14383220"/>
              <a:gd name="connsiteY3" fmla="*/ 13760604 h 13760604"/>
              <a:gd name="connsiteX4" fmla="*/ 0 w 14383220"/>
              <a:gd name="connsiteY4" fmla="*/ 5583755 h 13760604"/>
              <a:gd name="connsiteX5" fmla="*/ 14383220 w 14383220"/>
              <a:gd name="connsiteY5" fmla="*/ 0 h 13760604"/>
              <a:gd name="connsiteX0" fmla="*/ 10203101 w 10203101"/>
              <a:gd name="connsiteY0" fmla="*/ 0 h 13760604"/>
              <a:gd name="connsiteX1" fmla="*/ 10197124 w 10203101"/>
              <a:gd name="connsiteY1" fmla="*/ 5486402 h 13760604"/>
              <a:gd name="connsiteX2" fmla="*/ 6001404 w 10203101"/>
              <a:gd name="connsiteY2" fmla="*/ 13738306 h 13760604"/>
              <a:gd name="connsiteX3" fmla="*/ 1 w 10203101"/>
              <a:gd name="connsiteY3" fmla="*/ 13760604 h 13760604"/>
              <a:gd name="connsiteX4" fmla="*/ 4608810 w 10203101"/>
              <a:gd name="connsiteY4" fmla="*/ 8146 h 13760604"/>
              <a:gd name="connsiteX5" fmla="*/ 10203101 w 10203101"/>
              <a:gd name="connsiteY5" fmla="*/ 0 h 13760604"/>
              <a:gd name="connsiteX0" fmla="*/ 10203099 w 10203099"/>
              <a:gd name="connsiteY0" fmla="*/ 0 h 13760604"/>
              <a:gd name="connsiteX1" fmla="*/ 10197122 w 10203099"/>
              <a:gd name="connsiteY1" fmla="*/ 5486402 h 13760604"/>
              <a:gd name="connsiteX2" fmla="*/ 6001402 w 10203099"/>
              <a:gd name="connsiteY2" fmla="*/ 13738306 h 13760604"/>
              <a:gd name="connsiteX3" fmla="*/ -1 w 10203099"/>
              <a:gd name="connsiteY3" fmla="*/ 13760604 h 13760604"/>
              <a:gd name="connsiteX4" fmla="*/ 7612060 w 10203099"/>
              <a:gd name="connsiteY4" fmla="*/ 8146 h 13760604"/>
              <a:gd name="connsiteX5" fmla="*/ 10203099 w 10203099"/>
              <a:gd name="connsiteY5" fmla="*/ 0 h 13760604"/>
              <a:gd name="connsiteX0" fmla="*/ 10203101 w 10203101"/>
              <a:gd name="connsiteY0" fmla="*/ 0 h 13760604"/>
              <a:gd name="connsiteX1" fmla="*/ 10197124 w 10203101"/>
              <a:gd name="connsiteY1" fmla="*/ 5486402 h 13760604"/>
              <a:gd name="connsiteX2" fmla="*/ 6001404 w 10203101"/>
              <a:gd name="connsiteY2" fmla="*/ 13738306 h 13760604"/>
              <a:gd name="connsiteX3" fmla="*/ 1 w 10203101"/>
              <a:gd name="connsiteY3" fmla="*/ 13760604 h 13760604"/>
              <a:gd name="connsiteX4" fmla="*/ 7332347 w 10203101"/>
              <a:gd name="connsiteY4" fmla="*/ 23014 h 13760604"/>
              <a:gd name="connsiteX5" fmla="*/ 10203101 w 10203101"/>
              <a:gd name="connsiteY5" fmla="*/ 0 h 13760604"/>
              <a:gd name="connsiteX0" fmla="*/ 10203099 w 10203099"/>
              <a:gd name="connsiteY0" fmla="*/ 0 h 13760604"/>
              <a:gd name="connsiteX1" fmla="*/ 10197122 w 10203099"/>
              <a:gd name="connsiteY1" fmla="*/ 5486402 h 13760604"/>
              <a:gd name="connsiteX2" fmla="*/ 6001402 w 10203099"/>
              <a:gd name="connsiteY2" fmla="*/ 13738306 h 13760604"/>
              <a:gd name="connsiteX3" fmla="*/ -1 w 10203099"/>
              <a:gd name="connsiteY3" fmla="*/ 13760604 h 13760604"/>
              <a:gd name="connsiteX4" fmla="*/ 7288178 w 10203099"/>
              <a:gd name="connsiteY4" fmla="*/ 23014 h 13760604"/>
              <a:gd name="connsiteX5" fmla="*/ 10203099 w 10203099"/>
              <a:gd name="connsiteY5" fmla="*/ 0 h 13760604"/>
              <a:gd name="connsiteX0" fmla="*/ 10203101 w 10203101"/>
              <a:gd name="connsiteY0" fmla="*/ 36460 h 13797064"/>
              <a:gd name="connsiteX1" fmla="*/ 10197124 w 10203101"/>
              <a:gd name="connsiteY1" fmla="*/ 5522862 h 13797064"/>
              <a:gd name="connsiteX2" fmla="*/ 6001404 w 10203101"/>
              <a:gd name="connsiteY2" fmla="*/ 13774766 h 13797064"/>
              <a:gd name="connsiteX3" fmla="*/ 1 w 10203101"/>
              <a:gd name="connsiteY3" fmla="*/ 13797064 h 13797064"/>
              <a:gd name="connsiteX4" fmla="*/ 7155684 w 10203101"/>
              <a:gd name="connsiteY4" fmla="*/ 0 h 13797064"/>
              <a:gd name="connsiteX5" fmla="*/ 10203101 w 10203101"/>
              <a:gd name="connsiteY5" fmla="*/ 36460 h 13797064"/>
              <a:gd name="connsiteX0" fmla="*/ 10203099 w 10203099"/>
              <a:gd name="connsiteY0" fmla="*/ 6724 h 13767328"/>
              <a:gd name="connsiteX1" fmla="*/ 10197122 w 10203099"/>
              <a:gd name="connsiteY1" fmla="*/ 5493126 h 13767328"/>
              <a:gd name="connsiteX2" fmla="*/ 6001402 w 10203099"/>
              <a:gd name="connsiteY2" fmla="*/ 13745030 h 13767328"/>
              <a:gd name="connsiteX3" fmla="*/ -1 w 10203099"/>
              <a:gd name="connsiteY3" fmla="*/ 13767328 h 13767328"/>
              <a:gd name="connsiteX4" fmla="*/ 7155682 w 10203099"/>
              <a:gd name="connsiteY4" fmla="*/ 0 h 13767328"/>
              <a:gd name="connsiteX5" fmla="*/ 10203099 w 10203099"/>
              <a:gd name="connsiteY5" fmla="*/ 6724 h 13767328"/>
              <a:gd name="connsiteX0" fmla="*/ 9996996 w 9996996"/>
              <a:gd name="connsiteY0" fmla="*/ 6724 h 13767328"/>
              <a:gd name="connsiteX1" fmla="*/ 9991019 w 9996996"/>
              <a:gd name="connsiteY1" fmla="*/ 5493126 h 13767328"/>
              <a:gd name="connsiteX2" fmla="*/ 5795299 w 9996996"/>
              <a:gd name="connsiteY2" fmla="*/ 13745030 h 13767328"/>
              <a:gd name="connsiteX3" fmla="*/ 0 w 9996996"/>
              <a:gd name="connsiteY3" fmla="*/ 13767328 h 13767328"/>
              <a:gd name="connsiteX4" fmla="*/ 6949579 w 9996996"/>
              <a:gd name="connsiteY4" fmla="*/ 0 h 13767328"/>
              <a:gd name="connsiteX5" fmla="*/ 9996996 w 9996996"/>
              <a:gd name="connsiteY5" fmla="*/ 6724 h 13767328"/>
              <a:gd name="connsiteX0" fmla="*/ 9996996 w 9996996"/>
              <a:gd name="connsiteY0" fmla="*/ 6724 h 13767328"/>
              <a:gd name="connsiteX1" fmla="*/ 9991019 w 9996996"/>
              <a:gd name="connsiteY1" fmla="*/ 5493126 h 13767328"/>
              <a:gd name="connsiteX2" fmla="*/ 5795299 w 9996996"/>
              <a:gd name="connsiteY2" fmla="*/ 13745030 h 13767328"/>
              <a:gd name="connsiteX3" fmla="*/ 0 w 9996996"/>
              <a:gd name="connsiteY3" fmla="*/ 13767328 h 13767328"/>
              <a:gd name="connsiteX4" fmla="*/ 4161176 w 9996996"/>
              <a:gd name="connsiteY4" fmla="*/ 5507994 h 13767328"/>
              <a:gd name="connsiteX5" fmla="*/ 6949579 w 9996996"/>
              <a:gd name="connsiteY5" fmla="*/ 0 h 13767328"/>
              <a:gd name="connsiteX6" fmla="*/ 9996996 w 9996996"/>
              <a:gd name="connsiteY6" fmla="*/ 6724 h 13767328"/>
              <a:gd name="connsiteX0" fmla="*/ 9996996 w 9996996"/>
              <a:gd name="connsiteY0" fmla="*/ 0 h 13760604"/>
              <a:gd name="connsiteX1" fmla="*/ 9991019 w 9996996"/>
              <a:gd name="connsiteY1" fmla="*/ 5486402 h 13760604"/>
              <a:gd name="connsiteX2" fmla="*/ 5795299 w 9996996"/>
              <a:gd name="connsiteY2" fmla="*/ 13738306 h 13760604"/>
              <a:gd name="connsiteX3" fmla="*/ 0 w 9996996"/>
              <a:gd name="connsiteY3" fmla="*/ 13760604 h 13760604"/>
              <a:gd name="connsiteX4" fmla="*/ 4161176 w 9996996"/>
              <a:gd name="connsiteY4" fmla="*/ 5501270 h 13760604"/>
              <a:gd name="connsiteX5" fmla="*/ 9996996 w 9996996"/>
              <a:gd name="connsiteY5" fmla="*/ 0 h 13760604"/>
              <a:gd name="connsiteX0" fmla="*/ 4161176 w 9991019"/>
              <a:gd name="connsiteY0" fmla="*/ 14868 h 8274202"/>
              <a:gd name="connsiteX1" fmla="*/ 9991019 w 9991019"/>
              <a:gd name="connsiteY1" fmla="*/ 0 h 8274202"/>
              <a:gd name="connsiteX2" fmla="*/ 5795299 w 9991019"/>
              <a:gd name="connsiteY2" fmla="*/ 8251904 h 8274202"/>
              <a:gd name="connsiteX3" fmla="*/ 0 w 9991019"/>
              <a:gd name="connsiteY3" fmla="*/ 8274202 h 8274202"/>
              <a:gd name="connsiteX4" fmla="*/ 4161176 w 9991019"/>
              <a:gd name="connsiteY4" fmla="*/ 14868 h 8274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91019" h="8274202">
                <a:moveTo>
                  <a:pt x="4161176" y="14868"/>
                </a:moveTo>
                <a:lnTo>
                  <a:pt x="9991019" y="0"/>
                </a:lnTo>
                <a:lnTo>
                  <a:pt x="5795299" y="8251904"/>
                </a:lnTo>
                <a:lnTo>
                  <a:pt x="0" y="8274202"/>
                </a:lnTo>
                <a:lnTo>
                  <a:pt x="4161176" y="14868"/>
                </a:lnTo>
                <a:close/>
              </a:path>
            </a:pathLst>
          </a:custGeom>
          <a:solidFill>
            <a:srgbClr val="BFBFBF"/>
          </a:solidFill>
        </p:spPr>
        <p:txBody>
          <a:bodyPr wrap="square">
            <a:noAutofit/>
          </a:bodyPr>
          <a:lstStyle/>
          <a:p>
            <a:endParaRPr lang="en-GB" dirty="0"/>
          </a:p>
        </p:txBody>
      </p:sp>
      <p:sp>
        <p:nvSpPr>
          <p:cNvPr id="25" name="Picture Placeholder 14">
            <a:extLst>
              <a:ext uri="{FF2B5EF4-FFF2-40B4-BE49-F238E27FC236}">
                <a16:creationId xmlns:a16="http://schemas.microsoft.com/office/drawing/2014/main" id="{BD3C1004-1257-BC4D-AF0C-83DFC53263C6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9285251" y="-7434"/>
            <a:ext cx="2929052" cy="2676294"/>
          </a:xfrm>
          <a:custGeom>
            <a:avLst/>
            <a:gdLst>
              <a:gd name="connsiteX0" fmla="*/ 0 w 10198100"/>
              <a:gd name="connsiteY0" fmla="*/ 0 h 13716000"/>
              <a:gd name="connsiteX1" fmla="*/ 3186698 w 10198100"/>
              <a:gd name="connsiteY1" fmla="*/ 0 h 13716000"/>
              <a:gd name="connsiteX2" fmla="*/ 10198100 w 10198100"/>
              <a:gd name="connsiteY2" fmla="*/ 13715200 h 13716000"/>
              <a:gd name="connsiteX3" fmla="*/ 10198100 w 10198100"/>
              <a:gd name="connsiteY3" fmla="*/ 13716000 h 13716000"/>
              <a:gd name="connsiteX4" fmla="*/ 4180120 w 10198100"/>
              <a:gd name="connsiteY4" fmla="*/ 13716000 h 13716000"/>
              <a:gd name="connsiteX5" fmla="*/ 0 w 10198100"/>
              <a:gd name="connsiteY5" fmla="*/ 5539151 h 13716000"/>
              <a:gd name="connsiteX0" fmla="*/ 0 w 14404727"/>
              <a:gd name="connsiteY0" fmla="*/ 0 h 13716000"/>
              <a:gd name="connsiteX1" fmla="*/ 14404727 w 14404727"/>
              <a:gd name="connsiteY1" fmla="*/ 0 h 13716000"/>
              <a:gd name="connsiteX2" fmla="*/ 10198100 w 14404727"/>
              <a:gd name="connsiteY2" fmla="*/ 13715200 h 13716000"/>
              <a:gd name="connsiteX3" fmla="*/ 10198100 w 14404727"/>
              <a:gd name="connsiteY3" fmla="*/ 13716000 h 13716000"/>
              <a:gd name="connsiteX4" fmla="*/ 4180120 w 14404727"/>
              <a:gd name="connsiteY4" fmla="*/ 13716000 h 13716000"/>
              <a:gd name="connsiteX5" fmla="*/ 0 w 14404727"/>
              <a:gd name="connsiteY5" fmla="*/ 5539151 h 13716000"/>
              <a:gd name="connsiteX6" fmla="*/ 0 w 14404727"/>
              <a:gd name="connsiteY6" fmla="*/ 0 h 13716000"/>
              <a:gd name="connsiteX0" fmla="*/ 0 w 14404727"/>
              <a:gd name="connsiteY0" fmla="*/ 0 h 13716000"/>
              <a:gd name="connsiteX1" fmla="*/ 14404727 w 14404727"/>
              <a:gd name="connsiteY1" fmla="*/ 0 h 13716000"/>
              <a:gd name="connsiteX2" fmla="*/ 10198100 w 14404727"/>
              <a:gd name="connsiteY2" fmla="*/ 13715200 h 13716000"/>
              <a:gd name="connsiteX3" fmla="*/ 10198100 w 14404727"/>
              <a:gd name="connsiteY3" fmla="*/ 13716000 h 13716000"/>
              <a:gd name="connsiteX4" fmla="*/ 4180120 w 14404727"/>
              <a:gd name="connsiteY4" fmla="*/ 13716000 h 13716000"/>
              <a:gd name="connsiteX5" fmla="*/ 0 w 14404727"/>
              <a:gd name="connsiteY5" fmla="*/ 5539151 h 13716000"/>
              <a:gd name="connsiteX6" fmla="*/ 0 w 14404727"/>
              <a:gd name="connsiteY6" fmla="*/ 0 h 13716000"/>
              <a:gd name="connsiteX0" fmla="*/ 0 w 13977795"/>
              <a:gd name="connsiteY0" fmla="*/ 0 h 13716000"/>
              <a:gd name="connsiteX1" fmla="*/ 13977795 w 13977795"/>
              <a:gd name="connsiteY1" fmla="*/ 5471532 h 13716000"/>
              <a:gd name="connsiteX2" fmla="*/ 10198100 w 13977795"/>
              <a:gd name="connsiteY2" fmla="*/ 13715200 h 13716000"/>
              <a:gd name="connsiteX3" fmla="*/ 10198100 w 13977795"/>
              <a:gd name="connsiteY3" fmla="*/ 13716000 h 13716000"/>
              <a:gd name="connsiteX4" fmla="*/ 4180120 w 13977795"/>
              <a:gd name="connsiteY4" fmla="*/ 13716000 h 13716000"/>
              <a:gd name="connsiteX5" fmla="*/ 0 w 13977795"/>
              <a:gd name="connsiteY5" fmla="*/ 5539151 h 13716000"/>
              <a:gd name="connsiteX6" fmla="*/ 0 w 13977795"/>
              <a:gd name="connsiteY6" fmla="*/ 0 h 13716000"/>
              <a:gd name="connsiteX0" fmla="*/ 0 w 14337009"/>
              <a:gd name="connsiteY0" fmla="*/ 30 h 13716030"/>
              <a:gd name="connsiteX1" fmla="*/ 13977795 w 14337009"/>
              <a:gd name="connsiteY1" fmla="*/ 5471562 h 13716030"/>
              <a:gd name="connsiteX2" fmla="*/ 10198100 w 14337009"/>
              <a:gd name="connsiteY2" fmla="*/ 13715230 h 13716030"/>
              <a:gd name="connsiteX3" fmla="*/ 10198100 w 14337009"/>
              <a:gd name="connsiteY3" fmla="*/ 13716030 h 13716030"/>
              <a:gd name="connsiteX4" fmla="*/ 4180120 w 14337009"/>
              <a:gd name="connsiteY4" fmla="*/ 13716030 h 13716030"/>
              <a:gd name="connsiteX5" fmla="*/ 0 w 14337009"/>
              <a:gd name="connsiteY5" fmla="*/ 5539181 h 13716030"/>
              <a:gd name="connsiteX6" fmla="*/ 0 w 14337009"/>
              <a:gd name="connsiteY6" fmla="*/ 30 h 13716030"/>
              <a:gd name="connsiteX0" fmla="*/ 0 w 14337009"/>
              <a:gd name="connsiteY0" fmla="*/ 30 h 13716030"/>
              <a:gd name="connsiteX1" fmla="*/ 13977795 w 14337009"/>
              <a:gd name="connsiteY1" fmla="*/ 5471562 h 13716030"/>
              <a:gd name="connsiteX2" fmla="*/ 10198100 w 14337009"/>
              <a:gd name="connsiteY2" fmla="*/ 13715230 h 13716030"/>
              <a:gd name="connsiteX3" fmla="*/ 10198100 w 14337009"/>
              <a:gd name="connsiteY3" fmla="*/ 13716030 h 13716030"/>
              <a:gd name="connsiteX4" fmla="*/ 4180120 w 14337009"/>
              <a:gd name="connsiteY4" fmla="*/ 13716030 h 13716030"/>
              <a:gd name="connsiteX5" fmla="*/ 0 w 14337009"/>
              <a:gd name="connsiteY5" fmla="*/ 5539181 h 13716030"/>
              <a:gd name="connsiteX6" fmla="*/ 0 w 14337009"/>
              <a:gd name="connsiteY6" fmla="*/ 30 h 13716030"/>
              <a:gd name="connsiteX0" fmla="*/ 0 w 14337009"/>
              <a:gd name="connsiteY0" fmla="*/ 34 h 13716034"/>
              <a:gd name="connsiteX1" fmla="*/ 13977795 w 14337009"/>
              <a:gd name="connsiteY1" fmla="*/ 5471566 h 13716034"/>
              <a:gd name="connsiteX2" fmla="*/ 10198100 w 14337009"/>
              <a:gd name="connsiteY2" fmla="*/ 13715234 h 13716034"/>
              <a:gd name="connsiteX3" fmla="*/ 10198100 w 14337009"/>
              <a:gd name="connsiteY3" fmla="*/ 13716034 h 13716034"/>
              <a:gd name="connsiteX4" fmla="*/ 4180120 w 14337009"/>
              <a:gd name="connsiteY4" fmla="*/ 13716034 h 13716034"/>
              <a:gd name="connsiteX5" fmla="*/ 0 w 14337009"/>
              <a:gd name="connsiteY5" fmla="*/ 5539185 h 13716034"/>
              <a:gd name="connsiteX6" fmla="*/ 0 w 14337009"/>
              <a:gd name="connsiteY6" fmla="*/ 34 h 13716034"/>
              <a:gd name="connsiteX0" fmla="*/ 0 w 14337009"/>
              <a:gd name="connsiteY0" fmla="*/ 34 h 13716034"/>
              <a:gd name="connsiteX1" fmla="*/ 13977795 w 14337009"/>
              <a:gd name="connsiteY1" fmla="*/ 5471566 h 13716034"/>
              <a:gd name="connsiteX2" fmla="*/ 10198100 w 14337009"/>
              <a:gd name="connsiteY2" fmla="*/ 13715234 h 13716034"/>
              <a:gd name="connsiteX3" fmla="*/ 10198100 w 14337009"/>
              <a:gd name="connsiteY3" fmla="*/ 13716034 h 13716034"/>
              <a:gd name="connsiteX4" fmla="*/ 4180120 w 14337009"/>
              <a:gd name="connsiteY4" fmla="*/ 13716034 h 13716034"/>
              <a:gd name="connsiteX5" fmla="*/ 0 w 14337009"/>
              <a:gd name="connsiteY5" fmla="*/ 5539185 h 13716034"/>
              <a:gd name="connsiteX6" fmla="*/ 0 w 14337009"/>
              <a:gd name="connsiteY6" fmla="*/ 34 h 13716034"/>
              <a:gd name="connsiteX0" fmla="*/ 0 w 13151555"/>
              <a:gd name="connsiteY0" fmla="*/ 50 h 13716050"/>
              <a:gd name="connsiteX1" fmla="*/ 12696996 w 13151555"/>
              <a:gd name="connsiteY1" fmla="*/ 4609220 h 13716050"/>
              <a:gd name="connsiteX2" fmla="*/ 10198100 w 13151555"/>
              <a:gd name="connsiteY2" fmla="*/ 13715250 h 13716050"/>
              <a:gd name="connsiteX3" fmla="*/ 10198100 w 13151555"/>
              <a:gd name="connsiteY3" fmla="*/ 13716050 h 13716050"/>
              <a:gd name="connsiteX4" fmla="*/ 4180120 w 13151555"/>
              <a:gd name="connsiteY4" fmla="*/ 13716050 h 13716050"/>
              <a:gd name="connsiteX5" fmla="*/ 0 w 13151555"/>
              <a:gd name="connsiteY5" fmla="*/ 5539201 h 13716050"/>
              <a:gd name="connsiteX6" fmla="*/ 0 w 13151555"/>
              <a:gd name="connsiteY6" fmla="*/ 50 h 13716050"/>
              <a:gd name="connsiteX0" fmla="*/ 0 w 12696996"/>
              <a:gd name="connsiteY0" fmla="*/ 50 h 13716050"/>
              <a:gd name="connsiteX1" fmla="*/ 12696996 w 12696996"/>
              <a:gd name="connsiteY1" fmla="*/ 4609220 h 13716050"/>
              <a:gd name="connsiteX2" fmla="*/ 10198100 w 12696996"/>
              <a:gd name="connsiteY2" fmla="*/ 13715250 h 13716050"/>
              <a:gd name="connsiteX3" fmla="*/ 10198100 w 12696996"/>
              <a:gd name="connsiteY3" fmla="*/ 13716050 h 13716050"/>
              <a:gd name="connsiteX4" fmla="*/ 4180120 w 12696996"/>
              <a:gd name="connsiteY4" fmla="*/ 13716050 h 13716050"/>
              <a:gd name="connsiteX5" fmla="*/ 0 w 12696996"/>
              <a:gd name="connsiteY5" fmla="*/ 5539201 h 13716050"/>
              <a:gd name="connsiteX6" fmla="*/ 0 w 12696996"/>
              <a:gd name="connsiteY6" fmla="*/ 50 h 13716050"/>
              <a:gd name="connsiteX0" fmla="*/ 0 w 14404727"/>
              <a:gd name="connsiteY0" fmla="*/ 34 h 13716034"/>
              <a:gd name="connsiteX1" fmla="*/ 14404727 w 14404727"/>
              <a:gd name="connsiteY1" fmla="*/ 5516170 h 13716034"/>
              <a:gd name="connsiteX2" fmla="*/ 10198100 w 14404727"/>
              <a:gd name="connsiteY2" fmla="*/ 13715234 h 13716034"/>
              <a:gd name="connsiteX3" fmla="*/ 10198100 w 14404727"/>
              <a:gd name="connsiteY3" fmla="*/ 13716034 h 13716034"/>
              <a:gd name="connsiteX4" fmla="*/ 4180120 w 14404727"/>
              <a:gd name="connsiteY4" fmla="*/ 13716034 h 13716034"/>
              <a:gd name="connsiteX5" fmla="*/ 0 w 14404727"/>
              <a:gd name="connsiteY5" fmla="*/ 5539185 h 13716034"/>
              <a:gd name="connsiteX6" fmla="*/ 0 w 14404727"/>
              <a:gd name="connsiteY6" fmla="*/ 34 h 13716034"/>
              <a:gd name="connsiteX0" fmla="*/ 0 w 14404727"/>
              <a:gd name="connsiteY0" fmla="*/ 34 h 13716034"/>
              <a:gd name="connsiteX1" fmla="*/ 14404727 w 14404727"/>
              <a:gd name="connsiteY1" fmla="*/ 5516170 h 13716034"/>
              <a:gd name="connsiteX2" fmla="*/ 10198100 w 14404727"/>
              <a:gd name="connsiteY2" fmla="*/ 13715234 h 13716034"/>
              <a:gd name="connsiteX3" fmla="*/ 10198100 w 14404727"/>
              <a:gd name="connsiteY3" fmla="*/ 13716034 h 13716034"/>
              <a:gd name="connsiteX4" fmla="*/ 4180120 w 14404727"/>
              <a:gd name="connsiteY4" fmla="*/ 13716034 h 13716034"/>
              <a:gd name="connsiteX5" fmla="*/ 0 w 14404727"/>
              <a:gd name="connsiteY5" fmla="*/ 5539185 h 13716034"/>
              <a:gd name="connsiteX6" fmla="*/ 0 w 14404727"/>
              <a:gd name="connsiteY6" fmla="*/ 34 h 13716034"/>
              <a:gd name="connsiteX0" fmla="*/ 0 w 14404727"/>
              <a:gd name="connsiteY0" fmla="*/ 34 h 13716034"/>
              <a:gd name="connsiteX1" fmla="*/ 14404727 w 14404727"/>
              <a:gd name="connsiteY1" fmla="*/ 5516170 h 13716034"/>
              <a:gd name="connsiteX2" fmla="*/ 10198100 w 14404727"/>
              <a:gd name="connsiteY2" fmla="*/ 13715234 h 13716034"/>
              <a:gd name="connsiteX3" fmla="*/ 10198100 w 14404727"/>
              <a:gd name="connsiteY3" fmla="*/ 13716034 h 13716034"/>
              <a:gd name="connsiteX4" fmla="*/ 4180120 w 14404727"/>
              <a:gd name="connsiteY4" fmla="*/ 13716034 h 13716034"/>
              <a:gd name="connsiteX5" fmla="*/ 0 w 14404727"/>
              <a:gd name="connsiteY5" fmla="*/ 5539185 h 13716034"/>
              <a:gd name="connsiteX6" fmla="*/ 0 w 14404727"/>
              <a:gd name="connsiteY6" fmla="*/ 34 h 13716034"/>
              <a:gd name="connsiteX0" fmla="*/ 0 w 14404727"/>
              <a:gd name="connsiteY0" fmla="*/ 36 h 13716036"/>
              <a:gd name="connsiteX1" fmla="*/ 14404727 w 14404727"/>
              <a:gd name="connsiteY1" fmla="*/ 5397226 h 13716036"/>
              <a:gd name="connsiteX2" fmla="*/ 10198100 w 14404727"/>
              <a:gd name="connsiteY2" fmla="*/ 13715236 h 13716036"/>
              <a:gd name="connsiteX3" fmla="*/ 10198100 w 14404727"/>
              <a:gd name="connsiteY3" fmla="*/ 13716036 h 13716036"/>
              <a:gd name="connsiteX4" fmla="*/ 4180120 w 14404727"/>
              <a:gd name="connsiteY4" fmla="*/ 13716036 h 13716036"/>
              <a:gd name="connsiteX5" fmla="*/ 0 w 14404727"/>
              <a:gd name="connsiteY5" fmla="*/ 5539187 h 13716036"/>
              <a:gd name="connsiteX6" fmla="*/ 0 w 14404727"/>
              <a:gd name="connsiteY6" fmla="*/ 36 h 13716036"/>
              <a:gd name="connsiteX0" fmla="*/ 0 w 14503898"/>
              <a:gd name="connsiteY0" fmla="*/ 150 h 13716150"/>
              <a:gd name="connsiteX1" fmla="*/ 14404727 w 14503898"/>
              <a:gd name="connsiteY1" fmla="*/ 5397340 h 13716150"/>
              <a:gd name="connsiteX2" fmla="*/ 10198100 w 14503898"/>
              <a:gd name="connsiteY2" fmla="*/ 13715350 h 13716150"/>
              <a:gd name="connsiteX3" fmla="*/ 10198100 w 14503898"/>
              <a:gd name="connsiteY3" fmla="*/ 13716150 h 13716150"/>
              <a:gd name="connsiteX4" fmla="*/ 4180120 w 14503898"/>
              <a:gd name="connsiteY4" fmla="*/ 13716150 h 13716150"/>
              <a:gd name="connsiteX5" fmla="*/ 0 w 14503898"/>
              <a:gd name="connsiteY5" fmla="*/ 5539301 h 13716150"/>
              <a:gd name="connsiteX6" fmla="*/ 0 w 14503898"/>
              <a:gd name="connsiteY6" fmla="*/ 150 h 13716150"/>
              <a:gd name="connsiteX0" fmla="*/ 0 w 14503900"/>
              <a:gd name="connsiteY0" fmla="*/ 150 h 13716150"/>
              <a:gd name="connsiteX1" fmla="*/ 14404727 w 14503900"/>
              <a:gd name="connsiteY1" fmla="*/ 5397340 h 13716150"/>
              <a:gd name="connsiteX2" fmla="*/ 10198100 w 14503900"/>
              <a:gd name="connsiteY2" fmla="*/ 13715350 h 13716150"/>
              <a:gd name="connsiteX3" fmla="*/ 10198100 w 14503900"/>
              <a:gd name="connsiteY3" fmla="*/ 13716150 h 13716150"/>
              <a:gd name="connsiteX4" fmla="*/ 4180120 w 14503900"/>
              <a:gd name="connsiteY4" fmla="*/ 13716150 h 13716150"/>
              <a:gd name="connsiteX5" fmla="*/ 0 w 14503900"/>
              <a:gd name="connsiteY5" fmla="*/ 5539301 h 13716150"/>
              <a:gd name="connsiteX6" fmla="*/ 0 w 14503900"/>
              <a:gd name="connsiteY6" fmla="*/ 150 h 13716150"/>
              <a:gd name="connsiteX0" fmla="*/ 0 w 14404727"/>
              <a:gd name="connsiteY0" fmla="*/ 154 h 13716154"/>
              <a:gd name="connsiteX1" fmla="*/ 14404727 w 14404727"/>
              <a:gd name="connsiteY1" fmla="*/ 5397344 h 13716154"/>
              <a:gd name="connsiteX2" fmla="*/ 10198100 w 14404727"/>
              <a:gd name="connsiteY2" fmla="*/ 13715354 h 13716154"/>
              <a:gd name="connsiteX3" fmla="*/ 10198100 w 14404727"/>
              <a:gd name="connsiteY3" fmla="*/ 13716154 h 13716154"/>
              <a:gd name="connsiteX4" fmla="*/ 4180120 w 14404727"/>
              <a:gd name="connsiteY4" fmla="*/ 13716154 h 13716154"/>
              <a:gd name="connsiteX5" fmla="*/ 0 w 14404727"/>
              <a:gd name="connsiteY5" fmla="*/ 5539305 h 13716154"/>
              <a:gd name="connsiteX6" fmla="*/ 0 w 14404727"/>
              <a:gd name="connsiteY6" fmla="*/ 154 h 13716154"/>
              <a:gd name="connsiteX0" fmla="*/ 0 w 14404727"/>
              <a:gd name="connsiteY0" fmla="*/ 0 h 13716000"/>
              <a:gd name="connsiteX1" fmla="*/ 14404727 w 14404727"/>
              <a:gd name="connsiteY1" fmla="*/ 5397190 h 13716000"/>
              <a:gd name="connsiteX2" fmla="*/ 10198100 w 14404727"/>
              <a:gd name="connsiteY2" fmla="*/ 13715200 h 13716000"/>
              <a:gd name="connsiteX3" fmla="*/ 10198100 w 14404727"/>
              <a:gd name="connsiteY3" fmla="*/ 13716000 h 13716000"/>
              <a:gd name="connsiteX4" fmla="*/ 4180120 w 14404727"/>
              <a:gd name="connsiteY4" fmla="*/ 13716000 h 13716000"/>
              <a:gd name="connsiteX5" fmla="*/ 0 w 14404727"/>
              <a:gd name="connsiteY5" fmla="*/ 5539151 h 13716000"/>
              <a:gd name="connsiteX6" fmla="*/ 0 w 14404727"/>
              <a:gd name="connsiteY6" fmla="*/ 0 h 13716000"/>
              <a:gd name="connsiteX0" fmla="*/ 0 w 14404727"/>
              <a:gd name="connsiteY0" fmla="*/ 0 h 13716000"/>
              <a:gd name="connsiteX1" fmla="*/ 14404727 w 14404727"/>
              <a:gd name="connsiteY1" fmla="*/ 5397190 h 13716000"/>
              <a:gd name="connsiteX2" fmla="*/ 10198100 w 14404727"/>
              <a:gd name="connsiteY2" fmla="*/ 13715200 h 13716000"/>
              <a:gd name="connsiteX3" fmla="*/ 10198100 w 14404727"/>
              <a:gd name="connsiteY3" fmla="*/ 13716000 h 13716000"/>
              <a:gd name="connsiteX4" fmla="*/ 4180120 w 14404727"/>
              <a:gd name="connsiteY4" fmla="*/ 13716000 h 13716000"/>
              <a:gd name="connsiteX5" fmla="*/ 0 w 14404727"/>
              <a:gd name="connsiteY5" fmla="*/ 5539151 h 13716000"/>
              <a:gd name="connsiteX6" fmla="*/ 0 w 14404727"/>
              <a:gd name="connsiteY6" fmla="*/ 0 h 13716000"/>
              <a:gd name="connsiteX0" fmla="*/ 0 w 14404727"/>
              <a:gd name="connsiteY0" fmla="*/ 0 h 13716000"/>
              <a:gd name="connsiteX1" fmla="*/ 14404727 w 14404727"/>
              <a:gd name="connsiteY1" fmla="*/ 5397190 h 13716000"/>
              <a:gd name="connsiteX2" fmla="*/ 10198100 w 14404727"/>
              <a:gd name="connsiteY2" fmla="*/ 13715200 h 13716000"/>
              <a:gd name="connsiteX3" fmla="*/ 10198100 w 14404727"/>
              <a:gd name="connsiteY3" fmla="*/ 13716000 h 13716000"/>
              <a:gd name="connsiteX4" fmla="*/ 4180120 w 14404727"/>
              <a:gd name="connsiteY4" fmla="*/ 13716000 h 13716000"/>
              <a:gd name="connsiteX5" fmla="*/ 0 w 14404727"/>
              <a:gd name="connsiteY5" fmla="*/ 5539151 h 13716000"/>
              <a:gd name="connsiteX6" fmla="*/ 0 w 14404727"/>
              <a:gd name="connsiteY6" fmla="*/ 0 h 13716000"/>
              <a:gd name="connsiteX0" fmla="*/ 0 w 14404727"/>
              <a:gd name="connsiteY0" fmla="*/ 0 h 13716000"/>
              <a:gd name="connsiteX1" fmla="*/ 14404727 w 14404727"/>
              <a:gd name="connsiteY1" fmla="*/ 5397190 h 13716000"/>
              <a:gd name="connsiteX2" fmla="*/ 10198100 w 14404727"/>
              <a:gd name="connsiteY2" fmla="*/ 13715200 h 13716000"/>
              <a:gd name="connsiteX3" fmla="*/ 10198100 w 14404727"/>
              <a:gd name="connsiteY3" fmla="*/ 13716000 h 13716000"/>
              <a:gd name="connsiteX4" fmla="*/ 4180120 w 14404727"/>
              <a:gd name="connsiteY4" fmla="*/ 13716000 h 13716000"/>
              <a:gd name="connsiteX5" fmla="*/ 0 w 14404727"/>
              <a:gd name="connsiteY5" fmla="*/ 5539151 h 13716000"/>
              <a:gd name="connsiteX6" fmla="*/ 0 w 14404727"/>
              <a:gd name="connsiteY6" fmla="*/ 0 h 13716000"/>
              <a:gd name="connsiteX0" fmla="*/ 0 w 14404727"/>
              <a:gd name="connsiteY0" fmla="*/ 0 h 13716000"/>
              <a:gd name="connsiteX1" fmla="*/ 14404727 w 14404727"/>
              <a:gd name="connsiteY1" fmla="*/ 5397190 h 13716000"/>
              <a:gd name="connsiteX2" fmla="*/ 10198100 w 14404727"/>
              <a:gd name="connsiteY2" fmla="*/ 13715200 h 13716000"/>
              <a:gd name="connsiteX3" fmla="*/ 10198100 w 14404727"/>
              <a:gd name="connsiteY3" fmla="*/ 13716000 h 13716000"/>
              <a:gd name="connsiteX4" fmla="*/ 4180120 w 14404727"/>
              <a:gd name="connsiteY4" fmla="*/ 13716000 h 13716000"/>
              <a:gd name="connsiteX5" fmla="*/ 0 w 14404727"/>
              <a:gd name="connsiteY5" fmla="*/ 5539151 h 13716000"/>
              <a:gd name="connsiteX6" fmla="*/ 0 w 14404727"/>
              <a:gd name="connsiteY6" fmla="*/ 0 h 13716000"/>
              <a:gd name="connsiteX0" fmla="*/ 0 w 14404727"/>
              <a:gd name="connsiteY0" fmla="*/ 0 h 13723436"/>
              <a:gd name="connsiteX1" fmla="*/ 14404727 w 14404727"/>
              <a:gd name="connsiteY1" fmla="*/ 5397190 h 13723436"/>
              <a:gd name="connsiteX2" fmla="*/ 10198100 w 14404727"/>
              <a:gd name="connsiteY2" fmla="*/ 13715200 h 13723436"/>
              <a:gd name="connsiteX3" fmla="*/ 10198100 w 14404727"/>
              <a:gd name="connsiteY3" fmla="*/ 13716000 h 13723436"/>
              <a:gd name="connsiteX4" fmla="*/ 10181523 w 14404727"/>
              <a:gd name="connsiteY4" fmla="*/ 13723436 h 13723436"/>
              <a:gd name="connsiteX5" fmla="*/ 4180120 w 14404727"/>
              <a:gd name="connsiteY5" fmla="*/ 13716000 h 13723436"/>
              <a:gd name="connsiteX6" fmla="*/ 0 w 14404727"/>
              <a:gd name="connsiteY6" fmla="*/ 5539151 h 13723436"/>
              <a:gd name="connsiteX7" fmla="*/ 0 w 14404727"/>
              <a:gd name="connsiteY7" fmla="*/ 0 h 13723436"/>
              <a:gd name="connsiteX0" fmla="*/ 0 w 14404727"/>
              <a:gd name="connsiteY0" fmla="*/ 0 h 13716000"/>
              <a:gd name="connsiteX1" fmla="*/ 14404727 w 14404727"/>
              <a:gd name="connsiteY1" fmla="*/ 5397190 h 13716000"/>
              <a:gd name="connsiteX2" fmla="*/ 10198100 w 14404727"/>
              <a:gd name="connsiteY2" fmla="*/ 13715200 h 13716000"/>
              <a:gd name="connsiteX3" fmla="*/ 10198100 w 14404727"/>
              <a:gd name="connsiteY3" fmla="*/ 13716000 h 13716000"/>
              <a:gd name="connsiteX4" fmla="*/ 4180120 w 14404727"/>
              <a:gd name="connsiteY4" fmla="*/ 13716000 h 13716000"/>
              <a:gd name="connsiteX5" fmla="*/ 0 w 14404727"/>
              <a:gd name="connsiteY5" fmla="*/ 5539151 h 13716000"/>
              <a:gd name="connsiteX6" fmla="*/ 0 w 14404727"/>
              <a:gd name="connsiteY6" fmla="*/ 0 h 13716000"/>
              <a:gd name="connsiteX0" fmla="*/ 0 w 14404727"/>
              <a:gd name="connsiteY0" fmla="*/ 0 h 13738306"/>
              <a:gd name="connsiteX1" fmla="*/ 14404727 w 14404727"/>
              <a:gd name="connsiteY1" fmla="*/ 5397190 h 13738306"/>
              <a:gd name="connsiteX2" fmla="*/ 10198100 w 14404727"/>
              <a:gd name="connsiteY2" fmla="*/ 13715200 h 13738306"/>
              <a:gd name="connsiteX3" fmla="*/ 10198100 w 14404727"/>
              <a:gd name="connsiteY3" fmla="*/ 13716000 h 13738306"/>
              <a:gd name="connsiteX4" fmla="*/ 7148828 w 14404727"/>
              <a:gd name="connsiteY4" fmla="*/ 13738306 h 13738306"/>
              <a:gd name="connsiteX5" fmla="*/ 4180120 w 14404727"/>
              <a:gd name="connsiteY5" fmla="*/ 13716000 h 13738306"/>
              <a:gd name="connsiteX6" fmla="*/ 0 w 14404727"/>
              <a:gd name="connsiteY6" fmla="*/ 5539151 h 13738306"/>
              <a:gd name="connsiteX7" fmla="*/ 0 w 14404727"/>
              <a:gd name="connsiteY7" fmla="*/ 0 h 13738306"/>
              <a:gd name="connsiteX0" fmla="*/ 0 w 14404727"/>
              <a:gd name="connsiteY0" fmla="*/ 0 h 13738306"/>
              <a:gd name="connsiteX1" fmla="*/ 14404727 w 14404727"/>
              <a:gd name="connsiteY1" fmla="*/ 5397190 h 13738306"/>
              <a:gd name="connsiteX2" fmla="*/ 10198100 w 14404727"/>
              <a:gd name="connsiteY2" fmla="*/ 13715200 h 13738306"/>
              <a:gd name="connsiteX3" fmla="*/ 10198100 w 14404727"/>
              <a:gd name="connsiteY3" fmla="*/ 13716000 h 13738306"/>
              <a:gd name="connsiteX4" fmla="*/ 7148828 w 14404727"/>
              <a:gd name="connsiteY4" fmla="*/ 13738306 h 13738306"/>
              <a:gd name="connsiteX5" fmla="*/ 4180120 w 14404727"/>
              <a:gd name="connsiteY5" fmla="*/ 13716000 h 13738306"/>
              <a:gd name="connsiteX6" fmla="*/ 0 w 14404727"/>
              <a:gd name="connsiteY6" fmla="*/ 5539151 h 13738306"/>
              <a:gd name="connsiteX7" fmla="*/ 0 w 14404727"/>
              <a:gd name="connsiteY7" fmla="*/ 0 h 13738306"/>
              <a:gd name="connsiteX0" fmla="*/ 0 w 14404727"/>
              <a:gd name="connsiteY0" fmla="*/ 0 h 13738306"/>
              <a:gd name="connsiteX1" fmla="*/ 14404727 w 14404727"/>
              <a:gd name="connsiteY1" fmla="*/ 5397190 h 13738306"/>
              <a:gd name="connsiteX2" fmla="*/ 10198100 w 14404727"/>
              <a:gd name="connsiteY2" fmla="*/ 13715200 h 13738306"/>
              <a:gd name="connsiteX3" fmla="*/ 7148828 w 14404727"/>
              <a:gd name="connsiteY3" fmla="*/ 13738306 h 13738306"/>
              <a:gd name="connsiteX4" fmla="*/ 4180120 w 14404727"/>
              <a:gd name="connsiteY4" fmla="*/ 13716000 h 13738306"/>
              <a:gd name="connsiteX5" fmla="*/ 0 w 14404727"/>
              <a:gd name="connsiteY5" fmla="*/ 5539151 h 13738306"/>
              <a:gd name="connsiteX6" fmla="*/ 0 w 14404727"/>
              <a:gd name="connsiteY6" fmla="*/ 0 h 13738306"/>
              <a:gd name="connsiteX0" fmla="*/ 0 w 14544978"/>
              <a:gd name="connsiteY0" fmla="*/ 0 h 13738306"/>
              <a:gd name="connsiteX1" fmla="*/ 14404727 w 14544978"/>
              <a:gd name="connsiteY1" fmla="*/ 5397190 h 13738306"/>
              <a:gd name="connsiteX2" fmla="*/ 7148828 w 14544978"/>
              <a:gd name="connsiteY2" fmla="*/ 13738306 h 13738306"/>
              <a:gd name="connsiteX3" fmla="*/ 4180120 w 14544978"/>
              <a:gd name="connsiteY3" fmla="*/ 13716000 h 13738306"/>
              <a:gd name="connsiteX4" fmla="*/ 0 w 14544978"/>
              <a:gd name="connsiteY4" fmla="*/ 5539151 h 13738306"/>
              <a:gd name="connsiteX5" fmla="*/ 0 w 14544978"/>
              <a:gd name="connsiteY5" fmla="*/ 0 h 13738306"/>
              <a:gd name="connsiteX0" fmla="*/ 0 w 14544978"/>
              <a:gd name="connsiteY0" fmla="*/ 0 h 13738306"/>
              <a:gd name="connsiteX1" fmla="*/ 11344548 w 14544978"/>
              <a:gd name="connsiteY1" fmla="*/ 4252334 h 13738306"/>
              <a:gd name="connsiteX2" fmla="*/ 14404727 w 14544978"/>
              <a:gd name="connsiteY2" fmla="*/ 5397190 h 13738306"/>
              <a:gd name="connsiteX3" fmla="*/ 7148828 w 14544978"/>
              <a:gd name="connsiteY3" fmla="*/ 13738306 h 13738306"/>
              <a:gd name="connsiteX4" fmla="*/ 4180120 w 14544978"/>
              <a:gd name="connsiteY4" fmla="*/ 13716000 h 13738306"/>
              <a:gd name="connsiteX5" fmla="*/ 0 w 14544978"/>
              <a:gd name="connsiteY5" fmla="*/ 5539151 h 13738306"/>
              <a:gd name="connsiteX6" fmla="*/ 0 w 14544978"/>
              <a:gd name="connsiteY6" fmla="*/ 0 h 13738306"/>
              <a:gd name="connsiteX0" fmla="*/ 0 w 11344548"/>
              <a:gd name="connsiteY0" fmla="*/ 0 h 13738306"/>
              <a:gd name="connsiteX1" fmla="*/ 11344548 w 11344548"/>
              <a:gd name="connsiteY1" fmla="*/ 4252334 h 13738306"/>
              <a:gd name="connsiteX2" fmla="*/ 7148828 w 11344548"/>
              <a:gd name="connsiteY2" fmla="*/ 13738306 h 13738306"/>
              <a:gd name="connsiteX3" fmla="*/ 4180120 w 11344548"/>
              <a:gd name="connsiteY3" fmla="*/ 13716000 h 13738306"/>
              <a:gd name="connsiteX4" fmla="*/ 0 w 11344548"/>
              <a:gd name="connsiteY4" fmla="*/ 5539151 h 13738306"/>
              <a:gd name="connsiteX5" fmla="*/ 0 w 11344548"/>
              <a:gd name="connsiteY5" fmla="*/ 0 h 13738306"/>
              <a:gd name="connsiteX0" fmla="*/ 0 w 14406686"/>
              <a:gd name="connsiteY0" fmla="*/ 0 h 13738306"/>
              <a:gd name="connsiteX1" fmla="*/ 14406686 w 14406686"/>
              <a:gd name="connsiteY1" fmla="*/ 5456666 h 13738306"/>
              <a:gd name="connsiteX2" fmla="*/ 7148828 w 14406686"/>
              <a:gd name="connsiteY2" fmla="*/ 13738306 h 13738306"/>
              <a:gd name="connsiteX3" fmla="*/ 4180120 w 14406686"/>
              <a:gd name="connsiteY3" fmla="*/ 13716000 h 13738306"/>
              <a:gd name="connsiteX4" fmla="*/ 0 w 14406686"/>
              <a:gd name="connsiteY4" fmla="*/ 5539151 h 13738306"/>
              <a:gd name="connsiteX5" fmla="*/ 0 w 14406686"/>
              <a:gd name="connsiteY5" fmla="*/ 0 h 13738306"/>
              <a:gd name="connsiteX0" fmla="*/ 0 w 14406686"/>
              <a:gd name="connsiteY0" fmla="*/ 0 h 13716000"/>
              <a:gd name="connsiteX1" fmla="*/ 14406686 w 14406686"/>
              <a:gd name="connsiteY1" fmla="*/ 5456666 h 13716000"/>
              <a:gd name="connsiteX2" fmla="*/ 10181523 w 14406686"/>
              <a:gd name="connsiteY2" fmla="*/ 13693702 h 13716000"/>
              <a:gd name="connsiteX3" fmla="*/ 4180120 w 14406686"/>
              <a:gd name="connsiteY3" fmla="*/ 13716000 h 13716000"/>
              <a:gd name="connsiteX4" fmla="*/ 0 w 14406686"/>
              <a:gd name="connsiteY4" fmla="*/ 5539151 h 13716000"/>
              <a:gd name="connsiteX5" fmla="*/ 0 w 14406686"/>
              <a:gd name="connsiteY5" fmla="*/ 0 h 13716000"/>
              <a:gd name="connsiteX0" fmla="*/ 0 w 14377243"/>
              <a:gd name="connsiteY0" fmla="*/ 0 h 13716000"/>
              <a:gd name="connsiteX1" fmla="*/ 14377243 w 14377243"/>
              <a:gd name="connsiteY1" fmla="*/ 5441798 h 13716000"/>
              <a:gd name="connsiteX2" fmla="*/ 10181523 w 14377243"/>
              <a:gd name="connsiteY2" fmla="*/ 13693702 h 13716000"/>
              <a:gd name="connsiteX3" fmla="*/ 4180120 w 14377243"/>
              <a:gd name="connsiteY3" fmla="*/ 13716000 h 13716000"/>
              <a:gd name="connsiteX4" fmla="*/ 0 w 14377243"/>
              <a:gd name="connsiteY4" fmla="*/ 5539151 h 13716000"/>
              <a:gd name="connsiteX5" fmla="*/ 0 w 14377243"/>
              <a:gd name="connsiteY5" fmla="*/ 0 h 13716000"/>
              <a:gd name="connsiteX0" fmla="*/ 14383220 w 14383220"/>
              <a:gd name="connsiteY0" fmla="*/ 0 h 13760604"/>
              <a:gd name="connsiteX1" fmla="*/ 14377243 w 14383220"/>
              <a:gd name="connsiteY1" fmla="*/ 5486402 h 13760604"/>
              <a:gd name="connsiteX2" fmla="*/ 10181523 w 14383220"/>
              <a:gd name="connsiteY2" fmla="*/ 13738306 h 13760604"/>
              <a:gd name="connsiteX3" fmla="*/ 4180120 w 14383220"/>
              <a:gd name="connsiteY3" fmla="*/ 13760604 h 13760604"/>
              <a:gd name="connsiteX4" fmla="*/ 0 w 14383220"/>
              <a:gd name="connsiteY4" fmla="*/ 5583755 h 13760604"/>
              <a:gd name="connsiteX5" fmla="*/ 14383220 w 14383220"/>
              <a:gd name="connsiteY5" fmla="*/ 0 h 13760604"/>
              <a:gd name="connsiteX0" fmla="*/ 10203101 w 10203101"/>
              <a:gd name="connsiteY0" fmla="*/ 0 h 13760604"/>
              <a:gd name="connsiteX1" fmla="*/ 10197124 w 10203101"/>
              <a:gd name="connsiteY1" fmla="*/ 5486402 h 13760604"/>
              <a:gd name="connsiteX2" fmla="*/ 6001404 w 10203101"/>
              <a:gd name="connsiteY2" fmla="*/ 13738306 h 13760604"/>
              <a:gd name="connsiteX3" fmla="*/ 1 w 10203101"/>
              <a:gd name="connsiteY3" fmla="*/ 13760604 h 13760604"/>
              <a:gd name="connsiteX4" fmla="*/ 4608810 w 10203101"/>
              <a:gd name="connsiteY4" fmla="*/ 8146 h 13760604"/>
              <a:gd name="connsiteX5" fmla="*/ 10203101 w 10203101"/>
              <a:gd name="connsiteY5" fmla="*/ 0 h 13760604"/>
              <a:gd name="connsiteX0" fmla="*/ 10203099 w 10203099"/>
              <a:gd name="connsiteY0" fmla="*/ 0 h 13760604"/>
              <a:gd name="connsiteX1" fmla="*/ 10197122 w 10203099"/>
              <a:gd name="connsiteY1" fmla="*/ 5486402 h 13760604"/>
              <a:gd name="connsiteX2" fmla="*/ 6001402 w 10203099"/>
              <a:gd name="connsiteY2" fmla="*/ 13738306 h 13760604"/>
              <a:gd name="connsiteX3" fmla="*/ -1 w 10203099"/>
              <a:gd name="connsiteY3" fmla="*/ 13760604 h 13760604"/>
              <a:gd name="connsiteX4" fmla="*/ 7612060 w 10203099"/>
              <a:gd name="connsiteY4" fmla="*/ 8146 h 13760604"/>
              <a:gd name="connsiteX5" fmla="*/ 10203099 w 10203099"/>
              <a:gd name="connsiteY5" fmla="*/ 0 h 13760604"/>
              <a:gd name="connsiteX0" fmla="*/ 10203101 w 10203101"/>
              <a:gd name="connsiteY0" fmla="*/ 0 h 13760604"/>
              <a:gd name="connsiteX1" fmla="*/ 10197124 w 10203101"/>
              <a:gd name="connsiteY1" fmla="*/ 5486402 h 13760604"/>
              <a:gd name="connsiteX2" fmla="*/ 6001404 w 10203101"/>
              <a:gd name="connsiteY2" fmla="*/ 13738306 h 13760604"/>
              <a:gd name="connsiteX3" fmla="*/ 1 w 10203101"/>
              <a:gd name="connsiteY3" fmla="*/ 13760604 h 13760604"/>
              <a:gd name="connsiteX4" fmla="*/ 7332347 w 10203101"/>
              <a:gd name="connsiteY4" fmla="*/ 23014 h 13760604"/>
              <a:gd name="connsiteX5" fmla="*/ 10203101 w 10203101"/>
              <a:gd name="connsiteY5" fmla="*/ 0 h 13760604"/>
              <a:gd name="connsiteX0" fmla="*/ 10203099 w 10203099"/>
              <a:gd name="connsiteY0" fmla="*/ 0 h 13760604"/>
              <a:gd name="connsiteX1" fmla="*/ 10197122 w 10203099"/>
              <a:gd name="connsiteY1" fmla="*/ 5486402 h 13760604"/>
              <a:gd name="connsiteX2" fmla="*/ 6001402 w 10203099"/>
              <a:gd name="connsiteY2" fmla="*/ 13738306 h 13760604"/>
              <a:gd name="connsiteX3" fmla="*/ -1 w 10203099"/>
              <a:gd name="connsiteY3" fmla="*/ 13760604 h 13760604"/>
              <a:gd name="connsiteX4" fmla="*/ 7288178 w 10203099"/>
              <a:gd name="connsiteY4" fmla="*/ 23014 h 13760604"/>
              <a:gd name="connsiteX5" fmla="*/ 10203099 w 10203099"/>
              <a:gd name="connsiteY5" fmla="*/ 0 h 13760604"/>
              <a:gd name="connsiteX0" fmla="*/ 10203101 w 10203101"/>
              <a:gd name="connsiteY0" fmla="*/ 36460 h 13797064"/>
              <a:gd name="connsiteX1" fmla="*/ 10197124 w 10203101"/>
              <a:gd name="connsiteY1" fmla="*/ 5522862 h 13797064"/>
              <a:gd name="connsiteX2" fmla="*/ 6001404 w 10203101"/>
              <a:gd name="connsiteY2" fmla="*/ 13774766 h 13797064"/>
              <a:gd name="connsiteX3" fmla="*/ 1 w 10203101"/>
              <a:gd name="connsiteY3" fmla="*/ 13797064 h 13797064"/>
              <a:gd name="connsiteX4" fmla="*/ 7155684 w 10203101"/>
              <a:gd name="connsiteY4" fmla="*/ 0 h 13797064"/>
              <a:gd name="connsiteX5" fmla="*/ 10203101 w 10203101"/>
              <a:gd name="connsiteY5" fmla="*/ 36460 h 13797064"/>
              <a:gd name="connsiteX0" fmla="*/ 10203099 w 10203099"/>
              <a:gd name="connsiteY0" fmla="*/ 6724 h 13767328"/>
              <a:gd name="connsiteX1" fmla="*/ 10197122 w 10203099"/>
              <a:gd name="connsiteY1" fmla="*/ 5493126 h 13767328"/>
              <a:gd name="connsiteX2" fmla="*/ 6001402 w 10203099"/>
              <a:gd name="connsiteY2" fmla="*/ 13745030 h 13767328"/>
              <a:gd name="connsiteX3" fmla="*/ -1 w 10203099"/>
              <a:gd name="connsiteY3" fmla="*/ 13767328 h 13767328"/>
              <a:gd name="connsiteX4" fmla="*/ 7155682 w 10203099"/>
              <a:gd name="connsiteY4" fmla="*/ 0 h 13767328"/>
              <a:gd name="connsiteX5" fmla="*/ 10203099 w 10203099"/>
              <a:gd name="connsiteY5" fmla="*/ 6724 h 13767328"/>
              <a:gd name="connsiteX0" fmla="*/ 9996996 w 9996996"/>
              <a:gd name="connsiteY0" fmla="*/ 6724 h 13767328"/>
              <a:gd name="connsiteX1" fmla="*/ 9991019 w 9996996"/>
              <a:gd name="connsiteY1" fmla="*/ 5493126 h 13767328"/>
              <a:gd name="connsiteX2" fmla="*/ 5795299 w 9996996"/>
              <a:gd name="connsiteY2" fmla="*/ 13745030 h 13767328"/>
              <a:gd name="connsiteX3" fmla="*/ 0 w 9996996"/>
              <a:gd name="connsiteY3" fmla="*/ 13767328 h 13767328"/>
              <a:gd name="connsiteX4" fmla="*/ 6949579 w 9996996"/>
              <a:gd name="connsiteY4" fmla="*/ 0 h 13767328"/>
              <a:gd name="connsiteX5" fmla="*/ 9996996 w 9996996"/>
              <a:gd name="connsiteY5" fmla="*/ 6724 h 13767328"/>
              <a:gd name="connsiteX0" fmla="*/ 9996996 w 9996996"/>
              <a:gd name="connsiteY0" fmla="*/ 6724 h 13767328"/>
              <a:gd name="connsiteX1" fmla="*/ 9991019 w 9996996"/>
              <a:gd name="connsiteY1" fmla="*/ 5493126 h 13767328"/>
              <a:gd name="connsiteX2" fmla="*/ 5795299 w 9996996"/>
              <a:gd name="connsiteY2" fmla="*/ 13745030 h 13767328"/>
              <a:gd name="connsiteX3" fmla="*/ 0 w 9996996"/>
              <a:gd name="connsiteY3" fmla="*/ 13767328 h 13767328"/>
              <a:gd name="connsiteX4" fmla="*/ 4343817 w 9996996"/>
              <a:gd name="connsiteY4" fmla="*/ 5129560 h 13767328"/>
              <a:gd name="connsiteX5" fmla="*/ 6949579 w 9996996"/>
              <a:gd name="connsiteY5" fmla="*/ 0 h 13767328"/>
              <a:gd name="connsiteX6" fmla="*/ 9996996 w 9996996"/>
              <a:gd name="connsiteY6" fmla="*/ 6724 h 13767328"/>
              <a:gd name="connsiteX0" fmla="*/ 9996996 w 10298694"/>
              <a:gd name="connsiteY0" fmla="*/ 6724 h 13767328"/>
              <a:gd name="connsiteX1" fmla="*/ 9982274 w 10298694"/>
              <a:gd name="connsiteY1" fmla="*/ 5189034 h 13767328"/>
              <a:gd name="connsiteX2" fmla="*/ 9991019 w 10298694"/>
              <a:gd name="connsiteY2" fmla="*/ 5493126 h 13767328"/>
              <a:gd name="connsiteX3" fmla="*/ 5795299 w 10298694"/>
              <a:gd name="connsiteY3" fmla="*/ 13745030 h 13767328"/>
              <a:gd name="connsiteX4" fmla="*/ 0 w 10298694"/>
              <a:gd name="connsiteY4" fmla="*/ 13767328 h 13767328"/>
              <a:gd name="connsiteX5" fmla="*/ 4343817 w 10298694"/>
              <a:gd name="connsiteY5" fmla="*/ 5129560 h 13767328"/>
              <a:gd name="connsiteX6" fmla="*/ 6949579 w 10298694"/>
              <a:gd name="connsiteY6" fmla="*/ 0 h 13767328"/>
              <a:gd name="connsiteX7" fmla="*/ 9996996 w 10298694"/>
              <a:gd name="connsiteY7" fmla="*/ 6724 h 13767328"/>
              <a:gd name="connsiteX0" fmla="*/ 9996996 w 10443889"/>
              <a:gd name="connsiteY0" fmla="*/ 6724 h 13767328"/>
              <a:gd name="connsiteX1" fmla="*/ 9982274 w 10443889"/>
              <a:gd name="connsiteY1" fmla="*/ 5189034 h 13767328"/>
              <a:gd name="connsiteX2" fmla="*/ 5795299 w 10443889"/>
              <a:gd name="connsiteY2" fmla="*/ 13745030 h 13767328"/>
              <a:gd name="connsiteX3" fmla="*/ 0 w 10443889"/>
              <a:gd name="connsiteY3" fmla="*/ 13767328 h 13767328"/>
              <a:gd name="connsiteX4" fmla="*/ 4343817 w 10443889"/>
              <a:gd name="connsiteY4" fmla="*/ 5129560 h 13767328"/>
              <a:gd name="connsiteX5" fmla="*/ 6949579 w 10443889"/>
              <a:gd name="connsiteY5" fmla="*/ 0 h 13767328"/>
              <a:gd name="connsiteX6" fmla="*/ 9996996 w 10443889"/>
              <a:gd name="connsiteY6" fmla="*/ 6724 h 13767328"/>
              <a:gd name="connsiteX0" fmla="*/ 9996996 w 10853312"/>
              <a:gd name="connsiteY0" fmla="*/ 6724 h 13767340"/>
              <a:gd name="connsiteX1" fmla="*/ 9982274 w 10853312"/>
              <a:gd name="connsiteY1" fmla="*/ 5189034 h 13767340"/>
              <a:gd name="connsiteX2" fmla="*/ 0 w 10853312"/>
              <a:gd name="connsiteY2" fmla="*/ 13767328 h 13767340"/>
              <a:gd name="connsiteX3" fmla="*/ 4343817 w 10853312"/>
              <a:gd name="connsiteY3" fmla="*/ 5129560 h 13767340"/>
              <a:gd name="connsiteX4" fmla="*/ 6949579 w 10853312"/>
              <a:gd name="connsiteY4" fmla="*/ 0 h 13767340"/>
              <a:gd name="connsiteX5" fmla="*/ 9996996 w 10853312"/>
              <a:gd name="connsiteY5" fmla="*/ 6724 h 13767340"/>
              <a:gd name="connsiteX0" fmla="*/ 5653180 w 6199021"/>
              <a:gd name="connsiteY0" fmla="*/ 6724 h 5804424"/>
              <a:gd name="connsiteX1" fmla="*/ 5638458 w 6199021"/>
              <a:gd name="connsiteY1" fmla="*/ 5189034 h 5804424"/>
              <a:gd name="connsiteX2" fmla="*/ 1 w 6199021"/>
              <a:gd name="connsiteY2" fmla="*/ 5129560 h 5804424"/>
              <a:gd name="connsiteX3" fmla="*/ 2605763 w 6199021"/>
              <a:gd name="connsiteY3" fmla="*/ 0 h 5804424"/>
              <a:gd name="connsiteX4" fmla="*/ 5653180 w 6199021"/>
              <a:gd name="connsiteY4" fmla="*/ 6724 h 5804424"/>
              <a:gd name="connsiteX0" fmla="*/ 5653178 w 6199017"/>
              <a:gd name="connsiteY0" fmla="*/ 6724 h 5804424"/>
              <a:gd name="connsiteX1" fmla="*/ 5638456 w 6199017"/>
              <a:gd name="connsiteY1" fmla="*/ 5189034 h 5804424"/>
              <a:gd name="connsiteX2" fmla="*/ -1 w 6199017"/>
              <a:gd name="connsiteY2" fmla="*/ 5129560 h 5804424"/>
              <a:gd name="connsiteX3" fmla="*/ 2605761 w 6199017"/>
              <a:gd name="connsiteY3" fmla="*/ 0 h 5804424"/>
              <a:gd name="connsiteX4" fmla="*/ 5653178 w 6199017"/>
              <a:gd name="connsiteY4" fmla="*/ 6724 h 5804424"/>
              <a:gd name="connsiteX0" fmla="*/ 5653180 w 6199021"/>
              <a:gd name="connsiteY0" fmla="*/ 6724 h 5804424"/>
              <a:gd name="connsiteX1" fmla="*/ 5638458 w 6199021"/>
              <a:gd name="connsiteY1" fmla="*/ 5189034 h 5804424"/>
              <a:gd name="connsiteX2" fmla="*/ 1 w 6199021"/>
              <a:gd name="connsiteY2" fmla="*/ 5129560 h 5804424"/>
              <a:gd name="connsiteX3" fmla="*/ 2605763 w 6199021"/>
              <a:gd name="connsiteY3" fmla="*/ 0 h 5804424"/>
              <a:gd name="connsiteX4" fmla="*/ 5653180 w 6199021"/>
              <a:gd name="connsiteY4" fmla="*/ 6724 h 5804424"/>
              <a:gd name="connsiteX0" fmla="*/ 5653178 w 6059404"/>
              <a:gd name="connsiteY0" fmla="*/ 6724 h 5804424"/>
              <a:gd name="connsiteX1" fmla="*/ 5638456 w 6059404"/>
              <a:gd name="connsiteY1" fmla="*/ 5189034 h 5804424"/>
              <a:gd name="connsiteX2" fmla="*/ -1 w 6059404"/>
              <a:gd name="connsiteY2" fmla="*/ 5129560 h 5804424"/>
              <a:gd name="connsiteX3" fmla="*/ 2605761 w 6059404"/>
              <a:gd name="connsiteY3" fmla="*/ 0 h 5804424"/>
              <a:gd name="connsiteX4" fmla="*/ 5653178 w 6059404"/>
              <a:gd name="connsiteY4" fmla="*/ 6724 h 5804424"/>
              <a:gd name="connsiteX0" fmla="*/ 5653180 w 6091612"/>
              <a:gd name="connsiteY0" fmla="*/ 6724 h 5714270"/>
              <a:gd name="connsiteX1" fmla="*/ 5741509 w 6091612"/>
              <a:gd name="connsiteY1" fmla="*/ 1457092 h 5714270"/>
              <a:gd name="connsiteX2" fmla="*/ 5638458 w 6091612"/>
              <a:gd name="connsiteY2" fmla="*/ 5189034 h 5714270"/>
              <a:gd name="connsiteX3" fmla="*/ 1 w 6091612"/>
              <a:gd name="connsiteY3" fmla="*/ 5129560 h 5714270"/>
              <a:gd name="connsiteX4" fmla="*/ 2605763 w 6091612"/>
              <a:gd name="connsiteY4" fmla="*/ 0 h 5714270"/>
              <a:gd name="connsiteX5" fmla="*/ 5653180 w 6091612"/>
              <a:gd name="connsiteY5" fmla="*/ 6724 h 5714270"/>
              <a:gd name="connsiteX0" fmla="*/ 5653178 w 6091610"/>
              <a:gd name="connsiteY0" fmla="*/ 6724 h 5714270"/>
              <a:gd name="connsiteX1" fmla="*/ 5741507 w 6091610"/>
              <a:gd name="connsiteY1" fmla="*/ 1457092 h 5714270"/>
              <a:gd name="connsiteX2" fmla="*/ 5638456 w 6091610"/>
              <a:gd name="connsiteY2" fmla="*/ 5189034 h 5714270"/>
              <a:gd name="connsiteX3" fmla="*/ -1 w 6091610"/>
              <a:gd name="connsiteY3" fmla="*/ 5129560 h 5714270"/>
              <a:gd name="connsiteX4" fmla="*/ 2605761 w 6091610"/>
              <a:gd name="connsiteY4" fmla="*/ 0 h 5714270"/>
              <a:gd name="connsiteX5" fmla="*/ 5653178 w 6091610"/>
              <a:gd name="connsiteY5" fmla="*/ 6724 h 5714270"/>
              <a:gd name="connsiteX0" fmla="*/ 5653180 w 6091612"/>
              <a:gd name="connsiteY0" fmla="*/ 6724 h 5714270"/>
              <a:gd name="connsiteX1" fmla="*/ 5741509 w 6091612"/>
              <a:gd name="connsiteY1" fmla="*/ 1457092 h 5714270"/>
              <a:gd name="connsiteX2" fmla="*/ 5638458 w 6091612"/>
              <a:gd name="connsiteY2" fmla="*/ 5189034 h 5714270"/>
              <a:gd name="connsiteX3" fmla="*/ 1 w 6091612"/>
              <a:gd name="connsiteY3" fmla="*/ 5129560 h 5714270"/>
              <a:gd name="connsiteX4" fmla="*/ 2605763 w 6091612"/>
              <a:gd name="connsiteY4" fmla="*/ 0 h 5714270"/>
              <a:gd name="connsiteX5" fmla="*/ 5653180 w 6091612"/>
              <a:gd name="connsiteY5" fmla="*/ 6724 h 5714270"/>
              <a:gd name="connsiteX0" fmla="*/ 5653178 w 6268078"/>
              <a:gd name="connsiteY0" fmla="*/ 6724 h 5143232"/>
              <a:gd name="connsiteX1" fmla="*/ 5741507 w 6268078"/>
              <a:gd name="connsiteY1" fmla="*/ 1457092 h 5143232"/>
              <a:gd name="connsiteX2" fmla="*/ -1 w 6268078"/>
              <a:gd name="connsiteY2" fmla="*/ 5129560 h 5143232"/>
              <a:gd name="connsiteX3" fmla="*/ 2605761 w 6268078"/>
              <a:gd name="connsiteY3" fmla="*/ 0 h 5143232"/>
              <a:gd name="connsiteX4" fmla="*/ 5653178 w 6268078"/>
              <a:gd name="connsiteY4" fmla="*/ 6724 h 5143232"/>
              <a:gd name="connsiteX0" fmla="*/ 5653180 w 6268080"/>
              <a:gd name="connsiteY0" fmla="*/ 6724 h 5143232"/>
              <a:gd name="connsiteX1" fmla="*/ 5741509 w 6268080"/>
              <a:gd name="connsiteY1" fmla="*/ 1457092 h 5143232"/>
              <a:gd name="connsiteX2" fmla="*/ 1 w 6268080"/>
              <a:gd name="connsiteY2" fmla="*/ 5129560 h 5143232"/>
              <a:gd name="connsiteX3" fmla="*/ 2605763 w 6268080"/>
              <a:gd name="connsiteY3" fmla="*/ 0 h 5143232"/>
              <a:gd name="connsiteX4" fmla="*/ 5653180 w 6268080"/>
              <a:gd name="connsiteY4" fmla="*/ 6724 h 5143232"/>
              <a:gd name="connsiteX0" fmla="*/ 5653178 w 6268078"/>
              <a:gd name="connsiteY0" fmla="*/ 6724 h 5143232"/>
              <a:gd name="connsiteX1" fmla="*/ 5741507 w 6268078"/>
              <a:gd name="connsiteY1" fmla="*/ 1457092 h 5143232"/>
              <a:gd name="connsiteX2" fmla="*/ -1 w 6268078"/>
              <a:gd name="connsiteY2" fmla="*/ 5129560 h 5143232"/>
              <a:gd name="connsiteX3" fmla="*/ 2605761 w 6268078"/>
              <a:gd name="connsiteY3" fmla="*/ 0 h 5143232"/>
              <a:gd name="connsiteX4" fmla="*/ 5653178 w 6268078"/>
              <a:gd name="connsiteY4" fmla="*/ 6724 h 5143232"/>
              <a:gd name="connsiteX0" fmla="*/ 5653180 w 5899483"/>
              <a:gd name="connsiteY0" fmla="*/ 6724 h 5143232"/>
              <a:gd name="connsiteX1" fmla="*/ 5741509 w 5899483"/>
              <a:gd name="connsiteY1" fmla="*/ 1457092 h 5143232"/>
              <a:gd name="connsiteX2" fmla="*/ 1 w 5899483"/>
              <a:gd name="connsiteY2" fmla="*/ 5129560 h 5143232"/>
              <a:gd name="connsiteX3" fmla="*/ 2605763 w 5899483"/>
              <a:gd name="connsiteY3" fmla="*/ 0 h 5143232"/>
              <a:gd name="connsiteX4" fmla="*/ 5653180 w 5899483"/>
              <a:gd name="connsiteY4" fmla="*/ 6724 h 5143232"/>
              <a:gd name="connsiteX0" fmla="*/ 5653178 w 5741507"/>
              <a:gd name="connsiteY0" fmla="*/ 6724 h 5143232"/>
              <a:gd name="connsiteX1" fmla="*/ 5741507 w 5741507"/>
              <a:gd name="connsiteY1" fmla="*/ 1457092 h 5143232"/>
              <a:gd name="connsiteX2" fmla="*/ -1 w 5741507"/>
              <a:gd name="connsiteY2" fmla="*/ 5129560 h 5143232"/>
              <a:gd name="connsiteX3" fmla="*/ 2605761 w 5741507"/>
              <a:gd name="connsiteY3" fmla="*/ 0 h 5143232"/>
              <a:gd name="connsiteX4" fmla="*/ 5653178 w 5741507"/>
              <a:gd name="connsiteY4" fmla="*/ 6724 h 5143232"/>
              <a:gd name="connsiteX0" fmla="*/ 5653180 w 5653180"/>
              <a:gd name="connsiteY0" fmla="*/ 6724 h 5415358"/>
              <a:gd name="connsiteX1" fmla="*/ 5535404 w 5653180"/>
              <a:gd name="connsiteY1" fmla="*/ 4876800 h 5415358"/>
              <a:gd name="connsiteX2" fmla="*/ 1 w 5653180"/>
              <a:gd name="connsiteY2" fmla="*/ 5129560 h 5415358"/>
              <a:gd name="connsiteX3" fmla="*/ 2605763 w 5653180"/>
              <a:gd name="connsiteY3" fmla="*/ 0 h 5415358"/>
              <a:gd name="connsiteX4" fmla="*/ 5653180 w 5653180"/>
              <a:gd name="connsiteY4" fmla="*/ 6724 h 5415358"/>
              <a:gd name="connsiteX0" fmla="*/ 5653178 w 5653178"/>
              <a:gd name="connsiteY0" fmla="*/ 6724 h 5298780"/>
              <a:gd name="connsiteX1" fmla="*/ 5535402 w 5653178"/>
              <a:gd name="connsiteY1" fmla="*/ 4876800 h 5298780"/>
              <a:gd name="connsiteX2" fmla="*/ -1 w 5653178"/>
              <a:gd name="connsiteY2" fmla="*/ 5129560 h 5298780"/>
              <a:gd name="connsiteX3" fmla="*/ 2605761 w 5653178"/>
              <a:gd name="connsiteY3" fmla="*/ 0 h 5298780"/>
              <a:gd name="connsiteX4" fmla="*/ 5653178 w 5653178"/>
              <a:gd name="connsiteY4" fmla="*/ 6724 h 5298780"/>
              <a:gd name="connsiteX0" fmla="*/ 5653180 w 5653180"/>
              <a:gd name="connsiteY0" fmla="*/ 6724 h 5129560"/>
              <a:gd name="connsiteX1" fmla="*/ 5535404 w 5653180"/>
              <a:gd name="connsiteY1" fmla="*/ 4876800 h 5129560"/>
              <a:gd name="connsiteX2" fmla="*/ 1 w 5653180"/>
              <a:gd name="connsiteY2" fmla="*/ 5129560 h 5129560"/>
              <a:gd name="connsiteX3" fmla="*/ 2605763 w 5653180"/>
              <a:gd name="connsiteY3" fmla="*/ 0 h 5129560"/>
              <a:gd name="connsiteX4" fmla="*/ 5653180 w 5653180"/>
              <a:gd name="connsiteY4" fmla="*/ 6724 h 5129560"/>
              <a:gd name="connsiteX0" fmla="*/ 5653178 w 5653178"/>
              <a:gd name="connsiteY0" fmla="*/ 6724 h 5352586"/>
              <a:gd name="connsiteX1" fmla="*/ 5638454 w 5653178"/>
              <a:gd name="connsiteY1" fmla="*/ 5352586 h 5352586"/>
              <a:gd name="connsiteX2" fmla="*/ -1 w 5653178"/>
              <a:gd name="connsiteY2" fmla="*/ 5129560 h 5352586"/>
              <a:gd name="connsiteX3" fmla="*/ 2605761 w 5653178"/>
              <a:gd name="connsiteY3" fmla="*/ 0 h 5352586"/>
              <a:gd name="connsiteX4" fmla="*/ 5653178 w 5653178"/>
              <a:gd name="connsiteY4" fmla="*/ 6724 h 5352586"/>
              <a:gd name="connsiteX0" fmla="*/ 5770954 w 5770954"/>
              <a:gd name="connsiteY0" fmla="*/ 6724 h 5367454"/>
              <a:gd name="connsiteX1" fmla="*/ 5756230 w 5770954"/>
              <a:gd name="connsiteY1" fmla="*/ 5352586 h 5367454"/>
              <a:gd name="connsiteX2" fmla="*/ 0 w 5770954"/>
              <a:gd name="connsiteY2" fmla="*/ 5367454 h 5367454"/>
              <a:gd name="connsiteX3" fmla="*/ 2723537 w 5770954"/>
              <a:gd name="connsiteY3" fmla="*/ 0 h 5367454"/>
              <a:gd name="connsiteX4" fmla="*/ 5770954 w 5770954"/>
              <a:gd name="connsiteY4" fmla="*/ 6724 h 5367454"/>
              <a:gd name="connsiteX0" fmla="*/ 5770954 w 5770954"/>
              <a:gd name="connsiteY0" fmla="*/ 6724 h 5382322"/>
              <a:gd name="connsiteX1" fmla="*/ 5756230 w 5770954"/>
              <a:gd name="connsiteY1" fmla="*/ 5382322 h 5382322"/>
              <a:gd name="connsiteX2" fmla="*/ 0 w 5770954"/>
              <a:gd name="connsiteY2" fmla="*/ 5367454 h 5382322"/>
              <a:gd name="connsiteX3" fmla="*/ 2723537 w 5770954"/>
              <a:gd name="connsiteY3" fmla="*/ 0 h 5382322"/>
              <a:gd name="connsiteX4" fmla="*/ 5770954 w 5770954"/>
              <a:gd name="connsiteY4" fmla="*/ 6724 h 5382322"/>
              <a:gd name="connsiteX0" fmla="*/ 5785676 w 5785676"/>
              <a:gd name="connsiteY0" fmla="*/ 6724 h 5397192"/>
              <a:gd name="connsiteX1" fmla="*/ 5770952 w 5785676"/>
              <a:gd name="connsiteY1" fmla="*/ 5382322 h 5397192"/>
              <a:gd name="connsiteX2" fmla="*/ 0 w 5785676"/>
              <a:gd name="connsiteY2" fmla="*/ 5397192 h 5397192"/>
              <a:gd name="connsiteX3" fmla="*/ 2738259 w 5785676"/>
              <a:gd name="connsiteY3" fmla="*/ 0 h 5397192"/>
              <a:gd name="connsiteX4" fmla="*/ 5785676 w 5785676"/>
              <a:gd name="connsiteY4" fmla="*/ 6724 h 5397192"/>
              <a:gd name="connsiteX0" fmla="*/ 5785676 w 5800396"/>
              <a:gd name="connsiteY0" fmla="*/ 6724 h 5412060"/>
              <a:gd name="connsiteX1" fmla="*/ 5800396 w 5800396"/>
              <a:gd name="connsiteY1" fmla="*/ 5412060 h 5412060"/>
              <a:gd name="connsiteX2" fmla="*/ 0 w 5800396"/>
              <a:gd name="connsiteY2" fmla="*/ 5397192 h 5412060"/>
              <a:gd name="connsiteX3" fmla="*/ 2738259 w 5800396"/>
              <a:gd name="connsiteY3" fmla="*/ 0 h 5412060"/>
              <a:gd name="connsiteX4" fmla="*/ 5785676 w 5800396"/>
              <a:gd name="connsiteY4" fmla="*/ 6724 h 5412060"/>
              <a:gd name="connsiteX0" fmla="*/ 5785676 w 5800396"/>
              <a:gd name="connsiteY0" fmla="*/ 6724 h 5412060"/>
              <a:gd name="connsiteX1" fmla="*/ 5800396 w 5800396"/>
              <a:gd name="connsiteY1" fmla="*/ 5412060 h 5412060"/>
              <a:gd name="connsiteX2" fmla="*/ 0 w 5800396"/>
              <a:gd name="connsiteY2" fmla="*/ 5397192 h 5412060"/>
              <a:gd name="connsiteX3" fmla="*/ 2738259 w 5800396"/>
              <a:gd name="connsiteY3" fmla="*/ 0 h 5412060"/>
              <a:gd name="connsiteX4" fmla="*/ 5785676 w 5800396"/>
              <a:gd name="connsiteY4" fmla="*/ 6724 h 5412060"/>
              <a:gd name="connsiteX0" fmla="*/ 5785676 w 5800396"/>
              <a:gd name="connsiteY0" fmla="*/ 6724 h 5397192"/>
              <a:gd name="connsiteX1" fmla="*/ 5800396 w 5800396"/>
              <a:gd name="connsiteY1" fmla="*/ 5367454 h 5397192"/>
              <a:gd name="connsiteX2" fmla="*/ 0 w 5800396"/>
              <a:gd name="connsiteY2" fmla="*/ 5397192 h 5397192"/>
              <a:gd name="connsiteX3" fmla="*/ 2738259 w 5800396"/>
              <a:gd name="connsiteY3" fmla="*/ 0 h 5397192"/>
              <a:gd name="connsiteX4" fmla="*/ 5785676 w 5800396"/>
              <a:gd name="connsiteY4" fmla="*/ 6724 h 5397192"/>
              <a:gd name="connsiteX0" fmla="*/ 5785676 w 5800396"/>
              <a:gd name="connsiteY0" fmla="*/ 6724 h 5412060"/>
              <a:gd name="connsiteX1" fmla="*/ 5800396 w 5800396"/>
              <a:gd name="connsiteY1" fmla="*/ 5412060 h 5412060"/>
              <a:gd name="connsiteX2" fmla="*/ 0 w 5800396"/>
              <a:gd name="connsiteY2" fmla="*/ 5397192 h 5412060"/>
              <a:gd name="connsiteX3" fmla="*/ 2738259 w 5800396"/>
              <a:gd name="connsiteY3" fmla="*/ 0 h 5412060"/>
              <a:gd name="connsiteX4" fmla="*/ 5785676 w 5800396"/>
              <a:gd name="connsiteY4" fmla="*/ 6724 h 5412060"/>
              <a:gd name="connsiteX0" fmla="*/ 5785676 w 5800396"/>
              <a:gd name="connsiteY0" fmla="*/ 6724 h 5397192"/>
              <a:gd name="connsiteX1" fmla="*/ 5800396 w 5800396"/>
              <a:gd name="connsiteY1" fmla="*/ 5382322 h 5397192"/>
              <a:gd name="connsiteX2" fmla="*/ 0 w 5800396"/>
              <a:gd name="connsiteY2" fmla="*/ 5397192 h 5397192"/>
              <a:gd name="connsiteX3" fmla="*/ 2738259 w 5800396"/>
              <a:gd name="connsiteY3" fmla="*/ 0 h 5397192"/>
              <a:gd name="connsiteX4" fmla="*/ 5785676 w 5800396"/>
              <a:gd name="connsiteY4" fmla="*/ 6724 h 5397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00396" h="5397192">
                <a:moveTo>
                  <a:pt x="5785676" y="6724"/>
                </a:moveTo>
                <a:cubicBezTo>
                  <a:pt x="5790583" y="1808503"/>
                  <a:pt x="5795489" y="3580543"/>
                  <a:pt x="5800396" y="5382322"/>
                </a:cubicBezTo>
                <a:lnTo>
                  <a:pt x="0" y="5397192"/>
                </a:lnTo>
                <a:lnTo>
                  <a:pt x="2738259" y="0"/>
                </a:lnTo>
                <a:lnTo>
                  <a:pt x="5785676" y="6724"/>
                </a:lnTo>
                <a:close/>
              </a:path>
            </a:pathLst>
          </a:custGeom>
          <a:solidFill>
            <a:srgbClr val="BFBFBF"/>
          </a:solidFill>
        </p:spPr>
        <p:txBody>
          <a:bodyPr wrap="square">
            <a:no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3513558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5C9A1-4D1C-3742-BB27-EA74F2BAB7B1}" type="datetimeFigureOut">
              <a:rPr lang="en-US" smtClean="0"/>
              <a:t>6/13/2024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B9166-08E7-9441-8614-A72E2AD493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174985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5C9A1-4D1C-3742-BB27-EA74F2BAB7B1}" type="datetimeFigureOut">
              <a:rPr lang="en-US" smtClean="0"/>
              <a:t>6/13/2024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B9166-08E7-9441-8614-A72E2AD493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530127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DB3CC-F982-40F9-8DD6-BCC9AFBF44BD}" type="datetime1">
              <a:rPr lang="en-US" smtClean="0"/>
              <a:pPr/>
              <a:t>6/13/2024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8E988-FB04-AB4E-BE5A-59F242AF7F7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57712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809597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E7B99-7C3F-4BC3-B7B8-7E1F8C620B24}" type="datetime1">
              <a:rPr lang="en-US" smtClean="0"/>
              <a:pPr/>
              <a:t>6/13/2024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F2B4D-6B12-4EDF-87BB-2B55CECB66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151877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70166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071830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583648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73291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B1FF6-39B9-40F5-8B67-33C6354A3D4F}" type="slidenum">
              <a:rPr kumimoji="0" lang="en-US" smtClean="0"/>
              <a:pPr/>
              <a:t>‹#›</a:t>
            </a:fld>
            <a:endParaRPr kumimoji="0" lang="en-US" dirty="0">
              <a:solidFill>
                <a:schemeClr val="accent3">
                  <a:shade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21597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0_PresTitle-Grey-NoSubtitle-Photo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6DB3FA-BB70-C148-BF8B-BD9D3A4B1A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000" y="644652"/>
            <a:ext cx="8525256" cy="2101701"/>
          </a:xfrm>
        </p:spPr>
        <p:txBody>
          <a:bodyPr>
            <a:normAutofit/>
          </a:bodyPr>
          <a:lstStyle>
            <a:lvl1pPr>
              <a:defRPr sz="5000" b="1">
                <a:solidFill>
                  <a:srgbClr val="990000"/>
                </a:solidFill>
                <a:latin typeface="+mj-lt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5DA52DF-1194-7648-BF6C-87153BC8EF0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1000" y="5895447"/>
            <a:ext cx="2053033" cy="566674"/>
          </a:xfrm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643C74F-D299-5D4D-91EF-CAEAC8CADBA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1000" y="2937716"/>
            <a:ext cx="5379720" cy="350917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rgbClr val="444444"/>
                </a:solidFill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EE5914CF-129C-E347-8954-3C5EB9EC9EA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81000" y="3288633"/>
            <a:ext cx="5379720" cy="350917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rgbClr val="444444"/>
                </a:solidFill>
              </a:defRPr>
            </a:lvl1pPr>
          </a:lstStyle>
          <a:p>
            <a:pPr lvl="0"/>
            <a:r>
              <a:rPr lang="en-US" dirty="0"/>
              <a:t>Affiliation or delete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FE0B5A50-8B0E-7C45-BDDE-8041F4BC0DA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81000" y="3648658"/>
            <a:ext cx="5379720" cy="350917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rgbClr val="444444"/>
                </a:solidFill>
              </a:defRPr>
            </a:lvl1pPr>
          </a:lstStyle>
          <a:p>
            <a:pPr lvl="0"/>
            <a:r>
              <a:rPr lang="en-US" dirty="0"/>
              <a:t>Extra or delete</a:t>
            </a:r>
          </a:p>
        </p:txBody>
      </p:sp>
      <p:sp>
        <p:nvSpPr>
          <p:cNvPr id="11" name="Picture Placeholder 9">
            <a:extLst>
              <a:ext uri="{FF2B5EF4-FFF2-40B4-BE49-F238E27FC236}">
                <a16:creationId xmlns:a16="http://schemas.microsoft.com/office/drawing/2014/main" id="{54838F3A-930E-CE47-99BA-AF2AE547D0AB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0155044" y="2903504"/>
            <a:ext cx="2036956" cy="3958214"/>
          </a:xfrm>
          <a:custGeom>
            <a:avLst/>
            <a:gdLst>
              <a:gd name="connsiteX0" fmla="*/ 0 w 4082439"/>
              <a:gd name="connsiteY0" fmla="*/ 0 h 7983337"/>
              <a:gd name="connsiteX1" fmla="*/ 4082439 w 4082439"/>
              <a:gd name="connsiteY1" fmla="*/ 7983337 h 7983337"/>
              <a:gd name="connsiteX2" fmla="*/ 0 w 4082439"/>
              <a:gd name="connsiteY2" fmla="*/ 7983337 h 7983337"/>
              <a:gd name="connsiteX0" fmla="*/ 4078526 w 4082439"/>
              <a:gd name="connsiteY0" fmla="*/ 0 h 7998205"/>
              <a:gd name="connsiteX1" fmla="*/ 4082439 w 4082439"/>
              <a:gd name="connsiteY1" fmla="*/ 7998205 h 7998205"/>
              <a:gd name="connsiteX2" fmla="*/ 0 w 4082439"/>
              <a:gd name="connsiteY2" fmla="*/ 7998205 h 7998205"/>
              <a:gd name="connsiteX3" fmla="*/ 4078526 w 4082439"/>
              <a:gd name="connsiteY3" fmla="*/ 0 h 7998205"/>
              <a:gd name="connsiteX0" fmla="*/ 4078526 w 4082439"/>
              <a:gd name="connsiteY0" fmla="*/ 0 h 8005639"/>
              <a:gd name="connsiteX1" fmla="*/ 4082439 w 4082439"/>
              <a:gd name="connsiteY1" fmla="*/ 7998205 h 8005639"/>
              <a:gd name="connsiteX2" fmla="*/ 1315655 w 4082439"/>
              <a:gd name="connsiteY2" fmla="*/ 8005639 h 8005639"/>
              <a:gd name="connsiteX3" fmla="*/ 0 w 4082439"/>
              <a:gd name="connsiteY3" fmla="*/ 7998205 h 8005639"/>
              <a:gd name="connsiteX4" fmla="*/ 4078526 w 4082439"/>
              <a:gd name="connsiteY4" fmla="*/ 0 h 8005639"/>
              <a:gd name="connsiteX0" fmla="*/ 2762871 w 2766784"/>
              <a:gd name="connsiteY0" fmla="*/ 0 h 8005639"/>
              <a:gd name="connsiteX1" fmla="*/ 2766784 w 2766784"/>
              <a:gd name="connsiteY1" fmla="*/ 7998205 h 8005639"/>
              <a:gd name="connsiteX2" fmla="*/ 0 w 2766784"/>
              <a:gd name="connsiteY2" fmla="*/ 8005639 h 8005639"/>
              <a:gd name="connsiteX3" fmla="*/ 2762871 w 2766784"/>
              <a:gd name="connsiteY3" fmla="*/ 0 h 8005639"/>
              <a:gd name="connsiteX0" fmla="*/ 3016400 w 3020313"/>
              <a:gd name="connsiteY0" fmla="*/ 0 h 8005639"/>
              <a:gd name="connsiteX1" fmla="*/ 3020313 w 3020313"/>
              <a:gd name="connsiteY1" fmla="*/ 7998205 h 8005639"/>
              <a:gd name="connsiteX2" fmla="*/ 0 w 3020313"/>
              <a:gd name="connsiteY2" fmla="*/ 8005639 h 8005639"/>
              <a:gd name="connsiteX3" fmla="*/ 3016400 w 3020313"/>
              <a:gd name="connsiteY3" fmla="*/ 0 h 8005639"/>
              <a:gd name="connsiteX0" fmla="*/ 3016400 w 3020313"/>
              <a:gd name="connsiteY0" fmla="*/ 0 h 7916429"/>
              <a:gd name="connsiteX1" fmla="*/ 3020313 w 3020313"/>
              <a:gd name="connsiteY1" fmla="*/ 7908995 h 7916429"/>
              <a:gd name="connsiteX2" fmla="*/ 0 w 3020313"/>
              <a:gd name="connsiteY2" fmla="*/ 7916429 h 7916429"/>
              <a:gd name="connsiteX3" fmla="*/ 3016400 w 3020313"/>
              <a:gd name="connsiteY3" fmla="*/ 0 h 7916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20313" h="7916429">
                <a:moveTo>
                  <a:pt x="3016400" y="0"/>
                </a:moveTo>
                <a:cubicBezTo>
                  <a:pt x="3017704" y="2666068"/>
                  <a:pt x="3019009" y="5242927"/>
                  <a:pt x="3020313" y="7908995"/>
                </a:cubicBezTo>
                <a:lnTo>
                  <a:pt x="0" y="7916429"/>
                </a:lnTo>
                <a:lnTo>
                  <a:pt x="3016400" y="0"/>
                </a:lnTo>
                <a:close/>
              </a:path>
            </a:pathLst>
          </a:custGeom>
          <a:solidFill>
            <a:srgbClr val="BFBFBF"/>
          </a:solidFill>
        </p:spPr>
        <p:txBody>
          <a:bodyPr wrap="square">
            <a:noAutofit/>
          </a:bodyPr>
          <a:lstStyle/>
          <a:p>
            <a:endParaRPr lang="en-GB" dirty="0"/>
          </a:p>
        </p:txBody>
      </p:sp>
      <p:sp>
        <p:nvSpPr>
          <p:cNvPr id="12" name="Picture Placeholder 14">
            <a:extLst>
              <a:ext uri="{FF2B5EF4-FFF2-40B4-BE49-F238E27FC236}">
                <a16:creationId xmlns:a16="http://schemas.microsoft.com/office/drawing/2014/main" id="{EB8994E6-332B-F04D-9C42-E465814591F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146790" y="-10797"/>
            <a:ext cx="5048229" cy="6883664"/>
          </a:xfrm>
          <a:custGeom>
            <a:avLst/>
            <a:gdLst>
              <a:gd name="connsiteX0" fmla="*/ 0 w 10198100"/>
              <a:gd name="connsiteY0" fmla="*/ 0 h 13716000"/>
              <a:gd name="connsiteX1" fmla="*/ 3186698 w 10198100"/>
              <a:gd name="connsiteY1" fmla="*/ 0 h 13716000"/>
              <a:gd name="connsiteX2" fmla="*/ 10198100 w 10198100"/>
              <a:gd name="connsiteY2" fmla="*/ 13715200 h 13716000"/>
              <a:gd name="connsiteX3" fmla="*/ 10198100 w 10198100"/>
              <a:gd name="connsiteY3" fmla="*/ 13716000 h 13716000"/>
              <a:gd name="connsiteX4" fmla="*/ 4180120 w 10198100"/>
              <a:gd name="connsiteY4" fmla="*/ 13716000 h 13716000"/>
              <a:gd name="connsiteX5" fmla="*/ 0 w 10198100"/>
              <a:gd name="connsiteY5" fmla="*/ 5539151 h 13716000"/>
              <a:gd name="connsiteX0" fmla="*/ 0 w 14404727"/>
              <a:gd name="connsiteY0" fmla="*/ 0 h 13716000"/>
              <a:gd name="connsiteX1" fmla="*/ 14404727 w 14404727"/>
              <a:gd name="connsiteY1" fmla="*/ 0 h 13716000"/>
              <a:gd name="connsiteX2" fmla="*/ 10198100 w 14404727"/>
              <a:gd name="connsiteY2" fmla="*/ 13715200 h 13716000"/>
              <a:gd name="connsiteX3" fmla="*/ 10198100 w 14404727"/>
              <a:gd name="connsiteY3" fmla="*/ 13716000 h 13716000"/>
              <a:gd name="connsiteX4" fmla="*/ 4180120 w 14404727"/>
              <a:gd name="connsiteY4" fmla="*/ 13716000 h 13716000"/>
              <a:gd name="connsiteX5" fmla="*/ 0 w 14404727"/>
              <a:gd name="connsiteY5" fmla="*/ 5539151 h 13716000"/>
              <a:gd name="connsiteX6" fmla="*/ 0 w 14404727"/>
              <a:gd name="connsiteY6" fmla="*/ 0 h 13716000"/>
              <a:gd name="connsiteX0" fmla="*/ 0 w 14404727"/>
              <a:gd name="connsiteY0" fmla="*/ 0 h 13716000"/>
              <a:gd name="connsiteX1" fmla="*/ 14404727 w 14404727"/>
              <a:gd name="connsiteY1" fmla="*/ 0 h 13716000"/>
              <a:gd name="connsiteX2" fmla="*/ 10198100 w 14404727"/>
              <a:gd name="connsiteY2" fmla="*/ 13715200 h 13716000"/>
              <a:gd name="connsiteX3" fmla="*/ 10198100 w 14404727"/>
              <a:gd name="connsiteY3" fmla="*/ 13716000 h 13716000"/>
              <a:gd name="connsiteX4" fmla="*/ 4180120 w 14404727"/>
              <a:gd name="connsiteY4" fmla="*/ 13716000 h 13716000"/>
              <a:gd name="connsiteX5" fmla="*/ 0 w 14404727"/>
              <a:gd name="connsiteY5" fmla="*/ 5539151 h 13716000"/>
              <a:gd name="connsiteX6" fmla="*/ 0 w 14404727"/>
              <a:gd name="connsiteY6" fmla="*/ 0 h 13716000"/>
              <a:gd name="connsiteX0" fmla="*/ 0 w 13977795"/>
              <a:gd name="connsiteY0" fmla="*/ 0 h 13716000"/>
              <a:gd name="connsiteX1" fmla="*/ 13977795 w 13977795"/>
              <a:gd name="connsiteY1" fmla="*/ 5471532 h 13716000"/>
              <a:gd name="connsiteX2" fmla="*/ 10198100 w 13977795"/>
              <a:gd name="connsiteY2" fmla="*/ 13715200 h 13716000"/>
              <a:gd name="connsiteX3" fmla="*/ 10198100 w 13977795"/>
              <a:gd name="connsiteY3" fmla="*/ 13716000 h 13716000"/>
              <a:gd name="connsiteX4" fmla="*/ 4180120 w 13977795"/>
              <a:gd name="connsiteY4" fmla="*/ 13716000 h 13716000"/>
              <a:gd name="connsiteX5" fmla="*/ 0 w 13977795"/>
              <a:gd name="connsiteY5" fmla="*/ 5539151 h 13716000"/>
              <a:gd name="connsiteX6" fmla="*/ 0 w 13977795"/>
              <a:gd name="connsiteY6" fmla="*/ 0 h 13716000"/>
              <a:gd name="connsiteX0" fmla="*/ 0 w 14337009"/>
              <a:gd name="connsiteY0" fmla="*/ 30 h 13716030"/>
              <a:gd name="connsiteX1" fmla="*/ 13977795 w 14337009"/>
              <a:gd name="connsiteY1" fmla="*/ 5471562 h 13716030"/>
              <a:gd name="connsiteX2" fmla="*/ 10198100 w 14337009"/>
              <a:gd name="connsiteY2" fmla="*/ 13715230 h 13716030"/>
              <a:gd name="connsiteX3" fmla="*/ 10198100 w 14337009"/>
              <a:gd name="connsiteY3" fmla="*/ 13716030 h 13716030"/>
              <a:gd name="connsiteX4" fmla="*/ 4180120 w 14337009"/>
              <a:gd name="connsiteY4" fmla="*/ 13716030 h 13716030"/>
              <a:gd name="connsiteX5" fmla="*/ 0 w 14337009"/>
              <a:gd name="connsiteY5" fmla="*/ 5539181 h 13716030"/>
              <a:gd name="connsiteX6" fmla="*/ 0 w 14337009"/>
              <a:gd name="connsiteY6" fmla="*/ 30 h 13716030"/>
              <a:gd name="connsiteX0" fmla="*/ 0 w 14337009"/>
              <a:gd name="connsiteY0" fmla="*/ 30 h 13716030"/>
              <a:gd name="connsiteX1" fmla="*/ 13977795 w 14337009"/>
              <a:gd name="connsiteY1" fmla="*/ 5471562 h 13716030"/>
              <a:gd name="connsiteX2" fmla="*/ 10198100 w 14337009"/>
              <a:gd name="connsiteY2" fmla="*/ 13715230 h 13716030"/>
              <a:gd name="connsiteX3" fmla="*/ 10198100 w 14337009"/>
              <a:gd name="connsiteY3" fmla="*/ 13716030 h 13716030"/>
              <a:gd name="connsiteX4" fmla="*/ 4180120 w 14337009"/>
              <a:gd name="connsiteY4" fmla="*/ 13716030 h 13716030"/>
              <a:gd name="connsiteX5" fmla="*/ 0 w 14337009"/>
              <a:gd name="connsiteY5" fmla="*/ 5539181 h 13716030"/>
              <a:gd name="connsiteX6" fmla="*/ 0 w 14337009"/>
              <a:gd name="connsiteY6" fmla="*/ 30 h 13716030"/>
              <a:gd name="connsiteX0" fmla="*/ 0 w 14337009"/>
              <a:gd name="connsiteY0" fmla="*/ 34 h 13716034"/>
              <a:gd name="connsiteX1" fmla="*/ 13977795 w 14337009"/>
              <a:gd name="connsiteY1" fmla="*/ 5471566 h 13716034"/>
              <a:gd name="connsiteX2" fmla="*/ 10198100 w 14337009"/>
              <a:gd name="connsiteY2" fmla="*/ 13715234 h 13716034"/>
              <a:gd name="connsiteX3" fmla="*/ 10198100 w 14337009"/>
              <a:gd name="connsiteY3" fmla="*/ 13716034 h 13716034"/>
              <a:gd name="connsiteX4" fmla="*/ 4180120 w 14337009"/>
              <a:gd name="connsiteY4" fmla="*/ 13716034 h 13716034"/>
              <a:gd name="connsiteX5" fmla="*/ 0 w 14337009"/>
              <a:gd name="connsiteY5" fmla="*/ 5539185 h 13716034"/>
              <a:gd name="connsiteX6" fmla="*/ 0 w 14337009"/>
              <a:gd name="connsiteY6" fmla="*/ 34 h 13716034"/>
              <a:gd name="connsiteX0" fmla="*/ 0 w 14337009"/>
              <a:gd name="connsiteY0" fmla="*/ 34 h 13716034"/>
              <a:gd name="connsiteX1" fmla="*/ 13977795 w 14337009"/>
              <a:gd name="connsiteY1" fmla="*/ 5471566 h 13716034"/>
              <a:gd name="connsiteX2" fmla="*/ 10198100 w 14337009"/>
              <a:gd name="connsiteY2" fmla="*/ 13715234 h 13716034"/>
              <a:gd name="connsiteX3" fmla="*/ 10198100 w 14337009"/>
              <a:gd name="connsiteY3" fmla="*/ 13716034 h 13716034"/>
              <a:gd name="connsiteX4" fmla="*/ 4180120 w 14337009"/>
              <a:gd name="connsiteY4" fmla="*/ 13716034 h 13716034"/>
              <a:gd name="connsiteX5" fmla="*/ 0 w 14337009"/>
              <a:gd name="connsiteY5" fmla="*/ 5539185 h 13716034"/>
              <a:gd name="connsiteX6" fmla="*/ 0 w 14337009"/>
              <a:gd name="connsiteY6" fmla="*/ 34 h 13716034"/>
              <a:gd name="connsiteX0" fmla="*/ 0 w 13151555"/>
              <a:gd name="connsiteY0" fmla="*/ 50 h 13716050"/>
              <a:gd name="connsiteX1" fmla="*/ 12696996 w 13151555"/>
              <a:gd name="connsiteY1" fmla="*/ 4609220 h 13716050"/>
              <a:gd name="connsiteX2" fmla="*/ 10198100 w 13151555"/>
              <a:gd name="connsiteY2" fmla="*/ 13715250 h 13716050"/>
              <a:gd name="connsiteX3" fmla="*/ 10198100 w 13151555"/>
              <a:gd name="connsiteY3" fmla="*/ 13716050 h 13716050"/>
              <a:gd name="connsiteX4" fmla="*/ 4180120 w 13151555"/>
              <a:gd name="connsiteY4" fmla="*/ 13716050 h 13716050"/>
              <a:gd name="connsiteX5" fmla="*/ 0 w 13151555"/>
              <a:gd name="connsiteY5" fmla="*/ 5539201 h 13716050"/>
              <a:gd name="connsiteX6" fmla="*/ 0 w 13151555"/>
              <a:gd name="connsiteY6" fmla="*/ 50 h 13716050"/>
              <a:gd name="connsiteX0" fmla="*/ 0 w 12696996"/>
              <a:gd name="connsiteY0" fmla="*/ 50 h 13716050"/>
              <a:gd name="connsiteX1" fmla="*/ 12696996 w 12696996"/>
              <a:gd name="connsiteY1" fmla="*/ 4609220 h 13716050"/>
              <a:gd name="connsiteX2" fmla="*/ 10198100 w 12696996"/>
              <a:gd name="connsiteY2" fmla="*/ 13715250 h 13716050"/>
              <a:gd name="connsiteX3" fmla="*/ 10198100 w 12696996"/>
              <a:gd name="connsiteY3" fmla="*/ 13716050 h 13716050"/>
              <a:gd name="connsiteX4" fmla="*/ 4180120 w 12696996"/>
              <a:gd name="connsiteY4" fmla="*/ 13716050 h 13716050"/>
              <a:gd name="connsiteX5" fmla="*/ 0 w 12696996"/>
              <a:gd name="connsiteY5" fmla="*/ 5539201 h 13716050"/>
              <a:gd name="connsiteX6" fmla="*/ 0 w 12696996"/>
              <a:gd name="connsiteY6" fmla="*/ 50 h 13716050"/>
              <a:gd name="connsiteX0" fmla="*/ 0 w 14404727"/>
              <a:gd name="connsiteY0" fmla="*/ 34 h 13716034"/>
              <a:gd name="connsiteX1" fmla="*/ 14404727 w 14404727"/>
              <a:gd name="connsiteY1" fmla="*/ 5516170 h 13716034"/>
              <a:gd name="connsiteX2" fmla="*/ 10198100 w 14404727"/>
              <a:gd name="connsiteY2" fmla="*/ 13715234 h 13716034"/>
              <a:gd name="connsiteX3" fmla="*/ 10198100 w 14404727"/>
              <a:gd name="connsiteY3" fmla="*/ 13716034 h 13716034"/>
              <a:gd name="connsiteX4" fmla="*/ 4180120 w 14404727"/>
              <a:gd name="connsiteY4" fmla="*/ 13716034 h 13716034"/>
              <a:gd name="connsiteX5" fmla="*/ 0 w 14404727"/>
              <a:gd name="connsiteY5" fmla="*/ 5539185 h 13716034"/>
              <a:gd name="connsiteX6" fmla="*/ 0 w 14404727"/>
              <a:gd name="connsiteY6" fmla="*/ 34 h 13716034"/>
              <a:gd name="connsiteX0" fmla="*/ 0 w 14404727"/>
              <a:gd name="connsiteY0" fmla="*/ 34 h 13716034"/>
              <a:gd name="connsiteX1" fmla="*/ 14404727 w 14404727"/>
              <a:gd name="connsiteY1" fmla="*/ 5516170 h 13716034"/>
              <a:gd name="connsiteX2" fmla="*/ 10198100 w 14404727"/>
              <a:gd name="connsiteY2" fmla="*/ 13715234 h 13716034"/>
              <a:gd name="connsiteX3" fmla="*/ 10198100 w 14404727"/>
              <a:gd name="connsiteY3" fmla="*/ 13716034 h 13716034"/>
              <a:gd name="connsiteX4" fmla="*/ 4180120 w 14404727"/>
              <a:gd name="connsiteY4" fmla="*/ 13716034 h 13716034"/>
              <a:gd name="connsiteX5" fmla="*/ 0 w 14404727"/>
              <a:gd name="connsiteY5" fmla="*/ 5539185 h 13716034"/>
              <a:gd name="connsiteX6" fmla="*/ 0 w 14404727"/>
              <a:gd name="connsiteY6" fmla="*/ 34 h 13716034"/>
              <a:gd name="connsiteX0" fmla="*/ 0 w 14404727"/>
              <a:gd name="connsiteY0" fmla="*/ 34 h 13716034"/>
              <a:gd name="connsiteX1" fmla="*/ 14404727 w 14404727"/>
              <a:gd name="connsiteY1" fmla="*/ 5516170 h 13716034"/>
              <a:gd name="connsiteX2" fmla="*/ 10198100 w 14404727"/>
              <a:gd name="connsiteY2" fmla="*/ 13715234 h 13716034"/>
              <a:gd name="connsiteX3" fmla="*/ 10198100 w 14404727"/>
              <a:gd name="connsiteY3" fmla="*/ 13716034 h 13716034"/>
              <a:gd name="connsiteX4" fmla="*/ 4180120 w 14404727"/>
              <a:gd name="connsiteY4" fmla="*/ 13716034 h 13716034"/>
              <a:gd name="connsiteX5" fmla="*/ 0 w 14404727"/>
              <a:gd name="connsiteY5" fmla="*/ 5539185 h 13716034"/>
              <a:gd name="connsiteX6" fmla="*/ 0 w 14404727"/>
              <a:gd name="connsiteY6" fmla="*/ 34 h 13716034"/>
              <a:gd name="connsiteX0" fmla="*/ 0 w 14404727"/>
              <a:gd name="connsiteY0" fmla="*/ 36 h 13716036"/>
              <a:gd name="connsiteX1" fmla="*/ 14404727 w 14404727"/>
              <a:gd name="connsiteY1" fmla="*/ 5397226 h 13716036"/>
              <a:gd name="connsiteX2" fmla="*/ 10198100 w 14404727"/>
              <a:gd name="connsiteY2" fmla="*/ 13715236 h 13716036"/>
              <a:gd name="connsiteX3" fmla="*/ 10198100 w 14404727"/>
              <a:gd name="connsiteY3" fmla="*/ 13716036 h 13716036"/>
              <a:gd name="connsiteX4" fmla="*/ 4180120 w 14404727"/>
              <a:gd name="connsiteY4" fmla="*/ 13716036 h 13716036"/>
              <a:gd name="connsiteX5" fmla="*/ 0 w 14404727"/>
              <a:gd name="connsiteY5" fmla="*/ 5539187 h 13716036"/>
              <a:gd name="connsiteX6" fmla="*/ 0 w 14404727"/>
              <a:gd name="connsiteY6" fmla="*/ 36 h 13716036"/>
              <a:gd name="connsiteX0" fmla="*/ 0 w 14503898"/>
              <a:gd name="connsiteY0" fmla="*/ 150 h 13716150"/>
              <a:gd name="connsiteX1" fmla="*/ 14404727 w 14503898"/>
              <a:gd name="connsiteY1" fmla="*/ 5397340 h 13716150"/>
              <a:gd name="connsiteX2" fmla="*/ 10198100 w 14503898"/>
              <a:gd name="connsiteY2" fmla="*/ 13715350 h 13716150"/>
              <a:gd name="connsiteX3" fmla="*/ 10198100 w 14503898"/>
              <a:gd name="connsiteY3" fmla="*/ 13716150 h 13716150"/>
              <a:gd name="connsiteX4" fmla="*/ 4180120 w 14503898"/>
              <a:gd name="connsiteY4" fmla="*/ 13716150 h 13716150"/>
              <a:gd name="connsiteX5" fmla="*/ 0 w 14503898"/>
              <a:gd name="connsiteY5" fmla="*/ 5539301 h 13716150"/>
              <a:gd name="connsiteX6" fmla="*/ 0 w 14503898"/>
              <a:gd name="connsiteY6" fmla="*/ 150 h 13716150"/>
              <a:gd name="connsiteX0" fmla="*/ 0 w 14503900"/>
              <a:gd name="connsiteY0" fmla="*/ 150 h 13716150"/>
              <a:gd name="connsiteX1" fmla="*/ 14404727 w 14503900"/>
              <a:gd name="connsiteY1" fmla="*/ 5397340 h 13716150"/>
              <a:gd name="connsiteX2" fmla="*/ 10198100 w 14503900"/>
              <a:gd name="connsiteY2" fmla="*/ 13715350 h 13716150"/>
              <a:gd name="connsiteX3" fmla="*/ 10198100 w 14503900"/>
              <a:gd name="connsiteY3" fmla="*/ 13716150 h 13716150"/>
              <a:gd name="connsiteX4" fmla="*/ 4180120 w 14503900"/>
              <a:gd name="connsiteY4" fmla="*/ 13716150 h 13716150"/>
              <a:gd name="connsiteX5" fmla="*/ 0 w 14503900"/>
              <a:gd name="connsiteY5" fmla="*/ 5539301 h 13716150"/>
              <a:gd name="connsiteX6" fmla="*/ 0 w 14503900"/>
              <a:gd name="connsiteY6" fmla="*/ 150 h 13716150"/>
              <a:gd name="connsiteX0" fmla="*/ 0 w 14404727"/>
              <a:gd name="connsiteY0" fmla="*/ 154 h 13716154"/>
              <a:gd name="connsiteX1" fmla="*/ 14404727 w 14404727"/>
              <a:gd name="connsiteY1" fmla="*/ 5397344 h 13716154"/>
              <a:gd name="connsiteX2" fmla="*/ 10198100 w 14404727"/>
              <a:gd name="connsiteY2" fmla="*/ 13715354 h 13716154"/>
              <a:gd name="connsiteX3" fmla="*/ 10198100 w 14404727"/>
              <a:gd name="connsiteY3" fmla="*/ 13716154 h 13716154"/>
              <a:gd name="connsiteX4" fmla="*/ 4180120 w 14404727"/>
              <a:gd name="connsiteY4" fmla="*/ 13716154 h 13716154"/>
              <a:gd name="connsiteX5" fmla="*/ 0 w 14404727"/>
              <a:gd name="connsiteY5" fmla="*/ 5539305 h 13716154"/>
              <a:gd name="connsiteX6" fmla="*/ 0 w 14404727"/>
              <a:gd name="connsiteY6" fmla="*/ 154 h 13716154"/>
              <a:gd name="connsiteX0" fmla="*/ 0 w 14404727"/>
              <a:gd name="connsiteY0" fmla="*/ 0 h 13716000"/>
              <a:gd name="connsiteX1" fmla="*/ 14404727 w 14404727"/>
              <a:gd name="connsiteY1" fmla="*/ 5397190 h 13716000"/>
              <a:gd name="connsiteX2" fmla="*/ 10198100 w 14404727"/>
              <a:gd name="connsiteY2" fmla="*/ 13715200 h 13716000"/>
              <a:gd name="connsiteX3" fmla="*/ 10198100 w 14404727"/>
              <a:gd name="connsiteY3" fmla="*/ 13716000 h 13716000"/>
              <a:gd name="connsiteX4" fmla="*/ 4180120 w 14404727"/>
              <a:gd name="connsiteY4" fmla="*/ 13716000 h 13716000"/>
              <a:gd name="connsiteX5" fmla="*/ 0 w 14404727"/>
              <a:gd name="connsiteY5" fmla="*/ 5539151 h 13716000"/>
              <a:gd name="connsiteX6" fmla="*/ 0 w 14404727"/>
              <a:gd name="connsiteY6" fmla="*/ 0 h 13716000"/>
              <a:gd name="connsiteX0" fmla="*/ 0 w 14404727"/>
              <a:gd name="connsiteY0" fmla="*/ 0 h 13716000"/>
              <a:gd name="connsiteX1" fmla="*/ 14404727 w 14404727"/>
              <a:gd name="connsiteY1" fmla="*/ 5397190 h 13716000"/>
              <a:gd name="connsiteX2" fmla="*/ 10198100 w 14404727"/>
              <a:gd name="connsiteY2" fmla="*/ 13715200 h 13716000"/>
              <a:gd name="connsiteX3" fmla="*/ 10198100 w 14404727"/>
              <a:gd name="connsiteY3" fmla="*/ 13716000 h 13716000"/>
              <a:gd name="connsiteX4" fmla="*/ 4180120 w 14404727"/>
              <a:gd name="connsiteY4" fmla="*/ 13716000 h 13716000"/>
              <a:gd name="connsiteX5" fmla="*/ 0 w 14404727"/>
              <a:gd name="connsiteY5" fmla="*/ 5539151 h 13716000"/>
              <a:gd name="connsiteX6" fmla="*/ 0 w 14404727"/>
              <a:gd name="connsiteY6" fmla="*/ 0 h 13716000"/>
              <a:gd name="connsiteX0" fmla="*/ 0 w 14404727"/>
              <a:gd name="connsiteY0" fmla="*/ 0 h 13716000"/>
              <a:gd name="connsiteX1" fmla="*/ 14404727 w 14404727"/>
              <a:gd name="connsiteY1" fmla="*/ 5397190 h 13716000"/>
              <a:gd name="connsiteX2" fmla="*/ 10198100 w 14404727"/>
              <a:gd name="connsiteY2" fmla="*/ 13715200 h 13716000"/>
              <a:gd name="connsiteX3" fmla="*/ 10198100 w 14404727"/>
              <a:gd name="connsiteY3" fmla="*/ 13716000 h 13716000"/>
              <a:gd name="connsiteX4" fmla="*/ 4180120 w 14404727"/>
              <a:gd name="connsiteY4" fmla="*/ 13716000 h 13716000"/>
              <a:gd name="connsiteX5" fmla="*/ 0 w 14404727"/>
              <a:gd name="connsiteY5" fmla="*/ 5539151 h 13716000"/>
              <a:gd name="connsiteX6" fmla="*/ 0 w 14404727"/>
              <a:gd name="connsiteY6" fmla="*/ 0 h 13716000"/>
              <a:gd name="connsiteX0" fmla="*/ 0 w 14404727"/>
              <a:gd name="connsiteY0" fmla="*/ 0 h 13716000"/>
              <a:gd name="connsiteX1" fmla="*/ 14404727 w 14404727"/>
              <a:gd name="connsiteY1" fmla="*/ 5397190 h 13716000"/>
              <a:gd name="connsiteX2" fmla="*/ 10198100 w 14404727"/>
              <a:gd name="connsiteY2" fmla="*/ 13715200 h 13716000"/>
              <a:gd name="connsiteX3" fmla="*/ 10198100 w 14404727"/>
              <a:gd name="connsiteY3" fmla="*/ 13716000 h 13716000"/>
              <a:gd name="connsiteX4" fmla="*/ 4180120 w 14404727"/>
              <a:gd name="connsiteY4" fmla="*/ 13716000 h 13716000"/>
              <a:gd name="connsiteX5" fmla="*/ 0 w 14404727"/>
              <a:gd name="connsiteY5" fmla="*/ 5539151 h 13716000"/>
              <a:gd name="connsiteX6" fmla="*/ 0 w 14404727"/>
              <a:gd name="connsiteY6" fmla="*/ 0 h 13716000"/>
              <a:gd name="connsiteX0" fmla="*/ 0 w 14404727"/>
              <a:gd name="connsiteY0" fmla="*/ 0 h 13716000"/>
              <a:gd name="connsiteX1" fmla="*/ 14404727 w 14404727"/>
              <a:gd name="connsiteY1" fmla="*/ 5397190 h 13716000"/>
              <a:gd name="connsiteX2" fmla="*/ 10198100 w 14404727"/>
              <a:gd name="connsiteY2" fmla="*/ 13715200 h 13716000"/>
              <a:gd name="connsiteX3" fmla="*/ 10198100 w 14404727"/>
              <a:gd name="connsiteY3" fmla="*/ 13716000 h 13716000"/>
              <a:gd name="connsiteX4" fmla="*/ 4180120 w 14404727"/>
              <a:gd name="connsiteY4" fmla="*/ 13716000 h 13716000"/>
              <a:gd name="connsiteX5" fmla="*/ 0 w 14404727"/>
              <a:gd name="connsiteY5" fmla="*/ 5539151 h 13716000"/>
              <a:gd name="connsiteX6" fmla="*/ 0 w 14404727"/>
              <a:gd name="connsiteY6" fmla="*/ 0 h 13716000"/>
              <a:gd name="connsiteX0" fmla="*/ 0 w 14404727"/>
              <a:gd name="connsiteY0" fmla="*/ 0 h 13723436"/>
              <a:gd name="connsiteX1" fmla="*/ 14404727 w 14404727"/>
              <a:gd name="connsiteY1" fmla="*/ 5397190 h 13723436"/>
              <a:gd name="connsiteX2" fmla="*/ 10198100 w 14404727"/>
              <a:gd name="connsiteY2" fmla="*/ 13715200 h 13723436"/>
              <a:gd name="connsiteX3" fmla="*/ 10198100 w 14404727"/>
              <a:gd name="connsiteY3" fmla="*/ 13716000 h 13723436"/>
              <a:gd name="connsiteX4" fmla="*/ 10181523 w 14404727"/>
              <a:gd name="connsiteY4" fmla="*/ 13723436 h 13723436"/>
              <a:gd name="connsiteX5" fmla="*/ 4180120 w 14404727"/>
              <a:gd name="connsiteY5" fmla="*/ 13716000 h 13723436"/>
              <a:gd name="connsiteX6" fmla="*/ 0 w 14404727"/>
              <a:gd name="connsiteY6" fmla="*/ 5539151 h 13723436"/>
              <a:gd name="connsiteX7" fmla="*/ 0 w 14404727"/>
              <a:gd name="connsiteY7" fmla="*/ 0 h 13723436"/>
              <a:gd name="connsiteX0" fmla="*/ 0 w 14404727"/>
              <a:gd name="connsiteY0" fmla="*/ 0 h 13716000"/>
              <a:gd name="connsiteX1" fmla="*/ 14404727 w 14404727"/>
              <a:gd name="connsiteY1" fmla="*/ 5397190 h 13716000"/>
              <a:gd name="connsiteX2" fmla="*/ 10198100 w 14404727"/>
              <a:gd name="connsiteY2" fmla="*/ 13715200 h 13716000"/>
              <a:gd name="connsiteX3" fmla="*/ 10198100 w 14404727"/>
              <a:gd name="connsiteY3" fmla="*/ 13716000 h 13716000"/>
              <a:gd name="connsiteX4" fmla="*/ 4180120 w 14404727"/>
              <a:gd name="connsiteY4" fmla="*/ 13716000 h 13716000"/>
              <a:gd name="connsiteX5" fmla="*/ 0 w 14404727"/>
              <a:gd name="connsiteY5" fmla="*/ 5539151 h 13716000"/>
              <a:gd name="connsiteX6" fmla="*/ 0 w 14404727"/>
              <a:gd name="connsiteY6" fmla="*/ 0 h 13716000"/>
              <a:gd name="connsiteX0" fmla="*/ 0 w 14404727"/>
              <a:gd name="connsiteY0" fmla="*/ 0 h 13738306"/>
              <a:gd name="connsiteX1" fmla="*/ 14404727 w 14404727"/>
              <a:gd name="connsiteY1" fmla="*/ 5397190 h 13738306"/>
              <a:gd name="connsiteX2" fmla="*/ 10198100 w 14404727"/>
              <a:gd name="connsiteY2" fmla="*/ 13715200 h 13738306"/>
              <a:gd name="connsiteX3" fmla="*/ 10198100 w 14404727"/>
              <a:gd name="connsiteY3" fmla="*/ 13716000 h 13738306"/>
              <a:gd name="connsiteX4" fmla="*/ 7148828 w 14404727"/>
              <a:gd name="connsiteY4" fmla="*/ 13738306 h 13738306"/>
              <a:gd name="connsiteX5" fmla="*/ 4180120 w 14404727"/>
              <a:gd name="connsiteY5" fmla="*/ 13716000 h 13738306"/>
              <a:gd name="connsiteX6" fmla="*/ 0 w 14404727"/>
              <a:gd name="connsiteY6" fmla="*/ 5539151 h 13738306"/>
              <a:gd name="connsiteX7" fmla="*/ 0 w 14404727"/>
              <a:gd name="connsiteY7" fmla="*/ 0 h 13738306"/>
              <a:gd name="connsiteX0" fmla="*/ 0 w 14404727"/>
              <a:gd name="connsiteY0" fmla="*/ 0 h 13738306"/>
              <a:gd name="connsiteX1" fmla="*/ 14404727 w 14404727"/>
              <a:gd name="connsiteY1" fmla="*/ 5397190 h 13738306"/>
              <a:gd name="connsiteX2" fmla="*/ 10198100 w 14404727"/>
              <a:gd name="connsiteY2" fmla="*/ 13715200 h 13738306"/>
              <a:gd name="connsiteX3" fmla="*/ 10198100 w 14404727"/>
              <a:gd name="connsiteY3" fmla="*/ 13716000 h 13738306"/>
              <a:gd name="connsiteX4" fmla="*/ 7148828 w 14404727"/>
              <a:gd name="connsiteY4" fmla="*/ 13738306 h 13738306"/>
              <a:gd name="connsiteX5" fmla="*/ 4180120 w 14404727"/>
              <a:gd name="connsiteY5" fmla="*/ 13716000 h 13738306"/>
              <a:gd name="connsiteX6" fmla="*/ 0 w 14404727"/>
              <a:gd name="connsiteY6" fmla="*/ 5539151 h 13738306"/>
              <a:gd name="connsiteX7" fmla="*/ 0 w 14404727"/>
              <a:gd name="connsiteY7" fmla="*/ 0 h 13738306"/>
              <a:gd name="connsiteX0" fmla="*/ 0 w 14404727"/>
              <a:gd name="connsiteY0" fmla="*/ 0 h 13738306"/>
              <a:gd name="connsiteX1" fmla="*/ 14404727 w 14404727"/>
              <a:gd name="connsiteY1" fmla="*/ 5397190 h 13738306"/>
              <a:gd name="connsiteX2" fmla="*/ 10198100 w 14404727"/>
              <a:gd name="connsiteY2" fmla="*/ 13715200 h 13738306"/>
              <a:gd name="connsiteX3" fmla="*/ 7148828 w 14404727"/>
              <a:gd name="connsiteY3" fmla="*/ 13738306 h 13738306"/>
              <a:gd name="connsiteX4" fmla="*/ 4180120 w 14404727"/>
              <a:gd name="connsiteY4" fmla="*/ 13716000 h 13738306"/>
              <a:gd name="connsiteX5" fmla="*/ 0 w 14404727"/>
              <a:gd name="connsiteY5" fmla="*/ 5539151 h 13738306"/>
              <a:gd name="connsiteX6" fmla="*/ 0 w 14404727"/>
              <a:gd name="connsiteY6" fmla="*/ 0 h 13738306"/>
              <a:gd name="connsiteX0" fmla="*/ 0 w 14544978"/>
              <a:gd name="connsiteY0" fmla="*/ 0 h 13738306"/>
              <a:gd name="connsiteX1" fmla="*/ 14404727 w 14544978"/>
              <a:gd name="connsiteY1" fmla="*/ 5397190 h 13738306"/>
              <a:gd name="connsiteX2" fmla="*/ 7148828 w 14544978"/>
              <a:gd name="connsiteY2" fmla="*/ 13738306 h 13738306"/>
              <a:gd name="connsiteX3" fmla="*/ 4180120 w 14544978"/>
              <a:gd name="connsiteY3" fmla="*/ 13716000 h 13738306"/>
              <a:gd name="connsiteX4" fmla="*/ 0 w 14544978"/>
              <a:gd name="connsiteY4" fmla="*/ 5539151 h 13738306"/>
              <a:gd name="connsiteX5" fmla="*/ 0 w 14544978"/>
              <a:gd name="connsiteY5" fmla="*/ 0 h 13738306"/>
              <a:gd name="connsiteX0" fmla="*/ 0 w 14544978"/>
              <a:gd name="connsiteY0" fmla="*/ 0 h 13738306"/>
              <a:gd name="connsiteX1" fmla="*/ 11344548 w 14544978"/>
              <a:gd name="connsiteY1" fmla="*/ 4252334 h 13738306"/>
              <a:gd name="connsiteX2" fmla="*/ 14404727 w 14544978"/>
              <a:gd name="connsiteY2" fmla="*/ 5397190 h 13738306"/>
              <a:gd name="connsiteX3" fmla="*/ 7148828 w 14544978"/>
              <a:gd name="connsiteY3" fmla="*/ 13738306 h 13738306"/>
              <a:gd name="connsiteX4" fmla="*/ 4180120 w 14544978"/>
              <a:gd name="connsiteY4" fmla="*/ 13716000 h 13738306"/>
              <a:gd name="connsiteX5" fmla="*/ 0 w 14544978"/>
              <a:gd name="connsiteY5" fmla="*/ 5539151 h 13738306"/>
              <a:gd name="connsiteX6" fmla="*/ 0 w 14544978"/>
              <a:gd name="connsiteY6" fmla="*/ 0 h 13738306"/>
              <a:gd name="connsiteX0" fmla="*/ 0 w 11344548"/>
              <a:gd name="connsiteY0" fmla="*/ 0 h 13738306"/>
              <a:gd name="connsiteX1" fmla="*/ 11344548 w 11344548"/>
              <a:gd name="connsiteY1" fmla="*/ 4252334 h 13738306"/>
              <a:gd name="connsiteX2" fmla="*/ 7148828 w 11344548"/>
              <a:gd name="connsiteY2" fmla="*/ 13738306 h 13738306"/>
              <a:gd name="connsiteX3" fmla="*/ 4180120 w 11344548"/>
              <a:gd name="connsiteY3" fmla="*/ 13716000 h 13738306"/>
              <a:gd name="connsiteX4" fmla="*/ 0 w 11344548"/>
              <a:gd name="connsiteY4" fmla="*/ 5539151 h 13738306"/>
              <a:gd name="connsiteX5" fmla="*/ 0 w 11344548"/>
              <a:gd name="connsiteY5" fmla="*/ 0 h 13738306"/>
              <a:gd name="connsiteX0" fmla="*/ 0 w 14406686"/>
              <a:gd name="connsiteY0" fmla="*/ 0 h 13738306"/>
              <a:gd name="connsiteX1" fmla="*/ 14406686 w 14406686"/>
              <a:gd name="connsiteY1" fmla="*/ 5456666 h 13738306"/>
              <a:gd name="connsiteX2" fmla="*/ 7148828 w 14406686"/>
              <a:gd name="connsiteY2" fmla="*/ 13738306 h 13738306"/>
              <a:gd name="connsiteX3" fmla="*/ 4180120 w 14406686"/>
              <a:gd name="connsiteY3" fmla="*/ 13716000 h 13738306"/>
              <a:gd name="connsiteX4" fmla="*/ 0 w 14406686"/>
              <a:gd name="connsiteY4" fmla="*/ 5539151 h 13738306"/>
              <a:gd name="connsiteX5" fmla="*/ 0 w 14406686"/>
              <a:gd name="connsiteY5" fmla="*/ 0 h 13738306"/>
              <a:gd name="connsiteX0" fmla="*/ 0 w 14406686"/>
              <a:gd name="connsiteY0" fmla="*/ 0 h 13716000"/>
              <a:gd name="connsiteX1" fmla="*/ 14406686 w 14406686"/>
              <a:gd name="connsiteY1" fmla="*/ 5456666 h 13716000"/>
              <a:gd name="connsiteX2" fmla="*/ 10181523 w 14406686"/>
              <a:gd name="connsiteY2" fmla="*/ 13693702 h 13716000"/>
              <a:gd name="connsiteX3" fmla="*/ 4180120 w 14406686"/>
              <a:gd name="connsiteY3" fmla="*/ 13716000 h 13716000"/>
              <a:gd name="connsiteX4" fmla="*/ 0 w 14406686"/>
              <a:gd name="connsiteY4" fmla="*/ 5539151 h 13716000"/>
              <a:gd name="connsiteX5" fmla="*/ 0 w 14406686"/>
              <a:gd name="connsiteY5" fmla="*/ 0 h 13716000"/>
              <a:gd name="connsiteX0" fmla="*/ 0 w 14377243"/>
              <a:gd name="connsiteY0" fmla="*/ 0 h 13716000"/>
              <a:gd name="connsiteX1" fmla="*/ 14377243 w 14377243"/>
              <a:gd name="connsiteY1" fmla="*/ 5441798 h 13716000"/>
              <a:gd name="connsiteX2" fmla="*/ 10181523 w 14377243"/>
              <a:gd name="connsiteY2" fmla="*/ 13693702 h 13716000"/>
              <a:gd name="connsiteX3" fmla="*/ 4180120 w 14377243"/>
              <a:gd name="connsiteY3" fmla="*/ 13716000 h 13716000"/>
              <a:gd name="connsiteX4" fmla="*/ 0 w 14377243"/>
              <a:gd name="connsiteY4" fmla="*/ 5539151 h 13716000"/>
              <a:gd name="connsiteX5" fmla="*/ 0 w 14377243"/>
              <a:gd name="connsiteY5" fmla="*/ 0 h 13716000"/>
              <a:gd name="connsiteX0" fmla="*/ 14383220 w 14383220"/>
              <a:gd name="connsiteY0" fmla="*/ 0 h 13760604"/>
              <a:gd name="connsiteX1" fmla="*/ 14377243 w 14383220"/>
              <a:gd name="connsiteY1" fmla="*/ 5486402 h 13760604"/>
              <a:gd name="connsiteX2" fmla="*/ 10181523 w 14383220"/>
              <a:gd name="connsiteY2" fmla="*/ 13738306 h 13760604"/>
              <a:gd name="connsiteX3" fmla="*/ 4180120 w 14383220"/>
              <a:gd name="connsiteY3" fmla="*/ 13760604 h 13760604"/>
              <a:gd name="connsiteX4" fmla="*/ 0 w 14383220"/>
              <a:gd name="connsiteY4" fmla="*/ 5583755 h 13760604"/>
              <a:gd name="connsiteX5" fmla="*/ 14383220 w 14383220"/>
              <a:gd name="connsiteY5" fmla="*/ 0 h 13760604"/>
              <a:gd name="connsiteX0" fmla="*/ 10203101 w 10203101"/>
              <a:gd name="connsiteY0" fmla="*/ 0 h 13760604"/>
              <a:gd name="connsiteX1" fmla="*/ 10197124 w 10203101"/>
              <a:gd name="connsiteY1" fmla="*/ 5486402 h 13760604"/>
              <a:gd name="connsiteX2" fmla="*/ 6001404 w 10203101"/>
              <a:gd name="connsiteY2" fmla="*/ 13738306 h 13760604"/>
              <a:gd name="connsiteX3" fmla="*/ 1 w 10203101"/>
              <a:gd name="connsiteY3" fmla="*/ 13760604 h 13760604"/>
              <a:gd name="connsiteX4" fmla="*/ 4608810 w 10203101"/>
              <a:gd name="connsiteY4" fmla="*/ 8146 h 13760604"/>
              <a:gd name="connsiteX5" fmla="*/ 10203101 w 10203101"/>
              <a:gd name="connsiteY5" fmla="*/ 0 h 13760604"/>
              <a:gd name="connsiteX0" fmla="*/ 10203099 w 10203099"/>
              <a:gd name="connsiteY0" fmla="*/ 0 h 13760604"/>
              <a:gd name="connsiteX1" fmla="*/ 10197122 w 10203099"/>
              <a:gd name="connsiteY1" fmla="*/ 5486402 h 13760604"/>
              <a:gd name="connsiteX2" fmla="*/ 6001402 w 10203099"/>
              <a:gd name="connsiteY2" fmla="*/ 13738306 h 13760604"/>
              <a:gd name="connsiteX3" fmla="*/ -1 w 10203099"/>
              <a:gd name="connsiteY3" fmla="*/ 13760604 h 13760604"/>
              <a:gd name="connsiteX4" fmla="*/ 7612060 w 10203099"/>
              <a:gd name="connsiteY4" fmla="*/ 8146 h 13760604"/>
              <a:gd name="connsiteX5" fmla="*/ 10203099 w 10203099"/>
              <a:gd name="connsiteY5" fmla="*/ 0 h 13760604"/>
              <a:gd name="connsiteX0" fmla="*/ 10203101 w 10203101"/>
              <a:gd name="connsiteY0" fmla="*/ 0 h 13760604"/>
              <a:gd name="connsiteX1" fmla="*/ 10197124 w 10203101"/>
              <a:gd name="connsiteY1" fmla="*/ 5486402 h 13760604"/>
              <a:gd name="connsiteX2" fmla="*/ 6001404 w 10203101"/>
              <a:gd name="connsiteY2" fmla="*/ 13738306 h 13760604"/>
              <a:gd name="connsiteX3" fmla="*/ 1 w 10203101"/>
              <a:gd name="connsiteY3" fmla="*/ 13760604 h 13760604"/>
              <a:gd name="connsiteX4" fmla="*/ 7332347 w 10203101"/>
              <a:gd name="connsiteY4" fmla="*/ 23014 h 13760604"/>
              <a:gd name="connsiteX5" fmla="*/ 10203101 w 10203101"/>
              <a:gd name="connsiteY5" fmla="*/ 0 h 13760604"/>
              <a:gd name="connsiteX0" fmla="*/ 10203099 w 10203099"/>
              <a:gd name="connsiteY0" fmla="*/ 0 h 13760604"/>
              <a:gd name="connsiteX1" fmla="*/ 10197122 w 10203099"/>
              <a:gd name="connsiteY1" fmla="*/ 5486402 h 13760604"/>
              <a:gd name="connsiteX2" fmla="*/ 6001402 w 10203099"/>
              <a:gd name="connsiteY2" fmla="*/ 13738306 h 13760604"/>
              <a:gd name="connsiteX3" fmla="*/ -1 w 10203099"/>
              <a:gd name="connsiteY3" fmla="*/ 13760604 h 13760604"/>
              <a:gd name="connsiteX4" fmla="*/ 7288178 w 10203099"/>
              <a:gd name="connsiteY4" fmla="*/ 23014 h 13760604"/>
              <a:gd name="connsiteX5" fmla="*/ 10203099 w 10203099"/>
              <a:gd name="connsiteY5" fmla="*/ 0 h 13760604"/>
              <a:gd name="connsiteX0" fmla="*/ 10203101 w 10203101"/>
              <a:gd name="connsiteY0" fmla="*/ 36460 h 13797064"/>
              <a:gd name="connsiteX1" fmla="*/ 10197124 w 10203101"/>
              <a:gd name="connsiteY1" fmla="*/ 5522862 h 13797064"/>
              <a:gd name="connsiteX2" fmla="*/ 6001404 w 10203101"/>
              <a:gd name="connsiteY2" fmla="*/ 13774766 h 13797064"/>
              <a:gd name="connsiteX3" fmla="*/ 1 w 10203101"/>
              <a:gd name="connsiteY3" fmla="*/ 13797064 h 13797064"/>
              <a:gd name="connsiteX4" fmla="*/ 7155684 w 10203101"/>
              <a:gd name="connsiteY4" fmla="*/ 0 h 13797064"/>
              <a:gd name="connsiteX5" fmla="*/ 10203101 w 10203101"/>
              <a:gd name="connsiteY5" fmla="*/ 36460 h 13797064"/>
              <a:gd name="connsiteX0" fmla="*/ 10203099 w 10203099"/>
              <a:gd name="connsiteY0" fmla="*/ 6724 h 13767328"/>
              <a:gd name="connsiteX1" fmla="*/ 10197122 w 10203099"/>
              <a:gd name="connsiteY1" fmla="*/ 5493126 h 13767328"/>
              <a:gd name="connsiteX2" fmla="*/ 6001402 w 10203099"/>
              <a:gd name="connsiteY2" fmla="*/ 13745030 h 13767328"/>
              <a:gd name="connsiteX3" fmla="*/ -1 w 10203099"/>
              <a:gd name="connsiteY3" fmla="*/ 13767328 h 13767328"/>
              <a:gd name="connsiteX4" fmla="*/ 7155682 w 10203099"/>
              <a:gd name="connsiteY4" fmla="*/ 0 h 13767328"/>
              <a:gd name="connsiteX5" fmla="*/ 10203099 w 10203099"/>
              <a:gd name="connsiteY5" fmla="*/ 6724 h 13767328"/>
              <a:gd name="connsiteX0" fmla="*/ 9996996 w 9996996"/>
              <a:gd name="connsiteY0" fmla="*/ 6724 h 13767328"/>
              <a:gd name="connsiteX1" fmla="*/ 9991019 w 9996996"/>
              <a:gd name="connsiteY1" fmla="*/ 5493126 h 13767328"/>
              <a:gd name="connsiteX2" fmla="*/ 5795299 w 9996996"/>
              <a:gd name="connsiteY2" fmla="*/ 13745030 h 13767328"/>
              <a:gd name="connsiteX3" fmla="*/ 0 w 9996996"/>
              <a:gd name="connsiteY3" fmla="*/ 13767328 h 13767328"/>
              <a:gd name="connsiteX4" fmla="*/ 6949579 w 9996996"/>
              <a:gd name="connsiteY4" fmla="*/ 0 h 13767328"/>
              <a:gd name="connsiteX5" fmla="*/ 9996996 w 9996996"/>
              <a:gd name="connsiteY5" fmla="*/ 6724 h 13767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996996" h="13767328">
                <a:moveTo>
                  <a:pt x="9996996" y="6724"/>
                </a:moveTo>
                <a:cubicBezTo>
                  <a:pt x="9995004" y="1835525"/>
                  <a:pt x="9993011" y="3664325"/>
                  <a:pt x="9991019" y="5493126"/>
                </a:cubicBezTo>
                <a:lnTo>
                  <a:pt x="5795299" y="13745030"/>
                </a:lnTo>
                <a:lnTo>
                  <a:pt x="0" y="13767328"/>
                </a:lnTo>
                <a:lnTo>
                  <a:pt x="6949579" y="0"/>
                </a:lnTo>
                <a:lnTo>
                  <a:pt x="9996996" y="6724"/>
                </a:lnTo>
                <a:close/>
              </a:path>
            </a:pathLst>
          </a:custGeom>
          <a:solidFill>
            <a:srgbClr val="BFBFBF"/>
          </a:solidFill>
        </p:spPr>
        <p:txBody>
          <a:bodyPr wrap="square">
            <a:noAutofit/>
          </a:bodyPr>
          <a:lstStyle/>
          <a:p>
            <a:endParaRPr lang="en-GB" dirty="0"/>
          </a:p>
        </p:txBody>
      </p:sp>
      <p:sp>
        <p:nvSpPr>
          <p:cNvPr id="13" name="Picture Placeholder 15">
            <a:extLst>
              <a:ext uri="{FF2B5EF4-FFF2-40B4-BE49-F238E27FC236}">
                <a16:creationId xmlns:a16="http://schemas.microsoft.com/office/drawing/2014/main" id="{C7BFDF3C-119B-9C46-86BF-A91B44703756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3982565" y="4167051"/>
            <a:ext cx="4454941" cy="2705817"/>
          </a:xfrm>
          <a:custGeom>
            <a:avLst/>
            <a:gdLst>
              <a:gd name="connsiteX0" fmla="*/ 0 w 10608261"/>
              <a:gd name="connsiteY0" fmla="*/ 0 h 5456238"/>
              <a:gd name="connsiteX1" fmla="*/ 7818105 w 10608261"/>
              <a:gd name="connsiteY1" fmla="*/ 0 h 5456238"/>
              <a:gd name="connsiteX2" fmla="*/ 10608261 w 10608261"/>
              <a:gd name="connsiteY2" fmla="*/ 5456238 h 5456238"/>
              <a:gd name="connsiteX3" fmla="*/ 2790156 w 10608261"/>
              <a:gd name="connsiteY3" fmla="*/ 5456238 h 5456238"/>
              <a:gd name="connsiteX0" fmla="*/ 0 w 13362536"/>
              <a:gd name="connsiteY0" fmla="*/ 0 h 5456238"/>
              <a:gd name="connsiteX1" fmla="*/ 13362536 w 13362536"/>
              <a:gd name="connsiteY1" fmla="*/ 44606 h 5456238"/>
              <a:gd name="connsiteX2" fmla="*/ 10608261 w 13362536"/>
              <a:gd name="connsiteY2" fmla="*/ 5456238 h 5456238"/>
              <a:gd name="connsiteX3" fmla="*/ 2790156 w 13362536"/>
              <a:gd name="connsiteY3" fmla="*/ 5456238 h 5456238"/>
              <a:gd name="connsiteX4" fmla="*/ 0 w 13362536"/>
              <a:gd name="connsiteY4" fmla="*/ 0 h 5456238"/>
              <a:gd name="connsiteX0" fmla="*/ 0 w 13362536"/>
              <a:gd name="connsiteY0" fmla="*/ 0 h 5471106"/>
              <a:gd name="connsiteX1" fmla="*/ 13362536 w 13362536"/>
              <a:gd name="connsiteY1" fmla="*/ 44606 h 5471106"/>
              <a:gd name="connsiteX2" fmla="*/ 10608261 w 13362536"/>
              <a:gd name="connsiteY2" fmla="*/ 5456238 h 5471106"/>
              <a:gd name="connsiteX3" fmla="*/ 6149516 w 13362536"/>
              <a:gd name="connsiteY3" fmla="*/ 5471106 h 5471106"/>
              <a:gd name="connsiteX4" fmla="*/ 0 w 13362536"/>
              <a:gd name="connsiteY4" fmla="*/ 0 h 5471106"/>
              <a:gd name="connsiteX0" fmla="*/ 0 w 13362536"/>
              <a:gd name="connsiteY0" fmla="*/ 0 h 5456238"/>
              <a:gd name="connsiteX1" fmla="*/ 13362536 w 13362536"/>
              <a:gd name="connsiteY1" fmla="*/ 44606 h 5456238"/>
              <a:gd name="connsiteX2" fmla="*/ 10608261 w 13362536"/>
              <a:gd name="connsiteY2" fmla="*/ 5456238 h 5456238"/>
              <a:gd name="connsiteX3" fmla="*/ 3057718 w 13362536"/>
              <a:gd name="connsiteY3" fmla="*/ 5456238 h 5456238"/>
              <a:gd name="connsiteX4" fmla="*/ 0 w 13362536"/>
              <a:gd name="connsiteY4" fmla="*/ 0 h 5456238"/>
              <a:gd name="connsiteX0" fmla="*/ 0 w 13362536"/>
              <a:gd name="connsiteY0" fmla="*/ 0 h 5471106"/>
              <a:gd name="connsiteX1" fmla="*/ 13362536 w 13362536"/>
              <a:gd name="connsiteY1" fmla="*/ 44606 h 5471106"/>
              <a:gd name="connsiteX2" fmla="*/ 10608261 w 13362536"/>
              <a:gd name="connsiteY2" fmla="*/ 5456238 h 5471106"/>
              <a:gd name="connsiteX3" fmla="*/ 2775293 w 13362536"/>
              <a:gd name="connsiteY3" fmla="*/ 5471106 h 5471106"/>
              <a:gd name="connsiteX4" fmla="*/ 0 w 13362536"/>
              <a:gd name="connsiteY4" fmla="*/ 0 h 5471106"/>
              <a:gd name="connsiteX0" fmla="*/ 2798865 w 10587243"/>
              <a:gd name="connsiteY0" fmla="*/ 0 h 5485974"/>
              <a:gd name="connsiteX1" fmla="*/ 10587243 w 10587243"/>
              <a:gd name="connsiteY1" fmla="*/ 59474 h 5485974"/>
              <a:gd name="connsiteX2" fmla="*/ 7832968 w 10587243"/>
              <a:gd name="connsiteY2" fmla="*/ 5471106 h 5485974"/>
              <a:gd name="connsiteX3" fmla="*/ 0 w 10587243"/>
              <a:gd name="connsiteY3" fmla="*/ 5485974 h 5485974"/>
              <a:gd name="connsiteX4" fmla="*/ 2798865 w 10587243"/>
              <a:gd name="connsiteY4" fmla="*/ 0 h 5485974"/>
              <a:gd name="connsiteX0" fmla="*/ 2783999 w 10587243"/>
              <a:gd name="connsiteY0" fmla="*/ 0 h 5456238"/>
              <a:gd name="connsiteX1" fmla="*/ 10587243 w 10587243"/>
              <a:gd name="connsiteY1" fmla="*/ 29738 h 5456238"/>
              <a:gd name="connsiteX2" fmla="*/ 7832968 w 10587243"/>
              <a:gd name="connsiteY2" fmla="*/ 5441370 h 5456238"/>
              <a:gd name="connsiteX3" fmla="*/ 0 w 10587243"/>
              <a:gd name="connsiteY3" fmla="*/ 5456238 h 5456238"/>
              <a:gd name="connsiteX4" fmla="*/ 2783999 w 10587243"/>
              <a:gd name="connsiteY4" fmla="*/ 0 h 5456238"/>
              <a:gd name="connsiteX0" fmla="*/ 2769135 w 10587243"/>
              <a:gd name="connsiteY0" fmla="*/ 14866 h 5426500"/>
              <a:gd name="connsiteX1" fmla="*/ 10587243 w 10587243"/>
              <a:gd name="connsiteY1" fmla="*/ 0 h 5426500"/>
              <a:gd name="connsiteX2" fmla="*/ 7832968 w 10587243"/>
              <a:gd name="connsiteY2" fmla="*/ 5411632 h 5426500"/>
              <a:gd name="connsiteX3" fmla="*/ 0 w 10587243"/>
              <a:gd name="connsiteY3" fmla="*/ 5426500 h 5426500"/>
              <a:gd name="connsiteX4" fmla="*/ 2769135 w 10587243"/>
              <a:gd name="connsiteY4" fmla="*/ 14866 h 5426500"/>
              <a:gd name="connsiteX0" fmla="*/ 2783999 w 10587243"/>
              <a:gd name="connsiteY0" fmla="*/ 0 h 5441370"/>
              <a:gd name="connsiteX1" fmla="*/ 10587243 w 10587243"/>
              <a:gd name="connsiteY1" fmla="*/ 14870 h 5441370"/>
              <a:gd name="connsiteX2" fmla="*/ 7832968 w 10587243"/>
              <a:gd name="connsiteY2" fmla="*/ 5426502 h 5441370"/>
              <a:gd name="connsiteX3" fmla="*/ 0 w 10587243"/>
              <a:gd name="connsiteY3" fmla="*/ 5441370 h 5441370"/>
              <a:gd name="connsiteX4" fmla="*/ 2783999 w 10587243"/>
              <a:gd name="connsiteY4" fmla="*/ 0 h 5441370"/>
              <a:gd name="connsiteX0" fmla="*/ 4538002 w 10587243"/>
              <a:gd name="connsiteY0" fmla="*/ 0 h 5426502"/>
              <a:gd name="connsiteX1" fmla="*/ 10587243 w 10587243"/>
              <a:gd name="connsiteY1" fmla="*/ 2 h 5426502"/>
              <a:gd name="connsiteX2" fmla="*/ 7832968 w 10587243"/>
              <a:gd name="connsiteY2" fmla="*/ 5411634 h 5426502"/>
              <a:gd name="connsiteX3" fmla="*/ 0 w 10587243"/>
              <a:gd name="connsiteY3" fmla="*/ 5426502 h 5426502"/>
              <a:gd name="connsiteX4" fmla="*/ 4538002 w 10587243"/>
              <a:gd name="connsiteY4" fmla="*/ 0 h 5426502"/>
              <a:gd name="connsiteX0" fmla="*/ 3155610 w 9204851"/>
              <a:gd name="connsiteY0" fmla="*/ 0 h 5426502"/>
              <a:gd name="connsiteX1" fmla="*/ 9204851 w 9204851"/>
              <a:gd name="connsiteY1" fmla="*/ 2 h 5426502"/>
              <a:gd name="connsiteX2" fmla="*/ 6450576 w 9204851"/>
              <a:gd name="connsiteY2" fmla="*/ 5411634 h 5426502"/>
              <a:gd name="connsiteX3" fmla="*/ 0 w 9204851"/>
              <a:gd name="connsiteY3" fmla="*/ 5426502 h 5426502"/>
              <a:gd name="connsiteX4" fmla="*/ 3155610 w 9204851"/>
              <a:gd name="connsiteY4" fmla="*/ 0 h 5426502"/>
              <a:gd name="connsiteX0" fmla="*/ 2858321 w 8907562"/>
              <a:gd name="connsiteY0" fmla="*/ 0 h 5456238"/>
              <a:gd name="connsiteX1" fmla="*/ 8907562 w 8907562"/>
              <a:gd name="connsiteY1" fmla="*/ 2 h 5456238"/>
              <a:gd name="connsiteX2" fmla="*/ 6153287 w 8907562"/>
              <a:gd name="connsiteY2" fmla="*/ 5411634 h 5456238"/>
              <a:gd name="connsiteX3" fmla="*/ 0 w 8907562"/>
              <a:gd name="connsiteY3" fmla="*/ 5456238 h 5456238"/>
              <a:gd name="connsiteX4" fmla="*/ 2858321 w 8907562"/>
              <a:gd name="connsiteY4" fmla="*/ 0 h 5456238"/>
              <a:gd name="connsiteX0" fmla="*/ 2873185 w 8922426"/>
              <a:gd name="connsiteY0" fmla="*/ 0 h 5441370"/>
              <a:gd name="connsiteX1" fmla="*/ 8922426 w 8922426"/>
              <a:gd name="connsiteY1" fmla="*/ 2 h 5441370"/>
              <a:gd name="connsiteX2" fmla="*/ 6168151 w 8922426"/>
              <a:gd name="connsiteY2" fmla="*/ 5411634 h 5441370"/>
              <a:gd name="connsiteX3" fmla="*/ 0 w 8922426"/>
              <a:gd name="connsiteY3" fmla="*/ 5441370 h 5441370"/>
              <a:gd name="connsiteX4" fmla="*/ 2873185 w 8922426"/>
              <a:gd name="connsiteY4" fmla="*/ 0 h 5441370"/>
              <a:gd name="connsiteX0" fmla="*/ 2858321 w 8907562"/>
              <a:gd name="connsiteY0" fmla="*/ 0 h 5411634"/>
              <a:gd name="connsiteX1" fmla="*/ 8907562 w 8907562"/>
              <a:gd name="connsiteY1" fmla="*/ 2 h 5411634"/>
              <a:gd name="connsiteX2" fmla="*/ 6153287 w 8907562"/>
              <a:gd name="connsiteY2" fmla="*/ 5411634 h 5411634"/>
              <a:gd name="connsiteX3" fmla="*/ 0 w 8907562"/>
              <a:gd name="connsiteY3" fmla="*/ 5411634 h 5411634"/>
              <a:gd name="connsiteX4" fmla="*/ 2858321 w 8907562"/>
              <a:gd name="connsiteY4" fmla="*/ 0 h 5411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07562" h="5411634">
                <a:moveTo>
                  <a:pt x="2858321" y="0"/>
                </a:moveTo>
                <a:lnTo>
                  <a:pt x="8907562" y="2"/>
                </a:lnTo>
                <a:lnTo>
                  <a:pt x="6153287" y="5411634"/>
                </a:lnTo>
                <a:lnTo>
                  <a:pt x="0" y="5411634"/>
                </a:lnTo>
                <a:lnTo>
                  <a:pt x="2858321" y="0"/>
                </a:lnTo>
                <a:close/>
              </a:path>
            </a:pathLst>
          </a:custGeom>
          <a:solidFill>
            <a:srgbClr val="BFBFBF"/>
          </a:solidFill>
        </p:spPr>
        <p:txBody>
          <a:bodyPr wrap="square">
            <a:no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93882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808315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61574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125805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9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4F092-DA5A-4CBA-84E4-49DC5D210912}" type="datetimeFigureOut">
              <a:rPr lang="en-US" smtClean="0"/>
              <a:pPr/>
              <a:t>6/13/2024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7F91E-4F18-483C-9BE5-EBB935A022A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2018056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4F092-DA5A-4CBA-84E4-49DC5D210912}" type="datetimeFigureOut">
              <a:rPr lang="en-US" smtClean="0"/>
              <a:pPr/>
              <a:t>6/13/2024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7F91E-4F18-483C-9BE5-EBB935A022A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859038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2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4F092-DA5A-4CBA-84E4-49DC5D210912}" type="datetimeFigureOut">
              <a:rPr lang="en-US" smtClean="0"/>
              <a:pPr/>
              <a:t>6/13/2024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7F91E-4F18-483C-9BE5-EBB935A022A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4754720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2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2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4F092-DA5A-4CBA-84E4-49DC5D210912}" type="datetimeFigureOut">
              <a:rPr lang="en-US" smtClean="0"/>
              <a:pPr/>
              <a:t>6/13/2024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7F91E-4F18-483C-9BE5-EBB935A022A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7419065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4"/>
            <a:ext cx="5386917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3" y="1535114"/>
            <a:ext cx="538903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3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4F092-DA5A-4CBA-84E4-49DC5D210912}" type="datetimeFigureOut">
              <a:rPr lang="en-US" smtClean="0"/>
              <a:pPr/>
              <a:t>6/13/2024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7F91E-4F18-483C-9BE5-EBB935A022A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9687394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4F092-DA5A-4CBA-84E4-49DC5D210912}" type="datetimeFigureOut">
              <a:rPr lang="en-US" smtClean="0"/>
              <a:pPr/>
              <a:t>6/13/2024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7F91E-4F18-483C-9BE5-EBB935A022A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7902695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4F092-DA5A-4CBA-84E4-49DC5D210912}" type="datetimeFigureOut">
              <a:rPr lang="en-US" smtClean="0"/>
              <a:pPr/>
              <a:t>6/13/2024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7F91E-4F18-483C-9BE5-EBB935A022A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0705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0_PresTitle-Red-NoSubtitle-Photo">
    <p:bg>
      <p:bgPr>
        <a:solidFill>
          <a:srgbClr val="99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>
            <a:extLst>
              <a:ext uri="{FF2B5EF4-FFF2-40B4-BE49-F238E27FC236}">
                <a16:creationId xmlns:a16="http://schemas.microsoft.com/office/drawing/2014/main" id="{03E56AE6-9E94-6744-A979-C12D25323D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9288" y="5914888"/>
            <a:ext cx="2023203" cy="527792"/>
          </a:xfrm>
          <a:prstGeom prst="rect">
            <a:avLst/>
          </a:prstGeom>
        </p:spPr>
      </p:pic>
      <p:sp>
        <p:nvSpPr>
          <p:cNvPr id="40" name="Title 1">
            <a:extLst>
              <a:ext uri="{FF2B5EF4-FFF2-40B4-BE49-F238E27FC236}">
                <a16:creationId xmlns:a16="http://schemas.microsoft.com/office/drawing/2014/main" id="{07CF68DC-79A1-5843-AF85-00A8D3A0504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000" y="644652"/>
            <a:ext cx="8525256" cy="2101701"/>
          </a:xfrm>
        </p:spPr>
        <p:txBody>
          <a:bodyPr>
            <a:normAutofit/>
          </a:bodyPr>
          <a:lstStyle>
            <a:lvl1pPr>
              <a:defRPr sz="5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</a:t>
            </a:r>
          </a:p>
        </p:txBody>
      </p:sp>
      <p:sp>
        <p:nvSpPr>
          <p:cNvPr id="41" name="Text Placeholder 9">
            <a:extLst>
              <a:ext uri="{FF2B5EF4-FFF2-40B4-BE49-F238E27FC236}">
                <a16:creationId xmlns:a16="http://schemas.microsoft.com/office/drawing/2014/main" id="{B07130F1-C943-5C49-A52D-0D02F045265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1000" y="2937716"/>
            <a:ext cx="5379720" cy="350917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42" name="Text Placeholder 9">
            <a:extLst>
              <a:ext uri="{FF2B5EF4-FFF2-40B4-BE49-F238E27FC236}">
                <a16:creationId xmlns:a16="http://schemas.microsoft.com/office/drawing/2014/main" id="{F38D0FD9-66FE-DE40-A1CE-F690F7861B4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81000" y="3288633"/>
            <a:ext cx="5379720" cy="350917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Affiliation or delete</a:t>
            </a:r>
          </a:p>
        </p:txBody>
      </p:sp>
      <p:sp>
        <p:nvSpPr>
          <p:cNvPr id="43" name="Text Placeholder 9">
            <a:extLst>
              <a:ext uri="{FF2B5EF4-FFF2-40B4-BE49-F238E27FC236}">
                <a16:creationId xmlns:a16="http://schemas.microsoft.com/office/drawing/2014/main" id="{2B394A56-7A25-A14C-A53D-CF28116E047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81000" y="3648658"/>
            <a:ext cx="5379720" cy="350917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Extra or delete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3F80E987-D9F9-AD46-B29D-E88E13FA6BFD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0155044" y="2903504"/>
            <a:ext cx="2036956" cy="3958214"/>
          </a:xfrm>
          <a:custGeom>
            <a:avLst/>
            <a:gdLst>
              <a:gd name="connsiteX0" fmla="*/ 0 w 4082439"/>
              <a:gd name="connsiteY0" fmla="*/ 0 h 7983337"/>
              <a:gd name="connsiteX1" fmla="*/ 4082439 w 4082439"/>
              <a:gd name="connsiteY1" fmla="*/ 7983337 h 7983337"/>
              <a:gd name="connsiteX2" fmla="*/ 0 w 4082439"/>
              <a:gd name="connsiteY2" fmla="*/ 7983337 h 7983337"/>
              <a:gd name="connsiteX0" fmla="*/ 4078526 w 4082439"/>
              <a:gd name="connsiteY0" fmla="*/ 0 h 7998205"/>
              <a:gd name="connsiteX1" fmla="*/ 4082439 w 4082439"/>
              <a:gd name="connsiteY1" fmla="*/ 7998205 h 7998205"/>
              <a:gd name="connsiteX2" fmla="*/ 0 w 4082439"/>
              <a:gd name="connsiteY2" fmla="*/ 7998205 h 7998205"/>
              <a:gd name="connsiteX3" fmla="*/ 4078526 w 4082439"/>
              <a:gd name="connsiteY3" fmla="*/ 0 h 7998205"/>
              <a:gd name="connsiteX0" fmla="*/ 4078526 w 4082439"/>
              <a:gd name="connsiteY0" fmla="*/ 0 h 8005639"/>
              <a:gd name="connsiteX1" fmla="*/ 4082439 w 4082439"/>
              <a:gd name="connsiteY1" fmla="*/ 7998205 h 8005639"/>
              <a:gd name="connsiteX2" fmla="*/ 1315655 w 4082439"/>
              <a:gd name="connsiteY2" fmla="*/ 8005639 h 8005639"/>
              <a:gd name="connsiteX3" fmla="*/ 0 w 4082439"/>
              <a:gd name="connsiteY3" fmla="*/ 7998205 h 8005639"/>
              <a:gd name="connsiteX4" fmla="*/ 4078526 w 4082439"/>
              <a:gd name="connsiteY4" fmla="*/ 0 h 8005639"/>
              <a:gd name="connsiteX0" fmla="*/ 2762871 w 2766784"/>
              <a:gd name="connsiteY0" fmla="*/ 0 h 8005639"/>
              <a:gd name="connsiteX1" fmla="*/ 2766784 w 2766784"/>
              <a:gd name="connsiteY1" fmla="*/ 7998205 h 8005639"/>
              <a:gd name="connsiteX2" fmla="*/ 0 w 2766784"/>
              <a:gd name="connsiteY2" fmla="*/ 8005639 h 8005639"/>
              <a:gd name="connsiteX3" fmla="*/ 2762871 w 2766784"/>
              <a:gd name="connsiteY3" fmla="*/ 0 h 8005639"/>
              <a:gd name="connsiteX0" fmla="*/ 3016400 w 3020313"/>
              <a:gd name="connsiteY0" fmla="*/ 0 h 8005639"/>
              <a:gd name="connsiteX1" fmla="*/ 3020313 w 3020313"/>
              <a:gd name="connsiteY1" fmla="*/ 7998205 h 8005639"/>
              <a:gd name="connsiteX2" fmla="*/ 0 w 3020313"/>
              <a:gd name="connsiteY2" fmla="*/ 8005639 h 8005639"/>
              <a:gd name="connsiteX3" fmla="*/ 3016400 w 3020313"/>
              <a:gd name="connsiteY3" fmla="*/ 0 h 8005639"/>
              <a:gd name="connsiteX0" fmla="*/ 3016400 w 3020313"/>
              <a:gd name="connsiteY0" fmla="*/ 0 h 7916429"/>
              <a:gd name="connsiteX1" fmla="*/ 3020313 w 3020313"/>
              <a:gd name="connsiteY1" fmla="*/ 7908995 h 7916429"/>
              <a:gd name="connsiteX2" fmla="*/ 0 w 3020313"/>
              <a:gd name="connsiteY2" fmla="*/ 7916429 h 7916429"/>
              <a:gd name="connsiteX3" fmla="*/ 3016400 w 3020313"/>
              <a:gd name="connsiteY3" fmla="*/ 0 h 7916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20313" h="7916429">
                <a:moveTo>
                  <a:pt x="3016400" y="0"/>
                </a:moveTo>
                <a:cubicBezTo>
                  <a:pt x="3017704" y="2666068"/>
                  <a:pt x="3019009" y="5242927"/>
                  <a:pt x="3020313" y="7908995"/>
                </a:cubicBezTo>
                <a:lnTo>
                  <a:pt x="0" y="7916429"/>
                </a:lnTo>
                <a:lnTo>
                  <a:pt x="3016400" y="0"/>
                </a:lnTo>
                <a:close/>
              </a:path>
            </a:pathLst>
          </a:custGeom>
          <a:solidFill>
            <a:srgbClr val="BFBFBF"/>
          </a:solidFill>
        </p:spPr>
        <p:txBody>
          <a:bodyPr wrap="square">
            <a:noAutofit/>
          </a:bodyPr>
          <a:lstStyle/>
          <a:p>
            <a:endParaRPr lang="en-GB" dirty="0"/>
          </a:p>
        </p:txBody>
      </p:sp>
      <p:sp>
        <p:nvSpPr>
          <p:cNvPr id="11" name="Picture Placeholder 14">
            <a:extLst>
              <a:ext uri="{FF2B5EF4-FFF2-40B4-BE49-F238E27FC236}">
                <a16:creationId xmlns:a16="http://schemas.microsoft.com/office/drawing/2014/main" id="{46ED3686-E8B9-A342-B5DC-D69E8365CE1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146790" y="-10797"/>
            <a:ext cx="5048229" cy="6883664"/>
          </a:xfrm>
          <a:custGeom>
            <a:avLst/>
            <a:gdLst>
              <a:gd name="connsiteX0" fmla="*/ 0 w 10198100"/>
              <a:gd name="connsiteY0" fmla="*/ 0 h 13716000"/>
              <a:gd name="connsiteX1" fmla="*/ 3186698 w 10198100"/>
              <a:gd name="connsiteY1" fmla="*/ 0 h 13716000"/>
              <a:gd name="connsiteX2" fmla="*/ 10198100 w 10198100"/>
              <a:gd name="connsiteY2" fmla="*/ 13715200 h 13716000"/>
              <a:gd name="connsiteX3" fmla="*/ 10198100 w 10198100"/>
              <a:gd name="connsiteY3" fmla="*/ 13716000 h 13716000"/>
              <a:gd name="connsiteX4" fmla="*/ 4180120 w 10198100"/>
              <a:gd name="connsiteY4" fmla="*/ 13716000 h 13716000"/>
              <a:gd name="connsiteX5" fmla="*/ 0 w 10198100"/>
              <a:gd name="connsiteY5" fmla="*/ 5539151 h 13716000"/>
              <a:gd name="connsiteX0" fmla="*/ 0 w 14404727"/>
              <a:gd name="connsiteY0" fmla="*/ 0 h 13716000"/>
              <a:gd name="connsiteX1" fmla="*/ 14404727 w 14404727"/>
              <a:gd name="connsiteY1" fmla="*/ 0 h 13716000"/>
              <a:gd name="connsiteX2" fmla="*/ 10198100 w 14404727"/>
              <a:gd name="connsiteY2" fmla="*/ 13715200 h 13716000"/>
              <a:gd name="connsiteX3" fmla="*/ 10198100 w 14404727"/>
              <a:gd name="connsiteY3" fmla="*/ 13716000 h 13716000"/>
              <a:gd name="connsiteX4" fmla="*/ 4180120 w 14404727"/>
              <a:gd name="connsiteY4" fmla="*/ 13716000 h 13716000"/>
              <a:gd name="connsiteX5" fmla="*/ 0 w 14404727"/>
              <a:gd name="connsiteY5" fmla="*/ 5539151 h 13716000"/>
              <a:gd name="connsiteX6" fmla="*/ 0 w 14404727"/>
              <a:gd name="connsiteY6" fmla="*/ 0 h 13716000"/>
              <a:gd name="connsiteX0" fmla="*/ 0 w 14404727"/>
              <a:gd name="connsiteY0" fmla="*/ 0 h 13716000"/>
              <a:gd name="connsiteX1" fmla="*/ 14404727 w 14404727"/>
              <a:gd name="connsiteY1" fmla="*/ 0 h 13716000"/>
              <a:gd name="connsiteX2" fmla="*/ 10198100 w 14404727"/>
              <a:gd name="connsiteY2" fmla="*/ 13715200 h 13716000"/>
              <a:gd name="connsiteX3" fmla="*/ 10198100 w 14404727"/>
              <a:gd name="connsiteY3" fmla="*/ 13716000 h 13716000"/>
              <a:gd name="connsiteX4" fmla="*/ 4180120 w 14404727"/>
              <a:gd name="connsiteY4" fmla="*/ 13716000 h 13716000"/>
              <a:gd name="connsiteX5" fmla="*/ 0 w 14404727"/>
              <a:gd name="connsiteY5" fmla="*/ 5539151 h 13716000"/>
              <a:gd name="connsiteX6" fmla="*/ 0 w 14404727"/>
              <a:gd name="connsiteY6" fmla="*/ 0 h 13716000"/>
              <a:gd name="connsiteX0" fmla="*/ 0 w 13977795"/>
              <a:gd name="connsiteY0" fmla="*/ 0 h 13716000"/>
              <a:gd name="connsiteX1" fmla="*/ 13977795 w 13977795"/>
              <a:gd name="connsiteY1" fmla="*/ 5471532 h 13716000"/>
              <a:gd name="connsiteX2" fmla="*/ 10198100 w 13977795"/>
              <a:gd name="connsiteY2" fmla="*/ 13715200 h 13716000"/>
              <a:gd name="connsiteX3" fmla="*/ 10198100 w 13977795"/>
              <a:gd name="connsiteY3" fmla="*/ 13716000 h 13716000"/>
              <a:gd name="connsiteX4" fmla="*/ 4180120 w 13977795"/>
              <a:gd name="connsiteY4" fmla="*/ 13716000 h 13716000"/>
              <a:gd name="connsiteX5" fmla="*/ 0 w 13977795"/>
              <a:gd name="connsiteY5" fmla="*/ 5539151 h 13716000"/>
              <a:gd name="connsiteX6" fmla="*/ 0 w 13977795"/>
              <a:gd name="connsiteY6" fmla="*/ 0 h 13716000"/>
              <a:gd name="connsiteX0" fmla="*/ 0 w 14337009"/>
              <a:gd name="connsiteY0" fmla="*/ 30 h 13716030"/>
              <a:gd name="connsiteX1" fmla="*/ 13977795 w 14337009"/>
              <a:gd name="connsiteY1" fmla="*/ 5471562 h 13716030"/>
              <a:gd name="connsiteX2" fmla="*/ 10198100 w 14337009"/>
              <a:gd name="connsiteY2" fmla="*/ 13715230 h 13716030"/>
              <a:gd name="connsiteX3" fmla="*/ 10198100 w 14337009"/>
              <a:gd name="connsiteY3" fmla="*/ 13716030 h 13716030"/>
              <a:gd name="connsiteX4" fmla="*/ 4180120 w 14337009"/>
              <a:gd name="connsiteY4" fmla="*/ 13716030 h 13716030"/>
              <a:gd name="connsiteX5" fmla="*/ 0 w 14337009"/>
              <a:gd name="connsiteY5" fmla="*/ 5539181 h 13716030"/>
              <a:gd name="connsiteX6" fmla="*/ 0 w 14337009"/>
              <a:gd name="connsiteY6" fmla="*/ 30 h 13716030"/>
              <a:gd name="connsiteX0" fmla="*/ 0 w 14337009"/>
              <a:gd name="connsiteY0" fmla="*/ 30 h 13716030"/>
              <a:gd name="connsiteX1" fmla="*/ 13977795 w 14337009"/>
              <a:gd name="connsiteY1" fmla="*/ 5471562 h 13716030"/>
              <a:gd name="connsiteX2" fmla="*/ 10198100 w 14337009"/>
              <a:gd name="connsiteY2" fmla="*/ 13715230 h 13716030"/>
              <a:gd name="connsiteX3" fmla="*/ 10198100 w 14337009"/>
              <a:gd name="connsiteY3" fmla="*/ 13716030 h 13716030"/>
              <a:gd name="connsiteX4" fmla="*/ 4180120 w 14337009"/>
              <a:gd name="connsiteY4" fmla="*/ 13716030 h 13716030"/>
              <a:gd name="connsiteX5" fmla="*/ 0 w 14337009"/>
              <a:gd name="connsiteY5" fmla="*/ 5539181 h 13716030"/>
              <a:gd name="connsiteX6" fmla="*/ 0 w 14337009"/>
              <a:gd name="connsiteY6" fmla="*/ 30 h 13716030"/>
              <a:gd name="connsiteX0" fmla="*/ 0 w 14337009"/>
              <a:gd name="connsiteY0" fmla="*/ 34 h 13716034"/>
              <a:gd name="connsiteX1" fmla="*/ 13977795 w 14337009"/>
              <a:gd name="connsiteY1" fmla="*/ 5471566 h 13716034"/>
              <a:gd name="connsiteX2" fmla="*/ 10198100 w 14337009"/>
              <a:gd name="connsiteY2" fmla="*/ 13715234 h 13716034"/>
              <a:gd name="connsiteX3" fmla="*/ 10198100 w 14337009"/>
              <a:gd name="connsiteY3" fmla="*/ 13716034 h 13716034"/>
              <a:gd name="connsiteX4" fmla="*/ 4180120 w 14337009"/>
              <a:gd name="connsiteY4" fmla="*/ 13716034 h 13716034"/>
              <a:gd name="connsiteX5" fmla="*/ 0 w 14337009"/>
              <a:gd name="connsiteY5" fmla="*/ 5539185 h 13716034"/>
              <a:gd name="connsiteX6" fmla="*/ 0 w 14337009"/>
              <a:gd name="connsiteY6" fmla="*/ 34 h 13716034"/>
              <a:gd name="connsiteX0" fmla="*/ 0 w 14337009"/>
              <a:gd name="connsiteY0" fmla="*/ 34 h 13716034"/>
              <a:gd name="connsiteX1" fmla="*/ 13977795 w 14337009"/>
              <a:gd name="connsiteY1" fmla="*/ 5471566 h 13716034"/>
              <a:gd name="connsiteX2" fmla="*/ 10198100 w 14337009"/>
              <a:gd name="connsiteY2" fmla="*/ 13715234 h 13716034"/>
              <a:gd name="connsiteX3" fmla="*/ 10198100 w 14337009"/>
              <a:gd name="connsiteY3" fmla="*/ 13716034 h 13716034"/>
              <a:gd name="connsiteX4" fmla="*/ 4180120 w 14337009"/>
              <a:gd name="connsiteY4" fmla="*/ 13716034 h 13716034"/>
              <a:gd name="connsiteX5" fmla="*/ 0 w 14337009"/>
              <a:gd name="connsiteY5" fmla="*/ 5539185 h 13716034"/>
              <a:gd name="connsiteX6" fmla="*/ 0 w 14337009"/>
              <a:gd name="connsiteY6" fmla="*/ 34 h 13716034"/>
              <a:gd name="connsiteX0" fmla="*/ 0 w 13151555"/>
              <a:gd name="connsiteY0" fmla="*/ 50 h 13716050"/>
              <a:gd name="connsiteX1" fmla="*/ 12696996 w 13151555"/>
              <a:gd name="connsiteY1" fmla="*/ 4609220 h 13716050"/>
              <a:gd name="connsiteX2" fmla="*/ 10198100 w 13151555"/>
              <a:gd name="connsiteY2" fmla="*/ 13715250 h 13716050"/>
              <a:gd name="connsiteX3" fmla="*/ 10198100 w 13151555"/>
              <a:gd name="connsiteY3" fmla="*/ 13716050 h 13716050"/>
              <a:gd name="connsiteX4" fmla="*/ 4180120 w 13151555"/>
              <a:gd name="connsiteY4" fmla="*/ 13716050 h 13716050"/>
              <a:gd name="connsiteX5" fmla="*/ 0 w 13151555"/>
              <a:gd name="connsiteY5" fmla="*/ 5539201 h 13716050"/>
              <a:gd name="connsiteX6" fmla="*/ 0 w 13151555"/>
              <a:gd name="connsiteY6" fmla="*/ 50 h 13716050"/>
              <a:gd name="connsiteX0" fmla="*/ 0 w 12696996"/>
              <a:gd name="connsiteY0" fmla="*/ 50 h 13716050"/>
              <a:gd name="connsiteX1" fmla="*/ 12696996 w 12696996"/>
              <a:gd name="connsiteY1" fmla="*/ 4609220 h 13716050"/>
              <a:gd name="connsiteX2" fmla="*/ 10198100 w 12696996"/>
              <a:gd name="connsiteY2" fmla="*/ 13715250 h 13716050"/>
              <a:gd name="connsiteX3" fmla="*/ 10198100 w 12696996"/>
              <a:gd name="connsiteY3" fmla="*/ 13716050 h 13716050"/>
              <a:gd name="connsiteX4" fmla="*/ 4180120 w 12696996"/>
              <a:gd name="connsiteY4" fmla="*/ 13716050 h 13716050"/>
              <a:gd name="connsiteX5" fmla="*/ 0 w 12696996"/>
              <a:gd name="connsiteY5" fmla="*/ 5539201 h 13716050"/>
              <a:gd name="connsiteX6" fmla="*/ 0 w 12696996"/>
              <a:gd name="connsiteY6" fmla="*/ 50 h 13716050"/>
              <a:gd name="connsiteX0" fmla="*/ 0 w 14404727"/>
              <a:gd name="connsiteY0" fmla="*/ 34 h 13716034"/>
              <a:gd name="connsiteX1" fmla="*/ 14404727 w 14404727"/>
              <a:gd name="connsiteY1" fmla="*/ 5516170 h 13716034"/>
              <a:gd name="connsiteX2" fmla="*/ 10198100 w 14404727"/>
              <a:gd name="connsiteY2" fmla="*/ 13715234 h 13716034"/>
              <a:gd name="connsiteX3" fmla="*/ 10198100 w 14404727"/>
              <a:gd name="connsiteY3" fmla="*/ 13716034 h 13716034"/>
              <a:gd name="connsiteX4" fmla="*/ 4180120 w 14404727"/>
              <a:gd name="connsiteY4" fmla="*/ 13716034 h 13716034"/>
              <a:gd name="connsiteX5" fmla="*/ 0 w 14404727"/>
              <a:gd name="connsiteY5" fmla="*/ 5539185 h 13716034"/>
              <a:gd name="connsiteX6" fmla="*/ 0 w 14404727"/>
              <a:gd name="connsiteY6" fmla="*/ 34 h 13716034"/>
              <a:gd name="connsiteX0" fmla="*/ 0 w 14404727"/>
              <a:gd name="connsiteY0" fmla="*/ 34 h 13716034"/>
              <a:gd name="connsiteX1" fmla="*/ 14404727 w 14404727"/>
              <a:gd name="connsiteY1" fmla="*/ 5516170 h 13716034"/>
              <a:gd name="connsiteX2" fmla="*/ 10198100 w 14404727"/>
              <a:gd name="connsiteY2" fmla="*/ 13715234 h 13716034"/>
              <a:gd name="connsiteX3" fmla="*/ 10198100 w 14404727"/>
              <a:gd name="connsiteY3" fmla="*/ 13716034 h 13716034"/>
              <a:gd name="connsiteX4" fmla="*/ 4180120 w 14404727"/>
              <a:gd name="connsiteY4" fmla="*/ 13716034 h 13716034"/>
              <a:gd name="connsiteX5" fmla="*/ 0 w 14404727"/>
              <a:gd name="connsiteY5" fmla="*/ 5539185 h 13716034"/>
              <a:gd name="connsiteX6" fmla="*/ 0 w 14404727"/>
              <a:gd name="connsiteY6" fmla="*/ 34 h 13716034"/>
              <a:gd name="connsiteX0" fmla="*/ 0 w 14404727"/>
              <a:gd name="connsiteY0" fmla="*/ 34 h 13716034"/>
              <a:gd name="connsiteX1" fmla="*/ 14404727 w 14404727"/>
              <a:gd name="connsiteY1" fmla="*/ 5516170 h 13716034"/>
              <a:gd name="connsiteX2" fmla="*/ 10198100 w 14404727"/>
              <a:gd name="connsiteY2" fmla="*/ 13715234 h 13716034"/>
              <a:gd name="connsiteX3" fmla="*/ 10198100 w 14404727"/>
              <a:gd name="connsiteY3" fmla="*/ 13716034 h 13716034"/>
              <a:gd name="connsiteX4" fmla="*/ 4180120 w 14404727"/>
              <a:gd name="connsiteY4" fmla="*/ 13716034 h 13716034"/>
              <a:gd name="connsiteX5" fmla="*/ 0 w 14404727"/>
              <a:gd name="connsiteY5" fmla="*/ 5539185 h 13716034"/>
              <a:gd name="connsiteX6" fmla="*/ 0 w 14404727"/>
              <a:gd name="connsiteY6" fmla="*/ 34 h 13716034"/>
              <a:gd name="connsiteX0" fmla="*/ 0 w 14404727"/>
              <a:gd name="connsiteY0" fmla="*/ 36 h 13716036"/>
              <a:gd name="connsiteX1" fmla="*/ 14404727 w 14404727"/>
              <a:gd name="connsiteY1" fmla="*/ 5397226 h 13716036"/>
              <a:gd name="connsiteX2" fmla="*/ 10198100 w 14404727"/>
              <a:gd name="connsiteY2" fmla="*/ 13715236 h 13716036"/>
              <a:gd name="connsiteX3" fmla="*/ 10198100 w 14404727"/>
              <a:gd name="connsiteY3" fmla="*/ 13716036 h 13716036"/>
              <a:gd name="connsiteX4" fmla="*/ 4180120 w 14404727"/>
              <a:gd name="connsiteY4" fmla="*/ 13716036 h 13716036"/>
              <a:gd name="connsiteX5" fmla="*/ 0 w 14404727"/>
              <a:gd name="connsiteY5" fmla="*/ 5539187 h 13716036"/>
              <a:gd name="connsiteX6" fmla="*/ 0 w 14404727"/>
              <a:gd name="connsiteY6" fmla="*/ 36 h 13716036"/>
              <a:gd name="connsiteX0" fmla="*/ 0 w 14503898"/>
              <a:gd name="connsiteY0" fmla="*/ 150 h 13716150"/>
              <a:gd name="connsiteX1" fmla="*/ 14404727 w 14503898"/>
              <a:gd name="connsiteY1" fmla="*/ 5397340 h 13716150"/>
              <a:gd name="connsiteX2" fmla="*/ 10198100 w 14503898"/>
              <a:gd name="connsiteY2" fmla="*/ 13715350 h 13716150"/>
              <a:gd name="connsiteX3" fmla="*/ 10198100 w 14503898"/>
              <a:gd name="connsiteY3" fmla="*/ 13716150 h 13716150"/>
              <a:gd name="connsiteX4" fmla="*/ 4180120 w 14503898"/>
              <a:gd name="connsiteY4" fmla="*/ 13716150 h 13716150"/>
              <a:gd name="connsiteX5" fmla="*/ 0 w 14503898"/>
              <a:gd name="connsiteY5" fmla="*/ 5539301 h 13716150"/>
              <a:gd name="connsiteX6" fmla="*/ 0 w 14503898"/>
              <a:gd name="connsiteY6" fmla="*/ 150 h 13716150"/>
              <a:gd name="connsiteX0" fmla="*/ 0 w 14503900"/>
              <a:gd name="connsiteY0" fmla="*/ 150 h 13716150"/>
              <a:gd name="connsiteX1" fmla="*/ 14404727 w 14503900"/>
              <a:gd name="connsiteY1" fmla="*/ 5397340 h 13716150"/>
              <a:gd name="connsiteX2" fmla="*/ 10198100 w 14503900"/>
              <a:gd name="connsiteY2" fmla="*/ 13715350 h 13716150"/>
              <a:gd name="connsiteX3" fmla="*/ 10198100 w 14503900"/>
              <a:gd name="connsiteY3" fmla="*/ 13716150 h 13716150"/>
              <a:gd name="connsiteX4" fmla="*/ 4180120 w 14503900"/>
              <a:gd name="connsiteY4" fmla="*/ 13716150 h 13716150"/>
              <a:gd name="connsiteX5" fmla="*/ 0 w 14503900"/>
              <a:gd name="connsiteY5" fmla="*/ 5539301 h 13716150"/>
              <a:gd name="connsiteX6" fmla="*/ 0 w 14503900"/>
              <a:gd name="connsiteY6" fmla="*/ 150 h 13716150"/>
              <a:gd name="connsiteX0" fmla="*/ 0 w 14404727"/>
              <a:gd name="connsiteY0" fmla="*/ 154 h 13716154"/>
              <a:gd name="connsiteX1" fmla="*/ 14404727 w 14404727"/>
              <a:gd name="connsiteY1" fmla="*/ 5397344 h 13716154"/>
              <a:gd name="connsiteX2" fmla="*/ 10198100 w 14404727"/>
              <a:gd name="connsiteY2" fmla="*/ 13715354 h 13716154"/>
              <a:gd name="connsiteX3" fmla="*/ 10198100 w 14404727"/>
              <a:gd name="connsiteY3" fmla="*/ 13716154 h 13716154"/>
              <a:gd name="connsiteX4" fmla="*/ 4180120 w 14404727"/>
              <a:gd name="connsiteY4" fmla="*/ 13716154 h 13716154"/>
              <a:gd name="connsiteX5" fmla="*/ 0 w 14404727"/>
              <a:gd name="connsiteY5" fmla="*/ 5539305 h 13716154"/>
              <a:gd name="connsiteX6" fmla="*/ 0 w 14404727"/>
              <a:gd name="connsiteY6" fmla="*/ 154 h 13716154"/>
              <a:gd name="connsiteX0" fmla="*/ 0 w 14404727"/>
              <a:gd name="connsiteY0" fmla="*/ 0 h 13716000"/>
              <a:gd name="connsiteX1" fmla="*/ 14404727 w 14404727"/>
              <a:gd name="connsiteY1" fmla="*/ 5397190 h 13716000"/>
              <a:gd name="connsiteX2" fmla="*/ 10198100 w 14404727"/>
              <a:gd name="connsiteY2" fmla="*/ 13715200 h 13716000"/>
              <a:gd name="connsiteX3" fmla="*/ 10198100 w 14404727"/>
              <a:gd name="connsiteY3" fmla="*/ 13716000 h 13716000"/>
              <a:gd name="connsiteX4" fmla="*/ 4180120 w 14404727"/>
              <a:gd name="connsiteY4" fmla="*/ 13716000 h 13716000"/>
              <a:gd name="connsiteX5" fmla="*/ 0 w 14404727"/>
              <a:gd name="connsiteY5" fmla="*/ 5539151 h 13716000"/>
              <a:gd name="connsiteX6" fmla="*/ 0 w 14404727"/>
              <a:gd name="connsiteY6" fmla="*/ 0 h 13716000"/>
              <a:gd name="connsiteX0" fmla="*/ 0 w 14404727"/>
              <a:gd name="connsiteY0" fmla="*/ 0 h 13716000"/>
              <a:gd name="connsiteX1" fmla="*/ 14404727 w 14404727"/>
              <a:gd name="connsiteY1" fmla="*/ 5397190 h 13716000"/>
              <a:gd name="connsiteX2" fmla="*/ 10198100 w 14404727"/>
              <a:gd name="connsiteY2" fmla="*/ 13715200 h 13716000"/>
              <a:gd name="connsiteX3" fmla="*/ 10198100 w 14404727"/>
              <a:gd name="connsiteY3" fmla="*/ 13716000 h 13716000"/>
              <a:gd name="connsiteX4" fmla="*/ 4180120 w 14404727"/>
              <a:gd name="connsiteY4" fmla="*/ 13716000 h 13716000"/>
              <a:gd name="connsiteX5" fmla="*/ 0 w 14404727"/>
              <a:gd name="connsiteY5" fmla="*/ 5539151 h 13716000"/>
              <a:gd name="connsiteX6" fmla="*/ 0 w 14404727"/>
              <a:gd name="connsiteY6" fmla="*/ 0 h 13716000"/>
              <a:gd name="connsiteX0" fmla="*/ 0 w 14404727"/>
              <a:gd name="connsiteY0" fmla="*/ 0 h 13716000"/>
              <a:gd name="connsiteX1" fmla="*/ 14404727 w 14404727"/>
              <a:gd name="connsiteY1" fmla="*/ 5397190 h 13716000"/>
              <a:gd name="connsiteX2" fmla="*/ 10198100 w 14404727"/>
              <a:gd name="connsiteY2" fmla="*/ 13715200 h 13716000"/>
              <a:gd name="connsiteX3" fmla="*/ 10198100 w 14404727"/>
              <a:gd name="connsiteY3" fmla="*/ 13716000 h 13716000"/>
              <a:gd name="connsiteX4" fmla="*/ 4180120 w 14404727"/>
              <a:gd name="connsiteY4" fmla="*/ 13716000 h 13716000"/>
              <a:gd name="connsiteX5" fmla="*/ 0 w 14404727"/>
              <a:gd name="connsiteY5" fmla="*/ 5539151 h 13716000"/>
              <a:gd name="connsiteX6" fmla="*/ 0 w 14404727"/>
              <a:gd name="connsiteY6" fmla="*/ 0 h 13716000"/>
              <a:gd name="connsiteX0" fmla="*/ 0 w 14404727"/>
              <a:gd name="connsiteY0" fmla="*/ 0 h 13716000"/>
              <a:gd name="connsiteX1" fmla="*/ 14404727 w 14404727"/>
              <a:gd name="connsiteY1" fmla="*/ 5397190 h 13716000"/>
              <a:gd name="connsiteX2" fmla="*/ 10198100 w 14404727"/>
              <a:gd name="connsiteY2" fmla="*/ 13715200 h 13716000"/>
              <a:gd name="connsiteX3" fmla="*/ 10198100 w 14404727"/>
              <a:gd name="connsiteY3" fmla="*/ 13716000 h 13716000"/>
              <a:gd name="connsiteX4" fmla="*/ 4180120 w 14404727"/>
              <a:gd name="connsiteY4" fmla="*/ 13716000 h 13716000"/>
              <a:gd name="connsiteX5" fmla="*/ 0 w 14404727"/>
              <a:gd name="connsiteY5" fmla="*/ 5539151 h 13716000"/>
              <a:gd name="connsiteX6" fmla="*/ 0 w 14404727"/>
              <a:gd name="connsiteY6" fmla="*/ 0 h 13716000"/>
              <a:gd name="connsiteX0" fmla="*/ 0 w 14404727"/>
              <a:gd name="connsiteY0" fmla="*/ 0 h 13716000"/>
              <a:gd name="connsiteX1" fmla="*/ 14404727 w 14404727"/>
              <a:gd name="connsiteY1" fmla="*/ 5397190 h 13716000"/>
              <a:gd name="connsiteX2" fmla="*/ 10198100 w 14404727"/>
              <a:gd name="connsiteY2" fmla="*/ 13715200 h 13716000"/>
              <a:gd name="connsiteX3" fmla="*/ 10198100 w 14404727"/>
              <a:gd name="connsiteY3" fmla="*/ 13716000 h 13716000"/>
              <a:gd name="connsiteX4" fmla="*/ 4180120 w 14404727"/>
              <a:gd name="connsiteY4" fmla="*/ 13716000 h 13716000"/>
              <a:gd name="connsiteX5" fmla="*/ 0 w 14404727"/>
              <a:gd name="connsiteY5" fmla="*/ 5539151 h 13716000"/>
              <a:gd name="connsiteX6" fmla="*/ 0 w 14404727"/>
              <a:gd name="connsiteY6" fmla="*/ 0 h 13716000"/>
              <a:gd name="connsiteX0" fmla="*/ 0 w 14404727"/>
              <a:gd name="connsiteY0" fmla="*/ 0 h 13723436"/>
              <a:gd name="connsiteX1" fmla="*/ 14404727 w 14404727"/>
              <a:gd name="connsiteY1" fmla="*/ 5397190 h 13723436"/>
              <a:gd name="connsiteX2" fmla="*/ 10198100 w 14404727"/>
              <a:gd name="connsiteY2" fmla="*/ 13715200 h 13723436"/>
              <a:gd name="connsiteX3" fmla="*/ 10198100 w 14404727"/>
              <a:gd name="connsiteY3" fmla="*/ 13716000 h 13723436"/>
              <a:gd name="connsiteX4" fmla="*/ 10181523 w 14404727"/>
              <a:gd name="connsiteY4" fmla="*/ 13723436 h 13723436"/>
              <a:gd name="connsiteX5" fmla="*/ 4180120 w 14404727"/>
              <a:gd name="connsiteY5" fmla="*/ 13716000 h 13723436"/>
              <a:gd name="connsiteX6" fmla="*/ 0 w 14404727"/>
              <a:gd name="connsiteY6" fmla="*/ 5539151 h 13723436"/>
              <a:gd name="connsiteX7" fmla="*/ 0 w 14404727"/>
              <a:gd name="connsiteY7" fmla="*/ 0 h 13723436"/>
              <a:gd name="connsiteX0" fmla="*/ 0 w 14404727"/>
              <a:gd name="connsiteY0" fmla="*/ 0 h 13716000"/>
              <a:gd name="connsiteX1" fmla="*/ 14404727 w 14404727"/>
              <a:gd name="connsiteY1" fmla="*/ 5397190 h 13716000"/>
              <a:gd name="connsiteX2" fmla="*/ 10198100 w 14404727"/>
              <a:gd name="connsiteY2" fmla="*/ 13715200 h 13716000"/>
              <a:gd name="connsiteX3" fmla="*/ 10198100 w 14404727"/>
              <a:gd name="connsiteY3" fmla="*/ 13716000 h 13716000"/>
              <a:gd name="connsiteX4" fmla="*/ 4180120 w 14404727"/>
              <a:gd name="connsiteY4" fmla="*/ 13716000 h 13716000"/>
              <a:gd name="connsiteX5" fmla="*/ 0 w 14404727"/>
              <a:gd name="connsiteY5" fmla="*/ 5539151 h 13716000"/>
              <a:gd name="connsiteX6" fmla="*/ 0 w 14404727"/>
              <a:gd name="connsiteY6" fmla="*/ 0 h 13716000"/>
              <a:gd name="connsiteX0" fmla="*/ 0 w 14404727"/>
              <a:gd name="connsiteY0" fmla="*/ 0 h 13738306"/>
              <a:gd name="connsiteX1" fmla="*/ 14404727 w 14404727"/>
              <a:gd name="connsiteY1" fmla="*/ 5397190 h 13738306"/>
              <a:gd name="connsiteX2" fmla="*/ 10198100 w 14404727"/>
              <a:gd name="connsiteY2" fmla="*/ 13715200 h 13738306"/>
              <a:gd name="connsiteX3" fmla="*/ 10198100 w 14404727"/>
              <a:gd name="connsiteY3" fmla="*/ 13716000 h 13738306"/>
              <a:gd name="connsiteX4" fmla="*/ 7148828 w 14404727"/>
              <a:gd name="connsiteY4" fmla="*/ 13738306 h 13738306"/>
              <a:gd name="connsiteX5" fmla="*/ 4180120 w 14404727"/>
              <a:gd name="connsiteY5" fmla="*/ 13716000 h 13738306"/>
              <a:gd name="connsiteX6" fmla="*/ 0 w 14404727"/>
              <a:gd name="connsiteY6" fmla="*/ 5539151 h 13738306"/>
              <a:gd name="connsiteX7" fmla="*/ 0 w 14404727"/>
              <a:gd name="connsiteY7" fmla="*/ 0 h 13738306"/>
              <a:gd name="connsiteX0" fmla="*/ 0 w 14404727"/>
              <a:gd name="connsiteY0" fmla="*/ 0 h 13738306"/>
              <a:gd name="connsiteX1" fmla="*/ 14404727 w 14404727"/>
              <a:gd name="connsiteY1" fmla="*/ 5397190 h 13738306"/>
              <a:gd name="connsiteX2" fmla="*/ 10198100 w 14404727"/>
              <a:gd name="connsiteY2" fmla="*/ 13715200 h 13738306"/>
              <a:gd name="connsiteX3" fmla="*/ 10198100 w 14404727"/>
              <a:gd name="connsiteY3" fmla="*/ 13716000 h 13738306"/>
              <a:gd name="connsiteX4" fmla="*/ 7148828 w 14404727"/>
              <a:gd name="connsiteY4" fmla="*/ 13738306 h 13738306"/>
              <a:gd name="connsiteX5" fmla="*/ 4180120 w 14404727"/>
              <a:gd name="connsiteY5" fmla="*/ 13716000 h 13738306"/>
              <a:gd name="connsiteX6" fmla="*/ 0 w 14404727"/>
              <a:gd name="connsiteY6" fmla="*/ 5539151 h 13738306"/>
              <a:gd name="connsiteX7" fmla="*/ 0 w 14404727"/>
              <a:gd name="connsiteY7" fmla="*/ 0 h 13738306"/>
              <a:gd name="connsiteX0" fmla="*/ 0 w 14404727"/>
              <a:gd name="connsiteY0" fmla="*/ 0 h 13738306"/>
              <a:gd name="connsiteX1" fmla="*/ 14404727 w 14404727"/>
              <a:gd name="connsiteY1" fmla="*/ 5397190 h 13738306"/>
              <a:gd name="connsiteX2" fmla="*/ 10198100 w 14404727"/>
              <a:gd name="connsiteY2" fmla="*/ 13715200 h 13738306"/>
              <a:gd name="connsiteX3" fmla="*/ 7148828 w 14404727"/>
              <a:gd name="connsiteY3" fmla="*/ 13738306 h 13738306"/>
              <a:gd name="connsiteX4" fmla="*/ 4180120 w 14404727"/>
              <a:gd name="connsiteY4" fmla="*/ 13716000 h 13738306"/>
              <a:gd name="connsiteX5" fmla="*/ 0 w 14404727"/>
              <a:gd name="connsiteY5" fmla="*/ 5539151 h 13738306"/>
              <a:gd name="connsiteX6" fmla="*/ 0 w 14404727"/>
              <a:gd name="connsiteY6" fmla="*/ 0 h 13738306"/>
              <a:gd name="connsiteX0" fmla="*/ 0 w 14544978"/>
              <a:gd name="connsiteY0" fmla="*/ 0 h 13738306"/>
              <a:gd name="connsiteX1" fmla="*/ 14404727 w 14544978"/>
              <a:gd name="connsiteY1" fmla="*/ 5397190 h 13738306"/>
              <a:gd name="connsiteX2" fmla="*/ 7148828 w 14544978"/>
              <a:gd name="connsiteY2" fmla="*/ 13738306 h 13738306"/>
              <a:gd name="connsiteX3" fmla="*/ 4180120 w 14544978"/>
              <a:gd name="connsiteY3" fmla="*/ 13716000 h 13738306"/>
              <a:gd name="connsiteX4" fmla="*/ 0 w 14544978"/>
              <a:gd name="connsiteY4" fmla="*/ 5539151 h 13738306"/>
              <a:gd name="connsiteX5" fmla="*/ 0 w 14544978"/>
              <a:gd name="connsiteY5" fmla="*/ 0 h 13738306"/>
              <a:gd name="connsiteX0" fmla="*/ 0 w 14544978"/>
              <a:gd name="connsiteY0" fmla="*/ 0 h 13738306"/>
              <a:gd name="connsiteX1" fmla="*/ 11344548 w 14544978"/>
              <a:gd name="connsiteY1" fmla="*/ 4252334 h 13738306"/>
              <a:gd name="connsiteX2" fmla="*/ 14404727 w 14544978"/>
              <a:gd name="connsiteY2" fmla="*/ 5397190 h 13738306"/>
              <a:gd name="connsiteX3" fmla="*/ 7148828 w 14544978"/>
              <a:gd name="connsiteY3" fmla="*/ 13738306 h 13738306"/>
              <a:gd name="connsiteX4" fmla="*/ 4180120 w 14544978"/>
              <a:gd name="connsiteY4" fmla="*/ 13716000 h 13738306"/>
              <a:gd name="connsiteX5" fmla="*/ 0 w 14544978"/>
              <a:gd name="connsiteY5" fmla="*/ 5539151 h 13738306"/>
              <a:gd name="connsiteX6" fmla="*/ 0 w 14544978"/>
              <a:gd name="connsiteY6" fmla="*/ 0 h 13738306"/>
              <a:gd name="connsiteX0" fmla="*/ 0 w 11344548"/>
              <a:gd name="connsiteY0" fmla="*/ 0 h 13738306"/>
              <a:gd name="connsiteX1" fmla="*/ 11344548 w 11344548"/>
              <a:gd name="connsiteY1" fmla="*/ 4252334 h 13738306"/>
              <a:gd name="connsiteX2" fmla="*/ 7148828 w 11344548"/>
              <a:gd name="connsiteY2" fmla="*/ 13738306 h 13738306"/>
              <a:gd name="connsiteX3" fmla="*/ 4180120 w 11344548"/>
              <a:gd name="connsiteY3" fmla="*/ 13716000 h 13738306"/>
              <a:gd name="connsiteX4" fmla="*/ 0 w 11344548"/>
              <a:gd name="connsiteY4" fmla="*/ 5539151 h 13738306"/>
              <a:gd name="connsiteX5" fmla="*/ 0 w 11344548"/>
              <a:gd name="connsiteY5" fmla="*/ 0 h 13738306"/>
              <a:gd name="connsiteX0" fmla="*/ 0 w 14406686"/>
              <a:gd name="connsiteY0" fmla="*/ 0 h 13738306"/>
              <a:gd name="connsiteX1" fmla="*/ 14406686 w 14406686"/>
              <a:gd name="connsiteY1" fmla="*/ 5456666 h 13738306"/>
              <a:gd name="connsiteX2" fmla="*/ 7148828 w 14406686"/>
              <a:gd name="connsiteY2" fmla="*/ 13738306 h 13738306"/>
              <a:gd name="connsiteX3" fmla="*/ 4180120 w 14406686"/>
              <a:gd name="connsiteY3" fmla="*/ 13716000 h 13738306"/>
              <a:gd name="connsiteX4" fmla="*/ 0 w 14406686"/>
              <a:gd name="connsiteY4" fmla="*/ 5539151 h 13738306"/>
              <a:gd name="connsiteX5" fmla="*/ 0 w 14406686"/>
              <a:gd name="connsiteY5" fmla="*/ 0 h 13738306"/>
              <a:gd name="connsiteX0" fmla="*/ 0 w 14406686"/>
              <a:gd name="connsiteY0" fmla="*/ 0 h 13716000"/>
              <a:gd name="connsiteX1" fmla="*/ 14406686 w 14406686"/>
              <a:gd name="connsiteY1" fmla="*/ 5456666 h 13716000"/>
              <a:gd name="connsiteX2" fmla="*/ 10181523 w 14406686"/>
              <a:gd name="connsiteY2" fmla="*/ 13693702 h 13716000"/>
              <a:gd name="connsiteX3" fmla="*/ 4180120 w 14406686"/>
              <a:gd name="connsiteY3" fmla="*/ 13716000 h 13716000"/>
              <a:gd name="connsiteX4" fmla="*/ 0 w 14406686"/>
              <a:gd name="connsiteY4" fmla="*/ 5539151 h 13716000"/>
              <a:gd name="connsiteX5" fmla="*/ 0 w 14406686"/>
              <a:gd name="connsiteY5" fmla="*/ 0 h 13716000"/>
              <a:gd name="connsiteX0" fmla="*/ 0 w 14377243"/>
              <a:gd name="connsiteY0" fmla="*/ 0 h 13716000"/>
              <a:gd name="connsiteX1" fmla="*/ 14377243 w 14377243"/>
              <a:gd name="connsiteY1" fmla="*/ 5441798 h 13716000"/>
              <a:gd name="connsiteX2" fmla="*/ 10181523 w 14377243"/>
              <a:gd name="connsiteY2" fmla="*/ 13693702 h 13716000"/>
              <a:gd name="connsiteX3" fmla="*/ 4180120 w 14377243"/>
              <a:gd name="connsiteY3" fmla="*/ 13716000 h 13716000"/>
              <a:gd name="connsiteX4" fmla="*/ 0 w 14377243"/>
              <a:gd name="connsiteY4" fmla="*/ 5539151 h 13716000"/>
              <a:gd name="connsiteX5" fmla="*/ 0 w 14377243"/>
              <a:gd name="connsiteY5" fmla="*/ 0 h 13716000"/>
              <a:gd name="connsiteX0" fmla="*/ 14383220 w 14383220"/>
              <a:gd name="connsiteY0" fmla="*/ 0 h 13760604"/>
              <a:gd name="connsiteX1" fmla="*/ 14377243 w 14383220"/>
              <a:gd name="connsiteY1" fmla="*/ 5486402 h 13760604"/>
              <a:gd name="connsiteX2" fmla="*/ 10181523 w 14383220"/>
              <a:gd name="connsiteY2" fmla="*/ 13738306 h 13760604"/>
              <a:gd name="connsiteX3" fmla="*/ 4180120 w 14383220"/>
              <a:gd name="connsiteY3" fmla="*/ 13760604 h 13760604"/>
              <a:gd name="connsiteX4" fmla="*/ 0 w 14383220"/>
              <a:gd name="connsiteY4" fmla="*/ 5583755 h 13760604"/>
              <a:gd name="connsiteX5" fmla="*/ 14383220 w 14383220"/>
              <a:gd name="connsiteY5" fmla="*/ 0 h 13760604"/>
              <a:gd name="connsiteX0" fmla="*/ 10203101 w 10203101"/>
              <a:gd name="connsiteY0" fmla="*/ 0 h 13760604"/>
              <a:gd name="connsiteX1" fmla="*/ 10197124 w 10203101"/>
              <a:gd name="connsiteY1" fmla="*/ 5486402 h 13760604"/>
              <a:gd name="connsiteX2" fmla="*/ 6001404 w 10203101"/>
              <a:gd name="connsiteY2" fmla="*/ 13738306 h 13760604"/>
              <a:gd name="connsiteX3" fmla="*/ 1 w 10203101"/>
              <a:gd name="connsiteY3" fmla="*/ 13760604 h 13760604"/>
              <a:gd name="connsiteX4" fmla="*/ 4608810 w 10203101"/>
              <a:gd name="connsiteY4" fmla="*/ 8146 h 13760604"/>
              <a:gd name="connsiteX5" fmla="*/ 10203101 w 10203101"/>
              <a:gd name="connsiteY5" fmla="*/ 0 h 13760604"/>
              <a:gd name="connsiteX0" fmla="*/ 10203099 w 10203099"/>
              <a:gd name="connsiteY0" fmla="*/ 0 h 13760604"/>
              <a:gd name="connsiteX1" fmla="*/ 10197122 w 10203099"/>
              <a:gd name="connsiteY1" fmla="*/ 5486402 h 13760604"/>
              <a:gd name="connsiteX2" fmla="*/ 6001402 w 10203099"/>
              <a:gd name="connsiteY2" fmla="*/ 13738306 h 13760604"/>
              <a:gd name="connsiteX3" fmla="*/ -1 w 10203099"/>
              <a:gd name="connsiteY3" fmla="*/ 13760604 h 13760604"/>
              <a:gd name="connsiteX4" fmla="*/ 7612060 w 10203099"/>
              <a:gd name="connsiteY4" fmla="*/ 8146 h 13760604"/>
              <a:gd name="connsiteX5" fmla="*/ 10203099 w 10203099"/>
              <a:gd name="connsiteY5" fmla="*/ 0 h 13760604"/>
              <a:gd name="connsiteX0" fmla="*/ 10203101 w 10203101"/>
              <a:gd name="connsiteY0" fmla="*/ 0 h 13760604"/>
              <a:gd name="connsiteX1" fmla="*/ 10197124 w 10203101"/>
              <a:gd name="connsiteY1" fmla="*/ 5486402 h 13760604"/>
              <a:gd name="connsiteX2" fmla="*/ 6001404 w 10203101"/>
              <a:gd name="connsiteY2" fmla="*/ 13738306 h 13760604"/>
              <a:gd name="connsiteX3" fmla="*/ 1 w 10203101"/>
              <a:gd name="connsiteY3" fmla="*/ 13760604 h 13760604"/>
              <a:gd name="connsiteX4" fmla="*/ 7332347 w 10203101"/>
              <a:gd name="connsiteY4" fmla="*/ 23014 h 13760604"/>
              <a:gd name="connsiteX5" fmla="*/ 10203101 w 10203101"/>
              <a:gd name="connsiteY5" fmla="*/ 0 h 13760604"/>
              <a:gd name="connsiteX0" fmla="*/ 10203099 w 10203099"/>
              <a:gd name="connsiteY0" fmla="*/ 0 h 13760604"/>
              <a:gd name="connsiteX1" fmla="*/ 10197122 w 10203099"/>
              <a:gd name="connsiteY1" fmla="*/ 5486402 h 13760604"/>
              <a:gd name="connsiteX2" fmla="*/ 6001402 w 10203099"/>
              <a:gd name="connsiteY2" fmla="*/ 13738306 h 13760604"/>
              <a:gd name="connsiteX3" fmla="*/ -1 w 10203099"/>
              <a:gd name="connsiteY3" fmla="*/ 13760604 h 13760604"/>
              <a:gd name="connsiteX4" fmla="*/ 7288178 w 10203099"/>
              <a:gd name="connsiteY4" fmla="*/ 23014 h 13760604"/>
              <a:gd name="connsiteX5" fmla="*/ 10203099 w 10203099"/>
              <a:gd name="connsiteY5" fmla="*/ 0 h 13760604"/>
              <a:gd name="connsiteX0" fmla="*/ 10203101 w 10203101"/>
              <a:gd name="connsiteY0" fmla="*/ 36460 h 13797064"/>
              <a:gd name="connsiteX1" fmla="*/ 10197124 w 10203101"/>
              <a:gd name="connsiteY1" fmla="*/ 5522862 h 13797064"/>
              <a:gd name="connsiteX2" fmla="*/ 6001404 w 10203101"/>
              <a:gd name="connsiteY2" fmla="*/ 13774766 h 13797064"/>
              <a:gd name="connsiteX3" fmla="*/ 1 w 10203101"/>
              <a:gd name="connsiteY3" fmla="*/ 13797064 h 13797064"/>
              <a:gd name="connsiteX4" fmla="*/ 7155684 w 10203101"/>
              <a:gd name="connsiteY4" fmla="*/ 0 h 13797064"/>
              <a:gd name="connsiteX5" fmla="*/ 10203101 w 10203101"/>
              <a:gd name="connsiteY5" fmla="*/ 36460 h 13797064"/>
              <a:gd name="connsiteX0" fmla="*/ 10203099 w 10203099"/>
              <a:gd name="connsiteY0" fmla="*/ 6724 h 13767328"/>
              <a:gd name="connsiteX1" fmla="*/ 10197122 w 10203099"/>
              <a:gd name="connsiteY1" fmla="*/ 5493126 h 13767328"/>
              <a:gd name="connsiteX2" fmla="*/ 6001402 w 10203099"/>
              <a:gd name="connsiteY2" fmla="*/ 13745030 h 13767328"/>
              <a:gd name="connsiteX3" fmla="*/ -1 w 10203099"/>
              <a:gd name="connsiteY3" fmla="*/ 13767328 h 13767328"/>
              <a:gd name="connsiteX4" fmla="*/ 7155682 w 10203099"/>
              <a:gd name="connsiteY4" fmla="*/ 0 h 13767328"/>
              <a:gd name="connsiteX5" fmla="*/ 10203099 w 10203099"/>
              <a:gd name="connsiteY5" fmla="*/ 6724 h 13767328"/>
              <a:gd name="connsiteX0" fmla="*/ 9996996 w 9996996"/>
              <a:gd name="connsiteY0" fmla="*/ 6724 h 13767328"/>
              <a:gd name="connsiteX1" fmla="*/ 9991019 w 9996996"/>
              <a:gd name="connsiteY1" fmla="*/ 5493126 h 13767328"/>
              <a:gd name="connsiteX2" fmla="*/ 5795299 w 9996996"/>
              <a:gd name="connsiteY2" fmla="*/ 13745030 h 13767328"/>
              <a:gd name="connsiteX3" fmla="*/ 0 w 9996996"/>
              <a:gd name="connsiteY3" fmla="*/ 13767328 h 13767328"/>
              <a:gd name="connsiteX4" fmla="*/ 6949579 w 9996996"/>
              <a:gd name="connsiteY4" fmla="*/ 0 h 13767328"/>
              <a:gd name="connsiteX5" fmla="*/ 9996996 w 9996996"/>
              <a:gd name="connsiteY5" fmla="*/ 6724 h 13767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996996" h="13767328">
                <a:moveTo>
                  <a:pt x="9996996" y="6724"/>
                </a:moveTo>
                <a:cubicBezTo>
                  <a:pt x="9995004" y="1835525"/>
                  <a:pt x="9993011" y="3664325"/>
                  <a:pt x="9991019" y="5493126"/>
                </a:cubicBezTo>
                <a:lnTo>
                  <a:pt x="5795299" y="13745030"/>
                </a:lnTo>
                <a:lnTo>
                  <a:pt x="0" y="13767328"/>
                </a:lnTo>
                <a:lnTo>
                  <a:pt x="6949579" y="0"/>
                </a:lnTo>
                <a:lnTo>
                  <a:pt x="9996996" y="6724"/>
                </a:lnTo>
                <a:close/>
              </a:path>
            </a:pathLst>
          </a:custGeom>
          <a:solidFill>
            <a:srgbClr val="BFBFBF"/>
          </a:solidFill>
        </p:spPr>
        <p:txBody>
          <a:bodyPr wrap="square">
            <a:noAutofit/>
          </a:bodyPr>
          <a:lstStyle/>
          <a:p>
            <a:endParaRPr lang="en-GB" dirty="0"/>
          </a:p>
        </p:txBody>
      </p:sp>
      <p:sp>
        <p:nvSpPr>
          <p:cNvPr id="12" name="Picture Placeholder 15">
            <a:extLst>
              <a:ext uri="{FF2B5EF4-FFF2-40B4-BE49-F238E27FC236}">
                <a16:creationId xmlns:a16="http://schemas.microsoft.com/office/drawing/2014/main" id="{1FC14474-958C-4746-972E-018035CB4B9B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3982565" y="4167051"/>
            <a:ext cx="4454941" cy="2705817"/>
          </a:xfrm>
          <a:custGeom>
            <a:avLst/>
            <a:gdLst>
              <a:gd name="connsiteX0" fmla="*/ 0 w 10608261"/>
              <a:gd name="connsiteY0" fmla="*/ 0 h 5456238"/>
              <a:gd name="connsiteX1" fmla="*/ 7818105 w 10608261"/>
              <a:gd name="connsiteY1" fmla="*/ 0 h 5456238"/>
              <a:gd name="connsiteX2" fmla="*/ 10608261 w 10608261"/>
              <a:gd name="connsiteY2" fmla="*/ 5456238 h 5456238"/>
              <a:gd name="connsiteX3" fmla="*/ 2790156 w 10608261"/>
              <a:gd name="connsiteY3" fmla="*/ 5456238 h 5456238"/>
              <a:gd name="connsiteX0" fmla="*/ 0 w 13362536"/>
              <a:gd name="connsiteY0" fmla="*/ 0 h 5456238"/>
              <a:gd name="connsiteX1" fmla="*/ 13362536 w 13362536"/>
              <a:gd name="connsiteY1" fmla="*/ 44606 h 5456238"/>
              <a:gd name="connsiteX2" fmla="*/ 10608261 w 13362536"/>
              <a:gd name="connsiteY2" fmla="*/ 5456238 h 5456238"/>
              <a:gd name="connsiteX3" fmla="*/ 2790156 w 13362536"/>
              <a:gd name="connsiteY3" fmla="*/ 5456238 h 5456238"/>
              <a:gd name="connsiteX4" fmla="*/ 0 w 13362536"/>
              <a:gd name="connsiteY4" fmla="*/ 0 h 5456238"/>
              <a:gd name="connsiteX0" fmla="*/ 0 w 13362536"/>
              <a:gd name="connsiteY0" fmla="*/ 0 h 5471106"/>
              <a:gd name="connsiteX1" fmla="*/ 13362536 w 13362536"/>
              <a:gd name="connsiteY1" fmla="*/ 44606 h 5471106"/>
              <a:gd name="connsiteX2" fmla="*/ 10608261 w 13362536"/>
              <a:gd name="connsiteY2" fmla="*/ 5456238 h 5471106"/>
              <a:gd name="connsiteX3" fmla="*/ 6149516 w 13362536"/>
              <a:gd name="connsiteY3" fmla="*/ 5471106 h 5471106"/>
              <a:gd name="connsiteX4" fmla="*/ 0 w 13362536"/>
              <a:gd name="connsiteY4" fmla="*/ 0 h 5471106"/>
              <a:gd name="connsiteX0" fmla="*/ 0 w 13362536"/>
              <a:gd name="connsiteY0" fmla="*/ 0 h 5456238"/>
              <a:gd name="connsiteX1" fmla="*/ 13362536 w 13362536"/>
              <a:gd name="connsiteY1" fmla="*/ 44606 h 5456238"/>
              <a:gd name="connsiteX2" fmla="*/ 10608261 w 13362536"/>
              <a:gd name="connsiteY2" fmla="*/ 5456238 h 5456238"/>
              <a:gd name="connsiteX3" fmla="*/ 3057718 w 13362536"/>
              <a:gd name="connsiteY3" fmla="*/ 5456238 h 5456238"/>
              <a:gd name="connsiteX4" fmla="*/ 0 w 13362536"/>
              <a:gd name="connsiteY4" fmla="*/ 0 h 5456238"/>
              <a:gd name="connsiteX0" fmla="*/ 0 w 13362536"/>
              <a:gd name="connsiteY0" fmla="*/ 0 h 5471106"/>
              <a:gd name="connsiteX1" fmla="*/ 13362536 w 13362536"/>
              <a:gd name="connsiteY1" fmla="*/ 44606 h 5471106"/>
              <a:gd name="connsiteX2" fmla="*/ 10608261 w 13362536"/>
              <a:gd name="connsiteY2" fmla="*/ 5456238 h 5471106"/>
              <a:gd name="connsiteX3" fmla="*/ 2775293 w 13362536"/>
              <a:gd name="connsiteY3" fmla="*/ 5471106 h 5471106"/>
              <a:gd name="connsiteX4" fmla="*/ 0 w 13362536"/>
              <a:gd name="connsiteY4" fmla="*/ 0 h 5471106"/>
              <a:gd name="connsiteX0" fmla="*/ 2798865 w 10587243"/>
              <a:gd name="connsiteY0" fmla="*/ 0 h 5485974"/>
              <a:gd name="connsiteX1" fmla="*/ 10587243 w 10587243"/>
              <a:gd name="connsiteY1" fmla="*/ 59474 h 5485974"/>
              <a:gd name="connsiteX2" fmla="*/ 7832968 w 10587243"/>
              <a:gd name="connsiteY2" fmla="*/ 5471106 h 5485974"/>
              <a:gd name="connsiteX3" fmla="*/ 0 w 10587243"/>
              <a:gd name="connsiteY3" fmla="*/ 5485974 h 5485974"/>
              <a:gd name="connsiteX4" fmla="*/ 2798865 w 10587243"/>
              <a:gd name="connsiteY4" fmla="*/ 0 h 5485974"/>
              <a:gd name="connsiteX0" fmla="*/ 2783999 w 10587243"/>
              <a:gd name="connsiteY0" fmla="*/ 0 h 5456238"/>
              <a:gd name="connsiteX1" fmla="*/ 10587243 w 10587243"/>
              <a:gd name="connsiteY1" fmla="*/ 29738 h 5456238"/>
              <a:gd name="connsiteX2" fmla="*/ 7832968 w 10587243"/>
              <a:gd name="connsiteY2" fmla="*/ 5441370 h 5456238"/>
              <a:gd name="connsiteX3" fmla="*/ 0 w 10587243"/>
              <a:gd name="connsiteY3" fmla="*/ 5456238 h 5456238"/>
              <a:gd name="connsiteX4" fmla="*/ 2783999 w 10587243"/>
              <a:gd name="connsiteY4" fmla="*/ 0 h 5456238"/>
              <a:gd name="connsiteX0" fmla="*/ 2769135 w 10587243"/>
              <a:gd name="connsiteY0" fmla="*/ 14866 h 5426500"/>
              <a:gd name="connsiteX1" fmla="*/ 10587243 w 10587243"/>
              <a:gd name="connsiteY1" fmla="*/ 0 h 5426500"/>
              <a:gd name="connsiteX2" fmla="*/ 7832968 w 10587243"/>
              <a:gd name="connsiteY2" fmla="*/ 5411632 h 5426500"/>
              <a:gd name="connsiteX3" fmla="*/ 0 w 10587243"/>
              <a:gd name="connsiteY3" fmla="*/ 5426500 h 5426500"/>
              <a:gd name="connsiteX4" fmla="*/ 2769135 w 10587243"/>
              <a:gd name="connsiteY4" fmla="*/ 14866 h 5426500"/>
              <a:gd name="connsiteX0" fmla="*/ 2783999 w 10587243"/>
              <a:gd name="connsiteY0" fmla="*/ 0 h 5441370"/>
              <a:gd name="connsiteX1" fmla="*/ 10587243 w 10587243"/>
              <a:gd name="connsiteY1" fmla="*/ 14870 h 5441370"/>
              <a:gd name="connsiteX2" fmla="*/ 7832968 w 10587243"/>
              <a:gd name="connsiteY2" fmla="*/ 5426502 h 5441370"/>
              <a:gd name="connsiteX3" fmla="*/ 0 w 10587243"/>
              <a:gd name="connsiteY3" fmla="*/ 5441370 h 5441370"/>
              <a:gd name="connsiteX4" fmla="*/ 2783999 w 10587243"/>
              <a:gd name="connsiteY4" fmla="*/ 0 h 5441370"/>
              <a:gd name="connsiteX0" fmla="*/ 4538002 w 10587243"/>
              <a:gd name="connsiteY0" fmla="*/ 0 h 5426502"/>
              <a:gd name="connsiteX1" fmla="*/ 10587243 w 10587243"/>
              <a:gd name="connsiteY1" fmla="*/ 2 h 5426502"/>
              <a:gd name="connsiteX2" fmla="*/ 7832968 w 10587243"/>
              <a:gd name="connsiteY2" fmla="*/ 5411634 h 5426502"/>
              <a:gd name="connsiteX3" fmla="*/ 0 w 10587243"/>
              <a:gd name="connsiteY3" fmla="*/ 5426502 h 5426502"/>
              <a:gd name="connsiteX4" fmla="*/ 4538002 w 10587243"/>
              <a:gd name="connsiteY4" fmla="*/ 0 h 5426502"/>
              <a:gd name="connsiteX0" fmla="*/ 3155610 w 9204851"/>
              <a:gd name="connsiteY0" fmla="*/ 0 h 5426502"/>
              <a:gd name="connsiteX1" fmla="*/ 9204851 w 9204851"/>
              <a:gd name="connsiteY1" fmla="*/ 2 h 5426502"/>
              <a:gd name="connsiteX2" fmla="*/ 6450576 w 9204851"/>
              <a:gd name="connsiteY2" fmla="*/ 5411634 h 5426502"/>
              <a:gd name="connsiteX3" fmla="*/ 0 w 9204851"/>
              <a:gd name="connsiteY3" fmla="*/ 5426502 h 5426502"/>
              <a:gd name="connsiteX4" fmla="*/ 3155610 w 9204851"/>
              <a:gd name="connsiteY4" fmla="*/ 0 h 5426502"/>
              <a:gd name="connsiteX0" fmla="*/ 2858321 w 8907562"/>
              <a:gd name="connsiteY0" fmla="*/ 0 h 5456238"/>
              <a:gd name="connsiteX1" fmla="*/ 8907562 w 8907562"/>
              <a:gd name="connsiteY1" fmla="*/ 2 h 5456238"/>
              <a:gd name="connsiteX2" fmla="*/ 6153287 w 8907562"/>
              <a:gd name="connsiteY2" fmla="*/ 5411634 h 5456238"/>
              <a:gd name="connsiteX3" fmla="*/ 0 w 8907562"/>
              <a:gd name="connsiteY3" fmla="*/ 5456238 h 5456238"/>
              <a:gd name="connsiteX4" fmla="*/ 2858321 w 8907562"/>
              <a:gd name="connsiteY4" fmla="*/ 0 h 5456238"/>
              <a:gd name="connsiteX0" fmla="*/ 2873185 w 8922426"/>
              <a:gd name="connsiteY0" fmla="*/ 0 h 5441370"/>
              <a:gd name="connsiteX1" fmla="*/ 8922426 w 8922426"/>
              <a:gd name="connsiteY1" fmla="*/ 2 h 5441370"/>
              <a:gd name="connsiteX2" fmla="*/ 6168151 w 8922426"/>
              <a:gd name="connsiteY2" fmla="*/ 5411634 h 5441370"/>
              <a:gd name="connsiteX3" fmla="*/ 0 w 8922426"/>
              <a:gd name="connsiteY3" fmla="*/ 5441370 h 5441370"/>
              <a:gd name="connsiteX4" fmla="*/ 2873185 w 8922426"/>
              <a:gd name="connsiteY4" fmla="*/ 0 h 5441370"/>
              <a:gd name="connsiteX0" fmla="*/ 2858321 w 8907562"/>
              <a:gd name="connsiteY0" fmla="*/ 0 h 5411634"/>
              <a:gd name="connsiteX1" fmla="*/ 8907562 w 8907562"/>
              <a:gd name="connsiteY1" fmla="*/ 2 h 5411634"/>
              <a:gd name="connsiteX2" fmla="*/ 6153287 w 8907562"/>
              <a:gd name="connsiteY2" fmla="*/ 5411634 h 5411634"/>
              <a:gd name="connsiteX3" fmla="*/ 0 w 8907562"/>
              <a:gd name="connsiteY3" fmla="*/ 5411634 h 5411634"/>
              <a:gd name="connsiteX4" fmla="*/ 2858321 w 8907562"/>
              <a:gd name="connsiteY4" fmla="*/ 0 h 5411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07562" h="5411634">
                <a:moveTo>
                  <a:pt x="2858321" y="0"/>
                </a:moveTo>
                <a:lnTo>
                  <a:pt x="8907562" y="2"/>
                </a:lnTo>
                <a:lnTo>
                  <a:pt x="6153287" y="5411634"/>
                </a:lnTo>
                <a:lnTo>
                  <a:pt x="0" y="5411634"/>
                </a:lnTo>
                <a:lnTo>
                  <a:pt x="2858321" y="0"/>
                </a:lnTo>
                <a:close/>
              </a:path>
            </a:pathLst>
          </a:custGeom>
          <a:solidFill>
            <a:srgbClr val="BFBFBF"/>
          </a:solidFill>
        </p:spPr>
        <p:txBody>
          <a:bodyPr wrap="square">
            <a:no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03926714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4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4F092-DA5A-4CBA-84E4-49DC5D210912}" type="datetimeFigureOut">
              <a:rPr lang="en-US" smtClean="0"/>
              <a:pPr/>
              <a:t>6/13/2024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7F91E-4F18-483C-9BE5-EBB935A022A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5168907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2"/>
            <a:ext cx="73152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40"/>
            <a:ext cx="73152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4F092-DA5A-4CBA-84E4-49DC5D210912}" type="datetimeFigureOut">
              <a:rPr lang="en-US" smtClean="0"/>
              <a:pPr/>
              <a:t>6/13/2024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7F91E-4F18-483C-9BE5-EBB935A022A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0095283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4F092-DA5A-4CBA-84E4-49DC5D210912}" type="datetimeFigureOut">
              <a:rPr lang="en-US" smtClean="0"/>
              <a:pPr/>
              <a:t>6/13/2024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7F91E-4F18-483C-9BE5-EBB935A022A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0512672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4F092-DA5A-4CBA-84E4-49DC5D210912}" type="datetimeFigureOut">
              <a:rPr lang="en-US" smtClean="0"/>
              <a:pPr/>
              <a:t>6/13/2024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7F91E-4F18-483C-9BE5-EBB935A022A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5905423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9A6B9-FBA7-4DAA-BF8F-AC8405B970F5}" type="datetimeFigureOut">
              <a:rPr lang="en-US" smtClean="0"/>
              <a:t>6/13/2024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FEC40-1294-4C04-89D9-4DBB266C8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714277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9A6B9-FBA7-4DAA-BF8F-AC8405B970F5}" type="datetimeFigureOut">
              <a:rPr lang="en-US" smtClean="0"/>
              <a:t>6/13/2024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FEC40-1294-4C04-89D9-4DBB266C8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8963248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9A6B9-FBA7-4DAA-BF8F-AC8405B970F5}" type="datetimeFigureOut">
              <a:rPr lang="en-US" smtClean="0"/>
              <a:t>6/13/2024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FEC40-1294-4C04-89D9-4DBB266C8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5264628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9A6B9-FBA7-4DAA-BF8F-AC8405B970F5}" type="datetimeFigureOut">
              <a:rPr lang="en-US" smtClean="0"/>
              <a:t>6/13/2024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FEC40-1294-4C04-89D9-4DBB266C8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2287866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9A6B9-FBA7-4DAA-BF8F-AC8405B970F5}" type="datetimeFigureOut">
              <a:rPr lang="en-US" smtClean="0"/>
              <a:t>6/13/2024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FEC40-1294-4C04-89D9-4DBB266C8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1353524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9A6B9-FBA7-4DAA-BF8F-AC8405B970F5}" type="datetimeFigureOut">
              <a:rPr lang="en-US" smtClean="0"/>
              <a:t>6/13/2024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FEC40-1294-4C04-89D9-4DBB266C8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48329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-Gradient">
    <p:bg>
      <p:bgPr>
        <a:gradFill>
          <a:gsLst>
            <a:gs pos="69000">
              <a:schemeClr val="accent1"/>
            </a:gs>
            <a:gs pos="0">
              <a:srgbClr val="A42381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9894733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9A6B9-FBA7-4DAA-BF8F-AC8405B970F5}" type="datetimeFigureOut">
              <a:rPr lang="en-US" smtClean="0"/>
              <a:t>6/13/2024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FEC40-1294-4C04-89D9-4DBB266C8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451180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9A6B9-FBA7-4DAA-BF8F-AC8405B970F5}" type="datetimeFigureOut">
              <a:rPr lang="en-US" smtClean="0"/>
              <a:t>6/13/2024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FEC40-1294-4C04-89D9-4DBB266C8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534693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9A6B9-FBA7-4DAA-BF8F-AC8405B970F5}" type="datetimeFigureOut">
              <a:rPr lang="en-US" smtClean="0"/>
              <a:t>6/13/2024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FEC40-1294-4C04-89D9-4DBB266C8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7219084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9A6B9-FBA7-4DAA-BF8F-AC8405B970F5}" type="datetimeFigureOut">
              <a:rPr lang="en-US" smtClean="0"/>
              <a:t>6/13/2024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FEC40-1294-4C04-89D9-4DBB266C8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4100909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9A6B9-FBA7-4DAA-BF8F-AC8405B970F5}" type="datetimeFigureOut">
              <a:rPr lang="en-US" smtClean="0"/>
              <a:t>6/13/2024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FEC40-1294-4C04-89D9-4DBB266C8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137649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21685132"/>
      </p:ext>
    </p:extLst>
  </p:cSld>
  <p:clrMapOvr>
    <a:masterClrMapping/>
  </p:clrMapOvr>
  <p:transition spd="med"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DFCA59-83D9-977D-B8CD-CF5AC59618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00DDBF1-AE53-A76F-1804-420DB55B90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B0031F-6E8B-87D4-33C1-A8F12A9DD0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8A2BC6-415E-C640-BC07-AFC669992EBB}" type="datetimeFigureOut">
              <a:rPr lang="en-US" smtClean="0"/>
              <a:t>6/13/2024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5FC88F-E135-E6C6-257C-4399D43EB9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350761-9233-8E3E-E0CF-D1BC67F34D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210BF-65EF-7448-AC1F-6820D708C8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1736268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7973D5-53FA-7C4A-00A8-A8444DCB32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46EDA1-477D-D3BE-DCB1-19A371E713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721D52-CE4A-7E53-E1A9-0A415FA201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8A2BC6-415E-C640-BC07-AFC669992EBB}" type="datetimeFigureOut">
              <a:rPr lang="en-US" smtClean="0"/>
              <a:t>6/13/2024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B7C5C7-0456-C653-D84A-036E17260C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462685-B265-F0A7-4135-9EADE78501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210BF-65EF-7448-AC1F-6820D708C8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945436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E520E4-A623-09DE-2538-58A951941C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9C3478-57F7-D927-36AF-0CF6E277B7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A777A2-7AFB-897D-DC80-C5D97D210D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8A2BC6-415E-C640-BC07-AFC669992EBB}" type="datetimeFigureOut">
              <a:rPr lang="en-US" smtClean="0"/>
              <a:t>6/13/2024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B3F1A4-5E21-064A-D9C8-876D49D484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BCBB06-A9AA-0CF8-327F-1C3D1E9B86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210BF-65EF-7448-AC1F-6820D708C8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5492919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09CC52-30C9-1E62-0410-BA7DF5C203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F34E5C-1192-ED48-D336-5A453B3A2D2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5F683C8-3800-C57A-3AAD-F671690043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7D584EE-D53E-5830-C932-BCE35246B5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8A2BC6-415E-C640-BC07-AFC669992EBB}" type="datetimeFigureOut">
              <a:rPr lang="en-US" smtClean="0"/>
              <a:t>6/13/2024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119A3EC-4558-54E9-E4A6-91A993503D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3B798D-DD95-1FA5-68CE-CE773FB6A5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210BF-65EF-7448-AC1F-6820D708C8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58317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3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5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9.xml"/><Relationship Id="rId3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8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63.xml"/><Relationship Id="rId1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7.xml"/><Relationship Id="rId11" Type="http://schemas.openxmlformats.org/officeDocument/2006/relationships/slideLayout" Target="../slideLayouts/slideLayout72.xml"/><Relationship Id="rId5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71.xml"/><Relationship Id="rId4" Type="http://schemas.openxmlformats.org/officeDocument/2006/relationships/slideLayout" Target="../slideLayouts/slideLayout65.xml"/><Relationship Id="rId9" Type="http://schemas.openxmlformats.org/officeDocument/2006/relationships/slideLayout" Target="../slideLayouts/slideLayout70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0.xml"/><Relationship Id="rId3" Type="http://schemas.openxmlformats.org/officeDocument/2006/relationships/slideLayout" Target="../slideLayouts/slideLayout75.xml"/><Relationship Id="rId7" Type="http://schemas.openxmlformats.org/officeDocument/2006/relationships/slideLayout" Target="../slideLayouts/slideLayout79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74.xml"/><Relationship Id="rId1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8.xml"/><Relationship Id="rId11" Type="http://schemas.openxmlformats.org/officeDocument/2006/relationships/slideLayout" Target="../slideLayouts/slideLayout83.xml"/><Relationship Id="rId5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82.xml"/><Relationship Id="rId4" Type="http://schemas.openxmlformats.org/officeDocument/2006/relationships/slideLayout" Target="../slideLayouts/slideLayout76.xml"/><Relationship Id="rId9" Type="http://schemas.openxmlformats.org/officeDocument/2006/relationships/slideLayout" Target="../slideLayouts/slideLayout81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1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86.xml"/><Relationship Id="rId7" Type="http://schemas.openxmlformats.org/officeDocument/2006/relationships/slideLayout" Target="../slideLayouts/slideLayout90.xml"/><Relationship Id="rId12" Type="http://schemas.openxmlformats.org/officeDocument/2006/relationships/slideLayout" Target="../slideLayouts/slideLayout95.xml"/><Relationship Id="rId2" Type="http://schemas.openxmlformats.org/officeDocument/2006/relationships/slideLayout" Target="../slideLayouts/slideLayout85.xml"/><Relationship Id="rId1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9.xml"/><Relationship Id="rId11" Type="http://schemas.openxmlformats.org/officeDocument/2006/relationships/slideLayout" Target="../slideLayouts/slideLayout94.xml"/><Relationship Id="rId5" Type="http://schemas.openxmlformats.org/officeDocument/2006/relationships/slideLayout" Target="../slideLayouts/slideLayout88.xml"/><Relationship Id="rId10" Type="http://schemas.openxmlformats.org/officeDocument/2006/relationships/slideLayout" Target="../slideLayouts/slideLayout93.xml"/><Relationship Id="rId4" Type="http://schemas.openxmlformats.org/officeDocument/2006/relationships/slideLayout" Target="../slideLayouts/slideLayout87.xml"/><Relationship Id="rId9" Type="http://schemas.openxmlformats.org/officeDocument/2006/relationships/slideLayout" Target="../slideLayouts/slideLayout92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3.xml"/><Relationship Id="rId13" Type="http://schemas.openxmlformats.org/officeDocument/2006/relationships/slideLayout" Target="../slideLayouts/slideLayout108.xml"/><Relationship Id="rId3" Type="http://schemas.openxmlformats.org/officeDocument/2006/relationships/slideLayout" Target="../slideLayouts/slideLayout98.xml"/><Relationship Id="rId7" Type="http://schemas.openxmlformats.org/officeDocument/2006/relationships/slideLayout" Target="../slideLayouts/slideLayout102.xml"/><Relationship Id="rId12" Type="http://schemas.openxmlformats.org/officeDocument/2006/relationships/slideLayout" Target="../slideLayouts/slideLayout107.xml"/><Relationship Id="rId2" Type="http://schemas.openxmlformats.org/officeDocument/2006/relationships/slideLayout" Target="../slideLayouts/slideLayout97.xml"/><Relationship Id="rId1" Type="http://schemas.openxmlformats.org/officeDocument/2006/relationships/slideLayout" Target="../slideLayouts/slideLayout96.xml"/><Relationship Id="rId6" Type="http://schemas.openxmlformats.org/officeDocument/2006/relationships/slideLayout" Target="../slideLayouts/slideLayout101.xml"/><Relationship Id="rId11" Type="http://schemas.openxmlformats.org/officeDocument/2006/relationships/slideLayout" Target="../slideLayouts/slideLayout106.xml"/><Relationship Id="rId5" Type="http://schemas.openxmlformats.org/officeDocument/2006/relationships/slideLayout" Target="../slideLayouts/slideLayout100.xml"/><Relationship Id="rId10" Type="http://schemas.openxmlformats.org/officeDocument/2006/relationships/slideLayout" Target="../slideLayouts/slideLayout105.xml"/><Relationship Id="rId4" Type="http://schemas.openxmlformats.org/officeDocument/2006/relationships/slideLayout" Target="../slideLayouts/slideLayout99.xml"/><Relationship Id="rId9" Type="http://schemas.openxmlformats.org/officeDocument/2006/relationships/slideLayout" Target="../slideLayouts/slideLayout104.xml"/><Relationship Id="rId1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6.xml"/><Relationship Id="rId3" Type="http://schemas.openxmlformats.org/officeDocument/2006/relationships/slideLayout" Target="../slideLayouts/slideLayout111.xml"/><Relationship Id="rId7" Type="http://schemas.openxmlformats.org/officeDocument/2006/relationships/slideLayout" Target="../slideLayouts/slideLayout11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110.xml"/><Relationship Id="rId1" Type="http://schemas.openxmlformats.org/officeDocument/2006/relationships/slideLayout" Target="../slideLayouts/slideLayout109.xml"/><Relationship Id="rId6" Type="http://schemas.openxmlformats.org/officeDocument/2006/relationships/slideLayout" Target="../slideLayouts/slideLayout114.xml"/><Relationship Id="rId11" Type="http://schemas.openxmlformats.org/officeDocument/2006/relationships/slideLayout" Target="../slideLayouts/slideLayout119.xml"/><Relationship Id="rId5" Type="http://schemas.openxmlformats.org/officeDocument/2006/relationships/slideLayout" Target="../slideLayouts/slideLayout113.xml"/><Relationship Id="rId10" Type="http://schemas.openxmlformats.org/officeDocument/2006/relationships/slideLayout" Target="../slideLayouts/slideLayout118.xml"/><Relationship Id="rId4" Type="http://schemas.openxmlformats.org/officeDocument/2006/relationships/slideLayout" Target="../slideLayouts/slideLayout112.xml"/><Relationship Id="rId9" Type="http://schemas.openxmlformats.org/officeDocument/2006/relationships/slideLayout" Target="../slideLayouts/slideLayout1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5AD1154-7DA4-D141-B223-392D2CDEC3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2045" y="1257301"/>
            <a:ext cx="10515600" cy="6096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49257C-B881-A04E-A2A0-6432371BA3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3400" y="2209800"/>
            <a:ext cx="10515600" cy="31204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2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B168BC6-6339-F646-8990-8426E35A4275}"/>
              </a:ext>
            </a:extLst>
          </p:cNvPr>
          <p:cNvSpPr/>
          <p:nvPr userDrawn="1"/>
        </p:nvSpPr>
        <p:spPr>
          <a:xfrm>
            <a:off x="0" y="0"/>
            <a:ext cx="2516000" cy="652427"/>
          </a:xfrm>
          <a:prstGeom prst="rect">
            <a:avLst/>
          </a:prstGeom>
          <a:solidFill>
            <a:srgbClr val="9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0F31A0E-2562-4842-8F26-89C3BCB72BC1}"/>
              </a:ext>
            </a:extLst>
          </p:cNvPr>
          <p:cNvPicPr>
            <a:picLocks noChangeAspect="1"/>
          </p:cNvPicPr>
          <p:nvPr userDrawn="1"/>
        </p:nvPicPr>
        <p:blipFill>
          <a:blip r:embed="rId37"/>
          <a:stretch>
            <a:fillRect/>
          </a:stretch>
        </p:blipFill>
        <p:spPr>
          <a:xfrm>
            <a:off x="392656" y="97613"/>
            <a:ext cx="1752600" cy="4572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45E5536D-D21F-EB44-AFC5-04369ED37A48}"/>
              </a:ext>
            </a:extLst>
          </p:cNvPr>
          <p:cNvSpPr/>
          <p:nvPr userDrawn="1"/>
        </p:nvSpPr>
        <p:spPr>
          <a:xfrm>
            <a:off x="2552576" y="0"/>
            <a:ext cx="9639424" cy="652428"/>
          </a:xfrm>
          <a:prstGeom prst="rect">
            <a:avLst/>
          </a:prstGeom>
          <a:solidFill>
            <a:srgbClr val="9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CE9AFCBA-5D17-5247-8320-22CB604AA518}"/>
              </a:ext>
            </a:extLst>
          </p:cNvPr>
          <p:cNvPicPr>
            <a:picLocks noChangeAspect="1"/>
          </p:cNvPicPr>
          <p:nvPr userDrawn="1"/>
        </p:nvPicPr>
        <p:blipFill>
          <a:blip r:embed="rId38"/>
          <a:stretch>
            <a:fillRect/>
          </a:stretch>
        </p:blipFill>
        <p:spPr>
          <a:xfrm>
            <a:off x="2908656" y="180163"/>
            <a:ext cx="1460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019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1" r:id="rId2"/>
    <p:sldLayoutId id="2147483650" r:id="rId3"/>
    <p:sldLayoutId id="2147483683" r:id="rId4"/>
    <p:sldLayoutId id="2147483662" r:id="rId5"/>
    <p:sldLayoutId id="2147483684" r:id="rId6"/>
    <p:sldLayoutId id="2147483665" r:id="rId7"/>
    <p:sldLayoutId id="2147483666" r:id="rId8"/>
    <p:sldLayoutId id="2147483655" r:id="rId9"/>
    <p:sldLayoutId id="2147483676" r:id="rId10"/>
    <p:sldLayoutId id="2147483674" r:id="rId11"/>
    <p:sldLayoutId id="2147483649" r:id="rId12"/>
    <p:sldLayoutId id="2147483692" r:id="rId13"/>
    <p:sldLayoutId id="2147483679" r:id="rId14"/>
    <p:sldLayoutId id="2147483680" r:id="rId15"/>
    <p:sldLayoutId id="2147483685" r:id="rId16"/>
    <p:sldLayoutId id="2147483686" r:id="rId17"/>
    <p:sldLayoutId id="2147483687" r:id="rId18"/>
    <p:sldLayoutId id="2147483688" r:id="rId19"/>
    <p:sldLayoutId id="2147483669" r:id="rId20"/>
    <p:sldLayoutId id="2147483657" r:id="rId21"/>
    <p:sldLayoutId id="2147483654" r:id="rId22"/>
    <p:sldLayoutId id="2147483653" r:id="rId23"/>
    <p:sldLayoutId id="2147483660" r:id="rId24"/>
    <p:sldLayoutId id="2147483651" r:id="rId25"/>
    <p:sldLayoutId id="2147483668" r:id="rId26"/>
    <p:sldLayoutId id="2147483652" r:id="rId27"/>
    <p:sldLayoutId id="2147483675" r:id="rId28"/>
    <p:sldLayoutId id="2147483689" r:id="rId29"/>
    <p:sldLayoutId id="2147483690" r:id="rId30"/>
    <p:sldLayoutId id="2147483691" r:id="rId31"/>
    <p:sldLayoutId id="2147483693" r:id="rId32"/>
    <p:sldLayoutId id="2147483670" r:id="rId33"/>
    <p:sldLayoutId id="2147483695" r:id="rId34"/>
    <p:sldLayoutId id="2147483851" r:id="rId35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kern="1200">
          <a:solidFill>
            <a:srgbClr val="990000"/>
          </a:solidFill>
          <a:latin typeface="+mn-lt"/>
          <a:ea typeface="+mj-ea"/>
          <a:cs typeface="+mj-cs"/>
        </a:defRPr>
      </a:lvl1pPr>
    </p:titleStyle>
    <p:bodyStyle>
      <a:lvl1pPr marL="173038" indent="-166688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tabLst/>
        <a:defRPr sz="2400" kern="1200">
          <a:solidFill>
            <a:srgbClr val="444444"/>
          </a:solidFill>
          <a:latin typeface="+mn-lt"/>
          <a:ea typeface="+mn-ea"/>
          <a:cs typeface="+mn-cs"/>
        </a:defRPr>
      </a:lvl1pPr>
      <a:lvl2pPr marL="576263" indent="-173038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2000" kern="1200">
          <a:solidFill>
            <a:srgbClr val="444444"/>
          </a:solidFill>
          <a:latin typeface="+mn-lt"/>
          <a:ea typeface="+mn-ea"/>
          <a:cs typeface="+mn-cs"/>
        </a:defRPr>
      </a:lvl2pPr>
      <a:lvl3pPr marL="1089025" indent="-173038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2000" kern="1200">
          <a:solidFill>
            <a:srgbClr val="444444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92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4" orient="horz" pos="1584" userDrawn="1">
          <p15:clr>
            <a:srgbClr val="F26B43"/>
          </p15:clr>
        </p15:guide>
        <p15:guide id="6" pos="6696" userDrawn="1">
          <p15:clr>
            <a:srgbClr val="F26B43"/>
          </p15:clr>
        </p15:guide>
        <p15:guide id="7" pos="5208" userDrawn="1">
          <p15:clr>
            <a:srgbClr val="F26B43"/>
          </p15:clr>
        </p15:guide>
        <p15:guide id="8" pos="312" userDrawn="1">
          <p15:clr>
            <a:srgbClr val="F26B43"/>
          </p15:clr>
        </p15:guide>
        <p15:guide id="9" pos="7200" userDrawn="1">
          <p15:clr>
            <a:srgbClr val="F26B43"/>
          </p15:clr>
        </p15:guide>
        <p15:guide id="10" orient="horz" pos="1176" userDrawn="1">
          <p15:clr>
            <a:srgbClr val="F26B43"/>
          </p15:clr>
        </p15:guide>
        <p15:guide id="11" orient="horz" pos="1392" userDrawn="1">
          <p15:clr>
            <a:srgbClr val="F26B43"/>
          </p15:clr>
        </p15:guide>
        <p15:guide id="14" pos="336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6684"/>
            <a:ext cx="10515600" cy="4349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518956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74" r:id="rId2"/>
    <p:sldLayoutId id="2147483775" r:id="rId3"/>
    <p:sldLayoutId id="2147483776" r:id="rId4"/>
  </p:sldLayoutIdLst>
  <p:transition>
    <p:fad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Myriad Web Pro" panose="020B050303040302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Myriad Web Pro" panose="020B050303040302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Myriad Web Pro" panose="020B050303040302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Myriad Web Pro" panose="020B0503030403020204" pitchFamily="34" charset="0"/>
        </a:defRPr>
      </a:lvl5pPr>
      <a:lvl6pPr marL="609585" algn="ctr" rtl="0" eaLnBrk="1" fontAlgn="base" hangingPunct="1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Myriad Web Pro" panose="020B0503030403020204" pitchFamily="34" charset="0"/>
        </a:defRPr>
      </a:lvl6pPr>
      <a:lvl7pPr marL="1219170" algn="ctr" rtl="0" eaLnBrk="1" fontAlgn="base" hangingPunct="1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Myriad Web Pro" panose="020B0503030403020204" pitchFamily="34" charset="0"/>
        </a:defRPr>
      </a:lvl7pPr>
      <a:lvl8pPr marL="1828754" algn="ctr" rtl="0" eaLnBrk="1" fontAlgn="base" hangingPunct="1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Myriad Web Pro" panose="020B0503030403020204" pitchFamily="34" charset="0"/>
        </a:defRPr>
      </a:lvl8pPr>
      <a:lvl9pPr marL="2438339" algn="ctr" rtl="0" eaLnBrk="1" fontAlgn="base" hangingPunct="1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Myriad Web Pro" panose="020B0503030403020204" pitchFamily="34" charset="0"/>
        </a:defRPr>
      </a:lvl9pPr>
    </p:titleStyle>
    <p:bodyStyle>
      <a:lvl1pPr marL="457189" indent="-457189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67" kern="1200">
          <a:solidFill>
            <a:srgbClr val="7F7F7F"/>
          </a:solidFill>
          <a:latin typeface="Calibri" panose="020F0502020204030204" pitchFamily="34" charset="0"/>
          <a:ea typeface="+mn-ea"/>
          <a:cs typeface="+mn-cs"/>
        </a:defRPr>
      </a:lvl1pPr>
      <a:lvl2pPr marL="990575" indent="-38099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33" kern="1200">
          <a:solidFill>
            <a:srgbClr val="7F7F7F"/>
          </a:solidFill>
          <a:latin typeface="Calibri" panose="020F0502020204030204" pitchFamily="34" charset="0"/>
          <a:ea typeface="+mn-ea"/>
          <a:cs typeface="+mn-cs"/>
        </a:defRPr>
      </a:lvl2pPr>
      <a:lvl3pPr marL="1523962" indent="-304792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rgbClr val="7F7F7F"/>
          </a:solidFill>
          <a:latin typeface="Calibri" panose="020F0502020204030204" pitchFamily="34" charset="0"/>
          <a:ea typeface="+mn-ea"/>
          <a:cs typeface="+mn-cs"/>
        </a:defRPr>
      </a:lvl3pPr>
      <a:lvl4pPr marL="2133547" indent="-304792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7" kern="1200">
          <a:solidFill>
            <a:srgbClr val="7F7F7F"/>
          </a:solidFill>
          <a:latin typeface="Calibri" panose="020F0502020204030204" pitchFamily="34" charset="0"/>
          <a:ea typeface="+mn-ea"/>
          <a:cs typeface="+mn-cs"/>
        </a:defRPr>
      </a:lvl4pPr>
      <a:lvl5pPr marL="2743131" indent="-304792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67" kern="1200">
          <a:solidFill>
            <a:srgbClr val="7F7F7F"/>
          </a:solidFill>
          <a:latin typeface="Calibri" panose="020F0502020204030204" pitchFamily="34" charset="0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F58DC9E-2895-4AE5-8B10-C16C0BB444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BC7E32-69A5-46F8-83A6-E003921A27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E29D73-D9F0-489B-B48D-86261652EA9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977336-B76A-40A4-85DB-365387B0391A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5F0C4F-7B91-4910-9FDE-5959369E61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F3FC98-7CA6-4B3D-9BA7-DC0627A687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893D4E-9B99-48A2-BEAF-86766A8E8A1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1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8" r:id="rId1"/>
    <p:sldLayoutId id="2147483779" r:id="rId2"/>
    <p:sldLayoutId id="2147483780" r:id="rId3"/>
    <p:sldLayoutId id="2147483781" r:id="rId4"/>
    <p:sldLayoutId id="2147483782" r:id="rId5"/>
    <p:sldLayoutId id="2147483783" r:id="rId6"/>
    <p:sldLayoutId id="2147483784" r:id="rId7"/>
    <p:sldLayoutId id="2147483785" r:id="rId8"/>
    <p:sldLayoutId id="2147483786" r:id="rId9"/>
    <p:sldLayoutId id="2147483787" r:id="rId10"/>
    <p:sldLayoutId id="21474837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FF55C9A1-4D1C-3742-BB27-EA74F2BAB7B1}" type="datetimeFigureOut">
              <a:rPr lang="en-US" smtClean="0"/>
              <a:t>6/13/2024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CEEB9166-08E7-9441-8614-A72E2AD493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3209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0" r:id="rId1"/>
    <p:sldLayoutId id="2147483791" r:id="rId2"/>
    <p:sldLayoutId id="2147483792" r:id="rId3"/>
    <p:sldLayoutId id="2147483793" r:id="rId4"/>
    <p:sldLayoutId id="2147483794" r:id="rId5"/>
    <p:sldLayoutId id="2147483795" r:id="rId6"/>
    <p:sldLayoutId id="2147483796" r:id="rId7"/>
    <p:sldLayoutId id="2147483797" r:id="rId8"/>
    <p:sldLayoutId id="2147483798" r:id="rId9"/>
    <p:sldLayoutId id="2147483799" r:id="rId10"/>
    <p:sldLayoutId id="2147483800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C2560D-EC28-3B41-86E8-18F1CE0113B4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04125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2" r:id="rId1"/>
    <p:sldLayoutId id="2147483803" r:id="rId2"/>
    <p:sldLayoutId id="2147483804" r:id="rId3"/>
    <p:sldLayoutId id="2147483805" r:id="rId4"/>
    <p:sldLayoutId id="2147483806" r:id="rId5"/>
    <p:sldLayoutId id="2147483807" r:id="rId6"/>
    <p:sldLayoutId id="2147483808" r:id="rId7"/>
    <p:sldLayoutId id="2147483809" r:id="rId8"/>
    <p:sldLayoutId id="2147483810" r:id="rId9"/>
    <p:sldLayoutId id="2147483811" r:id="rId10"/>
    <p:sldLayoutId id="2147483812" r:id="rId11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2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A4F092-DA5A-4CBA-84E4-49DC5D210912}" type="datetimeFigureOut">
              <a:rPr lang="en-US" smtClean="0"/>
              <a:pPr/>
              <a:t>6/13/2024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37F91E-4F18-483C-9BE5-EBB935A022A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99317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4" r:id="rId1"/>
    <p:sldLayoutId id="2147483815" r:id="rId2"/>
    <p:sldLayoutId id="2147483816" r:id="rId3"/>
    <p:sldLayoutId id="2147483817" r:id="rId4"/>
    <p:sldLayoutId id="2147483818" r:id="rId5"/>
    <p:sldLayoutId id="2147483819" r:id="rId6"/>
    <p:sldLayoutId id="2147483820" r:id="rId7"/>
    <p:sldLayoutId id="2147483821" r:id="rId8"/>
    <p:sldLayoutId id="2147483822" r:id="rId9"/>
    <p:sldLayoutId id="2147483823" r:id="rId10"/>
    <p:sldLayoutId id="214748382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89A6B9-FBA7-4DAA-BF8F-AC8405B970F5}" type="datetimeFigureOut">
              <a:rPr lang="en-US" smtClean="0"/>
              <a:t>6/13/2024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1FEC40-1294-4C04-89D9-4DBB266C8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6935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6" r:id="rId1"/>
    <p:sldLayoutId id="2147483827" r:id="rId2"/>
    <p:sldLayoutId id="2147483828" r:id="rId3"/>
    <p:sldLayoutId id="2147483829" r:id="rId4"/>
    <p:sldLayoutId id="2147483830" r:id="rId5"/>
    <p:sldLayoutId id="2147483831" r:id="rId6"/>
    <p:sldLayoutId id="2147483832" r:id="rId7"/>
    <p:sldLayoutId id="2147483833" r:id="rId8"/>
    <p:sldLayoutId id="2147483834" r:id="rId9"/>
    <p:sldLayoutId id="2147483835" r:id="rId10"/>
    <p:sldLayoutId id="2147483836" r:id="rId11"/>
    <p:sldLayoutId id="2147483837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D03AA23-87DA-35EA-9609-73E9BC7F41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1687A6-E404-FE85-B993-4CCE8B03FF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3AD79A-BAB0-61DA-E181-1E97188220D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A2BC6-415E-C640-BC07-AFC669992EBB}" type="datetimeFigureOut">
              <a:rPr lang="en-US" smtClean="0"/>
              <a:t>6/13/2024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6195E6-8055-C1DA-15EF-4A3B25F7F54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299CDB-88F2-EB12-CD06-5D312945866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9210BF-65EF-7448-AC1F-6820D708C8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70791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9" r:id="rId1"/>
    <p:sldLayoutId id="2147483840" r:id="rId2"/>
    <p:sldLayoutId id="2147483841" r:id="rId3"/>
    <p:sldLayoutId id="2147483842" r:id="rId4"/>
    <p:sldLayoutId id="2147483843" r:id="rId5"/>
    <p:sldLayoutId id="2147483844" r:id="rId6"/>
    <p:sldLayoutId id="2147483845" r:id="rId7"/>
    <p:sldLayoutId id="2147483846" r:id="rId8"/>
    <p:sldLayoutId id="2147483847" r:id="rId9"/>
    <p:sldLayoutId id="2147483848" r:id="rId10"/>
    <p:sldLayoutId id="2147483849" r:id="rId11"/>
    <p:sldLayoutId id="2147483850" r:id="rId12"/>
    <p:sldLayoutId id="2147483852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BDFDD9-E08D-4C81-B20C-0A09A4E04F81}" type="datetimeFigureOut">
              <a:rPr lang="en-US" smtClean="0"/>
              <a:t>6/13/2024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A20E59-B269-4201-9312-514125AC37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36344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4" r:id="rId1"/>
    <p:sldLayoutId id="2147483855" r:id="rId2"/>
    <p:sldLayoutId id="2147483856" r:id="rId3"/>
    <p:sldLayoutId id="2147483857" r:id="rId4"/>
    <p:sldLayoutId id="2147483858" r:id="rId5"/>
    <p:sldLayoutId id="2147483859" r:id="rId6"/>
    <p:sldLayoutId id="2147483860" r:id="rId7"/>
    <p:sldLayoutId id="2147483861" r:id="rId8"/>
    <p:sldLayoutId id="2147483862" r:id="rId9"/>
    <p:sldLayoutId id="2147483863" r:id="rId10"/>
    <p:sldLayoutId id="2147483864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5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13" Type="http://schemas.openxmlformats.org/officeDocument/2006/relationships/image" Target="../media/image25.jpeg"/><Relationship Id="rId18" Type="http://schemas.openxmlformats.org/officeDocument/2006/relationships/image" Target="../media/image30.jpeg"/><Relationship Id="rId3" Type="http://schemas.openxmlformats.org/officeDocument/2006/relationships/image" Target="../media/image15.png"/><Relationship Id="rId21" Type="http://schemas.openxmlformats.org/officeDocument/2006/relationships/image" Target="../media/image33.emf"/><Relationship Id="rId7" Type="http://schemas.openxmlformats.org/officeDocument/2006/relationships/image" Target="../media/image19.gif"/><Relationship Id="rId12" Type="http://schemas.openxmlformats.org/officeDocument/2006/relationships/image" Target="../media/image24.jpeg"/><Relationship Id="rId17" Type="http://schemas.openxmlformats.org/officeDocument/2006/relationships/image" Target="../media/image29.jpe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28.png"/><Relationship Id="rId20" Type="http://schemas.openxmlformats.org/officeDocument/2006/relationships/image" Target="../media/image32.png"/><Relationship Id="rId1" Type="http://schemas.openxmlformats.org/officeDocument/2006/relationships/slideLayout" Target="../slideLayouts/slideLayout96.xml"/><Relationship Id="rId6" Type="http://schemas.openxmlformats.org/officeDocument/2006/relationships/image" Target="../media/image18.jpe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5" Type="http://schemas.openxmlformats.org/officeDocument/2006/relationships/image" Target="../media/image27.png"/><Relationship Id="rId10" Type="http://schemas.openxmlformats.org/officeDocument/2006/relationships/image" Target="../media/image22.png"/><Relationship Id="rId19" Type="http://schemas.openxmlformats.org/officeDocument/2006/relationships/image" Target="../media/image31.jpeg"/><Relationship Id="rId4" Type="http://schemas.openxmlformats.org/officeDocument/2006/relationships/image" Target="../media/image16.png"/><Relationship Id="rId9" Type="http://schemas.openxmlformats.org/officeDocument/2006/relationships/image" Target="../media/image21.jpeg"/><Relationship Id="rId1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1.xml"/><Relationship Id="rId4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2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hyperlink" Target="https://www.apretudecopayprogram.com/terms-and-conditions" TargetMode="External"/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44.pn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png"/><Relationship Id="rId5" Type="http://schemas.openxmlformats.org/officeDocument/2006/relationships/image" Target="../media/image15.png"/><Relationship Id="rId4" Type="http://schemas.openxmlformats.org/officeDocument/2006/relationships/image" Target="../media/image45.emf"/><Relationship Id="rId9" Type="http://schemas.openxmlformats.org/officeDocument/2006/relationships/image" Target="../media/image48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51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emf"/><Relationship Id="rId1" Type="http://schemas.openxmlformats.org/officeDocument/2006/relationships/slideLayout" Target="../slideLayouts/slideLayout2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3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3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7.xml"/><Relationship Id="rId4" Type="http://schemas.openxmlformats.org/officeDocument/2006/relationships/image" Target="../media/image59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0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9.xml"/><Relationship Id="rId4" Type="http://schemas.openxmlformats.org/officeDocument/2006/relationships/image" Target="../media/image63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99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7.xml"/><Relationship Id="rId4" Type="http://schemas.openxmlformats.org/officeDocument/2006/relationships/image" Target="../media/image15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0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67.png"/></Relationships>
</file>

<file path=ppt/slides/_rels/slide47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7FFFD5EE_75FDFD2B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7.xml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4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emf"/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9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2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3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jpeg"/><Relationship Id="rId3" Type="http://schemas.openxmlformats.org/officeDocument/2006/relationships/image" Target="../media/image75.png"/><Relationship Id="rId7" Type="http://schemas.openxmlformats.org/officeDocument/2006/relationships/image" Target="../media/image79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78.png"/><Relationship Id="rId5" Type="http://schemas.openxmlformats.org/officeDocument/2006/relationships/image" Target="../media/image77.jpeg"/><Relationship Id="rId4" Type="http://schemas.openxmlformats.org/officeDocument/2006/relationships/image" Target="../media/image76.png"/><Relationship Id="rId9" Type="http://schemas.openxmlformats.org/officeDocument/2006/relationships/image" Target="../media/image8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C21AE0-AC1D-47E2-97F1-67231EBF72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644652"/>
            <a:ext cx="11217442" cy="2101701"/>
          </a:xfrm>
        </p:spPr>
        <p:txBody>
          <a:bodyPr>
            <a:normAutofit/>
          </a:bodyPr>
          <a:lstStyle/>
          <a:p>
            <a:r>
              <a:rPr lang="en-US" dirty="0"/>
              <a:t>Advancing HIV and STI Prevention And Equity Among US MSM and TGW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380999" y="3168716"/>
            <a:ext cx="7823201" cy="350917"/>
          </a:xfrm>
        </p:spPr>
        <p:txBody>
          <a:bodyPr/>
          <a:lstStyle/>
          <a:p>
            <a:r>
              <a:rPr lang="en-US" sz="2000" dirty="0"/>
              <a:t>Hyman M. Scott, MD MPH</a:t>
            </a:r>
          </a:p>
          <a:p>
            <a:r>
              <a:rPr lang="en-US" sz="2000" dirty="0"/>
              <a:t>Bridge HIV, San Francisco Department of Public Health</a:t>
            </a:r>
          </a:p>
          <a:p>
            <a:r>
              <a:rPr lang="en-US" sz="2000" dirty="0"/>
              <a:t>Assistant Clinical Professor, University of California, San Francisco</a:t>
            </a:r>
          </a:p>
          <a:p>
            <a:endParaRPr lang="en-US" sz="20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233231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62AAC650-4EF1-FAA9-9168-81EF52D57F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Structural Barriers - PrEP Coverage and HIV Diagnoses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21575901-83FE-D031-5CE0-2D9DF3CCE7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2045" y="1825625"/>
            <a:ext cx="4378299" cy="4351338"/>
          </a:xfrm>
        </p:spPr>
        <p:txBody>
          <a:bodyPr>
            <a:normAutofit/>
          </a:bodyPr>
          <a:lstStyle/>
          <a:p>
            <a:r>
              <a:rPr lang="en-US" dirty="0"/>
              <a:t>PrEP Coverage was low across all states and ranged from 5.8% in the lowest quintile to 15.7% in the highest quintile.</a:t>
            </a:r>
          </a:p>
          <a:p>
            <a:r>
              <a:rPr lang="en-US" dirty="0"/>
              <a:t>HIV diagnoses decline 8% in states with highest PrEP Coverage</a:t>
            </a:r>
          </a:p>
          <a:p>
            <a:r>
              <a:rPr lang="en-US" dirty="0"/>
              <a:t>No change among states in the lowest quintile. </a:t>
            </a:r>
          </a:p>
          <a:p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4DA4666-8B15-50AC-FD50-D53FE6062F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6201" y="2033361"/>
            <a:ext cx="6525726" cy="393586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2B7D8E3-1687-955C-55A6-305BACA779D5}"/>
              </a:ext>
            </a:extLst>
          </p:cNvPr>
          <p:cNvSpPr txBox="1"/>
          <p:nvPr/>
        </p:nvSpPr>
        <p:spPr>
          <a:xfrm>
            <a:off x="9330613" y="6519446"/>
            <a:ext cx="27865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Sullivan et al CROI 2024 #165</a:t>
            </a:r>
          </a:p>
        </p:txBody>
      </p:sp>
    </p:spTree>
    <p:extLst>
      <p:ext uri="{BB962C8B-B14F-4D97-AF65-F5344CB8AC3E}">
        <p14:creationId xmlns:p14="http://schemas.microsoft.com/office/powerpoint/2010/main" val="32800388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PrEP Implementation Challenges in the US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204089" y="2148668"/>
          <a:ext cx="10468304" cy="3917905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5802807">
                  <a:extLst>
                    <a:ext uri="{9D8B030D-6E8A-4147-A177-3AD203B41FA5}">
                      <a16:colId xmlns:a16="http://schemas.microsoft.com/office/drawing/2014/main" val="1988423861"/>
                    </a:ext>
                  </a:extLst>
                </a:gridCol>
                <a:gridCol w="2060028">
                  <a:extLst>
                    <a:ext uri="{9D8B030D-6E8A-4147-A177-3AD203B41FA5}">
                      <a16:colId xmlns:a16="http://schemas.microsoft.com/office/drawing/2014/main" val="2624387328"/>
                    </a:ext>
                  </a:extLst>
                </a:gridCol>
                <a:gridCol w="2605469">
                  <a:extLst>
                    <a:ext uri="{9D8B030D-6E8A-4147-A177-3AD203B41FA5}">
                      <a16:colId xmlns:a16="http://schemas.microsoft.com/office/drawing/2014/main" val="1618317462"/>
                    </a:ext>
                  </a:extLst>
                </a:gridCol>
              </a:tblGrid>
              <a:tr h="626065"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9pPr>
                    </a:lstStyle>
                    <a:p>
                      <a:pPr algn="l"/>
                      <a:r>
                        <a:rPr lang="en-US" sz="2100" b="1" dirty="0">
                          <a:solidFill>
                            <a:schemeClr val="bg1"/>
                          </a:solidFill>
                        </a:rPr>
                        <a:t>Implementation Challenges</a:t>
                      </a:r>
                      <a:endParaRPr 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9pPr>
                    </a:lstStyle>
                    <a:p>
                      <a:pPr algn="ctr"/>
                      <a:r>
                        <a:rPr lang="en-US" sz="1600" b="1" dirty="0">
                          <a:solidFill>
                            <a:schemeClr val="bg1"/>
                          </a:solidFill>
                        </a:rPr>
                        <a:t>Engaged in</a:t>
                      </a:r>
                      <a:r>
                        <a:rPr lang="en-US" sz="1600" b="1" baseline="0" dirty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chemeClr val="bg1"/>
                          </a:solidFill>
                        </a:rPr>
                        <a:t>PrEP</a:t>
                      </a:r>
                      <a:endParaRPr lang="en-US" sz="1600" b="1" baseline="0" dirty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en-US" sz="1600" b="1" baseline="0" dirty="0">
                          <a:solidFill>
                            <a:schemeClr val="bg1"/>
                          </a:solidFill>
                        </a:rPr>
                        <a:t>n=106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9pPr>
                    </a:lstStyle>
                    <a:p>
                      <a:pPr algn="ctr"/>
                      <a:r>
                        <a:rPr lang="en-US" sz="1600" b="1" dirty="0">
                          <a:solidFill>
                            <a:schemeClr val="bg1"/>
                          </a:solidFill>
                        </a:rPr>
                        <a:t>Not</a:t>
                      </a:r>
                      <a:r>
                        <a:rPr lang="en-US" sz="1600" b="1" baseline="0" dirty="0">
                          <a:solidFill>
                            <a:schemeClr val="bg1"/>
                          </a:solidFill>
                        </a:rPr>
                        <a:t> engaged in </a:t>
                      </a:r>
                      <a:r>
                        <a:rPr lang="en-US" sz="1600" b="1" baseline="0" dirty="0" err="1">
                          <a:solidFill>
                            <a:schemeClr val="bg1"/>
                          </a:solidFill>
                        </a:rPr>
                        <a:t>PrEP</a:t>
                      </a:r>
                      <a:endParaRPr lang="en-US" sz="1600" b="1" baseline="0" dirty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en-US" sz="1600" b="1" baseline="0" dirty="0">
                          <a:solidFill>
                            <a:schemeClr val="bg1"/>
                          </a:solidFill>
                        </a:rPr>
                        <a:t>n=174</a:t>
                      </a:r>
                      <a:endParaRPr 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4205356648"/>
                  </a:ext>
                </a:extLst>
              </a:tr>
              <a:tr h="365760"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9pPr>
                    </a:lstStyle>
                    <a:p>
                      <a:r>
                        <a:rPr lang="en-US" sz="1600" b="1" i="0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Lack of </a:t>
                      </a:r>
                      <a:r>
                        <a:rPr lang="en-US" sz="1600" b="1" i="0" dirty="0" err="1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PrEP</a:t>
                      </a:r>
                      <a:r>
                        <a:rPr lang="en-US" sz="1600" b="1" i="0" baseline="0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 awareness among staff</a:t>
                      </a:r>
                      <a:endParaRPr lang="en-US" sz="1600" b="1" i="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9pPr>
                    </a:lstStyle>
                    <a:p>
                      <a:r>
                        <a:rPr lang="en-US" sz="1600" b="1" i="0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47%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23%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417913585"/>
                  </a:ext>
                </a:extLst>
              </a:tr>
              <a:tr h="365760"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9pPr>
                    </a:lstStyle>
                    <a:p>
                      <a:r>
                        <a:rPr lang="en-US" sz="1600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Lack</a:t>
                      </a:r>
                      <a:r>
                        <a:rPr lang="en-US" sz="1600" baseline="0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 of support from Health Department leaders</a:t>
                      </a:r>
                      <a:endParaRPr lang="en-US" sz="16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15%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6%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2344896662"/>
                  </a:ext>
                </a:extLst>
              </a:tr>
              <a:tr h="365760"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9pPr>
                    </a:lstStyle>
                    <a:p>
                      <a:r>
                        <a:rPr lang="en-US" sz="1600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Uncertain about </a:t>
                      </a:r>
                      <a:r>
                        <a:rPr lang="en-US" sz="1600" dirty="0" err="1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PrEP</a:t>
                      </a:r>
                      <a:r>
                        <a:rPr lang="en-US" sz="1600" baseline="0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 effectiveness</a:t>
                      </a:r>
                      <a:endParaRPr lang="en-US" sz="16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22%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6%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2032865242"/>
                  </a:ext>
                </a:extLst>
              </a:tr>
              <a:tr h="365760"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9pPr>
                    </a:lstStyle>
                    <a:p>
                      <a:r>
                        <a:rPr lang="en-US" sz="1600" b="1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Limited</a:t>
                      </a:r>
                      <a:r>
                        <a:rPr lang="en-US" sz="1600" b="1" baseline="0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 staff capacity to implement</a:t>
                      </a:r>
                      <a:endParaRPr lang="en-US" sz="16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61%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27%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2005603349"/>
                  </a:ext>
                </a:extLst>
              </a:tr>
              <a:tr h="365760"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9pPr>
                    </a:lstStyle>
                    <a:p>
                      <a:r>
                        <a:rPr lang="en-US" sz="1600" b="1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Lack of HCP</a:t>
                      </a:r>
                      <a:r>
                        <a:rPr lang="en-US" sz="1600" b="1" baseline="0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 willing</a:t>
                      </a:r>
                      <a:r>
                        <a:rPr lang="en-US" sz="1600" b="1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 to deliver </a:t>
                      </a:r>
                      <a:r>
                        <a:rPr lang="en-US" sz="1600" b="1" dirty="0" err="1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PrEP</a:t>
                      </a:r>
                      <a:endParaRPr lang="en-US" sz="16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46%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9%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521083858"/>
                  </a:ext>
                </a:extLst>
              </a:tr>
              <a:tr h="365760"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9pPr>
                    </a:lstStyle>
                    <a:p>
                      <a:r>
                        <a:rPr lang="en-US" sz="1600" b="1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Concern</a:t>
                      </a:r>
                      <a:r>
                        <a:rPr lang="en-US" sz="1600" b="1" baseline="0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 about financial access to </a:t>
                      </a:r>
                      <a:r>
                        <a:rPr lang="en-US" sz="1600" b="1" baseline="0" dirty="0" err="1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PrEP</a:t>
                      </a:r>
                      <a:endParaRPr lang="en-US" sz="1600" b="1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53%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17%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3825511913"/>
                  </a:ext>
                </a:extLst>
              </a:tr>
              <a:tr h="365760"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9pPr>
                    </a:lstStyle>
                    <a:p>
                      <a:r>
                        <a:rPr lang="en-US" sz="1600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Concern about low reimbursement</a:t>
                      </a:r>
                      <a:r>
                        <a:rPr lang="en-US" sz="1600" baseline="0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 from 3</a:t>
                      </a:r>
                      <a:r>
                        <a:rPr lang="en-US" sz="1600" baseline="30000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rd</a:t>
                      </a:r>
                      <a:r>
                        <a:rPr lang="en-US" sz="1600" baseline="0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 party payers</a:t>
                      </a:r>
                      <a:endParaRPr lang="en-US" sz="16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27%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11%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3445967513"/>
                  </a:ext>
                </a:extLst>
              </a:tr>
              <a:tr h="365760"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9pPr>
                    </a:lstStyle>
                    <a:p>
                      <a:r>
                        <a:rPr lang="en-US" sz="1600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Not sure what health</a:t>
                      </a:r>
                      <a:r>
                        <a:rPr lang="en-US" sz="1600" baseline="0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 department</a:t>
                      </a:r>
                      <a:r>
                        <a:rPr lang="en-US" sz="1600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 could or should do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29%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18%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3512047378"/>
                  </a:ext>
                </a:extLst>
              </a:tr>
              <a:tr h="365760"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9pPr>
                    </a:lstStyle>
                    <a:p>
                      <a:r>
                        <a:rPr lang="en-US" sz="1600" b="1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No significant challenges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17%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 sz="1400" b="0" i="0" u="none" strike="noStrike" kern="1200" cap="none">
                          <a:solidFill>
                            <a:schemeClr val="tx1"/>
                          </a:solidFill>
                          <a:latin typeface="Calibri" panose="020F0502020204030204"/>
                          <a:sym typeface="Arial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52%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3182371957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9437736" y="6458040"/>
            <a:ext cx="26766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C00000"/>
                </a:solidFill>
                <a:latin typeface="Arial"/>
              </a:rPr>
              <a:t>Weiss et al </a:t>
            </a:r>
            <a:r>
              <a:rPr lang="en-US" sz="1400" dirty="0" err="1">
                <a:solidFill>
                  <a:srgbClr val="C00000"/>
                </a:solidFill>
                <a:latin typeface="Arial"/>
              </a:rPr>
              <a:t>PloSONE</a:t>
            </a:r>
            <a:r>
              <a:rPr lang="en-US" sz="1400" dirty="0">
                <a:solidFill>
                  <a:srgbClr val="C00000"/>
                </a:solidFill>
                <a:latin typeface="Arial"/>
              </a:rPr>
              <a:t> 2018</a:t>
            </a:r>
          </a:p>
        </p:txBody>
      </p:sp>
    </p:spTree>
    <p:extLst>
      <p:ext uri="{BB962C8B-B14F-4D97-AF65-F5344CB8AC3E}">
        <p14:creationId xmlns:p14="http://schemas.microsoft.com/office/powerpoint/2010/main" val="26636681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8A40B7-067F-CC37-C8E1-73095CB80D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Lessons from slow Oral PrEP rollout in the US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4E1A87-5D10-FEF3-2D12-FE34664B40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92662" y="2127325"/>
            <a:ext cx="9938109" cy="4133626"/>
          </a:xfrm>
        </p:spPr>
        <p:txBody>
          <a:bodyPr>
            <a:normAutofit fontScale="92500" lnSpcReduction="2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Community</a:t>
            </a:r>
            <a:r>
              <a:rPr lang="en-US" dirty="0">
                <a:solidFill>
                  <a:schemeClr val="tx2"/>
                </a:solidFill>
              </a:rPr>
              <a:t> </a:t>
            </a:r>
          </a:p>
          <a:p>
            <a:pPr marL="800089" lvl="1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/>
                </a:solidFill>
              </a:rPr>
              <a:t>Coordinated education and outreach </a:t>
            </a:r>
          </a:p>
          <a:p>
            <a:pPr marL="800089" lvl="1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/>
                </a:solidFill>
              </a:rPr>
              <a:t>Inclusive language that reflects the science AND is inclusive of all who can benefit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Providers</a:t>
            </a:r>
          </a:p>
          <a:p>
            <a:pPr marL="800089" lvl="1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/>
                </a:solidFill>
              </a:rPr>
              <a:t>Education and standards of practice. Public Health Detailing</a:t>
            </a:r>
          </a:p>
          <a:p>
            <a:pPr marL="800089" lvl="1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/>
                </a:solidFill>
              </a:rPr>
              <a:t>Addressing concerns about risk compensation, resistance, and side effects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Messaging</a:t>
            </a:r>
          </a:p>
          <a:p>
            <a:pPr marL="800089" lvl="1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/>
                </a:solidFill>
              </a:rPr>
              <a:t>Non-stigmatizing and clear</a:t>
            </a:r>
          </a:p>
          <a:p>
            <a:pPr marL="800089" lvl="1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/>
                </a:solidFill>
              </a:rPr>
              <a:t>Need to address myths and community/client concerns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Expand access</a:t>
            </a:r>
          </a:p>
          <a:p>
            <a:pPr marL="800089" lvl="1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/>
                </a:solidFill>
              </a:rPr>
              <a:t>Mitigate medication costs</a:t>
            </a:r>
          </a:p>
          <a:p>
            <a:pPr marL="800089" lvl="1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/>
                </a:solidFill>
              </a:rPr>
              <a:t>Increase provider willingness and clinic capacity</a:t>
            </a:r>
          </a:p>
        </p:txBody>
      </p:sp>
    </p:spTree>
    <p:extLst>
      <p:ext uri="{BB962C8B-B14F-4D97-AF65-F5344CB8AC3E}">
        <p14:creationId xmlns:p14="http://schemas.microsoft.com/office/powerpoint/2010/main" val="3974680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ED9A7C2-E66A-4641-BBE8-6B8385D843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5798" y="872225"/>
            <a:ext cx="11762233" cy="603956"/>
          </a:xfrm>
        </p:spPr>
        <p:txBody>
          <a:bodyPr/>
          <a:lstStyle/>
          <a:p>
            <a:r>
              <a:rPr lang="en-US" b="1" dirty="0">
                <a:solidFill>
                  <a:srgbClr val="C00000"/>
                </a:solidFill>
                <a:latin typeface="+mn-lt"/>
              </a:rPr>
              <a:t>Disparities of PrEP uptake in priority populations in SF</a:t>
            </a:r>
          </a:p>
        </p:txBody>
      </p:sp>
      <p:sp>
        <p:nvSpPr>
          <p:cNvPr id="8" name="Text Box 2">
            <a:extLst>
              <a:ext uri="{FF2B5EF4-FFF2-40B4-BE49-F238E27FC236}">
                <a16:creationId xmlns:a16="http://schemas.microsoft.com/office/drawing/2014/main" id="{2ED1BABF-42C1-4853-926F-B7A12ED7BA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394789"/>
            <a:ext cx="11762234" cy="26451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91440" tIns="0" rIns="91440" bIns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srgbClr val="444444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Race/ethnicity data from 2018-19 Quickie Survey (n=592).  Data on women and PWID from NHBS 2019 (n=294) and NHBS 2018 (n=397). Homeless data from NHBS 2017-2020 and TEACH (n=1245).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A2F70F1-93A5-4CAD-A277-2A815E065019}"/>
              </a:ext>
            </a:extLst>
          </p:cNvPr>
          <p:cNvSpPr txBox="1"/>
          <p:nvPr/>
        </p:nvSpPr>
        <p:spPr>
          <a:xfrm>
            <a:off x="0" y="6527046"/>
            <a:ext cx="106132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err="1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Namara</a:t>
            </a: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International Journal of STD &amp; AIDS 2021; McFarland AIDS and Behavior 2020; Raymond HF AIDS and Behavior 2019; Personal communication: McFarland</a:t>
            </a:r>
          </a:p>
        </p:txBody>
      </p:sp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BE4EA4C2-EEC4-42CF-8416-755C40F933D0}"/>
              </a:ext>
            </a:extLst>
          </p:cNvPr>
          <p:cNvGraphicFramePr>
            <a:graphicFrameLocks/>
          </p:cNvGraphicFramePr>
          <p:nvPr/>
        </p:nvGraphicFramePr>
        <p:xfrm>
          <a:off x="642154" y="1654676"/>
          <a:ext cx="10907692" cy="45813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04BF51FB-FD02-37E2-FFF2-A4DE8C32DA0D}"/>
              </a:ext>
            </a:extLst>
          </p:cNvPr>
          <p:cNvSpPr/>
          <p:nvPr/>
        </p:nvSpPr>
        <p:spPr>
          <a:xfrm>
            <a:off x="1893570" y="5532120"/>
            <a:ext cx="1744980" cy="403860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DD9A19F-E245-BD2C-C6AB-897C24454654}"/>
              </a:ext>
            </a:extLst>
          </p:cNvPr>
          <p:cNvSpPr/>
          <p:nvPr/>
        </p:nvSpPr>
        <p:spPr>
          <a:xfrm>
            <a:off x="4743450" y="5535001"/>
            <a:ext cx="849630" cy="403860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D43CC2B-9C12-985E-717E-313A5582753C}"/>
              </a:ext>
            </a:extLst>
          </p:cNvPr>
          <p:cNvSpPr/>
          <p:nvPr/>
        </p:nvSpPr>
        <p:spPr>
          <a:xfrm>
            <a:off x="8667750" y="5537882"/>
            <a:ext cx="1809750" cy="398098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219E0F8-444C-E2BD-4226-B6389BC29D7E}"/>
              </a:ext>
            </a:extLst>
          </p:cNvPr>
          <p:cNvSpPr/>
          <p:nvPr/>
        </p:nvSpPr>
        <p:spPr>
          <a:xfrm>
            <a:off x="6614162" y="5532120"/>
            <a:ext cx="948688" cy="403860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131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0" name="Oval 8"/>
          <p:cNvGrpSpPr/>
          <p:nvPr/>
        </p:nvGrpSpPr>
        <p:grpSpPr>
          <a:xfrm>
            <a:off x="-47248" y="4684354"/>
            <a:ext cx="2225912" cy="1435572"/>
            <a:chOff x="-1" y="0"/>
            <a:chExt cx="1908950" cy="1288486"/>
          </a:xfrm>
        </p:grpSpPr>
        <p:sp>
          <p:nvSpPr>
            <p:cNvPr id="268" name="Oval"/>
            <p:cNvSpPr/>
            <p:nvPr/>
          </p:nvSpPr>
          <p:spPr>
            <a:xfrm>
              <a:off x="-1" y="0"/>
              <a:ext cx="1908950" cy="1288486"/>
            </a:xfrm>
            <a:prstGeom prst="ellipse">
              <a:avLst/>
            </a:prstGeom>
            <a:solidFill>
              <a:srgbClr val="FFFFFF"/>
            </a:solidFill>
            <a:ln w="76200" cap="flat">
              <a:solidFill>
                <a:srgbClr val="984807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9" name="UCSF…"/>
            <p:cNvSpPr txBox="1"/>
            <p:nvPr/>
          </p:nvSpPr>
          <p:spPr>
            <a:xfrm>
              <a:off x="279558" y="44080"/>
              <a:ext cx="1349832" cy="120032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UCSF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&amp; other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research institutions</a:t>
              </a:r>
            </a:p>
          </p:txBody>
        </p:sp>
      </p:grpSp>
      <p:grpSp>
        <p:nvGrpSpPr>
          <p:cNvPr id="32" name="Oval 2">
            <a:extLst>
              <a:ext uri="{FF2B5EF4-FFF2-40B4-BE49-F238E27FC236}">
                <a16:creationId xmlns:a16="http://schemas.microsoft.com/office/drawing/2014/main" id="{F708549B-4F33-4F68-AA03-5260EB2547B0}"/>
              </a:ext>
            </a:extLst>
          </p:cNvPr>
          <p:cNvGrpSpPr/>
          <p:nvPr/>
        </p:nvGrpSpPr>
        <p:grpSpPr>
          <a:xfrm>
            <a:off x="1328531" y="5697882"/>
            <a:ext cx="2225912" cy="1337347"/>
            <a:chOff x="-1" y="-1"/>
            <a:chExt cx="1908950" cy="1396408"/>
          </a:xfrm>
        </p:grpSpPr>
        <p:sp>
          <p:nvSpPr>
            <p:cNvPr id="33" name="Oval">
              <a:extLst>
                <a:ext uri="{FF2B5EF4-FFF2-40B4-BE49-F238E27FC236}">
                  <a16:creationId xmlns:a16="http://schemas.microsoft.com/office/drawing/2014/main" id="{7D31096E-F3EF-4682-B0EE-EF4C2F3A5DFA}"/>
                </a:ext>
              </a:extLst>
            </p:cNvPr>
            <p:cNvSpPr/>
            <p:nvPr/>
          </p:nvSpPr>
          <p:spPr>
            <a:xfrm>
              <a:off x="-1" y="-1"/>
              <a:ext cx="1908950" cy="1396408"/>
            </a:xfrm>
            <a:prstGeom prst="ellipse">
              <a:avLst/>
            </a:prstGeom>
            <a:noFill/>
            <a:ln w="76200" cap="flat">
              <a:solidFill>
                <a:schemeClr val="accent2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4" name="Private Sector…">
              <a:extLst>
                <a:ext uri="{FF2B5EF4-FFF2-40B4-BE49-F238E27FC236}">
                  <a16:creationId xmlns:a16="http://schemas.microsoft.com/office/drawing/2014/main" id="{32615D98-3216-45BA-9D3D-D3374D427EF2}"/>
                </a:ext>
              </a:extLst>
            </p:cNvPr>
            <p:cNvSpPr txBox="1"/>
            <p:nvPr/>
          </p:nvSpPr>
          <p:spPr>
            <a:xfrm>
              <a:off x="279558" y="505383"/>
              <a:ext cx="1349832" cy="3856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Industry</a:t>
              </a: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8" name="Oval 4">
            <a:extLst>
              <a:ext uri="{FF2B5EF4-FFF2-40B4-BE49-F238E27FC236}">
                <a16:creationId xmlns:a16="http://schemas.microsoft.com/office/drawing/2014/main" id="{743378C5-1E0A-43DF-B6F5-B2A01997D513}"/>
              </a:ext>
            </a:extLst>
          </p:cNvPr>
          <p:cNvGrpSpPr/>
          <p:nvPr/>
        </p:nvGrpSpPr>
        <p:grpSpPr>
          <a:xfrm>
            <a:off x="-7434" y="3346643"/>
            <a:ext cx="2146285" cy="1435572"/>
            <a:chOff x="0" y="0"/>
            <a:chExt cx="1965032" cy="1465416"/>
          </a:xfrm>
        </p:grpSpPr>
        <p:sp>
          <p:nvSpPr>
            <p:cNvPr id="29" name="Oval">
              <a:extLst>
                <a:ext uri="{FF2B5EF4-FFF2-40B4-BE49-F238E27FC236}">
                  <a16:creationId xmlns:a16="http://schemas.microsoft.com/office/drawing/2014/main" id="{8396F775-7A2E-4E1D-B97E-9975808B7208}"/>
                </a:ext>
              </a:extLst>
            </p:cNvPr>
            <p:cNvSpPr/>
            <p:nvPr/>
          </p:nvSpPr>
          <p:spPr>
            <a:xfrm>
              <a:off x="0" y="0"/>
              <a:ext cx="1965032" cy="1465416"/>
            </a:xfrm>
            <a:prstGeom prst="ellipse">
              <a:avLst/>
            </a:prstGeom>
            <a:solidFill>
              <a:srgbClr val="FFFFFF"/>
            </a:solidFill>
            <a:ln w="76200" cap="flat">
              <a:solidFill>
                <a:schemeClr val="accent6">
                  <a:lumMod val="40000"/>
                  <a:lumOff val="60000"/>
                </a:schemeClr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" name="HIV Community Planning Council">
              <a:extLst>
                <a:ext uri="{FF2B5EF4-FFF2-40B4-BE49-F238E27FC236}">
                  <a16:creationId xmlns:a16="http://schemas.microsoft.com/office/drawing/2014/main" id="{0CBFF3EE-C3F1-48FA-B8AD-B71F54FCB50B}"/>
                </a:ext>
              </a:extLst>
            </p:cNvPr>
            <p:cNvSpPr txBox="1"/>
            <p:nvPr/>
          </p:nvSpPr>
          <p:spPr>
            <a:xfrm>
              <a:off x="287772" y="120070"/>
              <a:ext cx="1389487" cy="12252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/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Policy Makers &amp; Local Govt: Mayor, Board of Supervisors</a:t>
              </a: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54" name="Oval 1"/>
          <p:cNvGrpSpPr/>
          <p:nvPr/>
        </p:nvGrpSpPr>
        <p:grpSpPr>
          <a:xfrm>
            <a:off x="2032340" y="3345136"/>
            <a:ext cx="2157094" cy="1429634"/>
            <a:chOff x="0" y="-1"/>
            <a:chExt cx="1879114" cy="1467572"/>
          </a:xfrm>
        </p:grpSpPr>
        <p:sp>
          <p:nvSpPr>
            <p:cNvPr id="252" name="Oval"/>
            <p:cNvSpPr/>
            <p:nvPr/>
          </p:nvSpPr>
          <p:spPr>
            <a:xfrm>
              <a:off x="0" y="-1"/>
              <a:ext cx="1879114" cy="1467572"/>
            </a:xfrm>
            <a:prstGeom prst="ellipse">
              <a:avLst/>
            </a:prstGeom>
            <a:solidFill>
              <a:srgbClr val="FFFFFF"/>
            </a:solidFill>
            <a:ln w="76200" cap="flat">
              <a:solidFill>
                <a:schemeClr val="accent3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3" name="Department of Public Health"/>
            <p:cNvSpPr txBox="1"/>
            <p:nvPr/>
          </p:nvSpPr>
          <p:spPr>
            <a:xfrm>
              <a:off x="275189" y="272121"/>
              <a:ext cx="1328736" cy="92332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/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Department of Public Health</a:t>
              </a:r>
            </a:p>
          </p:txBody>
        </p:sp>
      </p:grpSp>
      <p:grpSp>
        <p:nvGrpSpPr>
          <p:cNvPr id="257" name="Oval 2"/>
          <p:cNvGrpSpPr/>
          <p:nvPr/>
        </p:nvGrpSpPr>
        <p:grpSpPr>
          <a:xfrm>
            <a:off x="2032340" y="4652771"/>
            <a:ext cx="2225913" cy="1405816"/>
            <a:chOff x="-1" y="-1"/>
            <a:chExt cx="1908950" cy="1396408"/>
          </a:xfrm>
        </p:grpSpPr>
        <p:sp>
          <p:nvSpPr>
            <p:cNvPr id="255" name="Oval"/>
            <p:cNvSpPr/>
            <p:nvPr/>
          </p:nvSpPr>
          <p:spPr>
            <a:xfrm>
              <a:off x="-1" y="-1"/>
              <a:ext cx="1908950" cy="1396408"/>
            </a:xfrm>
            <a:prstGeom prst="ellipse">
              <a:avLst/>
            </a:prstGeom>
            <a:solidFill>
              <a:srgbClr val="FFFFFF"/>
            </a:solidFill>
            <a:ln w="76200" cap="flat">
              <a:solidFill>
                <a:srgbClr val="0070C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6" name="Private Sector…"/>
            <p:cNvSpPr txBox="1"/>
            <p:nvPr/>
          </p:nvSpPr>
          <p:spPr>
            <a:xfrm>
              <a:off x="279558" y="236539"/>
              <a:ext cx="1349832" cy="92332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Private Sector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e.g. Kaiser</a:t>
              </a:r>
            </a:p>
          </p:txBody>
        </p:sp>
      </p:grpSp>
      <p:grpSp>
        <p:nvGrpSpPr>
          <p:cNvPr id="263" name="Oval 4"/>
          <p:cNvGrpSpPr/>
          <p:nvPr/>
        </p:nvGrpSpPr>
        <p:grpSpPr>
          <a:xfrm>
            <a:off x="-7433" y="1964965"/>
            <a:ext cx="2146285" cy="1435572"/>
            <a:chOff x="0" y="0"/>
            <a:chExt cx="1965032" cy="1465416"/>
          </a:xfrm>
        </p:grpSpPr>
        <p:sp>
          <p:nvSpPr>
            <p:cNvPr id="261" name="Oval"/>
            <p:cNvSpPr/>
            <p:nvPr/>
          </p:nvSpPr>
          <p:spPr>
            <a:xfrm>
              <a:off x="0" y="0"/>
              <a:ext cx="1965032" cy="1465416"/>
            </a:xfrm>
            <a:prstGeom prst="ellipse">
              <a:avLst/>
            </a:prstGeom>
            <a:solidFill>
              <a:srgbClr val="FFFFFF"/>
            </a:solidFill>
            <a:ln w="76200" cap="flat">
              <a:solidFill>
                <a:srgbClr val="FFC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2" name="HIV Community Planning Council"/>
            <p:cNvSpPr txBox="1"/>
            <p:nvPr/>
          </p:nvSpPr>
          <p:spPr>
            <a:xfrm>
              <a:off x="287772" y="132546"/>
              <a:ext cx="1389487" cy="120032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/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HIV Community Planning Council</a:t>
              </a:r>
            </a:p>
          </p:txBody>
        </p:sp>
      </p:grpSp>
      <p:pic>
        <p:nvPicPr>
          <p:cNvPr id="264" name="Picture 6" descr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2585" y="1284743"/>
            <a:ext cx="7989965" cy="2179827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73" name="Oval 9"/>
          <p:cNvGrpSpPr/>
          <p:nvPr/>
        </p:nvGrpSpPr>
        <p:grpSpPr>
          <a:xfrm>
            <a:off x="1996474" y="2023292"/>
            <a:ext cx="2248513" cy="1361483"/>
            <a:chOff x="-1" y="-1"/>
            <a:chExt cx="1908950" cy="1396408"/>
          </a:xfrm>
        </p:grpSpPr>
        <p:sp>
          <p:nvSpPr>
            <p:cNvPr id="271" name="Oval"/>
            <p:cNvSpPr/>
            <p:nvPr/>
          </p:nvSpPr>
          <p:spPr>
            <a:xfrm>
              <a:off x="-1" y="-1"/>
              <a:ext cx="1908950" cy="1396408"/>
            </a:xfrm>
            <a:prstGeom prst="ellipse">
              <a:avLst/>
            </a:prstGeom>
            <a:solidFill>
              <a:srgbClr val="FFFFFF"/>
            </a:solidFill>
            <a:ln w="76200" cap="flat">
              <a:solidFill>
                <a:srgbClr val="7030A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2" name="Advocates &amp; Organizing Groups"/>
            <p:cNvSpPr txBox="1"/>
            <p:nvPr/>
          </p:nvSpPr>
          <p:spPr>
            <a:xfrm>
              <a:off x="279558" y="236539"/>
              <a:ext cx="1349832" cy="92332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/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Advocates &amp; Organizing Groups </a:t>
              </a:r>
            </a:p>
          </p:txBody>
        </p:sp>
      </p:grpSp>
      <p:sp>
        <p:nvSpPr>
          <p:cNvPr id="22" name="Title 1">
            <a:extLst>
              <a:ext uri="{FF2B5EF4-FFF2-40B4-BE49-F238E27FC236}">
                <a16:creationId xmlns:a16="http://schemas.microsoft.com/office/drawing/2014/main" id="{1F673E1B-2E61-43F4-A677-0DE69EE36C34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788619"/>
          </a:xfrm>
          <a:prstGeom prst="rect">
            <a:avLst/>
          </a:prstGeom>
          <a:solidFill>
            <a:srgbClr val="CC330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+mj-ea"/>
                <a:cs typeface="Segoe UI" panose="020B0502040204020203" pitchFamily="34" charset="0"/>
              </a:rPr>
              <a:t>Getting to Zero SF Consortium: A Collective Impact Initiative</a:t>
            </a:r>
          </a:p>
        </p:txBody>
      </p:sp>
      <p:sp>
        <p:nvSpPr>
          <p:cNvPr id="24" name="Oval">
            <a:extLst>
              <a:ext uri="{FF2B5EF4-FFF2-40B4-BE49-F238E27FC236}">
                <a16:creationId xmlns:a16="http://schemas.microsoft.com/office/drawing/2014/main" id="{E607D538-C8B6-4EA6-B9F3-DB8FEA5C0E38}"/>
              </a:ext>
            </a:extLst>
          </p:cNvPr>
          <p:cNvSpPr/>
          <p:nvPr/>
        </p:nvSpPr>
        <p:spPr>
          <a:xfrm>
            <a:off x="19450" y="677128"/>
            <a:ext cx="2225913" cy="1409000"/>
          </a:xfrm>
          <a:prstGeom prst="ellipse">
            <a:avLst/>
          </a:prstGeom>
          <a:solidFill>
            <a:srgbClr val="FFFFFF"/>
          </a:solidFill>
          <a:ln w="76200" cap="flat">
            <a:solidFill>
              <a:srgbClr val="00B050"/>
            </a:solidFill>
            <a:prstDash val="solid"/>
            <a:round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Individuals/ Community Members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38C8E8F-19F4-47C2-856C-7466228AA2D0}"/>
              </a:ext>
            </a:extLst>
          </p:cNvPr>
          <p:cNvSpPr txBox="1"/>
          <p:nvPr/>
        </p:nvSpPr>
        <p:spPr>
          <a:xfrm>
            <a:off x="4586474" y="3866693"/>
            <a:ext cx="7182185" cy="2333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Our overall goals are to: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>
                <a:tab pos="457200" algn="l"/>
              </a:tabLst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Improve health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 persons at risk for or living with HIV/AIDS in San Francisco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>
                <a:tab pos="457200" algn="l"/>
              </a:tabLst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Secure multi-sector funding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 support for existing and new programs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>
                <a:tab pos="457200" algn="l"/>
              </a:tabLst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Develop and implement innovative programs with a priority placed on equity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demonstrate impact with measurable objectives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>
                <a:tab pos="457200" algn="l"/>
              </a:tabLst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Exchange best practices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with other cities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260" name="Oval 3"/>
          <p:cNvGrpSpPr/>
          <p:nvPr/>
        </p:nvGrpSpPr>
        <p:grpSpPr>
          <a:xfrm>
            <a:off x="2032340" y="673340"/>
            <a:ext cx="2146285" cy="1517464"/>
            <a:chOff x="0" y="0"/>
            <a:chExt cx="2017142" cy="1390292"/>
          </a:xfrm>
        </p:grpSpPr>
        <p:sp>
          <p:nvSpPr>
            <p:cNvPr id="258" name="Oval"/>
            <p:cNvSpPr/>
            <p:nvPr/>
          </p:nvSpPr>
          <p:spPr>
            <a:xfrm>
              <a:off x="0" y="0"/>
              <a:ext cx="2017142" cy="1390292"/>
            </a:xfrm>
            <a:prstGeom prst="ellipse">
              <a:avLst/>
            </a:prstGeom>
            <a:solidFill>
              <a:srgbClr val="FFFFFF"/>
            </a:solidFill>
            <a:ln w="76200" cap="flat">
              <a:solidFill>
                <a:srgbClr val="FF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9" name="Community-based organizations"/>
            <p:cNvSpPr txBox="1"/>
            <p:nvPr/>
          </p:nvSpPr>
          <p:spPr>
            <a:xfrm>
              <a:off x="295403" y="233482"/>
              <a:ext cx="1426336" cy="92332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/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Community-based organizations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4302742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B76B4B-D991-4CF7-9BAC-3CF5130EA6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52264" y="429754"/>
            <a:ext cx="7472510" cy="1065386"/>
          </a:xfrm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rgbClr val="C00000"/>
                </a:solidFill>
              </a:rPr>
              <a:t>GTZ </a:t>
            </a:r>
            <a:r>
              <a:rPr lang="en-US" sz="5400" b="1" dirty="0" err="1">
                <a:solidFill>
                  <a:srgbClr val="C00000"/>
                </a:solidFill>
              </a:rPr>
              <a:t>PrEP</a:t>
            </a:r>
            <a:r>
              <a:rPr lang="en-US" sz="5400" b="1" dirty="0">
                <a:solidFill>
                  <a:srgbClr val="C00000"/>
                </a:solidFill>
              </a:rPr>
              <a:t> Committee</a:t>
            </a:r>
            <a:endParaRPr lang="en-US" sz="4000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A6B4B6D-F715-7942-A94E-D13853F8A1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1693" y="441873"/>
            <a:ext cx="2288636" cy="113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CC9D45EF-3064-9C2D-73D1-B87F24A17DF7}"/>
              </a:ext>
            </a:extLst>
          </p:cNvPr>
          <p:cNvSpPr txBox="1">
            <a:spLocks/>
          </p:cNvSpPr>
          <p:nvPr/>
        </p:nvSpPr>
        <p:spPr>
          <a:xfrm>
            <a:off x="-406474" y="3183152"/>
            <a:ext cx="11512625" cy="4905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Co-Chairs: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Albert Liu, MD, MPH, Aurora Chavez, MPH, and Nikole Trainor, MPH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5ABE7F8-3574-0452-1A5A-337D1C425633}"/>
              </a:ext>
            </a:extLst>
          </p:cNvPr>
          <p:cNvSpPr txBox="1"/>
          <p:nvPr/>
        </p:nvSpPr>
        <p:spPr>
          <a:xfrm>
            <a:off x="477383" y="1851416"/>
            <a:ext cx="910565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Mission Statement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To Promote the Equitable Uptake and Persistence of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PrEP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Use through User and Provider Support, based on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PrEP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Metrics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AC5914B-0806-D7EB-A108-A0D5454EA041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3704" y="1982405"/>
            <a:ext cx="2038489" cy="1802922"/>
          </a:xfrm>
          <a:prstGeom prst="rect">
            <a:avLst/>
          </a:prstGeom>
        </p:spPr>
      </p:pic>
      <p:pic>
        <p:nvPicPr>
          <p:cNvPr id="8" name="Picture 2" descr="http://identity.ucsf.edu/sites/identity.ucsf.edu/files/styles/pharmacy_full/public/po_brand_a_masterlogo_1.png?itok=DbTSjNYS">
            <a:extLst>
              <a:ext uri="{FF2B5EF4-FFF2-40B4-BE49-F238E27FC236}">
                <a16:creationId xmlns:a16="http://schemas.microsoft.com/office/drawing/2014/main" id="{0A470764-6C83-38B8-10F0-21C5F15147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8274" y="4491030"/>
            <a:ext cx="1332012" cy="683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http://www.shanti.org/main_images/shanti_logo.jpg">
            <a:extLst>
              <a:ext uri="{FF2B5EF4-FFF2-40B4-BE49-F238E27FC236}">
                <a16:creationId xmlns:a16="http://schemas.microsoft.com/office/drawing/2014/main" id="{5C31477D-A5A8-BB4A-9467-B9BB67C980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4162" y="5694997"/>
            <a:ext cx="625346" cy="1047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6" descr="http://www.womensconference.org/assets/Uploads/Kaiser-Logo3.gif">
            <a:extLst>
              <a:ext uri="{FF2B5EF4-FFF2-40B4-BE49-F238E27FC236}">
                <a16:creationId xmlns:a16="http://schemas.microsoft.com/office/drawing/2014/main" id="{EB6EC45A-82D8-297B-6350-A5E665B53A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5954" y="4289055"/>
            <a:ext cx="1480092" cy="947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s://pbs.twimg.com/media/CB7BXhLW0AIjDDE.jpg">
            <a:extLst>
              <a:ext uri="{FF2B5EF4-FFF2-40B4-BE49-F238E27FC236}">
                <a16:creationId xmlns:a16="http://schemas.microsoft.com/office/drawing/2014/main" id="{8B5ADB39-9744-0D9B-BCC1-6BA1F59F50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540" y="4494944"/>
            <a:ext cx="1473079" cy="598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https://yt3.ggpht.com/-IxgQbp2TdBo/AAAAAAAAAAI/AAAAAAAAAAA/PRXRLhpcjtU/s900-c-k-no/photo.jpg">
            <a:extLst>
              <a:ext uri="{FF2B5EF4-FFF2-40B4-BE49-F238E27FC236}">
                <a16:creationId xmlns:a16="http://schemas.microsoft.com/office/drawing/2014/main" id="{2C50A223-8EE4-E4EE-F4EA-60D42E710C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152" y="4420873"/>
            <a:ext cx="768485" cy="768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 descr="http://artforaids.org/wp-content/uploads/2012/03/Alliance-Logo-RGB-web.png?22410b">
            <a:extLst>
              <a:ext uri="{FF2B5EF4-FFF2-40B4-BE49-F238E27FC236}">
                <a16:creationId xmlns:a16="http://schemas.microsoft.com/office/drawing/2014/main" id="{C061A129-2917-3AD7-3454-F281061AE7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6214" y="5819461"/>
            <a:ext cx="1060396" cy="662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4" descr="Image result for gilead logo">
            <a:extLst>
              <a:ext uri="{FF2B5EF4-FFF2-40B4-BE49-F238E27FC236}">
                <a16:creationId xmlns:a16="http://schemas.microsoft.com/office/drawing/2014/main" id="{0525CE87-522B-FCDC-0522-2D9A9BC6EC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998" y="5941525"/>
            <a:ext cx="1371931" cy="384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Image result for instituto de la raza san francisco">
            <a:extLst>
              <a:ext uri="{FF2B5EF4-FFF2-40B4-BE49-F238E27FC236}">
                <a16:creationId xmlns:a16="http://schemas.microsoft.com/office/drawing/2014/main" id="{0239EA45-3F54-6CFD-AF39-21F708D23E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4463" y="5749603"/>
            <a:ext cx="1167405" cy="758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0" descr="Image result for mission wellness pharmacy">
            <a:extLst>
              <a:ext uri="{FF2B5EF4-FFF2-40B4-BE49-F238E27FC236}">
                <a16:creationId xmlns:a16="http://schemas.microsoft.com/office/drawing/2014/main" id="{165A2FD7-CD27-E991-DC59-AC2B46DDAD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9237" y="4407861"/>
            <a:ext cx="854050" cy="854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8" descr="Image result for mission neighborhood health center">
            <a:extLst>
              <a:ext uri="{FF2B5EF4-FFF2-40B4-BE49-F238E27FC236}">
                <a16:creationId xmlns:a16="http://schemas.microsoft.com/office/drawing/2014/main" id="{6CE362A2-9225-EB06-37FA-FE71F89822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589" y="5699865"/>
            <a:ext cx="2537981" cy="757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San Francisco City Clinic in San ...">
            <a:extLst>
              <a:ext uri="{FF2B5EF4-FFF2-40B4-BE49-F238E27FC236}">
                <a16:creationId xmlns:a16="http://schemas.microsoft.com/office/drawing/2014/main" id="{49FB09BB-70EC-88C0-16F1-87DCCCDC98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3101" y="3537604"/>
            <a:ext cx="123937" cy="123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Planned Parenthood Logo and symbol, meaning, history, PNG, brand">
            <a:extLst>
              <a:ext uri="{FF2B5EF4-FFF2-40B4-BE49-F238E27FC236}">
                <a16:creationId xmlns:a16="http://schemas.microsoft.com/office/drawing/2014/main" id="{06486C70-F482-2CC6-1768-24FAC0DFA4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578" y="4458016"/>
            <a:ext cx="1379679" cy="776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ViiV Healthcare logo - HIV Cure Center">
            <a:extLst>
              <a:ext uri="{FF2B5EF4-FFF2-40B4-BE49-F238E27FC236}">
                <a16:creationId xmlns:a16="http://schemas.microsoft.com/office/drawing/2014/main" id="{9C3F866B-32B5-06C3-EA07-373D5AB6F8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5046" y="5819461"/>
            <a:ext cx="662748" cy="662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San Francisco Community Health Center | LinkedIn">
            <a:extLst>
              <a:ext uri="{FF2B5EF4-FFF2-40B4-BE49-F238E27FC236}">
                <a16:creationId xmlns:a16="http://schemas.microsoft.com/office/drawing/2014/main" id="{45021799-1DEF-D73A-FB22-9D487659E1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5869" y="5738418"/>
            <a:ext cx="835295" cy="835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St. Mary's Medical Center, A Dignity Health Member | Hospitals | Non-Profit  - San Francisco Chamber of Commerce">
            <a:extLst>
              <a:ext uri="{FF2B5EF4-FFF2-40B4-BE49-F238E27FC236}">
                <a16:creationId xmlns:a16="http://schemas.microsoft.com/office/drawing/2014/main" id="{DF77DE55-F045-F34F-07F8-4CFC34E7C2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8340" y="4449163"/>
            <a:ext cx="1965900" cy="776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9" descr="East Bay Getting to Zero">
            <a:extLst>
              <a:ext uri="{FF2B5EF4-FFF2-40B4-BE49-F238E27FC236}">
                <a16:creationId xmlns:a16="http://schemas.microsoft.com/office/drawing/2014/main" id="{2C090B7D-B0B1-F9D3-DC84-A27C7B5255E6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0376308" y="5582715"/>
            <a:ext cx="1609725" cy="74295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EA82B106-26E0-BA78-0A1F-40F5486F99D8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10596011" y="4476896"/>
            <a:ext cx="1609725" cy="698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0475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2138" y="0"/>
            <a:ext cx="10515600" cy="1325563"/>
          </a:xfrm>
        </p:spPr>
        <p:txBody>
          <a:bodyPr>
            <a:normAutofit/>
          </a:bodyPr>
          <a:lstStyle/>
          <a:p>
            <a:r>
              <a:rPr lang="en-US" b="1" spc="100" dirty="0">
                <a:solidFill>
                  <a:srgbClr val="1A6CD0"/>
                </a:solidFill>
              </a:rPr>
              <a:t>Stay Study: </a:t>
            </a:r>
            <a:r>
              <a:rPr lang="en-US" b="1" spc="100" dirty="0" err="1">
                <a:solidFill>
                  <a:srgbClr val="1A6CD0"/>
                </a:solidFill>
              </a:rPr>
              <a:t>PrEP</a:t>
            </a:r>
            <a:r>
              <a:rPr lang="en-US" b="1" spc="100" dirty="0">
                <a:solidFill>
                  <a:srgbClr val="1A6CD0"/>
                </a:solidFill>
              </a:rPr>
              <a:t> Demonstration Project for Transgender People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2138" y="1325563"/>
            <a:ext cx="11213847" cy="1219201"/>
          </a:xfrm>
        </p:spPr>
        <p:txBody>
          <a:bodyPr>
            <a:normAutofit/>
          </a:bodyPr>
          <a:lstStyle/>
          <a:p>
            <a:pPr lvl="0"/>
            <a:r>
              <a:rPr lang="en-US" sz="2400" dirty="0"/>
              <a:t>To develop, implement, and evaluate a comprehensive PrEP outreach and support strategy to maximize PrEP uptake and adherence among trans people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C63CB26-5EA6-962C-73F9-0D68D88111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74516" y="6010070"/>
            <a:ext cx="2426445" cy="682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2D8E453-FF5E-7270-AFBE-32225EA17B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5319" y="2249165"/>
            <a:ext cx="9029056" cy="4443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9252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3" descr="Untitled-5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4750" y="0"/>
            <a:ext cx="73025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992089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7D139A-463A-4189-9D2A-E063BDCB28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2681105"/>
            <a:ext cx="3401568" cy="1495794"/>
          </a:xfrm>
          <a:solidFill>
            <a:srgbClr val="FFFFFF"/>
          </a:solidFill>
          <a:ln>
            <a:solidFill>
              <a:srgbClr val="262626"/>
            </a:solidFill>
          </a:ln>
        </p:spPr>
        <p:txBody>
          <a:bodyPr>
            <a:normAutofit/>
          </a:bodyPr>
          <a:lstStyle/>
          <a:p>
            <a:r>
              <a:rPr lang="en-US" sz="2000"/>
              <a:t>Unanticipated challenges with </a:t>
            </a:r>
            <a:r>
              <a:rPr lang="en-US" sz="2000" err="1"/>
              <a:t>PrEP</a:t>
            </a:r>
            <a:r>
              <a:rPr lang="en-US" sz="2000"/>
              <a:t> implementation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099671AC-BB51-40DB-B902-A225A9A341B5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5397500" y="158996"/>
          <a:ext cx="6151563" cy="52768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4" name="Group 3"/>
          <p:cNvGrpSpPr/>
          <p:nvPr/>
        </p:nvGrpSpPr>
        <p:grpSpPr>
          <a:xfrm>
            <a:off x="5397500" y="5546377"/>
            <a:ext cx="6151562" cy="874575"/>
            <a:chOff x="0" y="3468495"/>
            <a:chExt cx="6151562" cy="874575"/>
          </a:xfrm>
          <a:solidFill>
            <a:srgbClr val="00B0F0"/>
          </a:solidFill>
        </p:grpSpPr>
        <p:sp>
          <p:nvSpPr>
            <p:cNvPr id="6" name="Rounded Rectangle 5"/>
            <p:cNvSpPr/>
            <p:nvPr/>
          </p:nvSpPr>
          <p:spPr>
            <a:xfrm>
              <a:off x="0" y="3468495"/>
              <a:ext cx="6151562" cy="874575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-10351888"/>
                <a:satOff val="45859"/>
                <a:lumOff val="-16864"/>
                <a:alphaOff val="0"/>
              </a:schemeClr>
            </a:fillRef>
            <a:effectRef idx="0">
              <a:schemeClr val="accent2">
                <a:hueOff val="-10351888"/>
                <a:satOff val="45859"/>
                <a:lumOff val="-16864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endParaRPr>
            </a:p>
          </p:txBody>
        </p:sp>
        <p:sp>
          <p:nvSpPr>
            <p:cNvPr id="7" name="Rounded Rectangle 4"/>
            <p:cNvSpPr txBox="1"/>
            <p:nvPr/>
          </p:nvSpPr>
          <p:spPr>
            <a:xfrm>
              <a:off x="42693" y="3511188"/>
              <a:ext cx="6066176" cy="789189"/>
            </a:xfrm>
            <a:prstGeom prst="rect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7630" tIns="87630" rIns="87630" bIns="87630" numCol="1" spcCol="1270" anchor="ctr" anchorCtr="0">
              <a:noAutofit/>
            </a:bodyPr>
            <a:lstStyle/>
            <a:p>
              <a:pPr marL="0" marR="0" lvl="0" indent="0" algn="l" defTabSz="10223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3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ill Sans MT" panose="020B0502020104020203"/>
                  <a:ea typeface="+mn-ea"/>
                  <a:cs typeface="+mn-cs"/>
                </a:rPr>
                <a:t>Quarterly follow-up visits burden for providers and clinic staff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7934203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54475" y="196395"/>
            <a:ext cx="7729728" cy="1188720"/>
          </a:xfrm>
        </p:spPr>
        <p:txBody>
          <a:bodyPr/>
          <a:lstStyle/>
          <a:p>
            <a:r>
              <a:rPr lang="en-US" dirty="0"/>
              <a:t>Trans specific </a:t>
            </a:r>
            <a:r>
              <a:rPr lang="en-US" dirty="0" err="1"/>
              <a:t>PrEP</a:t>
            </a:r>
            <a:r>
              <a:rPr lang="en-US" dirty="0"/>
              <a:t> clinic Model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7433" y="1545871"/>
            <a:ext cx="9360278" cy="3101983"/>
          </a:xfrm>
        </p:spPr>
        <p:txBody>
          <a:bodyPr/>
          <a:lstStyle/>
          <a:p>
            <a:r>
              <a:rPr lang="en-US" dirty="0"/>
              <a:t>Bridge HIV: HIV Prevention Research Clinic within San Francisco Department of Public Health</a:t>
            </a:r>
          </a:p>
          <a:p>
            <a:r>
              <a:rPr lang="en-US" dirty="0"/>
              <a:t>Dedicated waiting room, more flexible hours</a:t>
            </a:r>
          </a:p>
          <a:p>
            <a:r>
              <a:rPr lang="en-US" dirty="0"/>
              <a:t>Patient visits coordinated and led by trans peer navigator</a:t>
            </a:r>
          </a:p>
          <a:p>
            <a:r>
              <a:rPr lang="en-US" dirty="0"/>
              <a:t>NP-led clinical staff experienced in </a:t>
            </a:r>
            <a:r>
              <a:rPr lang="en-US" dirty="0" err="1"/>
              <a:t>PrEP</a:t>
            </a:r>
            <a:r>
              <a:rPr lang="en-US" dirty="0"/>
              <a:t> delivery and prevention needs of trans populations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2" cstate="print"/>
          <a:srcRect l="51275"/>
          <a:stretch/>
        </p:blipFill>
        <p:spPr bwMode="auto">
          <a:xfrm>
            <a:off x="7763245" y="3390587"/>
            <a:ext cx="4441915" cy="34638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172dda97863d599d36b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94106"/>
            <a:ext cx="4650060" cy="3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 descr="172dda9c78340458969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9981" y="1545871"/>
            <a:ext cx="2057791" cy="1531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 descr="172dda935dda6c1b66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435746" y="3840333"/>
            <a:ext cx="3488281" cy="2595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696062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3BC154-0E80-C135-B7B7-0872F0373E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EF8E39-B0FD-7F59-4F16-D640952EB8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9839" y="2216239"/>
            <a:ext cx="10938570" cy="3790483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Current status of HIV &amp; PrEP use in the US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Challenges and strategies to improve oral and injectable PrEP implementation and equity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err="1"/>
              <a:t>DoxyPEP</a:t>
            </a:r>
            <a:r>
              <a:rPr lang="en-US" dirty="0"/>
              <a:t> for STI prevention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017246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72F9D2-3B02-D8A9-1558-1E96C39361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Key Findings: Stay Study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F27360-B816-11AC-1467-A7E7642FE7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400" u="sng" dirty="0"/>
              <a:t>Diverse cohort</a:t>
            </a:r>
            <a:r>
              <a:rPr lang="en-US" sz="2400" dirty="0"/>
              <a:t>: 78% woman/transwomen, 6% man/transmen, 16% nonbinary/ other gender identity; 27% </a:t>
            </a:r>
            <a:r>
              <a:rPr lang="en-US" sz="2400" dirty="0" err="1"/>
              <a:t>Latine</a:t>
            </a:r>
            <a:r>
              <a:rPr lang="en-US" sz="2400" dirty="0"/>
              <a:t>, 14% Black; 23% homeless or marginally housed, 74% food insecurity, 23% current sex work, 42% depression, 39% anxiety</a:t>
            </a:r>
          </a:p>
          <a:p>
            <a:r>
              <a:rPr lang="en-US" sz="2400" u="sng" dirty="0"/>
              <a:t>High level of </a:t>
            </a:r>
            <a:r>
              <a:rPr lang="en-US" sz="2400" u="sng" dirty="0" err="1"/>
              <a:t>PrEP</a:t>
            </a:r>
            <a:r>
              <a:rPr lang="en-US" sz="2400" u="sng" dirty="0"/>
              <a:t> uptake</a:t>
            </a:r>
            <a:r>
              <a:rPr lang="en-US" sz="2400" dirty="0"/>
              <a:t>: 87% (among 158 participants enrolled)</a:t>
            </a:r>
          </a:p>
          <a:p>
            <a:r>
              <a:rPr lang="en-US" sz="2400" u="sng" dirty="0"/>
              <a:t>Retention</a:t>
            </a:r>
            <a:r>
              <a:rPr lang="en-US" sz="2400" dirty="0"/>
              <a:t>: 60% at 12 months</a:t>
            </a:r>
          </a:p>
          <a:p>
            <a:pPr lvl="1"/>
            <a:r>
              <a:rPr lang="en-US" sz="1866" dirty="0"/>
              <a:t>Higher retention associated with </a:t>
            </a:r>
            <a:r>
              <a:rPr lang="en-US" sz="1866" dirty="0" err="1"/>
              <a:t>PrEP</a:t>
            </a:r>
            <a:r>
              <a:rPr lang="en-US" sz="1866" dirty="0"/>
              <a:t>-only clinic, older age (&gt;35), PTSD</a:t>
            </a:r>
          </a:p>
          <a:p>
            <a:pPr lvl="1"/>
            <a:r>
              <a:rPr lang="en-US" sz="1866" dirty="0"/>
              <a:t>Lower retention among </a:t>
            </a:r>
            <a:r>
              <a:rPr lang="en-US" sz="1866" dirty="0" err="1"/>
              <a:t>Latine</a:t>
            </a:r>
            <a:r>
              <a:rPr lang="en-US" sz="1866" dirty="0"/>
              <a:t> ppts and those reporting condomless anal sex</a:t>
            </a:r>
          </a:p>
          <a:p>
            <a:r>
              <a:rPr lang="en-US" sz="2400" u="sng" dirty="0"/>
              <a:t>Adherence</a:t>
            </a:r>
            <a:r>
              <a:rPr lang="en-US" sz="2400" dirty="0"/>
              <a:t>: 54-64% had protective TFV-DP levels at weeks 4-48</a:t>
            </a:r>
          </a:p>
          <a:p>
            <a:pPr lvl="1"/>
            <a:r>
              <a:rPr lang="en-US" sz="1866" dirty="0"/>
              <a:t>Higher adherence associated with having a college education and having stable housing</a:t>
            </a:r>
          </a:p>
          <a:p>
            <a:pPr lvl="1"/>
            <a:r>
              <a:rPr lang="en-US" sz="1866" dirty="0"/>
              <a:t>Lower adherence associated with food insecurity </a:t>
            </a:r>
          </a:p>
          <a:p>
            <a:r>
              <a:rPr lang="en-US" sz="2400" u="sng" dirty="0" err="1"/>
              <a:t>PrEP</a:t>
            </a:r>
            <a:r>
              <a:rPr lang="en-US" sz="2400" u="sng" dirty="0"/>
              <a:t> only clinic</a:t>
            </a:r>
            <a:r>
              <a:rPr lang="en-US" sz="2400" dirty="0"/>
              <a:t> had faster enrollment and pts had higher reported sexual risk, drug use, and mental health issues, and were less likely to be on </a:t>
            </a:r>
            <a:r>
              <a:rPr lang="en-US" sz="2400" dirty="0" err="1"/>
              <a:t>PrEP</a:t>
            </a:r>
            <a:endParaRPr lang="en-US" sz="24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60123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Rectangle 1030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026" name="imageSelected0">
            <a:extLst>
              <a:ext uri="{FF2B5EF4-FFF2-40B4-BE49-F238E27FC236}">
                <a16:creationId xmlns:a16="http://schemas.microsoft.com/office/drawing/2014/main" id="{02807C4A-18E9-1108-23DE-A0D12AF3D70C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"/>
          <a:stretch/>
        </p:blipFill>
        <p:spPr bwMode="auto">
          <a:xfrm>
            <a:off x="20" y="1282"/>
            <a:ext cx="12191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9083269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High interest in non-Daily PrEP among MSM</a:t>
            </a:r>
          </a:p>
        </p:txBody>
      </p:sp>
      <p:sp>
        <p:nvSpPr>
          <p:cNvPr id="5" name="Text Placeholder 7"/>
          <p:cNvSpPr txBox="1">
            <a:spLocks/>
          </p:cNvSpPr>
          <p:nvPr/>
        </p:nvSpPr>
        <p:spPr>
          <a:xfrm>
            <a:off x="619595" y="1780732"/>
            <a:ext cx="10191839" cy="494861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rmAutofit fontScale="85000" lnSpcReduction="2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4454"/>
              </a:buClr>
              <a:buSzPct val="100000"/>
              <a:buFont typeface="Arial" panose="020B0604020202020204" pitchFamily="34" charset="0"/>
              <a:buChar char="•"/>
              <a:defRPr sz="2800" b="0" i="0" u="none" strike="noStrike" cap="none">
                <a:solidFill>
                  <a:srgbClr val="114454"/>
                </a:solidFill>
                <a:latin typeface="+mj-lt"/>
                <a:ea typeface="Nixie One"/>
                <a:cs typeface="Nixie One"/>
                <a:sym typeface="Nixie One"/>
              </a:defRPr>
            </a:lvl1pPr>
            <a:lvl2pPr marL="914400" marR="0" lvl="1" indent="-33813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4454"/>
              </a:buClr>
              <a:buSzPct val="100000"/>
              <a:buFont typeface="Nixie One"/>
              <a:buChar char="▫"/>
              <a:defRPr sz="2800" b="0" i="0" u="none" strike="noStrike" cap="none">
                <a:solidFill>
                  <a:srgbClr val="114454"/>
                </a:solidFill>
                <a:latin typeface="Nixie One"/>
                <a:ea typeface="Nixie One"/>
                <a:cs typeface="Nixie One"/>
                <a:sym typeface="Nixie On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4454"/>
              </a:buClr>
              <a:buSzPct val="100000"/>
              <a:buFont typeface="Nixie One"/>
              <a:buNone/>
              <a:defRPr sz="2800" b="0" i="0" u="none" strike="noStrike" cap="none">
                <a:solidFill>
                  <a:srgbClr val="114454"/>
                </a:solidFill>
                <a:latin typeface="Nixie One"/>
                <a:ea typeface="Nixie One"/>
                <a:cs typeface="Nixie One"/>
                <a:sym typeface="Nixie On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4454"/>
              </a:buClr>
              <a:buSzPct val="100000"/>
              <a:buFont typeface="Nixie One"/>
              <a:buNone/>
              <a:defRPr sz="2800" b="0" i="0" u="none" strike="noStrike" cap="none">
                <a:solidFill>
                  <a:srgbClr val="114454"/>
                </a:solidFill>
                <a:latin typeface="Nixie One"/>
                <a:ea typeface="Nixie One"/>
                <a:cs typeface="Nixie One"/>
                <a:sym typeface="Nixie On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4454"/>
              </a:buClr>
              <a:buSzPct val="100000"/>
              <a:buFont typeface="Nixie One"/>
              <a:buNone/>
              <a:defRPr sz="2800" b="0" i="0" u="none" strike="noStrike" cap="none">
                <a:solidFill>
                  <a:srgbClr val="114454"/>
                </a:solidFill>
                <a:latin typeface="Nixie One"/>
                <a:ea typeface="Nixie One"/>
                <a:cs typeface="Nixie One"/>
                <a:sym typeface="Nixie On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4454"/>
              </a:buClr>
              <a:buSzPct val="100000"/>
              <a:buFont typeface="Nixie One"/>
              <a:buNone/>
              <a:defRPr sz="2800" b="0" i="0" u="none" strike="noStrike" cap="none">
                <a:solidFill>
                  <a:srgbClr val="114454"/>
                </a:solidFill>
                <a:latin typeface="Nixie One"/>
                <a:ea typeface="Nixie One"/>
                <a:cs typeface="Nixie One"/>
                <a:sym typeface="Nixie On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4454"/>
              </a:buClr>
              <a:buSzPct val="100000"/>
              <a:buFont typeface="Nixie One"/>
              <a:buNone/>
              <a:defRPr sz="2800" b="0" i="0" u="none" strike="noStrike" cap="none">
                <a:solidFill>
                  <a:srgbClr val="114454"/>
                </a:solidFill>
                <a:latin typeface="Nixie One"/>
                <a:ea typeface="Nixie One"/>
                <a:cs typeface="Nixie One"/>
                <a:sym typeface="Nixie On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4454"/>
              </a:buClr>
              <a:buSzPct val="100000"/>
              <a:buFont typeface="Nixie One"/>
              <a:buNone/>
              <a:defRPr sz="2800" b="0" i="0" u="none" strike="noStrike" cap="none">
                <a:solidFill>
                  <a:srgbClr val="114454"/>
                </a:solidFill>
                <a:latin typeface="Nixie One"/>
                <a:ea typeface="Nixie One"/>
                <a:cs typeface="Nixie One"/>
                <a:sym typeface="Nixie On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4454"/>
              </a:buClr>
              <a:buSzPct val="100000"/>
              <a:buFont typeface="Nixie One"/>
              <a:buNone/>
              <a:defRPr sz="2800" b="0" i="0" u="none" strike="noStrike" cap="none">
                <a:solidFill>
                  <a:srgbClr val="114454"/>
                </a:solidFill>
                <a:latin typeface="Nixie One"/>
                <a:ea typeface="Nixie One"/>
                <a:cs typeface="Nixie One"/>
                <a:sym typeface="Nixie One"/>
              </a:defRPr>
            </a:lvl9pPr>
          </a:lstStyle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4454"/>
              </a:buClr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444444">
                    <a:lumMod val="75000"/>
                  </a:srgbClr>
                </a:solidFill>
                <a:effectLst/>
                <a:uLnTx/>
                <a:uFillTx/>
                <a:latin typeface="Arial"/>
                <a:sym typeface="Nixie One"/>
              </a:rPr>
              <a:t>Australian study of PrEP-experienced MSM showed higher interest among those concerned about side effects and daily adherence.</a:t>
            </a:r>
          </a:p>
          <a:p>
            <a:pPr marL="800089" marR="0" lvl="1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4454"/>
              </a:buClr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444444">
                    <a:lumMod val="75000"/>
                  </a:srgbClr>
                </a:solidFill>
                <a:effectLst/>
                <a:uLnTx/>
                <a:uFillTx/>
                <a:latin typeface="Nixie One"/>
                <a:sym typeface="Nixie One"/>
              </a:rPr>
              <a:t>Long acting injectable (LAI) – 59.7%</a:t>
            </a:r>
          </a:p>
          <a:p>
            <a:pPr marL="800089" marR="0" lvl="1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4454"/>
              </a:buClr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444444">
                    <a:lumMod val="75000"/>
                  </a:srgbClr>
                </a:solidFill>
                <a:effectLst/>
                <a:uLnTx/>
                <a:uFillTx/>
                <a:latin typeface="Nixie One"/>
                <a:sym typeface="Nixie One"/>
              </a:rPr>
              <a:t>Daily  – 52.0%</a:t>
            </a:r>
          </a:p>
          <a:p>
            <a:pPr marL="800089" marR="0" lvl="1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4454"/>
              </a:buClr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444444">
                    <a:lumMod val="75000"/>
                  </a:srgbClr>
                </a:solidFill>
                <a:effectLst/>
                <a:uLnTx/>
                <a:uFillTx/>
                <a:latin typeface="Nixie One"/>
                <a:sym typeface="Nixie One"/>
              </a:rPr>
              <a:t>Implant – 45.3%</a:t>
            </a:r>
          </a:p>
          <a:p>
            <a:pPr marL="800089" marR="0" lvl="1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4454"/>
              </a:buClr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444444">
                    <a:lumMod val="75000"/>
                  </a:srgbClr>
                </a:solidFill>
                <a:effectLst/>
                <a:uLnTx/>
                <a:uFillTx/>
                <a:latin typeface="Nixie One"/>
                <a:sym typeface="Nixie One"/>
              </a:rPr>
              <a:t>Event driven – 42.8%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4454"/>
              </a:buClr>
              <a:buSzPct val="100000"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rgbClr val="444444">
                  <a:lumMod val="75000"/>
                </a:srgbClr>
              </a:solidFill>
              <a:effectLst/>
              <a:uLnTx/>
              <a:uFillTx/>
              <a:latin typeface="Arial"/>
              <a:sym typeface="Nixie One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4454"/>
              </a:buClr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444444">
                    <a:lumMod val="75000"/>
                  </a:srgbClr>
                </a:solidFill>
                <a:effectLst/>
                <a:uLnTx/>
                <a:uFillTx/>
                <a:latin typeface="Arial"/>
                <a:sym typeface="Nixie One"/>
              </a:rPr>
              <a:t>US study of interest in different PrEP options among MSM recruited online </a:t>
            </a:r>
          </a:p>
          <a:p>
            <a:pPr marL="800089" marR="0" lvl="1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4454"/>
              </a:buClr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444444">
                    <a:lumMod val="75000"/>
                  </a:srgbClr>
                </a:solidFill>
                <a:effectLst/>
                <a:uLnTx/>
                <a:uFillTx/>
                <a:latin typeface="Nixie One"/>
                <a:sym typeface="Nixie One"/>
              </a:rPr>
              <a:t>Daily – 35.4%</a:t>
            </a:r>
          </a:p>
          <a:p>
            <a:pPr marL="800089" marR="0" lvl="1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4454"/>
              </a:buClr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444444">
                    <a:lumMod val="75000"/>
                  </a:srgbClr>
                </a:solidFill>
                <a:effectLst/>
                <a:uLnTx/>
                <a:uFillTx/>
                <a:latin typeface="Nixie One"/>
                <a:sym typeface="Nixie One"/>
              </a:rPr>
              <a:t>Implant (non-visible) - 34.3%</a:t>
            </a:r>
          </a:p>
          <a:p>
            <a:pPr marL="800089" marR="0" lvl="1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4454"/>
              </a:buClr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444444">
                    <a:lumMod val="75000"/>
                  </a:srgbClr>
                </a:solidFill>
                <a:effectLst/>
                <a:uLnTx/>
                <a:uFillTx/>
                <a:latin typeface="Nixie One"/>
                <a:sym typeface="Nixie One"/>
              </a:rPr>
              <a:t>LAI – 25.2%</a:t>
            </a:r>
          </a:p>
          <a:p>
            <a:pPr marL="800089" marR="0" lvl="1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4454"/>
              </a:buClr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444444">
                    <a:lumMod val="75000"/>
                  </a:srgbClr>
                </a:solidFill>
                <a:effectLst/>
                <a:uLnTx/>
                <a:uFillTx/>
                <a:latin typeface="Nixie One"/>
                <a:sym typeface="Nixie One"/>
              </a:rPr>
              <a:t>Implant (visible) – 4.3%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4454"/>
              </a:buClr>
              <a:buSzPct val="100000"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rgbClr val="444444">
                  <a:lumMod val="75000"/>
                </a:srgbClr>
              </a:solidFill>
              <a:effectLst/>
              <a:uLnTx/>
              <a:uFillTx/>
              <a:latin typeface="Arial"/>
              <a:sym typeface="Nixie One"/>
            </a:endParaRPr>
          </a:p>
          <a:p>
            <a:pPr marL="173037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4454"/>
              </a:buClr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444444">
                    <a:lumMod val="75000"/>
                  </a:srgbClr>
                </a:solidFill>
                <a:effectLst/>
                <a:uLnTx/>
                <a:uFillTx/>
                <a:latin typeface="Arial"/>
                <a:sym typeface="Nixie One"/>
              </a:rPr>
              <a:t>	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4454"/>
              </a:buClr>
              <a:buSzPct val="100000"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rgbClr val="444444">
                  <a:lumMod val="75000"/>
                </a:srgbClr>
              </a:solidFill>
              <a:effectLst/>
              <a:uLnTx/>
              <a:uFillTx/>
              <a:latin typeface="Arial"/>
              <a:sym typeface="Nixie One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F6473F3-C620-4F3D-9BCD-2E0EB65B795F}"/>
              </a:ext>
            </a:extLst>
          </p:cNvPr>
          <p:cNvSpPr txBox="1"/>
          <p:nvPr/>
        </p:nvSpPr>
        <p:spPr>
          <a:xfrm>
            <a:off x="6719267" y="6175016"/>
            <a:ext cx="54727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99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Chan et al AIDS and Behavior 2022 volume 26, 88–95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99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Greene et al AIDS and Behavior 2017 volume 21, 1336–1349</a:t>
            </a:r>
          </a:p>
        </p:txBody>
      </p:sp>
    </p:spTree>
    <p:extLst>
      <p:ext uri="{BB962C8B-B14F-4D97-AF65-F5344CB8AC3E}">
        <p14:creationId xmlns:p14="http://schemas.microsoft.com/office/powerpoint/2010/main" val="46671717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2000" y="1702082"/>
            <a:ext cx="10405146" cy="4998875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99973" y="896958"/>
            <a:ext cx="10123488" cy="603956"/>
          </a:xfrm>
        </p:spPr>
        <p:txBody>
          <a:bodyPr/>
          <a:lstStyle/>
          <a:p>
            <a:r>
              <a:rPr lang="en-US" dirty="0"/>
              <a:t>CAB-LA is superior to TDF/FTC</a:t>
            </a:r>
          </a:p>
        </p:txBody>
      </p:sp>
    </p:spTree>
    <p:extLst>
      <p:ext uri="{BB962C8B-B14F-4D97-AF65-F5344CB8AC3E}">
        <p14:creationId xmlns:p14="http://schemas.microsoft.com/office/powerpoint/2010/main" val="98151445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HPTN 083 Subgroup Analysis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idx="10"/>
          </p:nvPr>
        </p:nvSpPr>
        <p:spPr>
          <a:xfrm>
            <a:off x="539840" y="2514600"/>
            <a:ext cx="3924740" cy="3790483"/>
          </a:xfrm>
        </p:spPr>
        <p:txBody>
          <a:bodyPr/>
          <a:lstStyle/>
          <a:p>
            <a:r>
              <a:rPr lang="en-US" dirty="0"/>
              <a:t>CAB-LA associated with lower HIV incidence among:</a:t>
            </a:r>
          </a:p>
          <a:p>
            <a:pPr marL="800089" lvl="1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/>
                </a:solidFill>
              </a:rPr>
              <a:t>Youth &lt;30 </a:t>
            </a:r>
            <a:r>
              <a:rPr lang="en-US" dirty="0" err="1">
                <a:solidFill>
                  <a:schemeClr val="tx2"/>
                </a:solidFill>
              </a:rPr>
              <a:t>yrs</a:t>
            </a:r>
            <a:endParaRPr lang="en-US" dirty="0">
              <a:solidFill>
                <a:schemeClr val="tx2"/>
              </a:solidFill>
            </a:endParaRPr>
          </a:p>
          <a:p>
            <a:pPr marL="800089" lvl="1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/>
                </a:solidFill>
              </a:rPr>
              <a:t>MSM</a:t>
            </a:r>
          </a:p>
          <a:p>
            <a:pPr marL="800089" lvl="1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/>
                </a:solidFill>
              </a:rPr>
              <a:t>US Black participants</a:t>
            </a:r>
          </a:p>
          <a:p>
            <a:pPr lvl="1"/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t="54176"/>
          <a:stretch/>
        </p:blipFill>
        <p:spPr>
          <a:xfrm>
            <a:off x="4464579" y="2150022"/>
            <a:ext cx="7606241" cy="429944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0009259" y="6504743"/>
            <a:ext cx="2311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/>
              <a:t>Landovitz</a:t>
            </a:r>
            <a:r>
              <a:rPr lang="en-US" sz="1200" dirty="0"/>
              <a:t> et al NEJM 2021</a:t>
            </a:r>
          </a:p>
        </p:txBody>
      </p:sp>
    </p:spTree>
    <p:extLst>
      <p:ext uri="{BB962C8B-B14F-4D97-AF65-F5344CB8AC3E}">
        <p14:creationId xmlns:p14="http://schemas.microsoft.com/office/powerpoint/2010/main" val="181384644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5DB380-09AC-D37F-FBD2-C493749CA7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HIV Incidence and Efficacy among US Black MSM and TGW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5CDE1C-FB8C-1862-1C3C-21EDA2936C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9839" y="2724150"/>
            <a:ext cx="7727861" cy="3790483"/>
          </a:xfrm>
        </p:spPr>
        <p:txBody>
          <a:bodyPr/>
          <a:lstStyle/>
          <a:p>
            <a:endParaRPr lang="en-US"/>
          </a:p>
        </p:txBody>
      </p:sp>
      <p:graphicFrame>
        <p:nvGraphicFramePr>
          <p:cNvPr id="4" name="Content Placeholder 6">
            <a:extLst>
              <a:ext uri="{FF2B5EF4-FFF2-40B4-BE49-F238E27FC236}">
                <a16:creationId xmlns:a16="http://schemas.microsoft.com/office/drawing/2014/main" id="{E06D0CB6-6172-2F41-F5BC-FDCED84FAF82}"/>
              </a:ext>
            </a:extLst>
          </p:cNvPr>
          <p:cNvGraphicFramePr>
            <a:graphicFrameLocks/>
          </p:cNvGraphicFramePr>
          <p:nvPr/>
        </p:nvGraphicFramePr>
        <p:xfrm>
          <a:off x="403761" y="2235089"/>
          <a:ext cx="5937108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7414A216-FC72-934A-736D-6D73E048A851}"/>
              </a:ext>
            </a:extLst>
          </p:cNvPr>
          <p:cNvSpPr txBox="1"/>
          <p:nvPr/>
        </p:nvSpPr>
        <p:spPr>
          <a:xfrm>
            <a:off x="2311622" y="2800878"/>
            <a:ext cx="2294218" cy="369332"/>
          </a:xfrm>
          <a:prstGeom prst="rect">
            <a:avLst/>
          </a:prstGeom>
          <a:solidFill>
            <a:srgbClr val="FFFF00"/>
          </a:solidFill>
          <a:ln>
            <a:solidFill>
              <a:schemeClr val="tx2"/>
            </a:solidFill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HR: 0.28 (0.096-0.834)</a:t>
            </a:r>
          </a:p>
        </p:txBody>
      </p:sp>
      <p:graphicFrame>
        <p:nvGraphicFramePr>
          <p:cNvPr id="6" name="Content Placeholder 6">
            <a:extLst>
              <a:ext uri="{FF2B5EF4-FFF2-40B4-BE49-F238E27FC236}">
                <a16:creationId xmlns:a16="http://schemas.microsoft.com/office/drawing/2014/main" id="{CF8B6E85-38F2-7077-D476-B492041E38CA}"/>
              </a:ext>
            </a:extLst>
          </p:cNvPr>
          <p:cNvGraphicFramePr>
            <a:graphicFrameLocks/>
          </p:cNvGraphicFramePr>
          <p:nvPr/>
        </p:nvGraphicFramePr>
        <p:xfrm>
          <a:off x="5939091" y="2235089"/>
          <a:ext cx="5959983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FD9CB550-D37E-15CB-FC78-46558C11F546}"/>
              </a:ext>
            </a:extLst>
          </p:cNvPr>
          <p:cNvSpPr txBox="1"/>
          <p:nvPr/>
        </p:nvSpPr>
        <p:spPr>
          <a:xfrm>
            <a:off x="8248730" y="2837479"/>
            <a:ext cx="2411238" cy="369332"/>
          </a:xfrm>
          <a:prstGeom prst="rect">
            <a:avLst/>
          </a:prstGeom>
          <a:solidFill>
            <a:srgbClr val="FFFF00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HR: 0.086 (0.004-2.060)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D987218-7204-C1C9-65FF-A94890770DD6}"/>
              </a:ext>
            </a:extLst>
          </p:cNvPr>
          <p:cNvSpPr txBox="1"/>
          <p:nvPr/>
        </p:nvSpPr>
        <p:spPr>
          <a:xfrm>
            <a:off x="1525329" y="3328848"/>
            <a:ext cx="16202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44444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15 Infections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657287A-C7BC-FAB9-D94E-A4714E4DDABF}"/>
              </a:ext>
            </a:extLst>
          </p:cNvPr>
          <p:cNvSpPr txBox="1"/>
          <p:nvPr/>
        </p:nvSpPr>
        <p:spPr>
          <a:xfrm>
            <a:off x="4100584" y="4508986"/>
            <a:ext cx="16202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44444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 Infections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75691F2-42DF-DB27-1881-94AA26B751BC}"/>
              </a:ext>
            </a:extLst>
          </p:cNvPr>
          <p:cNvSpPr txBox="1"/>
          <p:nvPr/>
        </p:nvSpPr>
        <p:spPr>
          <a:xfrm>
            <a:off x="7051684" y="4467810"/>
            <a:ext cx="16202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44444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 Infections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9CCCD19-E466-CD8D-0F11-1BB42BAC22D9}"/>
              </a:ext>
            </a:extLst>
          </p:cNvPr>
          <p:cNvSpPr txBox="1"/>
          <p:nvPr/>
        </p:nvSpPr>
        <p:spPr>
          <a:xfrm>
            <a:off x="9661469" y="5132341"/>
            <a:ext cx="16202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44444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 Infections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7AE8848-1444-835F-E6D6-D4429706BB41}"/>
              </a:ext>
            </a:extLst>
          </p:cNvPr>
          <p:cNvSpPr txBox="1"/>
          <p:nvPr/>
        </p:nvSpPr>
        <p:spPr>
          <a:xfrm>
            <a:off x="8671936" y="6376877"/>
            <a:ext cx="27981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99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CROI 2023 Abstract #161</a:t>
            </a:r>
          </a:p>
        </p:txBody>
      </p:sp>
    </p:spTree>
    <p:extLst>
      <p:ext uri="{BB962C8B-B14F-4D97-AF65-F5344CB8AC3E}">
        <p14:creationId xmlns:p14="http://schemas.microsoft.com/office/powerpoint/2010/main" val="1967391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Graphic spid="6" grpId="0">
        <p:bldAsOne/>
      </p:bldGraphic>
      <p:bldP spid="7" grpId="0" animBg="1"/>
      <p:bldP spid="10" grpId="0"/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8A7BA8-7B40-47FF-9A7F-53444BDDF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Clinical Considerations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7425A8-9D55-40FE-8156-916C6CA1A5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9839" y="2299996"/>
            <a:ext cx="8535581" cy="3790483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HIV testing</a:t>
            </a:r>
          </a:p>
          <a:p>
            <a:pPr marL="800089" lvl="1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/>
                </a:solidFill>
              </a:rPr>
              <a:t>Turnaround time for HIV Ab testing</a:t>
            </a:r>
          </a:p>
          <a:p>
            <a:pPr marL="800089" lvl="1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/>
                </a:solidFill>
              </a:rPr>
              <a:t>POC rapid HIV testing availability at healthcare sites</a:t>
            </a:r>
          </a:p>
          <a:p>
            <a:pPr marL="800089" lvl="1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/>
                </a:solidFill>
              </a:rPr>
              <a:t>Viral load testing at every visit – availability and cost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Visit structures</a:t>
            </a:r>
          </a:p>
          <a:p>
            <a:pPr marL="800089" lvl="1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/>
                </a:solidFill>
              </a:rPr>
              <a:t>Potentially additional visits and staff – provider, lab, and injection visits</a:t>
            </a:r>
          </a:p>
          <a:p>
            <a:pPr marL="800089" lvl="1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/>
                </a:solidFill>
              </a:rPr>
              <a:t>Same day starts will be more challenging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Missed or delayed injections</a:t>
            </a:r>
          </a:p>
          <a:p>
            <a:pPr marL="800089" lvl="1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/>
                </a:solidFill>
              </a:rPr>
              <a:t>Coverage with oral CAB or TDF/FTC or TAF/FTC</a:t>
            </a:r>
          </a:p>
          <a:p>
            <a:pPr marL="800089" lvl="1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/>
                </a:solidFill>
              </a:rPr>
              <a:t>PEP regimens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7366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D82C71-C022-48AA-94CC-11718DF7EC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Coverage and Cost Considerations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6122F6F-6341-4BEF-A33E-9E8068C814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9973" y="2202399"/>
            <a:ext cx="7727861" cy="3790483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Cost: Medical vs Pharmacy benefit </a:t>
            </a:r>
            <a:endParaRPr lang="en-US" dirty="0">
              <a:solidFill>
                <a:schemeClr val="tx2"/>
              </a:solidFill>
            </a:endParaRPr>
          </a:p>
          <a:p>
            <a:pPr marL="800089" lvl="1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/>
                </a:solidFill>
              </a:rPr>
              <a:t>Generic TDF/FTC has reduced cost substantially</a:t>
            </a:r>
          </a:p>
          <a:p>
            <a:pPr marL="1257277" lvl="2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/>
                </a:solidFill>
              </a:rPr>
              <a:t>CAB-LA ~ $3,700 per dose (~$25,900 per year)</a:t>
            </a:r>
          </a:p>
          <a:p>
            <a:pPr marL="800089" lvl="1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/>
                </a:solidFill>
              </a:rPr>
              <a:t>Will determine patient and up-front provider costs</a:t>
            </a:r>
          </a:p>
          <a:p>
            <a:pPr marL="800089" lvl="1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/>
                </a:solidFill>
              </a:rPr>
              <a:t>Covered by national program and PrEP-AP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Access and Assistance Programs</a:t>
            </a:r>
          </a:p>
          <a:p>
            <a:pPr marL="800089" lvl="1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/>
                </a:solidFill>
              </a:rPr>
              <a:t>Manufacture programs are often available in US</a:t>
            </a:r>
          </a:p>
          <a:p>
            <a:pPr marL="800089" lvl="1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/>
                </a:solidFill>
              </a:rPr>
              <a:t>Availability through national programs globally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990000"/>
                </a:solidFill>
              </a:rPr>
              <a:t>CAB-LA Cautionary Tale</a:t>
            </a:r>
            <a:r>
              <a:rPr lang="en-US" dirty="0">
                <a:solidFill>
                  <a:srgbClr val="C00000"/>
                </a:solidFill>
              </a:rPr>
              <a:t>: </a:t>
            </a:r>
          </a:p>
          <a:p>
            <a:pPr marL="800089" lvl="1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/>
                </a:solidFill>
              </a:rPr>
              <a:t>Cost/Insurance navigation for CAB-LA is often so complex and time-consuming that access is limited even when it’s “covered”.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0534BC7-7093-48E0-AF20-14F2AFB02506}"/>
              </a:ext>
            </a:extLst>
          </p:cNvPr>
          <p:cNvSpPr txBox="1"/>
          <p:nvPr/>
        </p:nvSpPr>
        <p:spPr>
          <a:xfrm>
            <a:off x="8008883" y="6328382"/>
            <a:ext cx="43862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99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2"/>
              </a:rPr>
              <a:t>https://www.apretudecopayprogram.com/terms-and-conditions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99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99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Neilen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99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et al Ann Intern Med. 2022 Feb 1</a:t>
            </a:r>
          </a:p>
        </p:txBody>
      </p:sp>
      <p:graphicFrame>
        <p:nvGraphicFramePr>
          <p:cNvPr id="8" name="Chart 7" descr="This is a graph showing the estimated 10-year cost of PrEP options. Source: https://www.apretudecopayprogram.com/terms-and-conditions&#10;Neilen et al Ann Intern Med. 2022 Feb 1&#10;">
            <a:extLst>
              <a:ext uri="{FF2B5EF4-FFF2-40B4-BE49-F238E27FC236}">
                <a16:creationId xmlns:a16="http://schemas.microsoft.com/office/drawing/2014/main" id="{66450BFD-113A-4970-9AD6-1F821595BEAC}"/>
              </a:ext>
            </a:extLst>
          </p:cNvPr>
          <p:cNvGraphicFramePr/>
          <p:nvPr/>
        </p:nvGraphicFramePr>
        <p:xfrm>
          <a:off x="8008883" y="1866900"/>
          <a:ext cx="3924882" cy="36405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162555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FCD7B4-59B0-EB1C-AFF1-890F59411B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5166" y="803377"/>
            <a:ext cx="8424178" cy="1402710"/>
          </a:xfrm>
        </p:spPr>
        <p:txBody>
          <a:bodyPr>
            <a:noAutofit/>
          </a:bodyPr>
          <a:lstStyle/>
          <a:p>
            <a:r>
              <a:rPr lang="en-US" sz="3400" dirty="0"/>
              <a:t>Developing a Regional Approach for Equitable  </a:t>
            </a:r>
            <a:br>
              <a:rPr lang="en-US" sz="3400" dirty="0"/>
            </a:br>
            <a:r>
              <a:rPr lang="en-US" sz="3400" dirty="0"/>
              <a:t>  Implementation of Long-Acting Injectable</a:t>
            </a:r>
            <a:br>
              <a:rPr lang="en-US" sz="3400" dirty="0"/>
            </a:br>
            <a:r>
              <a:rPr lang="en-US" sz="3400" dirty="0"/>
              <a:t>    PrEP in the Bay Area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34FE1C-49EC-ADC0-9919-F1EB11C5A55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1000" y="3515847"/>
            <a:ext cx="6744418" cy="350917"/>
          </a:xfrm>
        </p:spPr>
        <p:txBody>
          <a:bodyPr/>
          <a:lstStyle/>
          <a:p>
            <a:r>
              <a:rPr lang="en-US" b="1" dirty="0"/>
              <a:t>Al Liu, MD, MPH </a:t>
            </a:r>
            <a:r>
              <a:rPr lang="en-US" dirty="0"/>
              <a:t>| Bridge HIV, San Francisco Dept. of Public Health</a:t>
            </a:r>
          </a:p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4126C7B-F607-F17A-5E1B-741285298D2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0999" y="3866764"/>
            <a:ext cx="6744419" cy="350917"/>
          </a:xfrm>
        </p:spPr>
        <p:txBody>
          <a:bodyPr/>
          <a:lstStyle/>
          <a:p>
            <a:r>
              <a:rPr lang="en-US" b="1" dirty="0"/>
              <a:t>Kim Koester, PhD</a:t>
            </a:r>
            <a:r>
              <a:rPr lang="en-US" dirty="0"/>
              <a:t> | Center for AIDS Prevention Studies, UCSF</a:t>
            </a:r>
          </a:p>
          <a:p>
            <a:endParaRPr lang="en-US" b="1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358D5D2-AF85-C785-B4DF-9EC1AF220FE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1000" y="4226789"/>
            <a:ext cx="6744419" cy="350917"/>
          </a:xfrm>
        </p:spPr>
        <p:txBody>
          <a:bodyPr/>
          <a:lstStyle/>
          <a:p>
            <a:r>
              <a:rPr lang="en-US" b="1" dirty="0"/>
              <a:t>Cat Dancing Alleyne </a:t>
            </a:r>
            <a:r>
              <a:rPr lang="en-US" dirty="0"/>
              <a:t>| Bridge HIV, San Francisco Dept. of Public Health</a:t>
            </a:r>
          </a:p>
          <a:p>
            <a:endParaRPr lang="en-US" dirty="0"/>
          </a:p>
          <a:p>
            <a:endParaRPr lang="en-US" b="1" dirty="0"/>
          </a:p>
          <a:p>
            <a:endParaRPr lang="en-US" dirty="0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45C05AA6-1296-BC3B-EC7C-32461EB8DDEE}"/>
              </a:ext>
            </a:extLst>
          </p:cNvPr>
          <p:cNvSpPr txBox="1">
            <a:spLocks/>
          </p:cNvSpPr>
          <p:nvPr/>
        </p:nvSpPr>
        <p:spPr>
          <a:xfrm>
            <a:off x="381000" y="4586814"/>
            <a:ext cx="6744419" cy="35091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800" kern="1200">
                <a:solidFill>
                  <a:srgbClr val="444444"/>
                </a:solidFill>
                <a:latin typeface="+mn-lt"/>
                <a:ea typeface="+mn-ea"/>
                <a:cs typeface="+mn-cs"/>
              </a:defRPr>
            </a:lvl1pPr>
            <a:lvl2pPr marL="576263" indent="-1730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/>
              <a:defRPr sz="2000" kern="1200">
                <a:solidFill>
                  <a:srgbClr val="444444"/>
                </a:solidFill>
                <a:latin typeface="+mn-lt"/>
                <a:ea typeface="+mn-ea"/>
                <a:cs typeface="+mn-cs"/>
              </a:defRPr>
            </a:lvl2pPr>
            <a:lvl3pPr marL="1089025" indent="-1730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/>
              <a:defRPr sz="2000" kern="1200">
                <a:solidFill>
                  <a:srgbClr val="444444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/>
              <a:t>Janie Vinson </a:t>
            </a:r>
            <a:r>
              <a:rPr lang="en-US" dirty="0"/>
              <a:t>| Bridge HIV, San Francisco Dept. of Public Health</a:t>
            </a:r>
          </a:p>
          <a:p>
            <a:endParaRPr lang="en-US" b="1" dirty="0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5E23FA01-739A-E403-82CE-DBBF187147CA}"/>
              </a:ext>
            </a:extLst>
          </p:cNvPr>
          <p:cNvGrpSpPr/>
          <p:nvPr/>
        </p:nvGrpSpPr>
        <p:grpSpPr>
          <a:xfrm>
            <a:off x="262299" y="5788289"/>
            <a:ext cx="11441524" cy="796730"/>
            <a:chOff x="150156" y="5788289"/>
            <a:chExt cx="11441524" cy="796730"/>
          </a:xfrm>
        </p:grpSpPr>
        <p:pic>
          <p:nvPicPr>
            <p:cNvPr id="13" name="Picture 2" descr="East Bay Getting to Zero">
              <a:extLst>
                <a:ext uri="{FF2B5EF4-FFF2-40B4-BE49-F238E27FC236}">
                  <a16:creationId xmlns:a16="http://schemas.microsoft.com/office/drawing/2014/main" id="{0E6E745E-B692-344A-48A6-01886DC82BA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6651" y="5804365"/>
              <a:ext cx="1604591" cy="7378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32EA57CF-829B-69D2-2CA7-1431DA9BF09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854431" y="5828555"/>
              <a:ext cx="919135" cy="713655"/>
            </a:xfrm>
            <a:prstGeom prst="rect">
              <a:avLst/>
            </a:prstGeom>
          </p:spPr>
        </p:pic>
        <p:pic>
          <p:nvPicPr>
            <p:cNvPr id="15" name="Picture 3">
              <a:extLst>
                <a:ext uri="{FF2B5EF4-FFF2-40B4-BE49-F238E27FC236}">
                  <a16:creationId xmlns:a16="http://schemas.microsoft.com/office/drawing/2014/main" id="{25FD9FBA-7C90-71BE-42F7-7EF177123FF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46272" y="5788289"/>
              <a:ext cx="1553129" cy="769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16" descr="A blue and white text on a black background&#10;&#10;Description automatically generated">
              <a:extLst>
                <a:ext uri="{FF2B5EF4-FFF2-40B4-BE49-F238E27FC236}">
                  <a16:creationId xmlns:a16="http://schemas.microsoft.com/office/drawing/2014/main" id="{D9C5ECAE-78BF-FDA4-61AA-949DA1B7526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50156" y="5813280"/>
              <a:ext cx="2408980" cy="771739"/>
            </a:xfrm>
            <a:prstGeom prst="rect">
              <a:avLst/>
            </a:prstGeom>
          </p:spPr>
        </p:pic>
        <p:pic>
          <p:nvPicPr>
            <p:cNvPr id="19" name="Picture 18" descr="A blue text on a black background&#10;&#10;Description automatically generated">
              <a:extLst>
                <a:ext uri="{FF2B5EF4-FFF2-40B4-BE49-F238E27FC236}">
                  <a16:creationId xmlns:a16="http://schemas.microsoft.com/office/drawing/2014/main" id="{E6E6EE91-8227-D879-62B5-C6D5CDE880E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736659" y="5862939"/>
              <a:ext cx="855021" cy="555955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52ADADDC-3516-54AF-2230-5E1F13E98C7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8228596" y="5848136"/>
              <a:ext cx="2053033" cy="566674"/>
            </a:xfrm>
            <a:prstGeom prst="rect">
              <a:avLst/>
            </a:prstGeom>
          </p:spPr>
        </p:pic>
      </p:grpSp>
      <p:pic>
        <p:nvPicPr>
          <p:cNvPr id="25" name="Picture 24">
            <a:extLst>
              <a:ext uri="{FF2B5EF4-FFF2-40B4-BE49-F238E27FC236}">
                <a16:creationId xmlns:a16="http://schemas.microsoft.com/office/drawing/2014/main" id="{C32A41C7-A015-EF40-753A-CA869F0C27E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2299" y="605232"/>
            <a:ext cx="3725174" cy="1956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4883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427EEEC-684A-F02C-66AF-B5058F14C871}"/>
              </a:ext>
            </a:extLst>
          </p:cNvPr>
          <p:cNvSpPr txBox="1">
            <a:spLocks/>
          </p:cNvSpPr>
          <p:nvPr/>
        </p:nvSpPr>
        <p:spPr>
          <a:xfrm>
            <a:off x="499973" y="1262944"/>
            <a:ext cx="10123488" cy="60395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kern="1200">
                <a:solidFill>
                  <a:srgbClr val="990000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US" dirty="0"/>
              <a:t>Key prioritized groups for LA-PrEP in Bay Area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B2FEC77F-F5CB-F37B-2656-23D00BA54671}"/>
              </a:ext>
            </a:extLst>
          </p:cNvPr>
          <p:cNvSpPr txBox="1">
            <a:spLocks/>
          </p:cNvSpPr>
          <p:nvPr/>
        </p:nvSpPr>
        <p:spPr>
          <a:xfrm>
            <a:off x="538182" y="2184620"/>
            <a:ext cx="9649614" cy="33449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ts val="26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400" b="0" i="0" kern="1200" spc="-50" baseline="0">
                <a:solidFill>
                  <a:srgbClr val="444444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457189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377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566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754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5943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131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32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509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200"/>
              </a:spcAft>
            </a:pPr>
            <a:r>
              <a:rPr lang="en-US" sz="2800" dirty="0"/>
              <a:t>To promote equitable LA-PrEP implementation by:</a:t>
            </a:r>
          </a:p>
          <a:p>
            <a:pPr marL="457200" indent="-227013">
              <a:buFont typeface="Arial" panose="020B0604020202020204" pitchFamily="34" charset="0"/>
              <a:buChar char="•"/>
            </a:pPr>
            <a:r>
              <a:rPr lang="en-US" sz="2600" i="1" dirty="0"/>
              <a:t>African American individuals</a:t>
            </a:r>
          </a:p>
          <a:p>
            <a:pPr marL="457200" indent="-227013">
              <a:buFont typeface="Arial" panose="020B0604020202020204" pitchFamily="34" charset="0"/>
              <a:buChar char="•"/>
            </a:pPr>
            <a:r>
              <a:rPr lang="en-US" sz="2600" i="1" dirty="0"/>
              <a:t>Latinx individuals</a:t>
            </a:r>
          </a:p>
          <a:p>
            <a:pPr marL="457200" indent="-227013">
              <a:buFont typeface="Arial" panose="020B0604020202020204" pitchFamily="34" charset="0"/>
              <a:buChar char="•"/>
            </a:pPr>
            <a:r>
              <a:rPr lang="en-US" sz="2600" i="1" dirty="0"/>
              <a:t>Cisgender and Transgender women</a:t>
            </a:r>
          </a:p>
          <a:p>
            <a:pPr marL="457200" indent="-227013">
              <a:buFont typeface="Arial" panose="020B0604020202020204" pitchFamily="34" charset="0"/>
              <a:buChar char="•"/>
            </a:pPr>
            <a:r>
              <a:rPr lang="en-US" sz="2600" i="1" dirty="0"/>
              <a:t>People experiencing homelessness </a:t>
            </a:r>
          </a:p>
          <a:p>
            <a:pPr marL="457200" indent="-227013">
              <a:buFont typeface="Arial" panose="020B0604020202020204" pitchFamily="34" charset="0"/>
              <a:buChar char="•"/>
            </a:pPr>
            <a:r>
              <a:rPr lang="en-US" sz="2600" i="1" dirty="0"/>
              <a:t>People who inject drugs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1921236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4338D126-4BFE-B394-A48A-F087415E78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Disclosures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C9C1FA7E-06DD-A427-348B-65DB10F896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 have no relevant financial disclosures to report.</a:t>
            </a:r>
          </a:p>
        </p:txBody>
      </p:sp>
    </p:spTree>
    <p:extLst>
      <p:ext uri="{BB962C8B-B14F-4D97-AF65-F5344CB8AC3E}">
        <p14:creationId xmlns:p14="http://schemas.microsoft.com/office/powerpoint/2010/main" val="42508286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0F658B20-BC5A-A4BA-C706-D89E7D3EC3E5}"/>
              </a:ext>
            </a:extLst>
          </p:cNvPr>
          <p:cNvSpPr txBox="1">
            <a:spLocks/>
          </p:cNvSpPr>
          <p:nvPr/>
        </p:nvSpPr>
        <p:spPr>
          <a:xfrm>
            <a:off x="499973" y="1262944"/>
            <a:ext cx="10123488" cy="60395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kern="1200">
                <a:solidFill>
                  <a:srgbClr val="990000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US" dirty="0"/>
              <a:t>Key Takeaways from BAYLAP Stakeholder and Client Engagement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52276BA5-B189-0D19-32BC-62D06AC37039}"/>
              </a:ext>
            </a:extLst>
          </p:cNvPr>
          <p:cNvSpPr txBox="1">
            <a:spLocks/>
          </p:cNvSpPr>
          <p:nvPr/>
        </p:nvSpPr>
        <p:spPr>
          <a:xfrm>
            <a:off x="779720" y="2948411"/>
            <a:ext cx="11098853" cy="224073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ts val="26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400" b="0" i="0" kern="1200" spc="-50" baseline="0">
                <a:solidFill>
                  <a:srgbClr val="444444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457189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377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566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754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5943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131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32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509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22701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600" dirty="0">
                <a:latin typeface="+mn-lt"/>
              </a:rPr>
              <a:t>High level of enthusiasm for LA-PrEP among stakeholders and clients </a:t>
            </a:r>
          </a:p>
          <a:p>
            <a:pPr marL="457200" indent="-22701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600" dirty="0">
                <a:latin typeface="+mn-lt"/>
              </a:rPr>
              <a:t>Toolkit concept is perceived as having high value among stakeholders</a:t>
            </a:r>
          </a:p>
          <a:p>
            <a:pPr marL="457200" indent="-22701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600" dirty="0">
                <a:latin typeface="+mn-lt"/>
              </a:rPr>
              <a:t>Clients are most concerned about efficacy and access issues</a:t>
            </a:r>
          </a:p>
          <a:p>
            <a:pPr marL="457200" indent="-22701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600" dirty="0">
                <a:latin typeface="+mn-lt"/>
              </a:rPr>
              <a:t>Stakeholders are most concerned about lack of capacity to offer LA-PrEP</a:t>
            </a:r>
            <a:endParaRPr lang="en-US" sz="2600" dirty="0">
              <a:solidFill>
                <a:srgbClr val="44444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613903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28AEBE-BE1C-AC34-F8DB-DD25DB1EED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2045" y="1257301"/>
            <a:ext cx="10515600" cy="609600"/>
          </a:xfrm>
        </p:spPr>
        <p:txBody>
          <a:bodyPr>
            <a:normAutofit fontScale="90000"/>
          </a:bodyPr>
          <a:lstStyle/>
          <a:p>
            <a:r>
              <a:rPr lang="en-US" dirty="0"/>
              <a:t>BAYLAP findings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ECBEE3-BC9E-E326-B475-7CAE86ACF6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" y="2209800"/>
            <a:ext cx="10515600" cy="4244788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Advantages of LA-</a:t>
            </a:r>
            <a:r>
              <a:rPr lang="en-US" dirty="0" err="1"/>
              <a:t>PrEP</a:t>
            </a:r>
            <a:r>
              <a:rPr lang="en-US" dirty="0"/>
              <a:t> for Prioritized Communities</a:t>
            </a:r>
          </a:p>
          <a:p>
            <a:pPr lvl="1"/>
            <a:r>
              <a:rPr lang="en-US" dirty="0"/>
              <a:t>Reduce pill-taking burden, enhanced privacy, reduced stigma</a:t>
            </a:r>
          </a:p>
          <a:p>
            <a:pPr lvl="1"/>
            <a:r>
              <a:rPr lang="en-US" dirty="0"/>
              <a:t>Helpful in clients living in multigenerational households, PEH</a:t>
            </a:r>
          </a:p>
          <a:p>
            <a:r>
              <a:rPr lang="en-US" dirty="0"/>
              <a:t>Lack of awareness of LA-</a:t>
            </a:r>
            <a:r>
              <a:rPr lang="en-US" dirty="0" err="1"/>
              <a:t>PrEP</a:t>
            </a:r>
            <a:r>
              <a:rPr lang="en-US" dirty="0"/>
              <a:t> among clients and providers</a:t>
            </a:r>
          </a:p>
          <a:p>
            <a:pPr lvl="1"/>
            <a:r>
              <a:rPr lang="en-US" dirty="0"/>
              <a:t>No one in peer group talking about it</a:t>
            </a:r>
          </a:p>
          <a:p>
            <a:pPr lvl="1"/>
            <a:r>
              <a:rPr lang="en-US" dirty="0"/>
              <a:t>Questions about where to access it, cost, and side effects and efficacy</a:t>
            </a:r>
          </a:p>
          <a:p>
            <a:r>
              <a:rPr lang="en-US" dirty="0"/>
              <a:t>Importance of social/structural determinants of health</a:t>
            </a:r>
          </a:p>
          <a:p>
            <a:pPr lvl="1"/>
            <a:r>
              <a:rPr lang="en-US" dirty="0"/>
              <a:t>Housing/food insecurity, transportation barriers, care deserts, racism, stigma, immigration status, homophobia/transphobia, language barriers, and cost/insurance </a:t>
            </a:r>
          </a:p>
          <a:p>
            <a:pPr lvl="1"/>
            <a:r>
              <a:rPr lang="en-US" dirty="0"/>
              <a:t>Important to integrate </a:t>
            </a:r>
            <a:r>
              <a:rPr lang="en-US" dirty="0" err="1"/>
              <a:t>PrEP</a:t>
            </a:r>
            <a:r>
              <a:rPr lang="en-US" dirty="0"/>
              <a:t> delivery into programs addressing these determinants to promote equitable uptake and access to </a:t>
            </a:r>
            <a:r>
              <a:rPr lang="en-US" dirty="0" err="1"/>
              <a:t>PrEP</a:t>
            </a:r>
            <a:endParaRPr lang="en-US" dirty="0"/>
          </a:p>
          <a:p>
            <a:pPr lvl="1"/>
            <a:r>
              <a:rPr lang="en-US" dirty="0"/>
              <a:t>For PEH: Services under one roof and available via drop-in, expert phlebotomists, coordinate with Street team, go to the pt and provide services in field</a:t>
            </a:r>
          </a:p>
          <a:p>
            <a:r>
              <a:rPr lang="en-US" dirty="0"/>
              <a:t>Provider and clinic-level barriers to LA-</a:t>
            </a:r>
            <a:r>
              <a:rPr lang="en-US" dirty="0" err="1"/>
              <a:t>PrEP</a:t>
            </a:r>
            <a:r>
              <a:rPr lang="en-US" dirty="0"/>
              <a:t> delivery</a:t>
            </a:r>
          </a:p>
          <a:p>
            <a:pPr lvl="1"/>
            <a:r>
              <a:rPr lang="en-US" dirty="0"/>
              <a:t>Lack of clinic systems, workflows, and clinic staffing in place for delivery of LA-</a:t>
            </a:r>
            <a:r>
              <a:rPr lang="en-US" dirty="0" err="1"/>
              <a:t>PrEP</a:t>
            </a:r>
            <a:endParaRPr lang="en-US" dirty="0"/>
          </a:p>
          <a:p>
            <a:pPr lvl="1"/>
            <a:r>
              <a:rPr lang="en-US" dirty="0"/>
              <a:t>Insurance challenge as a major barrier to LA-</a:t>
            </a:r>
            <a:r>
              <a:rPr lang="en-US" dirty="0" err="1"/>
              <a:t>PrEP</a:t>
            </a:r>
            <a:r>
              <a:rPr lang="en-US" dirty="0"/>
              <a:t> delivery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3173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28AEBE-BE1C-AC34-F8DB-DD25DB1EED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2045" y="1257301"/>
            <a:ext cx="10515600" cy="609600"/>
          </a:xfrm>
        </p:spPr>
        <p:txBody>
          <a:bodyPr>
            <a:normAutofit fontScale="90000"/>
          </a:bodyPr>
          <a:lstStyle/>
          <a:p>
            <a:r>
              <a:rPr lang="en-US" dirty="0"/>
              <a:t>BAYLAP Recommendations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ECBEE3-BC9E-E326-B475-7CAE86ACF6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" y="2209799"/>
            <a:ext cx="10515600" cy="3846755"/>
          </a:xfrm>
        </p:spPr>
        <p:txBody>
          <a:bodyPr>
            <a:normAutofit fontScale="92500"/>
          </a:bodyPr>
          <a:lstStyle/>
          <a:p>
            <a:r>
              <a:rPr lang="en-US" dirty="0"/>
              <a:t>Need for simple, easy-to-understand </a:t>
            </a:r>
            <a:r>
              <a:rPr lang="en-US" dirty="0">
                <a:solidFill>
                  <a:srgbClr val="00B050"/>
                </a:solidFill>
              </a:rPr>
              <a:t>patient-facing educational materials and campaigns </a:t>
            </a:r>
            <a:r>
              <a:rPr lang="en-US" dirty="0"/>
              <a:t>to increase knowledge about LA-</a:t>
            </a:r>
            <a:r>
              <a:rPr lang="en-US" dirty="0" err="1"/>
              <a:t>PrEP</a:t>
            </a:r>
            <a:endParaRPr lang="en-US" dirty="0"/>
          </a:p>
          <a:p>
            <a:r>
              <a:rPr lang="en-US" dirty="0"/>
              <a:t>Importance of the role of </a:t>
            </a:r>
            <a:r>
              <a:rPr lang="en-US" dirty="0">
                <a:solidFill>
                  <a:srgbClr val="00B050"/>
                </a:solidFill>
              </a:rPr>
              <a:t>trusted </a:t>
            </a:r>
            <a:r>
              <a:rPr lang="en-US" dirty="0" err="1">
                <a:solidFill>
                  <a:srgbClr val="00B050"/>
                </a:solidFill>
              </a:rPr>
              <a:t>PrEP</a:t>
            </a:r>
            <a:r>
              <a:rPr lang="en-US" dirty="0">
                <a:solidFill>
                  <a:srgbClr val="00B050"/>
                </a:solidFill>
              </a:rPr>
              <a:t> navigators and providers</a:t>
            </a:r>
          </a:p>
          <a:p>
            <a:r>
              <a:rPr lang="en-US" dirty="0">
                <a:solidFill>
                  <a:srgbClr val="00B050"/>
                </a:solidFill>
              </a:rPr>
              <a:t>Need for multiple access points </a:t>
            </a:r>
            <a:r>
              <a:rPr lang="en-US" dirty="0"/>
              <a:t>for LA-</a:t>
            </a:r>
            <a:r>
              <a:rPr lang="en-US" dirty="0" err="1"/>
              <a:t>PrEP</a:t>
            </a:r>
            <a:r>
              <a:rPr lang="en-US" dirty="0"/>
              <a:t>, including community clinics, hospitals, pharmacies, and mobile clinics/sites to reduce access barriers</a:t>
            </a:r>
          </a:p>
          <a:p>
            <a:r>
              <a:rPr lang="en-US" dirty="0">
                <a:solidFill>
                  <a:srgbClr val="00B050"/>
                </a:solidFill>
              </a:rPr>
              <a:t>Develop workflows </a:t>
            </a:r>
            <a:r>
              <a:rPr lang="en-US" dirty="0"/>
              <a:t>with clear delineation of roles and responsibilities</a:t>
            </a:r>
          </a:p>
          <a:p>
            <a:r>
              <a:rPr lang="en-US" dirty="0">
                <a:solidFill>
                  <a:srgbClr val="00B050"/>
                </a:solidFill>
              </a:rPr>
              <a:t>Develop provider trainings </a:t>
            </a:r>
            <a:r>
              <a:rPr lang="en-US" dirty="0"/>
              <a:t>on LA-</a:t>
            </a:r>
            <a:r>
              <a:rPr lang="en-US" dirty="0" err="1"/>
              <a:t>PrEP</a:t>
            </a:r>
            <a:r>
              <a:rPr lang="en-US" dirty="0"/>
              <a:t> prescribing, counseling, and insurance navigation</a:t>
            </a:r>
          </a:p>
          <a:p>
            <a:r>
              <a:rPr lang="en-US" dirty="0">
                <a:solidFill>
                  <a:srgbClr val="00B050"/>
                </a:solidFill>
              </a:rPr>
              <a:t>Provide regular check-ins </a:t>
            </a:r>
            <a:r>
              <a:rPr lang="en-US" dirty="0"/>
              <a:t>with patients between injection visits, transportation support to/from clinics, ongoing insurance navigation support, support from community pharmacists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420573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60BCAF05-607C-EE71-EEE3-12E5E217C3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93" y="2086984"/>
            <a:ext cx="5370781" cy="401139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C8A6EFC-8B34-0BA7-2150-046F3837D0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9874" y="1841604"/>
            <a:ext cx="3307625" cy="425677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4D19C75-CB9D-E3E7-BF22-746E848A9C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77499" y="1917670"/>
            <a:ext cx="3446601" cy="410463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28387073-79EB-1921-E475-A7E23D59E6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9973" y="1262944"/>
            <a:ext cx="10123488" cy="603956"/>
          </a:xfrm>
        </p:spPr>
        <p:txBody>
          <a:bodyPr>
            <a:normAutofit fontScale="90000"/>
          </a:bodyPr>
          <a:lstStyle/>
          <a:p>
            <a:r>
              <a:rPr lang="en-US" dirty="0"/>
              <a:t>Example Provider Tools</a:t>
            </a:r>
          </a:p>
        </p:txBody>
      </p:sp>
    </p:spTree>
    <p:extLst>
      <p:ext uri="{BB962C8B-B14F-4D97-AF65-F5344CB8AC3E}">
        <p14:creationId xmlns:p14="http://schemas.microsoft.com/office/powerpoint/2010/main" val="1595925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9972" y="1262944"/>
            <a:ext cx="10674533" cy="603956"/>
          </a:xfrm>
        </p:spPr>
        <p:txBody>
          <a:bodyPr/>
          <a:lstStyle/>
          <a:p>
            <a:r>
              <a:rPr lang="en-US" dirty="0"/>
              <a:t>Universal PrEP Discussion Recommendation in US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0B17F9-02F1-4D88-8E59-14A1334A4F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9973" y="2212221"/>
            <a:ext cx="5111153" cy="3790483"/>
          </a:xfrm>
        </p:spPr>
        <p:txBody>
          <a:bodyPr/>
          <a:lstStyle/>
          <a:p>
            <a:r>
              <a:rPr lang="en-US" dirty="0"/>
              <a:t>All sexually active adults and adolescents should have PrEP discussed/considered as an option</a:t>
            </a:r>
          </a:p>
        </p:txBody>
      </p:sp>
      <p:graphicFrame>
        <p:nvGraphicFramePr>
          <p:cNvPr id="8" name="Table 8">
            <a:extLst>
              <a:ext uri="{FF2B5EF4-FFF2-40B4-BE49-F238E27FC236}">
                <a16:creationId xmlns:a16="http://schemas.microsoft.com/office/drawing/2014/main" id="{C107782A-5264-4FCE-A826-555099291B7F}"/>
              </a:ext>
            </a:extLst>
          </p:cNvPr>
          <p:cNvGraphicFramePr>
            <a:graphicFrameLocks noGrp="1"/>
          </p:cNvGraphicFramePr>
          <p:nvPr/>
        </p:nvGraphicFramePr>
        <p:xfrm>
          <a:off x="5561717" y="2529225"/>
          <a:ext cx="6545855" cy="2860040"/>
        </p:xfrm>
        <a:graphic>
          <a:graphicData uri="http://schemas.openxmlformats.org/drawingml/2006/table">
            <a:tbl>
              <a:tblPr firstRow="1" bandRow="1">
                <a:tableStyleId>{8EC20E35-A176-4012-BC5E-935CFFF8708E}</a:tableStyleId>
              </a:tblPr>
              <a:tblGrid>
                <a:gridCol w="1904585">
                  <a:extLst>
                    <a:ext uri="{9D8B030D-6E8A-4147-A177-3AD203B41FA5}">
                      <a16:colId xmlns:a16="http://schemas.microsoft.com/office/drawing/2014/main" val="777443779"/>
                    </a:ext>
                  </a:extLst>
                </a:gridCol>
                <a:gridCol w="1176475">
                  <a:extLst>
                    <a:ext uri="{9D8B030D-6E8A-4147-A177-3AD203B41FA5}">
                      <a16:colId xmlns:a16="http://schemas.microsoft.com/office/drawing/2014/main" val="2249273060"/>
                    </a:ext>
                  </a:extLst>
                </a:gridCol>
                <a:gridCol w="1166588">
                  <a:extLst>
                    <a:ext uri="{9D8B030D-6E8A-4147-A177-3AD203B41FA5}">
                      <a16:colId xmlns:a16="http://schemas.microsoft.com/office/drawing/2014/main" val="765067100"/>
                    </a:ext>
                  </a:extLst>
                </a:gridCol>
                <a:gridCol w="1216020">
                  <a:extLst>
                    <a:ext uri="{9D8B030D-6E8A-4147-A177-3AD203B41FA5}">
                      <a16:colId xmlns:a16="http://schemas.microsoft.com/office/drawing/2014/main" val="3398590656"/>
                    </a:ext>
                  </a:extLst>
                </a:gridCol>
                <a:gridCol w="1082187">
                  <a:extLst>
                    <a:ext uri="{9D8B030D-6E8A-4147-A177-3AD203B41FA5}">
                      <a16:colId xmlns:a16="http://schemas.microsoft.com/office/drawing/2014/main" val="159045936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Daily Oral TDF/FTC</a:t>
                      </a:r>
                      <a:endParaRPr lang="en-US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Daily Oral TAF/FTC</a:t>
                      </a:r>
                      <a:endParaRPr lang="en-US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2-1-1 Oral TDF/FTC</a:t>
                      </a:r>
                      <a:endParaRPr lang="en-US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CAB-LA</a:t>
                      </a:r>
                      <a:endParaRPr lang="en-US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82232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/>
                          </a:solidFill>
                        </a:rPr>
                        <a:t>Cis Men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tx2"/>
                          </a:solidFill>
                        </a:rPr>
                        <a:t>√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tx2"/>
                          </a:solidFill>
                        </a:rPr>
                        <a:t>√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tx2"/>
                          </a:solidFill>
                        </a:rPr>
                        <a:t>√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tx2"/>
                          </a:solidFill>
                        </a:rPr>
                        <a:t>√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1898885"/>
                  </a:ext>
                </a:extLst>
              </a:tr>
              <a:tr h="364343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/>
                          </a:solidFill>
                        </a:rPr>
                        <a:t>Cis Women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tx2"/>
                          </a:solidFill>
                        </a:rPr>
                        <a:t>√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tx2"/>
                          </a:solidFill>
                        </a:rPr>
                        <a:t>√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7562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/>
                          </a:solidFill>
                        </a:rPr>
                        <a:t>Trans women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tx2"/>
                          </a:solidFill>
                        </a:rPr>
                        <a:t>√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tx2"/>
                          </a:solidFill>
                        </a:rPr>
                        <a:t>√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>
                          <a:solidFill>
                            <a:schemeClr val="tx2"/>
                          </a:solidFill>
                        </a:rPr>
                        <a:t>(√)</a:t>
                      </a:r>
                      <a:endParaRPr lang="en-US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tx2"/>
                          </a:solidFill>
                        </a:rPr>
                        <a:t>√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36364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/>
                          </a:solidFill>
                        </a:rPr>
                        <a:t>Trans men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tx2"/>
                          </a:solidFill>
                        </a:rPr>
                        <a:t>√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tx2"/>
                          </a:solidFill>
                        </a:rPr>
                        <a:t>√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96264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/>
                          </a:solidFill>
                        </a:rPr>
                        <a:t>PWID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tx2"/>
                          </a:solidFill>
                        </a:rPr>
                        <a:t>√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012462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/>
                          </a:solidFill>
                        </a:rPr>
                        <a:t>Renal </a:t>
                      </a:r>
                      <a:r>
                        <a:rPr lang="en-US" dirty="0" err="1">
                          <a:solidFill>
                            <a:schemeClr val="tx2"/>
                          </a:solidFill>
                        </a:rPr>
                        <a:t>dz</a:t>
                      </a:r>
                      <a:r>
                        <a:rPr lang="en-US" dirty="0">
                          <a:solidFill>
                            <a:schemeClr val="tx2"/>
                          </a:solidFill>
                        </a:rPr>
                        <a:t> (↓</a:t>
                      </a:r>
                      <a:r>
                        <a:rPr lang="en-US" dirty="0" err="1">
                          <a:solidFill>
                            <a:schemeClr val="tx2"/>
                          </a:solidFill>
                        </a:rPr>
                        <a:t>CrCl</a:t>
                      </a:r>
                      <a:r>
                        <a:rPr lang="en-US" dirty="0">
                          <a:solidFill>
                            <a:schemeClr val="tx2"/>
                          </a:solidFill>
                        </a:rPr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tx2"/>
                          </a:solidFill>
                        </a:rPr>
                        <a:t>√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tx2"/>
                          </a:solidFill>
                        </a:rPr>
                        <a:t>√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614377"/>
                  </a:ext>
                </a:extLst>
              </a:tr>
            </a:tbl>
          </a:graphicData>
        </a:graphic>
      </p:graphicFrame>
      <p:pic>
        <p:nvPicPr>
          <p:cNvPr id="10" name="Picture 9">
            <a:extLst>
              <a:ext uri="{FF2B5EF4-FFF2-40B4-BE49-F238E27FC236}">
                <a16:creationId xmlns:a16="http://schemas.microsoft.com/office/drawing/2014/main" id="{2C2EF2C0-5E19-47F6-B73F-657937E736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024" y="3488112"/>
            <a:ext cx="4858439" cy="2514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017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Providing Choice In PrEP </a:t>
            </a:r>
            <a:r>
              <a:rPr lang="en-US"/>
              <a:t>– Lessons </a:t>
            </a:r>
            <a:r>
              <a:rPr lang="en-US" dirty="0"/>
              <a:t>from Contraception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39839" y="2815655"/>
            <a:ext cx="6149719" cy="3790483"/>
          </a:xfrm>
        </p:spPr>
        <p:txBody>
          <a:bodyPr/>
          <a:lstStyle/>
          <a:p>
            <a:r>
              <a:rPr lang="en-US" dirty="0">
                <a:solidFill>
                  <a:schemeClr val="tx2"/>
                </a:solidFill>
              </a:rPr>
              <a:t>Contraception Example:</a:t>
            </a:r>
          </a:p>
          <a:p>
            <a:pPr marL="800089" lvl="1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/>
                </a:solidFill>
              </a:rPr>
              <a:t>No single method serves the needs of every subgroup.</a:t>
            </a:r>
          </a:p>
          <a:p>
            <a:pPr marL="800089" lvl="1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/>
                </a:solidFill>
              </a:rPr>
              <a:t>Greater use when more methods are available to more people. </a:t>
            </a:r>
          </a:p>
          <a:p>
            <a:pPr marL="800089" lvl="1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Each additional option associated with 4-8% increase in uptake.  </a:t>
            </a:r>
          </a:p>
          <a:p>
            <a:pPr marL="800089" lvl="1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/>
                </a:solidFill>
              </a:rPr>
              <a:t>HCP are integral to increasing uptake of long-acting contraception</a:t>
            </a:r>
          </a:p>
        </p:txBody>
      </p:sp>
      <p:pic>
        <p:nvPicPr>
          <p:cNvPr id="5" name="Picture 4" descr="This is an image of a graph showing the relationship between MCPR for 113 surveyed countries and number of available &lt;contraception&gt; methods. Source: Ross J, Stover J. Use of modern contraception increases when more methods become available: analysis of evidence from 1982-2009. Glob Health Sci Pract. 2013 Jul 26;1(2):203-12; Mahony H et al. Social Network Influences on Young Women's Choice to Use Long-Acting Reversible Contraception: A Systematic Review. J Midwifery Womens Health. 2021 Nov;66(6):758-771&#10;Ross J, Stover J. Use of modern contraception increases when more methods become available: analysis of evidence from 1982-2009. Glob Health Sci Pract. 2013 Jul 26;1(2):203-12; Mahony H et al. Social Network Influences on Young Women's Choice to Use Long-Acting Reversible Contraception: A Systematic Review. J Midwifery Womens Health. 2021 Nov;66(6):758-771&#10;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9558" y="2216247"/>
            <a:ext cx="4829101" cy="407768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76726" y="6269119"/>
            <a:ext cx="112419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Ross J, Stover J. Use of modern contraception increases when more methods become available: analysis of evidence from 1982-2009. Glob Health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Sci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Pract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2013 Jul 26;1(2):203-12;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Mahony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H et al. Social Network Influences on Young Women's Choice to Use Long-Acting Reversible Contraception: A Systematic Review. J Midwifery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Womens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Health. 2021 Nov;66(6):758-771</a:t>
            </a:r>
          </a:p>
        </p:txBody>
      </p:sp>
    </p:spTree>
    <p:extLst>
      <p:ext uri="{BB962C8B-B14F-4D97-AF65-F5344CB8AC3E}">
        <p14:creationId xmlns:p14="http://schemas.microsoft.com/office/powerpoint/2010/main" val="234475024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E314F5-3BE0-7168-7F02-70020CAC43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PrEP Choice Dynamic HIV Prevention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47E690-0B0D-7E9A-9C7D-119CE5F1E6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A3F2EE1-F314-B122-F548-6AC90E2FCDD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-715"/>
          <a:stretch/>
        </p:blipFill>
        <p:spPr>
          <a:xfrm>
            <a:off x="690464" y="2138039"/>
            <a:ext cx="6380584" cy="360402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A3BA866-EE5F-DD41-4643-A6ED74A231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35832" y="2426354"/>
            <a:ext cx="7056168" cy="403892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13FD6E7-F20A-D693-3000-04A1AF482E06}"/>
              </a:ext>
            </a:extLst>
          </p:cNvPr>
          <p:cNvSpPr txBox="1"/>
          <p:nvPr/>
        </p:nvSpPr>
        <p:spPr>
          <a:xfrm>
            <a:off x="9125339" y="6465278"/>
            <a:ext cx="29391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Moses, et al. CROI 2024 #172</a:t>
            </a:r>
          </a:p>
        </p:txBody>
      </p:sp>
    </p:spTree>
    <p:extLst>
      <p:ext uri="{BB962C8B-B14F-4D97-AF65-F5344CB8AC3E}">
        <p14:creationId xmlns:p14="http://schemas.microsoft.com/office/powerpoint/2010/main" val="3361300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CE8064-C34D-4973-40BC-951DE898C1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Are we doing better with STIs?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68304E-584C-6DE9-6E9E-0CE3A51270F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241599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A07B63-2D71-D468-E315-486D3264A3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94709E8-B99B-981F-FEAD-B81DD054AA2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7823"/>
          <a:stretch/>
        </p:blipFill>
        <p:spPr>
          <a:xfrm>
            <a:off x="1023769" y="855577"/>
            <a:ext cx="10144461" cy="553873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F0CBB91-CE4E-B4FD-507C-DB60530C0BF9}"/>
              </a:ext>
            </a:extLst>
          </p:cNvPr>
          <p:cNvSpPr txBox="1"/>
          <p:nvPr/>
        </p:nvSpPr>
        <p:spPr>
          <a:xfrm>
            <a:off x="6818506" y="6458202"/>
            <a:ext cx="50242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99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https://www.cdc.gov/std/statistics/infographic.htm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D19C9693-E8CC-AFE5-F3DA-53A432EEF8BA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/>
            <a:fld id="{CE8EFBC1-741D-4A40-B928-922A7F4E1C7A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cs typeface="Arial"/>
                <a:sym typeface="Arial"/>
              </a:rPr>
              <a:pPr defTabSz="914377"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454416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9833"/>
            <a:ext cx="10972800" cy="1005635"/>
          </a:xfrm>
        </p:spPr>
        <p:txBody>
          <a:bodyPr/>
          <a:lstStyle/>
          <a:p>
            <a:r>
              <a:t>Primary and Secondary Syphilis — Reported Cases by Sex and Sex of Sex Partners, United States, 2013–2022</a:t>
            </a:r>
          </a:p>
        </p:txBody>
      </p:sp>
      <p:pic>
        <p:nvPicPr>
          <p:cNvPr id="3" name="Picture 1" descr="Ribbon plot showing reported cases of primary and secondary syphilis by sex and sex of sex partners during 2013 to 2022.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099734" y="1354667"/>
            <a:ext cx="7992533" cy="4284133"/>
          </a:xfrm>
          <a:prstGeom prst="rect">
            <a:avLst/>
          </a:prstGeom>
          <a:noFill/>
          <a:ln w="9525">
            <a:noFill/>
            <a:headEnd/>
            <a:tailEnd/>
          </a:ln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b="1"/>
              <a:t>ACRONYMS:</a:t>
            </a:r>
            <a:r>
              <a:t> MSM = Men who have sex with men; MSU = Men with unknown sex of sex partners; MSW = Men who have sex with women only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6D0E2D54-0AA6-CFB7-A9E4-B59C8E4EC1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well (or poorly) are we doing?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8A44EE4-3781-BF32-FC3B-4A9F88428B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5758" y="1984073"/>
            <a:ext cx="8660483" cy="4873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26670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5A05C314-5000-E95C-AD9C-56D99273F3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 52">
            <a:extLst>
              <a:ext uri="{FF2B5EF4-FFF2-40B4-BE49-F238E27FC236}">
                <a16:creationId xmlns:a16="http://schemas.microsoft.com/office/drawing/2014/main" id="{89F8E1E1-846C-053B-5589-752EDD8991C0}"/>
              </a:ext>
            </a:extLst>
          </p:cNvPr>
          <p:cNvSpPr/>
          <p:nvPr/>
        </p:nvSpPr>
        <p:spPr>
          <a:xfrm>
            <a:off x="1043771" y="2491991"/>
            <a:ext cx="10352439" cy="427509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FE1F1B5-FFBF-787B-2689-900A0C721821}"/>
              </a:ext>
            </a:extLst>
          </p:cNvPr>
          <p:cNvSpPr txBox="1"/>
          <p:nvPr/>
        </p:nvSpPr>
        <p:spPr>
          <a:xfrm>
            <a:off x="2772250" y="1018461"/>
            <a:ext cx="2746211" cy="9233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MSM &amp; TW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iving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with HIV </a:t>
            </a: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or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without HIV on PrEP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A3166E8-642D-2177-0E89-90D0C17DE656}"/>
              </a:ext>
            </a:extLst>
          </p:cNvPr>
          <p:cNvGraphicFramePr>
            <a:graphicFrameLocks noGrp="1"/>
          </p:cNvGraphicFramePr>
          <p:nvPr/>
        </p:nvGraphicFramePr>
        <p:xfrm>
          <a:off x="7459584" y="1617326"/>
          <a:ext cx="4272865" cy="312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7254">
                  <a:extLst>
                    <a:ext uri="{9D8B030D-6E8A-4147-A177-3AD203B41FA5}">
                      <a16:colId xmlns:a16="http://schemas.microsoft.com/office/drawing/2014/main" val="195022035"/>
                    </a:ext>
                  </a:extLst>
                </a:gridCol>
                <a:gridCol w="813515">
                  <a:extLst>
                    <a:ext uri="{9D8B030D-6E8A-4147-A177-3AD203B41FA5}">
                      <a16:colId xmlns:a16="http://schemas.microsoft.com/office/drawing/2014/main" val="2455611889"/>
                    </a:ext>
                  </a:extLst>
                </a:gridCol>
                <a:gridCol w="840187">
                  <a:extLst>
                    <a:ext uri="{9D8B030D-6E8A-4147-A177-3AD203B41FA5}">
                      <a16:colId xmlns:a16="http://schemas.microsoft.com/office/drawing/2014/main" val="1282927137"/>
                    </a:ext>
                  </a:extLst>
                </a:gridCol>
                <a:gridCol w="807336">
                  <a:extLst>
                    <a:ext uri="{9D8B030D-6E8A-4147-A177-3AD203B41FA5}">
                      <a16:colId xmlns:a16="http://schemas.microsoft.com/office/drawing/2014/main" val="2298365081"/>
                    </a:ext>
                  </a:extLst>
                </a:gridCol>
                <a:gridCol w="854573">
                  <a:extLst>
                    <a:ext uri="{9D8B030D-6E8A-4147-A177-3AD203B41FA5}">
                      <a16:colId xmlns:a16="http://schemas.microsoft.com/office/drawing/2014/main" val="3679663058"/>
                    </a:ext>
                  </a:extLst>
                </a:gridCol>
              </a:tblGrid>
              <a:tr h="282959">
                <a:tc>
                  <a:txBody>
                    <a:bodyPr/>
                    <a:lstStyle/>
                    <a:p>
                      <a:pPr algn="ctr"/>
                      <a:r>
                        <a:rPr lang="en-US" sz="1600" b="1" i="0" baseline="0" dirty="0">
                          <a:solidFill>
                            <a:schemeClr val="bg1"/>
                          </a:solidFill>
                        </a:rPr>
                        <a:t>No PEP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90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b="1" i="0" baseline="0" dirty="0">
                        <a:solidFill>
                          <a:schemeClr val="bg1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90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b="1" i="0" baseline="0" dirty="0">
                        <a:solidFill>
                          <a:schemeClr val="bg1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90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b="1" i="0" baseline="0" dirty="0">
                        <a:solidFill>
                          <a:schemeClr val="bg1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90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b="1" i="0" baseline="0" dirty="0">
                        <a:solidFill>
                          <a:schemeClr val="bg1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90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5043989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1146D09F-5BCE-0194-0AC6-7EDCE26567CE}"/>
              </a:ext>
            </a:extLst>
          </p:cNvPr>
          <p:cNvSpPr txBox="1"/>
          <p:nvPr/>
        </p:nvSpPr>
        <p:spPr>
          <a:xfrm>
            <a:off x="7403363" y="1904058"/>
            <a:ext cx="46199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Month            0                3                  6                  9                 12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C00DEA3E-FB94-4C00-F0B4-8267E53863FF}"/>
              </a:ext>
            </a:extLst>
          </p:cNvPr>
          <p:cNvCxnSpPr>
            <a:cxnSpLocks/>
            <a:stCxn id="10" idx="1"/>
            <a:endCxn id="24" idx="1"/>
          </p:cNvCxnSpPr>
          <p:nvPr/>
        </p:nvCxnSpPr>
        <p:spPr>
          <a:xfrm flipV="1">
            <a:off x="7002121" y="1200626"/>
            <a:ext cx="452805" cy="258361"/>
          </a:xfrm>
          <a:prstGeom prst="straightConnector1">
            <a:avLst/>
          </a:prstGeom>
          <a:ln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2ABBCEF4-6313-ACA4-4BB6-8C79CAB702D5}"/>
              </a:ext>
            </a:extLst>
          </p:cNvPr>
          <p:cNvCxnSpPr>
            <a:cxnSpLocks/>
          </p:cNvCxnSpPr>
          <p:nvPr/>
        </p:nvCxnSpPr>
        <p:spPr>
          <a:xfrm>
            <a:off x="6962361" y="1541622"/>
            <a:ext cx="482591" cy="257327"/>
          </a:xfrm>
          <a:prstGeom prst="straightConnector1">
            <a:avLst/>
          </a:prstGeom>
          <a:ln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EC044BA0-FE0A-8CEB-71E3-BF492783E56F}"/>
              </a:ext>
            </a:extLst>
          </p:cNvPr>
          <p:cNvSpPr txBox="1"/>
          <p:nvPr/>
        </p:nvSpPr>
        <p:spPr>
          <a:xfrm>
            <a:off x="4936273" y="1279070"/>
            <a:ext cx="25674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2:1 randomization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2BCE2FD3-8ACD-A0B6-14FD-5FC5DF4C4DC5}"/>
              </a:ext>
            </a:extLst>
          </p:cNvPr>
          <p:cNvSpPr/>
          <p:nvPr/>
        </p:nvSpPr>
        <p:spPr>
          <a:xfrm flipH="1">
            <a:off x="6906132" y="1443790"/>
            <a:ext cx="112458" cy="103770"/>
          </a:xfrm>
          <a:prstGeom prst="ellipse">
            <a:avLst/>
          </a:prstGeom>
          <a:solidFill>
            <a:schemeClr val="accent1"/>
          </a:solidFill>
          <a:ln>
            <a:solidFill>
              <a:srgbClr val="0763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Up Arrow 25">
            <a:extLst>
              <a:ext uri="{FF2B5EF4-FFF2-40B4-BE49-F238E27FC236}">
                <a16:creationId xmlns:a16="http://schemas.microsoft.com/office/drawing/2014/main" id="{2E77AD1E-2F39-5448-8568-B2D2F3EC7109}"/>
              </a:ext>
            </a:extLst>
          </p:cNvPr>
          <p:cNvSpPr/>
          <p:nvPr/>
        </p:nvSpPr>
        <p:spPr>
          <a:xfrm flipH="1">
            <a:off x="8457389" y="2178963"/>
            <a:ext cx="96386" cy="212605"/>
          </a:xfrm>
          <a:prstGeom prst="upArrow">
            <a:avLst/>
          </a:prstGeom>
          <a:solidFill>
            <a:srgbClr val="FF890E"/>
          </a:solidFill>
          <a:ln>
            <a:solidFill>
              <a:srgbClr val="FF89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ED7D31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Up Arrow 30">
            <a:extLst>
              <a:ext uri="{FF2B5EF4-FFF2-40B4-BE49-F238E27FC236}">
                <a16:creationId xmlns:a16="http://schemas.microsoft.com/office/drawing/2014/main" id="{3F0153F4-3A8B-106D-95D0-E3A64D190FD3}"/>
              </a:ext>
            </a:extLst>
          </p:cNvPr>
          <p:cNvSpPr/>
          <p:nvPr/>
        </p:nvSpPr>
        <p:spPr>
          <a:xfrm>
            <a:off x="10817293" y="2178964"/>
            <a:ext cx="96387" cy="201800"/>
          </a:xfrm>
          <a:prstGeom prst="upArrow">
            <a:avLst/>
          </a:prstGeom>
          <a:solidFill>
            <a:srgbClr val="FF890E"/>
          </a:solidFill>
          <a:ln>
            <a:solidFill>
              <a:srgbClr val="FF89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ED7D31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C9558AD3-8A0C-AA0D-1195-9C75B799594E}"/>
              </a:ext>
            </a:extLst>
          </p:cNvPr>
          <p:cNvSpPr txBox="1"/>
          <p:nvPr/>
        </p:nvSpPr>
        <p:spPr>
          <a:xfrm>
            <a:off x="7273044" y="2184191"/>
            <a:ext cx="11941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890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STI testing</a:t>
            </a:r>
          </a:p>
        </p:txBody>
      </p:sp>
      <p:graphicFrame>
        <p:nvGraphicFramePr>
          <p:cNvPr id="24" name="Table 23">
            <a:extLst>
              <a:ext uri="{FF2B5EF4-FFF2-40B4-BE49-F238E27FC236}">
                <a16:creationId xmlns:a16="http://schemas.microsoft.com/office/drawing/2014/main" id="{1C164D52-AD21-3214-D072-48351AC8930F}"/>
              </a:ext>
            </a:extLst>
          </p:cNvPr>
          <p:cNvGraphicFramePr>
            <a:graphicFrameLocks noGrp="1"/>
          </p:cNvGraphicFramePr>
          <p:nvPr/>
        </p:nvGraphicFramePr>
        <p:xfrm>
          <a:off x="7454926" y="926306"/>
          <a:ext cx="4245910" cy="548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1215">
                  <a:extLst>
                    <a:ext uri="{9D8B030D-6E8A-4147-A177-3AD203B41FA5}">
                      <a16:colId xmlns:a16="http://schemas.microsoft.com/office/drawing/2014/main" val="195022035"/>
                    </a:ext>
                  </a:extLst>
                </a:gridCol>
                <a:gridCol w="808383">
                  <a:extLst>
                    <a:ext uri="{9D8B030D-6E8A-4147-A177-3AD203B41FA5}">
                      <a16:colId xmlns:a16="http://schemas.microsoft.com/office/drawing/2014/main" val="2455611889"/>
                    </a:ext>
                  </a:extLst>
                </a:gridCol>
                <a:gridCol w="834887">
                  <a:extLst>
                    <a:ext uri="{9D8B030D-6E8A-4147-A177-3AD203B41FA5}">
                      <a16:colId xmlns:a16="http://schemas.microsoft.com/office/drawing/2014/main" val="1282927137"/>
                    </a:ext>
                  </a:extLst>
                </a:gridCol>
                <a:gridCol w="802243">
                  <a:extLst>
                    <a:ext uri="{9D8B030D-6E8A-4147-A177-3AD203B41FA5}">
                      <a16:colId xmlns:a16="http://schemas.microsoft.com/office/drawing/2014/main" val="2298365081"/>
                    </a:ext>
                  </a:extLst>
                </a:gridCol>
                <a:gridCol w="849182">
                  <a:extLst>
                    <a:ext uri="{9D8B030D-6E8A-4147-A177-3AD203B41FA5}">
                      <a16:colId xmlns:a16="http://schemas.microsoft.com/office/drawing/2014/main" val="3679663058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chemeClr val="bg1"/>
                          </a:solidFill>
                        </a:rPr>
                        <a:t>Doxy PEP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5043989"/>
                  </a:ext>
                </a:extLst>
              </a:tr>
            </a:tbl>
          </a:graphicData>
        </a:graphic>
      </p:graphicFrame>
      <p:sp>
        <p:nvSpPr>
          <p:cNvPr id="74" name="Up Arrow 25">
            <a:extLst>
              <a:ext uri="{FF2B5EF4-FFF2-40B4-BE49-F238E27FC236}">
                <a16:creationId xmlns:a16="http://schemas.microsoft.com/office/drawing/2014/main" id="{24025CAD-AD1E-DB58-2642-B08EF70142CC}"/>
              </a:ext>
            </a:extLst>
          </p:cNvPr>
          <p:cNvSpPr/>
          <p:nvPr/>
        </p:nvSpPr>
        <p:spPr>
          <a:xfrm>
            <a:off x="10004141" y="2178964"/>
            <a:ext cx="96387" cy="201800"/>
          </a:xfrm>
          <a:prstGeom prst="upArrow">
            <a:avLst/>
          </a:prstGeom>
          <a:solidFill>
            <a:srgbClr val="FF890E"/>
          </a:solidFill>
          <a:ln>
            <a:solidFill>
              <a:srgbClr val="FF89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ED7D31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5" name="Up Arrow 25">
            <a:extLst>
              <a:ext uri="{FF2B5EF4-FFF2-40B4-BE49-F238E27FC236}">
                <a16:creationId xmlns:a16="http://schemas.microsoft.com/office/drawing/2014/main" id="{60A96EB1-89F6-02FA-0DF9-0BC712094B1B}"/>
              </a:ext>
            </a:extLst>
          </p:cNvPr>
          <p:cNvSpPr/>
          <p:nvPr/>
        </p:nvSpPr>
        <p:spPr>
          <a:xfrm>
            <a:off x="9199014" y="2178964"/>
            <a:ext cx="96387" cy="201800"/>
          </a:xfrm>
          <a:prstGeom prst="upArrow">
            <a:avLst/>
          </a:prstGeom>
          <a:solidFill>
            <a:srgbClr val="FF890E"/>
          </a:solidFill>
          <a:ln>
            <a:solidFill>
              <a:srgbClr val="FF89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ED7D31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6" name="Up Arrow 30">
            <a:extLst>
              <a:ext uri="{FF2B5EF4-FFF2-40B4-BE49-F238E27FC236}">
                <a16:creationId xmlns:a16="http://schemas.microsoft.com/office/drawing/2014/main" id="{AF655F1D-8928-3D1F-42CE-76730284A77D}"/>
              </a:ext>
            </a:extLst>
          </p:cNvPr>
          <p:cNvSpPr/>
          <p:nvPr/>
        </p:nvSpPr>
        <p:spPr>
          <a:xfrm>
            <a:off x="11621665" y="2153564"/>
            <a:ext cx="96387" cy="201800"/>
          </a:xfrm>
          <a:prstGeom prst="upArrow">
            <a:avLst/>
          </a:prstGeom>
          <a:solidFill>
            <a:srgbClr val="FF890E"/>
          </a:solidFill>
          <a:ln>
            <a:solidFill>
              <a:srgbClr val="FF89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ED7D31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9B3925E6-8724-C169-DF83-0FF6B193A509}"/>
              </a:ext>
            </a:extLst>
          </p:cNvPr>
          <p:cNvSpPr txBox="1"/>
          <p:nvPr/>
        </p:nvSpPr>
        <p:spPr>
          <a:xfrm>
            <a:off x="83725" y="881906"/>
            <a:ext cx="3062338" cy="1154162"/>
          </a:xfrm>
          <a:prstGeom prst="rect">
            <a:avLst/>
          </a:prstGeom>
          <a:solidFill>
            <a:schemeClr val="bg1"/>
          </a:solidFill>
          <a:ln w="3175" cmpd="dbl">
            <a:solidFill>
              <a:schemeClr val="tx1"/>
            </a:solidFill>
          </a:ln>
          <a:effectLst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Intervention: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Open label doxycycline 200 mg as PEP within 72 hours after condomless sexual contact, max 200mg /daily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709C577-9229-FE1C-DA9F-EF9B491652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8432" y="-223443"/>
            <a:ext cx="10515600" cy="1325563"/>
          </a:xfrm>
        </p:spPr>
        <p:txBody>
          <a:bodyPr/>
          <a:lstStyle/>
          <a:p>
            <a:pPr algn="ctr"/>
            <a:r>
              <a:rPr lang="en-US" dirty="0" err="1"/>
              <a:t>DoxyPEP</a:t>
            </a:r>
            <a:r>
              <a:rPr lang="en-US" dirty="0"/>
              <a:t> study design and results</a:t>
            </a:r>
          </a:p>
        </p:txBody>
      </p:sp>
      <p:pic>
        <p:nvPicPr>
          <p:cNvPr id="50" name="Picture 49">
            <a:extLst>
              <a:ext uri="{FF2B5EF4-FFF2-40B4-BE49-F238E27FC236}">
                <a16:creationId xmlns:a16="http://schemas.microsoft.com/office/drawing/2014/main" id="{C3B7B503-8466-17EF-C117-E1384A47ABA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04" t="1086" r="376" b="9348"/>
          <a:stretch/>
        </p:blipFill>
        <p:spPr>
          <a:xfrm>
            <a:off x="5019831" y="2597049"/>
            <a:ext cx="6116042" cy="4151459"/>
          </a:xfrm>
          <a:prstGeom prst="rect">
            <a:avLst/>
          </a:prstGeom>
        </p:spPr>
      </p:pic>
      <p:sp>
        <p:nvSpPr>
          <p:cNvPr id="57" name="Rectangle 56">
            <a:extLst>
              <a:ext uri="{FF2B5EF4-FFF2-40B4-BE49-F238E27FC236}">
                <a16:creationId xmlns:a16="http://schemas.microsoft.com/office/drawing/2014/main" id="{1434C247-F5E4-8D14-6C76-8109E39B1560}"/>
              </a:ext>
            </a:extLst>
          </p:cNvPr>
          <p:cNvSpPr/>
          <p:nvPr/>
        </p:nvSpPr>
        <p:spPr>
          <a:xfrm>
            <a:off x="6088369" y="2655076"/>
            <a:ext cx="4051550" cy="5029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6" name="Picture 55">
            <a:extLst>
              <a:ext uri="{FF2B5EF4-FFF2-40B4-BE49-F238E27FC236}">
                <a16:creationId xmlns:a16="http://schemas.microsoft.com/office/drawing/2014/main" id="{EADFCAB2-C96D-8A82-3338-1E9A6C7CE81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4782" r="50907" b="20047"/>
          <a:stretch/>
        </p:blipFill>
        <p:spPr>
          <a:xfrm>
            <a:off x="8355819" y="2769758"/>
            <a:ext cx="2518238" cy="502926"/>
          </a:xfrm>
          <a:prstGeom prst="rect">
            <a:avLst/>
          </a:prstGeom>
        </p:spPr>
      </p:pic>
      <p:grpSp>
        <p:nvGrpSpPr>
          <p:cNvPr id="58" name="Group 57">
            <a:extLst>
              <a:ext uri="{FF2B5EF4-FFF2-40B4-BE49-F238E27FC236}">
                <a16:creationId xmlns:a16="http://schemas.microsoft.com/office/drawing/2014/main" id="{F76D4A1C-25BD-0D8E-04E6-C28FF54B8694}"/>
              </a:ext>
            </a:extLst>
          </p:cNvPr>
          <p:cNvGrpSpPr>
            <a:grpSpLocks/>
          </p:cNvGrpSpPr>
          <p:nvPr/>
        </p:nvGrpSpPr>
        <p:grpSpPr bwMode="auto">
          <a:xfrm>
            <a:off x="1163679" y="6337521"/>
            <a:ext cx="1701785" cy="321099"/>
            <a:chOff x="0" y="0"/>
            <a:chExt cx="4196" cy="882"/>
          </a:xfrm>
        </p:grpSpPr>
        <p:sp>
          <p:nvSpPr>
            <p:cNvPr id="59" name="Freeform 59">
              <a:extLst>
                <a:ext uri="{FF2B5EF4-FFF2-40B4-BE49-F238E27FC236}">
                  <a16:creationId xmlns:a16="http://schemas.microsoft.com/office/drawing/2014/main" id="{02A76ADA-1231-8F11-0AF2-2DF81B36971B}"/>
                </a:ext>
              </a:extLst>
            </p:cNvPr>
            <p:cNvSpPr>
              <a:spLocks/>
            </p:cNvSpPr>
            <p:nvPr/>
          </p:nvSpPr>
          <p:spPr bwMode="auto">
            <a:xfrm>
              <a:off x="840" y="213"/>
              <a:ext cx="420" cy="418"/>
            </a:xfrm>
            <a:custGeom>
              <a:avLst/>
              <a:gdLst>
                <a:gd name="T0" fmla="*/ 213 w 420"/>
                <a:gd name="T1" fmla="*/ 0 h 418"/>
                <a:gd name="T2" fmla="*/ 192 w 420"/>
                <a:gd name="T3" fmla="*/ 1 h 418"/>
                <a:gd name="T4" fmla="*/ 171 w 420"/>
                <a:gd name="T5" fmla="*/ 4 h 418"/>
                <a:gd name="T6" fmla="*/ 150 w 420"/>
                <a:gd name="T7" fmla="*/ 9 h 418"/>
                <a:gd name="T8" fmla="*/ 130 w 420"/>
                <a:gd name="T9" fmla="*/ 16 h 418"/>
                <a:gd name="T10" fmla="*/ 111 w 420"/>
                <a:gd name="T11" fmla="*/ 25 h 418"/>
                <a:gd name="T12" fmla="*/ 94 w 420"/>
                <a:gd name="T13" fmla="*/ 35 h 418"/>
                <a:gd name="T14" fmla="*/ 77 w 420"/>
                <a:gd name="T15" fmla="*/ 47 h 418"/>
                <a:gd name="T16" fmla="*/ 62 w 420"/>
                <a:gd name="T17" fmla="*/ 61 h 418"/>
                <a:gd name="T18" fmla="*/ 48 w 420"/>
                <a:gd name="T19" fmla="*/ 76 h 418"/>
                <a:gd name="T20" fmla="*/ 36 w 420"/>
                <a:gd name="T21" fmla="*/ 92 h 418"/>
                <a:gd name="T22" fmla="*/ 25 w 420"/>
                <a:gd name="T23" fmla="*/ 110 h 418"/>
                <a:gd name="T24" fmla="*/ 16 w 420"/>
                <a:gd name="T25" fmla="*/ 128 h 418"/>
                <a:gd name="T26" fmla="*/ 9 w 420"/>
                <a:gd name="T27" fmla="*/ 147 h 418"/>
                <a:gd name="T28" fmla="*/ 4 w 420"/>
                <a:gd name="T29" fmla="*/ 167 h 418"/>
                <a:gd name="T30" fmla="*/ 1 w 420"/>
                <a:gd name="T31" fmla="*/ 187 h 418"/>
                <a:gd name="T32" fmla="*/ 0 w 420"/>
                <a:gd name="T33" fmla="*/ 208 h 418"/>
                <a:gd name="T34" fmla="*/ 1 w 420"/>
                <a:gd name="T35" fmla="*/ 229 h 418"/>
                <a:gd name="T36" fmla="*/ 4 w 420"/>
                <a:gd name="T37" fmla="*/ 249 h 418"/>
                <a:gd name="T38" fmla="*/ 9 w 420"/>
                <a:gd name="T39" fmla="*/ 269 h 418"/>
                <a:gd name="T40" fmla="*/ 16 w 420"/>
                <a:gd name="T41" fmla="*/ 288 h 418"/>
                <a:gd name="T42" fmla="*/ 25 w 420"/>
                <a:gd name="T43" fmla="*/ 307 h 418"/>
                <a:gd name="T44" fmla="*/ 35 w 420"/>
                <a:gd name="T45" fmla="*/ 324 h 418"/>
                <a:gd name="T46" fmla="*/ 47 w 420"/>
                <a:gd name="T47" fmla="*/ 340 h 418"/>
                <a:gd name="T48" fmla="*/ 61 w 420"/>
                <a:gd name="T49" fmla="*/ 355 h 418"/>
                <a:gd name="T50" fmla="*/ 94 w 420"/>
                <a:gd name="T51" fmla="*/ 381 h 418"/>
                <a:gd name="T52" fmla="*/ 130 w 420"/>
                <a:gd name="T53" fmla="*/ 401 h 418"/>
                <a:gd name="T54" fmla="*/ 169 w 420"/>
                <a:gd name="T55" fmla="*/ 413 h 418"/>
                <a:gd name="T56" fmla="*/ 211 w 420"/>
                <a:gd name="T57" fmla="*/ 417 h 418"/>
                <a:gd name="T58" fmla="*/ 252 w 420"/>
                <a:gd name="T59" fmla="*/ 413 h 418"/>
                <a:gd name="T60" fmla="*/ 291 w 420"/>
                <a:gd name="T61" fmla="*/ 401 h 418"/>
                <a:gd name="T62" fmla="*/ 327 w 420"/>
                <a:gd name="T63" fmla="*/ 382 h 418"/>
                <a:gd name="T64" fmla="*/ 359 w 420"/>
                <a:gd name="T65" fmla="*/ 355 h 418"/>
                <a:gd name="T66" fmla="*/ 372 w 420"/>
                <a:gd name="T67" fmla="*/ 341 h 418"/>
                <a:gd name="T68" fmla="*/ 384 w 420"/>
                <a:gd name="T69" fmla="*/ 324 h 418"/>
                <a:gd name="T70" fmla="*/ 394 w 420"/>
                <a:gd name="T71" fmla="*/ 307 h 418"/>
                <a:gd name="T72" fmla="*/ 403 w 420"/>
                <a:gd name="T73" fmla="*/ 289 h 418"/>
                <a:gd name="T74" fmla="*/ 410 w 420"/>
                <a:gd name="T75" fmla="*/ 269 h 418"/>
                <a:gd name="T76" fmla="*/ 415 w 420"/>
                <a:gd name="T77" fmla="*/ 249 h 418"/>
                <a:gd name="T78" fmla="*/ 418 w 420"/>
                <a:gd name="T79" fmla="*/ 229 h 418"/>
                <a:gd name="T80" fmla="*/ 419 w 420"/>
                <a:gd name="T81" fmla="*/ 208 h 418"/>
                <a:gd name="T82" fmla="*/ 415 w 420"/>
                <a:gd name="T83" fmla="*/ 167 h 418"/>
                <a:gd name="T84" fmla="*/ 403 w 420"/>
                <a:gd name="T85" fmla="*/ 128 h 418"/>
                <a:gd name="T86" fmla="*/ 385 w 420"/>
                <a:gd name="T87" fmla="*/ 93 h 418"/>
                <a:gd name="T88" fmla="*/ 360 w 420"/>
                <a:gd name="T89" fmla="*/ 61 h 418"/>
                <a:gd name="T90" fmla="*/ 328 w 420"/>
                <a:gd name="T91" fmla="*/ 35 h 418"/>
                <a:gd name="T92" fmla="*/ 293 w 420"/>
                <a:gd name="T93" fmla="*/ 15 h 418"/>
                <a:gd name="T94" fmla="*/ 254 w 420"/>
                <a:gd name="T95" fmla="*/ 4 h 418"/>
                <a:gd name="T96" fmla="*/ 213 w 420"/>
                <a:gd name="T97" fmla="*/ 0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20" h="418">
                  <a:moveTo>
                    <a:pt x="213" y="0"/>
                  </a:moveTo>
                  <a:lnTo>
                    <a:pt x="192" y="1"/>
                  </a:lnTo>
                  <a:lnTo>
                    <a:pt x="171" y="4"/>
                  </a:lnTo>
                  <a:lnTo>
                    <a:pt x="150" y="9"/>
                  </a:lnTo>
                  <a:lnTo>
                    <a:pt x="130" y="16"/>
                  </a:lnTo>
                  <a:lnTo>
                    <a:pt x="111" y="25"/>
                  </a:lnTo>
                  <a:lnTo>
                    <a:pt x="94" y="35"/>
                  </a:lnTo>
                  <a:lnTo>
                    <a:pt x="77" y="47"/>
                  </a:lnTo>
                  <a:lnTo>
                    <a:pt x="62" y="61"/>
                  </a:lnTo>
                  <a:lnTo>
                    <a:pt x="48" y="76"/>
                  </a:lnTo>
                  <a:lnTo>
                    <a:pt x="36" y="92"/>
                  </a:lnTo>
                  <a:lnTo>
                    <a:pt x="25" y="110"/>
                  </a:lnTo>
                  <a:lnTo>
                    <a:pt x="16" y="128"/>
                  </a:lnTo>
                  <a:lnTo>
                    <a:pt x="9" y="147"/>
                  </a:lnTo>
                  <a:lnTo>
                    <a:pt x="4" y="167"/>
                  </a:lnTo>
                  <a:lnTo>
                    <a:pt x="1" y="187"/>
                  </a:lnTo>
                  <a:lnTo>
                    <a:pt x="0" y="208"/>
                  </a:lnTo>
                  <a:lnTo>
                    <a:pt x="1" y="229"/>
                  </a:lnTo>
                  <a:lnTo>
                    <a:pt x="4" y="249"/>
                  </a:lnTo>
                  <a:lnTo>
                    <a:pt x="9" y="269"/>
                  </a:lnTo>
                  <a:lnTo>
                    <a:pt x="16" y="288"/>
                  </a:lnTo>
                  <a:lnTo>
                    <a:pt x="25" y="307"/>
                  </a:lnTo>
                  <a:lnTo>
                    <a:pt x="35" y="324"/>
                  </a:lnTo>
                  <a:lnTo>
                    <a:pt x="47" y="340"/>
                  </a:lnTo>
                  <a:lnTo>
                    <a:pt x="61" y="355"/>
                  </a:lnTo>
                  <a:lnTo>
                    <a:pt x="94" y="381"/>
                  </a:lnTo>
                  <a:lnTo>
                    <a:pt x="130" y="401"/>
                  </a:lnTo>
                  <a:lnTo>
                    <a:pt x="169" y="413"/>
                  </a:lnTo>
                  <a:lnTo>
                    <a:pt x="211" y="417"/>
                  </a:lnTo>
                  <a:lnTo>
                    <a:pt x="252" y="413"/>
                  </a:lnTo>
                  <a:lnTo>
                    <a:pt x="291" y="401"/>
                  </a:lnTo>
                  <a:lnTo>
                    <a:pt x="327" y="382"/>
                  </a:lnTo>
                  <a:lnTo>
                    <a:pt x="359" y="355"/>
                  </a:lnTo>
                  <a:lnTo>
                    <a:pt x="372" y="341"/>
                  </a:lnTo>
                  <a:lnTo>
                    <a:pt x="384" y="324"/>
                  </a:lnTo>
                  <a:lnTo>
                    <a:pt x="394" y="307"/>
                  </a:lnTo>
                  <a:lnTo>
                    <a:pt x="403" y="289"/>
                  </a:lnTo>
                  <a:lnTo>
                    <a:pt x="410" y="269"/>
                  </a:lnTo>
                  <a:lnTo>
                    <a:pt x="415" y="249"/>
                  </a:lnTo>
                  <a:lnTo>
                    <a:pt x="418" y="229"/>
                  </a:lnTo>
                  <a:lnTo>
                    <a:pt x="419" y="208"/>
                  </a:lnTo>
                  <a:lnTo>
                    <a:pt x="415" y="167"/>
                  </a:lnTo>
                  <a:lnTo>
                    <a:pt x="403" y="128"/>
                  </a:lnTo>
                  <a:lnTo>
                    <a:pt x="385" y="93"/>
                  </a:lnTo>
                  <a:lnTo>
                    <a:pt x="360" y="61"/>
                  </a:lnTo>
                  <a:lnTo>
                    <a:pt x="328" y="35"/>
                  </a:lnTo>
                  <a:lnTo>
                    <a:pt x="293" y="15"/>
                  </a:lnTo>
                  <a:lnTo>
                    <a:pt x="254" y="4"/>
                  </a:lnTo>
                  <a:lnTo>
                    <a:pt x="213" y="0"/>
                  </a:lnTo>
                  <a:close/>
                </a:path>
              </a:pathLst>
            </a:custGeom>
            <a:solidFill>
              <a:srgbClr val="7158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A08FA7BA-817F-B2ED-CF07-290C82CFC79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43" y="0"/>
              <a:ext cx="814" cy="882"/>
              <a:chOff x="643" y="0"/>
              <a:chExt cx="814" cy="882"/>
            </a:xfrm>
          </p:grpSpPr>
          <p:sp>
            <p:nvSpPr>
              <p:cNvPr id="88" name="Freeform 83">
                <a:extLst>
                  <a:ext uri="{FF2B5EF4-FFF2-40B4-BE49-F238E27FC236}">
                    <a16:creationId xmlns:a16="http://schemas.microsoft.com/office/drawing/2014/main" id="{F949D9C8-879A-EEC1-8F97-A6FAC89EA3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3" y="0"/>
                <a:ext cx="814" cy="882"/>
              </a:xfrm>
              <a:custGeom>
                <a:avLst/>
                <a:gdLst>
                  <a:gd name="T0" fmla="*/ 406 w 814"/>
                  <a:gd name="T1" fmla="*/ 0 h 882"/>
                  <a:gd name="T2" fmla="*/ 342 w 814"/>
                  <a:gd name="T3" fmla="*/ 8 h 882"/>
                  <a:gd name="T4" fmla="*/ 281 w 814"/>
                  <a:gd name="T5" fmla="*/ 33 h 882"/>
                  <a:gd name="T6" fmla="*/ 61 w 814"/>
                  <a:gd name="T7" fmla="*/ 161 h 882"/>
                  <a:gd name="T8" fmla="*/ 35 w 814"/>
                  <a:gd name="T9" fmla="*/ 181 h 882"/>
                  <a:gd name="T10" fmla="*/ 16 w 814"/>
                  <a:gd name="T11" fmla="*/ 206 h 882"/>
                  <a:gd name="T12" fmla="*/ 4 w 814"/>
                  <a:gd name="T13" fmla="*/ 235 h 882"/>
                  <a:gd name="T14" fmla="*/ 0 w 814"/>
                  <a:gd name="T15" fmla="*/ 266 h 882"/>
                  <a:gd name="T16" fmla="*/ 0 w 814"/>
                  <a:gd name="T17" fmla="*/ 281 h 882"/>
                  <a:gd name="T18" fmla="*/ 5 w 814"/>
                  <a:gd name="T19" fmla="*/ 367 h 882"/>
                  <a:gd name="T20" fmla="*/ 22 w 814"/>
                  <a:gd name="T21" fmla="*/ 453 h 882"/>
                  <a:gd name="T22" fmla="*/ 50 w 814"/>
                  <a:gd name="T23" fmla="*/ 536 h 882"/>
                  <a:gd name="T24" fmla="*/ 88 w 814"/>
                  <a:gd name="T25" fmla="*/ 614 h 882"/>
                  <a:gd name="T26" fmla="*/ 138 w 814"/>
                  <a:gd name="T27" fmla="*/ 687 h 882"/>
                  <a:gd name="T28" fmla="*/ 195 w 814"/>
                  <a:gd name="T29" fmla="*/ 754 h 882"/>
                  <a:gd name="T30" fmla="*/ 261 w 814"/>
                  <a:gd name="T31" fmla="*/ 812 h 882"/>
                  <a:gd name="T32" fmla="*/ 335 w 814"/>
                  <a:gd name="T33" fmla="*/ 860 h 882"/>
                  <a:gd name="T34" fmla="*/ 343 w 814"/>
                  <a:gd name="T35" fmla="*/ 865 h 882"/>
                  <a:gd name="T36" fmla="*/ 374 w 814"/>
                  <a:gd name="T37" fmla="*/ 877 h 882"/>
                  <a:gd name="T38" fmla="*/ 406 w 814"/>
                  <a:gd name="T39" fmla="*/ 881 h 882"/>
                  <a:gd name="T40" fmla="*/ 438 w 814"/>
                  <a:gd name="T41" fmla="*/ 877 h 882"/>
                  <a:gd name="T42" fmla="*/ 468 w 814"/>
                  <a:gd name="T43" fmla="*/ 863 h 882"/>
                  <a:gd name="T44" fmla="*/ 476 w 814"/>
                  <a:gd name="T45" fmla="*/ 858 h 882"/>
                  <a:gd name="T46" fmla="*/ 550 w 814"/>
                  <a:gd name="T47" fmla="*/ 809 h 882"/>
                  <a:gd name="T48" fmla="*/ 616 w 814"/>
                  <a:gd name="T49" fmla="*/ 751 h 882"/>
                  <a:gd name="T50" fmla="*/ 645 w 814"/>
                  <a:gd name="T51" fmla="*/ 719 h 882"/>
                  <a:gd name="T52" fmla="*/ 408 w 814"/>
                  <a:gd name="T53" fmla="*/ 719 h 882"/>
                  <a:gd name="T54" fmla="*/ 378 w 814"/>
                  <a:gd name="T55" fmla="*/ 717 h 882"/>
                  <a:gd name="T56" fmla="*/ 349 w 814"/>
                  <a:gd name="T57" fmla="*/ 713 h 882"/>
                  <a:gd name="T58" fmla="*/ 320 w 814"/>
                  <a:gd name="T59" fmla="*/ 705 h 882"/>
                  <a:gd name="T60" fmla="*/ 292 w 814"/>
                  <a:gd name="T61" fmla="*/ 694 h 882"/>
                  <a:gd name="T62" fmla="*/ 265 w 814"/>
                  <a:gd name="T63" fmla="*/ 682 h 882"/>
                  <a:gd name="T64" fmla="*/ 241 w 814"/>
                  <a:gd name="T65" fmla="*/ 667 h 882"/>
                  <a:gd name="T66" fmla="*/ 218 w 814"/>
                  <a:gd name="T67" fmla="*/ 650 h 882"/>
                  <a:gd name="T68" fmla="*/ 196 w 814"/>
                  <a:gd name="T69" fmla="*/ 630 h 882"/>
                  <a:gd name="T70" fmla="*/ 177 w 814"/>
                  <a:gd name="T71" fmla="*/ 609 h 882"/>
                  <a:gd name="T72" fmla="*/ 160 w 814"/>
                  <a:gd name="T73" fmla="*/ 586 h 882"/>
                  <a:gd name="T74" fmla="*/ 145 w 814"/>
                  <a:gd name="T75" fmla="*/ 562 h 882"/>
                  <a:gd name="T76" fmla="*/ 132 w 814"/>
                  <a:gd name="T77" fmla="*/ 536 h 882"/>
                  <a:gd name="T78" fmla="*/ 122 w 814"/>
                  <a:gd name="T79" fmla="*/ 508 h 882"/>
                  <a:gd name="T80" fmla="*/ 114 w 814"/>
                  <a:gd name="T81" fmla="*/ 479 h 882"/>
                  <a:gd name="T82" fmla="*/ 110 w 814"/>
                  <a:gd name="T83" fmla="*/ 450 h 882"/>
                  <a:gd name="T84" fmla="*/ 109 w 814"/>
                  <a:gd name="T85" fmla="*/ 421 h 882"/>
                  <a:gd name="T86" fmla="*/ 110 w 814"/>
                  <a:gd name="T87" fmla="*/ 391 h 882"/>
                  <a:gd name="T88" fmla="*/ 115 w 814"/>
                  <a:gd name="T89" fmla="*/ 362 h 882"/>
                  <a:gd name="T90" fmla="*/ 122 w 814"/>
                  <a:gd name="T91" fmla="*/ 334 h 882"/>
                  <a:gd name="T92" fmla="*/ 133 w 814"/>
                  <a:gd name="T93" fmla="*/ 306 h 882"/>
                  <a:gd name="T94" fmla="*/ 145 w 814"/>
                  <a:gd name="T95" fmla="*/ 280 h 882"/>
                  <a:gd name="T96" fmla="*/ 160 w 814"/>
                  <a:gd name="T97" fmla="*/ 256 h 882"/>
                  <a:gd name="T98" fmla="*/ 178 w 814"/>
                  <a:gd name="T99" fmla="*/ 233 h 882"/>
                  <a:gd name="T100" fmla="*/ 197 w 814"/>
                  <a:gd name="T101" fmla="*/ 212 h 882"/>
                  <a:gd name="T102" fmla="*/ 219 w 814"/>
                  <a:gd name="T103" fmla="*/ 192 h 882"/>
                  <a:gd name="T104" fmla="*/ 242 w 814"/>
                  <a:gd name="T105" fmla="*/ 175 h 882"/>
                  <a:gd name="T106" fmla="*/ 267 w 814"/>
                  <a:gd name="T107" fmla="*/ 160 h 882"/>
                  <a:gd name="T108" fmla="*/ 293 w 814"/>
                  <a:gd name="T109" fmla="*/ 148 h 882"/>
                  <a:gd name="T110" fmla="*/ 321 w 814"/>
                  <a:gd name="T111" fmla="*/ 138 h 882"/>
                  <a:gd name="T112" fmla="*/ 350 w 814"/>
                  <a:gd name="T113" fmla="*/ 130 h 882"/>
                  <a:gd name="T114" fmla="*/ 380 w 814"/>
                  <a:gd name="T115" fmla="*/ 126 h 882"/>
                  <a:gd name="T116" fmla="*/ 410 w 814"/>
                  <a:gd name="T117" fmla="*/ 124 h 882"/>
                  <a:gd name="T118" fmla="*/ 691 w 814"/>
                  <a:gd name="T119" fmla="*/ 124 h 882"/>
                  <a:gd name="T120" fmla="*/ 532 w 814"/>
                  <a:gd name="T121" fmla="*/ 33 h 882"/>
                  <a:gd name="T122" fmla="*/ 471 w 814"/>
                  <a:gd name="T123" fmla="*/ 8 h 882"/>
                  <a:gd name="T124" fmla="*/ 406 w 814"/>
                  <a:gd name="T125" fmla="*/ 0 h 8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814" h="882">
                    <a:moveTo>
                      <a:pt x="406" y="0"/>
                    </a:moveTo>
                    <a:lnTo>
                      <a:pt x="342" y="8"/>
                    </a:lnTo>
                    <a:lnTo>
                      <a:pt x="281" y="33"/>
                    </a:lnTo>
                    <a:lnTo>
                      <a:pt x="61" y="161"/>
                    </a:lnTo>
                    <a:lnTo>
                      <a:pt x="35" y="181"/>
                    </a:lnTo>
                    <a:lnTo>
                      <a:pt x="16" y="206"/>
                    </a:lnTo>
                    <a:lnTo>
                      <a:pt x="4" y="235"/>
                    </a:lnTo>
                    <a:lnTo>
                      <a:pt x="0" y="266"/>
                    </a:lnTo>
                    <a:lnTo>
                      <a:pt x="0" y="281"/>
                    </a:lnTo>
                    <a:lnTo>
                      <a:pt x="5" y="367"/>
                    </a:lnTo>
                    <a:lnTo>
                      <a:pt x="22" y="453"/>
                    </a:lnTo>
                    <a:lnTo>
                      <a:pt x="50" y="536"/>
                    </a:lnTo>
                    <a:lnTo>
                      <a:pt x="88" y="614"/>
                    </a:lnTo>
                    <a:lnTo>
                      <a:pt x="138" y="687"/>
                    </a:lnTo>
                    <a:lnTo>
                      <a:pt x="195" y="754"/>
                    </a:lnTo>
                    <a:lnTo>
                      <a:pt x="261" y="812"/>
                    </a:lnTo>
                    <a:lnTo>
                      <a:pt x="335" y="860"/>
                    </a:lnTo>
                    <a:lnTo>
                      <a:pt x="343" y="865"/>
                    </a:lnTo>
                    <a:lnTo>
                      <a:pt x="374" y="877"/>
                    </a:lnTo>
                    <a:lnTo>
                      <a:pt x="406" y="881"/>
                    </a:lnTo>
                    <a:lnTo>
                      <a:pt x="438" y="877"/>
                    </a:lnTo>
                    <a:lnTo>
                      <a:pt x="468" y="863"/>
                    </a:lnTo>
                    <a:lnTo>
                      <a:pt x="476" y="858"/>
                    </a:lnTo>
                    <a:lnTo>
                      <a:pt x="550" y="809"/>
                    </a:lnTo>
                    <a:lnTo>
                      <a:pt x="616" y="751"/>
                    </a:lnTo>
                    <a:lnTo>
                      <a:pt x="645" y="719"/>
                    </a:lnTo>
                    <a:lnTo>
                      <a:pt x="408" y="719"/>
                    </a:lnTo>
                    <a:lnTo>
                      <a:pt x="378" y="717"/>
                    </a:lnTo>
                    <a:lnTo>
                      <a:pt x="349" y="713"/>
                    </a:lnTo>
                    <a:lnTo>
                      <a:pt x="320" y="705"/>
                    </a:lnTo>
                    <a:lnTo>
                      <a:pt x="292" y="694"/>
                    </a:lnTo>
                    <a:lnTo>
                      <a:pt x="265" y="682"/>
                    </a:lnTo>
                    <a:lnTo>
                      <a:pt x="241" y="667"/>
                    </a:lnTo>
                    <a:lnTo>
                      <a:pt x="218" y="650"/>
                    </a:lnTo>
                    <a:lnTo>
                      <a:pt x="196" y="630"/>
                    </a:lnTo>
                    <a:lnTo>
                      <a:pt x="177" y="609"/>
                    </a:lnTo>
                    <a:lnTo>
                      <a:pt x="160" y="586"/>
                    </a:lnTo>
                    <a:lnTo>
                      <a:pt x="145" y="562"/>
                    </a:lnTo>
                    <a:lnTo>
                      <a:pt x="132" y="536"/>
                    </a:lnTo>
                    <a:lnTo>
                      <a:pt x="122" y="508"/>
                    </a:lnTo>
                    <a:lnTo>
                      <a:pt x="114" y="479"/>
                    </a:lnTo>
                    <a:lnTo>
                      <a:pt x="110" y="450"/>
                    </a:lnTo>
                    <a:lnTo>
                      <a:pt x="109" y="421"/>
                    </a:lnTo>
                    <a:lnTo>
                      <a:pt x="110" y="391"/>
                    </a:lnTo>
                    <a:lnTo>
                      <a:pt x="115" y="362"/>
                    </a:lnTo>
                    <a:lnTo>
                      <a:pt x="122" y="334"/>
                    </a:lnTo>
                    <a:lnTo>
                      <a:pt x="133" y="306"/>
                    </a:lnTo>
                    <a:lnTo>
                      <a:pt x="145" y="280"/>
                    </a:lnTo>
                    <a:lnTo>
                      <a:pt x="160" y="256"/>
                    </a:lnTo>
                    <a:lnTo>
                      <a:pt x="178" y="233"/>
                    </a:lnTo>
                    <a:lnTo>
                      <a:pt x="197" y="212"/>
                    </a:lnTo>
                    <a:lnTo>
                      <a:pt x="219" y="192"/>
                    </a:lnTo>
                    <a:lnTo>
                      <a:pt x="242" y="175"/>
                    </a:lnTo>
                    <a:lnTo>
                      <a:pt x="267" y="160"/>
                    </a:lnTo>
                    <a:lnTo>
                      <a:pt x="293" y="148"/>
                    </a:lnTo>
                    <a:lnTo>
                      <a:pt x="321" y="138"/>
                    </a:lnTo>
                    <a:lnTo>
                      <a:pt x="350" y="130"/>
                    </a:lnTo>
                    <a:lnTo>
                      <a:pt x="380" y="126"/>
                    </a:lnTo>
                    <a:lnTo>
                      <a:pt x="410" y="124"/>
                    </a:lnTo>
                    <a:lnTo>
                      <a:pt x="691" y="124"/>
                    </a:lnTo>
                    <a:lnTo>
                      <a:pt x="532" y="33"/>
                    </a:lnTo>
                    <a:lnTo>
                      <a:pt x="471" y="8"/>
                    </a:lnTo>
                    <a:lnTo>
                      <a:pt x="406" y="0"/>
                    </a:lnTo>
                    <a:close/>
                  </a:path>
                </a:pathLst>
              </a:custGeom>
              <a:solidFill>
                <a:srgbClr val="7158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9" name="Freeform 84">
                <a:extLst>
                  <a:ext uri="{FF2B5EF4-FFF2-40B4-BE49-F238E27FC236}">
                    <a16:creationId xmlns:a16="http://schemas.microsoft.com/office/drawing/2014/main" id="{8F914CD6-8ACF-8499-B612-4E9804966F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3" y="0"/>
                <a:ext cx="814" cy="882"/>
              </a:xfrm>
              <a:custGeom>
                <a:avLst/>
                <a:gdLst>
                  <a:gd name="T0" fmla="*/ 691 w 814"/>
                  <a:gd name="T1" fmla="*/ 124 h 882"/>
                  <a:gd name="T2" fmla="*/ 410 w 814"/>
                  <a:gd name="T3" fmla="*/ 124 h 882"/>
                  <a:gd name="T4" fmla="*/ 469 w 814"/>
                  <a:gd name="T5" fmla="*/ 130 h 882"/>
                  <a:gd name="T6" fmla="*/ 524 w 814"/>
                  <a:gd name="T7" fmla="*/ 147 h 882"/>
                  <a:gd name="T8" fmla="*/ 575 w 814"/>
                  <a:gd name="T9" fmla="*/ 175 h 882"/>
                  <a:gd name="T10" fmla="*/ 620 w 814"/>
                  <a:gd name="T11" fmla="*/ 213 h 882"/>
                  <a:gd name="T12" fmla="*/ 639 w 814"/>
                  <a:gd name="T13" fmla="*/ 234 h 882"/>
                  <a:gd name="T14" fmla="*/ 655 w 814"/>
                  <a:gd name="T15" fmla="*/ 257 h 882"/>
                  <a:gd name="T16" fmla="*/ 670 w 814"/>
                  <a:gd name="T17" fmla="*/ 281 h 882"/>
                  <a:gd name="T18" fmla="*/ 682 w 814"/>
                  <a:gd name="T19" fmla="*/ 307 h 882"/>
                  <a:gd name="T20" fmla="*/ 692 w 814"/>
                  <a:gd name="T21" fmla="*/ 334 h 882"/>
                  <a:gd name="T22" fmla="*/ 699 w 814"/>
                  <a:gd name="T23" fmla="*/ 363 h 882"/>
                  <a:gd name="T24" fmla="*/ 703 w 814"/>
                  <a:gd name="T25" fmla="*/ 392 h 882"/>
                  <a:gd name="T26" fmla="*/ 704 w 814"/>
                  <a:gd name="T27" fmla="*/ 421 h 882"/>
                  <a:gd name="T28" fmla="*/ 703 w 814"/>
                  <a:gd name="T29" fmla="*/ 451 h 882"/>
                  <a:gd name="T30" fmla="*/ 699 w 814"/>
                  <a:gd name="T31" fmla="*/ 480 h 882"/>
                  <a:gd name="T32" fmla="*/ 692 w 814"/>
                  <a:gd name="T33" fmla="*/ 508 h 882"/>
                  <a:gd name="T34" fmla="*/ 682 w 814"/>
                  <a:gd name="T35" fmla="*/ 536 h 882"/>
                  <a:gd name="T36" fmla="*/ 669 w 814"/>
                  <a:gd name="T37" fmla="*/ 562 h 882"/>
                  <a:gd name="T38" fmla="*/ 655 w 814"/>
                  <a:gd name="T39" fmla="*/ 586 h 882"/>
                  <a:gd name="T40" fmla="*/ 638 w 814"/>
                  <a:gd name="T41" fmla="*/ 609 h 882"/>
                  <a:gd name="T42" fmla="*/ 619 w 814"/>
                  <a:gd name="T43" fmla="*/ 630 h 882"/>
                  <a:gd name="T44" fmla="*/ 574 w 814"/>
                  <a:gd name="T45" fmla="*/ 668 h 882"/>
                  <a:gd name="T46" fmla="*/ 523 w 814"/>
                  <a:gd name="T47" fmla="*/ 696 h 882"/>
                  <a:gd name="T48" fmla="*/ 467 w 814"/>
                  <a:gd name="T49" fmla="*/ 713 h 882"/>
                  <a:gd name="T50" fmla="*/ 408 w 814"/>
                  <a:gd name="T51" fmla="*/ 719 h 882"/>
                  <a:gd name="T52" fmla="*/ 645 w 814"/>
                  <a:gd name="T53" fmla="*/ 719 h 882"/>
                  <a:gd name="T54" fmla="*/ 674 w 814"/>
                  <a:gd name="T55" fmla="*/ 685 h 882"/>
                  <a:gd name="T56" fmla="*/ 723 w 814"/>
                  <a:gd name="T57" fmla="*/ 612 h 882"/>
                  <a:gd name="T58" fmla="*/ 762 w 814"/>
                  <a:gd name="T59" fmla="*/ 534 h 882"/>
                  <a:gd name="T60" fmla="*/ 790 w 814"/>
                  <a:gd name="T61" fmla="*/ 451 h 882"/>
                  <a:gd name="T62" fmla="*/ 808 w 814"/>
                  <a:gd name="T63" fmla="*/ 365 h 882"/>
                  <a:gd name="T64" fmla="*/ 813 w 814"/>
                  <a:gd name="T65" fmla="*/ 279 h 882"/>
                  <a:gd name="T66" fmla="*/ 813 w 814"/>
                  <a:gd name="T67" fmla="*/ 266 h 882"/>
                  <a:gd name="T68" fmla="*/ 809 w 814"/>
                  <a:gd name="T69" fmla="*/ 234 h 882"/>
                  <a:gd name="T70" fmla="*/ 797 w 814"/>
                  <a:gd name="T71" fmla="*/ 204 h 882"/>
                  <a:gd name="T72" fmla="*/ 777 w 814"/>
                  <a:gd name="T73" fmla="*/ 179 h 882"/>
                  <a:gd name="T74" fmla="*/ 752 w 814"/>
                  <a:gd name="T75" fmla="*/ 159 h 882"/>
                  <a:gd name="T76" fmla="*/ 691 w 814"/>
                  <a:gd name="T77" fmla="*/ 124 h 8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14" h="882">
                    <a:moveTo>
                      <a:pt x="691" y="124"/>
                    </a:moveTo>
                    <a:lnTo>
                      <a:pt x="410" y="124"/>
                    </a:lnTo>
                    <a:lnTo>
                      <a:pt x="469" y="130"/>
                    </a:lnTo>
                    <a:lnTo>
                      <a:pt x="524" y="147"/>
                    </a:lnTo>
                    <a:lnTo>
                      <a:pt x="575" y="175"/>
                    </a:lnTo>
                    <a:lnTo>
                      <a:pt x="620" y="213"/>
                    </a:lnTo>
                    <a:lnTo>
                      <a:pt x="639" y="234"/>
                    </a:lnTo>
                    <a:lnTo>
                      <a:pt x="655" y="257"/>
                    </a:lnTo>
                    <a:lnTo>
                      <a:pt x="670" y="281"/>
                    </a:lnTo>
                    <a:lnTo>
                      <a:pt x="682" y="307"/>
                    </a:lnTo>
                    <a:lnTo>
                      <a:pt x="692" y="334"/>
                    </a:lnTo>
                    <a:lnTo>
                      <a:pt x="699" y="363"/>
                    </a:lnTo>
                    <a:lnTo>
                      <a:pt x="703" y="392"/>
                    </a:lnTo>
                    <a:lnTo>
                      <a:pt x="704" y="421"/>
                    </a:lnTo>
                    <a:lnTo>
                      <a:pt x="703" y="451"/>
                    </a:lnTo>
                    <a:lnTo>
                      <a:pt x="699" y="480"/>
                    </a:lnTo>
                    <a:lnTo>
                      <a:pt x="692" y="508"/>
                    </a:lnTo>
                    <a:lnTo>
                      <a:pt x="682" y="536"/>
                    </a:lnTo>
                    <a:lnTo>
                      <a:pt x="669" y="562"/>
                    </a:lnTo>
                    <a:lnTo>
                      <a:pt x="655" y="586"/>
                    </a:lnTo>
                    <a:lnTo>
                      <a:pt x="638" y="609"/>
                    </a:lnTo>
                    <a:lnTo>
                      <a:pt x="619" y="630"/>
                    </a:lnTo>
                    <a:lnTo>
                      <a:pt x="574" y="668"/>
                    </a:lnTo>
                    <a:lnTo>
                      <a:pt x="523" y="696"/>
                    </a:lnTo>
                    <a:lnTo>
                      <a:pt x="467" y="713"/>
                    </a:lnTo>
                    <a:lnTo>
                      <a:pt x="408" y="719"/>
                    </a:lnTo>
                    <a:lnTo>
                      <a:pt x="645" y="719"/>
                    </a:lnTo>
                    <a:lnTo>
                      <a:pt x="674" y="685"/>
                    </a:lnTo>
                    <a:lnTo>
                      <a:pt x="723" y="612"/>
                    </a:lnTo>
                    <a:lnTo>
                      <a:pt x="762" y="534"/>
                    </a:lnTo>
                    <a:lnTo>
                      <a:pt x="790" y="451"/>
                    </a:lnTo>
                    <a:lnTo>
                      <a:pt x="808" y="365"/>
                    </a:lnTo>
                    <a:lnTo>
                      <a:pt x="813" y="279"/>
                    </a:lnTo>
                    <a:lnTo>
                      <a:pt x="813" y="266"/>
                    </a:lnTo>
                    <a:lnTo>
                      <a:pt x="809" y="234"/>
                    </a:lnTo>
                    <a:lnTo>
                      <a:pt x="797" y="204"/>
                    </a:lnTo>
                    <a:lnTo>
                      <a:pt x="777" y="179"/>
                    </a:lnTo>
                    <a:lnTo>
                      <a:pt x="752" y="159"/>
                    </a:lnTo>
                    <a:lnTo>
                      <a:pt x="691" y="124"/>
                    </a:lnTo>
                    <a:close/>
                  </a:path>
                </a:pathLst>
              </a:custGeom>
              <a:solidFill>
                <a:srgbClr val="7158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DD3A5685-AECE-5045-FB61-C351684B3DC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99"/>
              <a:ext cx="603" cy="691"/>
              <a:chOff x="0" y="99"/>
              <a:chExt cx="603" cy="691"/>
            </a:xfrm>
          </p:grpSpPr>
          <p:sp>
            <p:nvSpPr>
              <p:cNvPr id="86" name="Freeform 81">
                <a:extLst>
                  <a:ext uri="{FF2B5EF4-FFF2-40B4-BE49-F238E27FC236}">
                    <a16:creationId xmlns:a16="http://schemas.microsoft.com/office/drawing/2014/main" id="{BCE88FC8-8608-48E2-B831-5BF6061422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99"/>
                <a:ext cx="603" cy="691"/>
              </a:xfrm>
              <a:custGeom>
                <a:avLst/>
                <a:gdLst>
                  <a:gd name="T0" fmla="*/ 246 w 603"/>
                  <a:gd name="T1" fmla="*/ 0 h 691"/>
                  <a:gd name="T2" fmla="*/ 33 w 603"/>
                  <a:gd name="T3" fmla="*/ 0 h 691"/>
                  <a:gd name="T4" fmla="*/ 21 w 603"/>
                  <a:gd name="T5" fmla="*/ 5 h 691"/>
                  <a:gd name="T6" fmla="*/ 13 w 603"/>
                  <a:gd name="T7" fmla="*/ 13 h 691"/>
                  <a:gd name="T8" fmla="*/ 4 w 603"/>
                  <a:gd name="T9" fmla="*/ 21 h 691"/>
                  <a:gd name="T10" fmla="*/ 0 w 603"/>
                  <a:gd name="T11" fmla="*/ 32 h 691"/>
                  <a:gd name="T12" fmla="*/ 0 w 603"/>
                  <a:gd name="T13" fmla="*/ 646 h 691"/>
                  <a:gd name="T14" fmla="*/ 3 w 603"/>
                  <a:gd name="T15" fmla="*/ 663 h 691"/>
                  <a:gd name="T16" fmla="*/ 12 w 603"/>
                  <a:gd name="T17" fmla="*/ 677 h 691"/>
                  <a:gd name="T18" fmla="*/ 27 w 603"/>
                  <a:gd name="T19" fmla="*/ 687 h 691"/>
                  <a:gd name="T20" fmla="*/ 44 w 603"/>
                  <a:gd name="T21" fmla="*/ 690 h 691"/>
                  <a:gd name="T22" fmla="*/ 244 w 603"/>
                  <a:gd name="T23" fmla="*/ 690 h 691"/>
                  <a:gd name="T24" fmla="*/ 279 w 603"/>
                  <a:gd name="T25" fmla="*/ 688 h 691"/>
                  <a:gd name="T26" fmla="*/ 314 w 603"/>
                  <a:gd name="T27" fmla="*/ 683 h 691"/>
                  <a:gd name="T28" fmla="*/ 348 w 603"/>
                  <a:gd name="T29" fmla="*/ 675 h 691"/>
                  <a:gd name="T30" fmla="*/ 382 w 603"/>
                  <a:gd name="T31" fmla="*/ 663 h 691"/>
                  <a:gd name="T32" fmla="*/ 413 w 603"/>
                  <a:gd name="T33" fmla="*/ 649 h 691"/>
                  <a:gd name="T34" fmla="*/ 442 w 603"/>
                  <a:gd name="T35" fmla="*/ 631 h 691"/>
                  <a:gd name="T36" fmla="*/ 470 w 603"/>
                  <a:gd name="T37" fmla="*/ 611 h 691"/>
                  <a:gd name="T38" fmla="*/ 481 w 603"/>
                  <a:gd name="T39" fmla="*/ 602 h 691"/>
                  <a:gd name="T40" fmla="*/ 88 w 603"/>
                  <a:gd name="T41" fmla="*/ 602 h 691"/>
                  <a:gd name="T42" fmla="*/ 88 w 603"/>
                  <a:gd name="T43" fmla="*/ 87 h 691"/>
                  <a:gd name="T44" fmla="*/ 482 w 603"/>
                  <a:gd name="T45" fmla="*/ 87 h 691"/>
                  <a:gd name="T46" fmla="*/ 472 w 603"/>
                  <a:gd name="T47" fmla="*/ 79 h 691"/>
                  <a:gd name="T48" fmla="*/ 444 w 603"/>
                  <a:gd name="T49" fmla="*/ 59 h 691"/>
                  <a:gd name="T50" fmla="*/ 415 w 603"/>
                  <a:gd name="T51" fmla="*/ 41 h 691"/>
                  <a:gd name="T52" fmla="*/ 384 w 603"/>
                  <a:gd name="T53" fmla="*/ 27 h 691"/>
                  <a:gd name="T54" fmla="*/ 351 w 603"/>
                  <a:gd name="T55" fmla="*/ 15 h 691"/>
                  <a:gd name="T56" fmla="*/ 317 w 603"/>
                  <a:gd name="T57" fmla="*/ 7 h 691"/>
                  <a:gd name="T58" fmla="*/ 281 w 603"/>
                  <a:gd name="T59" fmla="*/ 1 h 691"/>
                  <a:gd name="T60" fmla="*/ 246 w 603"/>
                  <a:gd name="T61" fmla="*/ 0 h 6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603" h="691">
                    <a:moveTo>
                      <a:pt x="246" y="0"/>
                    </a:moveTo>
                    <a:lnTo>
                      <a:pt x="33" y="0"/>
                    </a:lnTo>
                    <a:lnTo>
                      <a:pt x="21" y="5"/>
                    </a:lnTo>
                    <a:lnTo>
                      <a:pt x="13" y="13"/>
                    </a:lnTo>
                    <a:lnTo>
                      <a:pt x="4" y="21"/>
                    </a:lnTo>
                    <a:lnTo>
                      <a:pt x="0" y="32"/>
                    </a:lnTo>
                    <a:lnTo>
                      <a:pt x="0" y="646"/>
                    </a:lnTo>
                    <a:lnTo>
                      <a:pt x="3" y="663"/>
                    </a:lnTo>
                    <a:lnTo>
                      <a:pt x="12" y="677"/>
                    </a:lnTo>
                    <a:lnTo>
                      <a:pt x="27" y="687"/>
                    </a:lnTo>
                    <a:lnTo>
                      <a:pt x="44" y="690"/>
                    </a:lnTo>
                    <a:lnTo>
                      <a:pt x="244" y="690"/>
                    </a:lnTo>
                    <a:lnTo>
                      <a:pt x="279" y="688"/>
                    </a:lnTo>
                    <a:lnTo>
                      <a:pt x="314" y="683"/>
                    </a:lnTo>
                    <a:lnTo>
                      <a:pt x="348" y="675"/>
                    </a:lnTo>
                    <a:lnTo>
                      <a:pt x="382" y="663"/>
                    </a:lnTo>
                    <a:lnTo>
                      <a:pt x="413" y="649"/>
                    </a:lnTo>
                    <a:lnTo>
                      <a:pt x="442" y="631"/>
                    </a:lnTo>
                    <a:lnTo>
                      <a:pt x="470" y="611"/>
                    </a:lnTo>
                    <a:lnTo>
                      <a:pt x="481" y="602"/>
                    </a:lnTo>
                    <a:lnTo>
                      <a:pt x="88" y="602"/>
                    </a:lnTo>
                    <a:lnTo>
                      <a:pt x="88" y="87"/>
                    </a:lnTo>
                    <a:lnTo>
                      <a:pt x="482" y="87"/>
                    </a:lnTo>
                    <a:lnTo>
                      <a:pt x="472" y="79"/>
                    </a:lnTo>
                    <a:lnTo>
                      <a:pt x="444" y="59"/>
                    </a:lnTo>
                    <a:lnTo>
                      <a:pt x="415" y="41"/>
                    </a:lnTo>
                    <a:lnTo>
                      <a:pt x="384" y="27"/>
                    </a:lnTo>
                    <a:lnTo>
                      <a:pt x="351" y="15"/>
                    </a:lnTo>
                    <a:lnTo>
                      <a:pt x="317" y="7"/>
                    </a:lnTo>
                    <a:lnTo>
                      <a:pt x="281" y="1"/>
                    </a:lnTo>
                    <a:lnTo>
                      <a:pt x="246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7" name="Freeform 82">
                <a:extLst>
                  <a:ext uri="{FF2B5EF4-FFF2-40B4-BE49-F238E27FC236}">
                    <a16:creationId xmlns:a16="http://schemas.microsoft.com/office/drawing/2014/main" id="{E346B8E7-D3FC-E7CA-4D1E-ED9124B74D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99"/>
                <a:ext cx="603" cy="691"/>
              </a:xfrm>
              <a:custGeom>
                <a:avLst/>
                <a:gdLst>
                  <a:gd name="T0" fmla="*/ 482 w 603"/>
                  <a:gd name="T1" fmla="*/ 87 h 691"/>
                  <a:gd name="T2" fmla="*/ 246 w 603"/>
                  <a:gd name="T3" fmla="*/ 87 h 691"/>
                  <a:gd name="T4" fmla="*/ 298 w 603"/>
                  <a:gd name="T5" fmla="*/ 92 h 691"/>
                  <a:gd name="T6" fmla="*/ 348 w 603"/>
                  <a:gd name="T7" fmla="*/ 107 h 691"/>
                  <a:gd name="T8" fmla="*/ 394 w 603"/>
                  <a:gd name="T9" fmla="*/ 131 h 691"/>
                  <a:gd name="T10" fmla="*/ 435 w 603"/>
                  <a:gd name="T11" fmla="*/ 165 h 691"/>
                  <a:gd name="T12" fmla="*/ 453 w 603"/>
                  <a:gd name="T13" fmla="*/ 183 h 691"/>
                  <a:gd name="T14" fmla="*/ 468 w 603"/>
                  <a:gd name="T15" fmla="*/ 203 h 691"/>
                  <a:gd name="T16" fmla="*/ 482 w 603"/>
                  <a:gd name="T17" fmla="*/ 225 h 691"/>
                  <a:gd name="T18" fmla="*/ 493 w 603"/>
                  <a:gd name="T19" fmla="*/ 247 h 691"/>
                  <a:gd name="T20" fmla="*/ 503 w 603"/>
                  <a:gd name="T21" fmla="*/ 271 h 691"/>
                  <a:gd name="T22" fmla="*/ 509 w 603"/>
                  <a:gd name="T23" fmla="*/ 296 h 691"/>
                  <a:gd name="T24" fmla="*/ 513 w 603"/>
                  <a:gd name="T25" fmla="*/ 321 h 691"/>
                  <a:gd name="T26" fmla="*/ 514 w 603"/>
                  <a:gd name="T27" fmla="*/ 347 h 691"/>
                  <a:gd name="T28" fmla="*/ 513 w 603"/>
                  <a:gd name="T29" fmla="*/ 371 h 691"/>
                  <a:gd name="T30" fmla="*/ 509 w 603"/>
                  <a:gd name="T31" fmla="*/ 396 h 691"/>
                  <a:gd name="T32" fmla="*/ 503 w 603"/>
                  <a:gd name="T33" fmla="*/ 419 h 691"/>
                  <a:gd name="T34" fmla="*/ 493 w 603"/>
                  <a:gd name="T35" fmla="*/ 442 h 691"/>
                  <a:gd name="T36" fmla="*/ 481 w 603"/>
                  <a:gd name="T37" fmla="*/ 465 h 691"/>
                  <a:gd name="T38" fmla="*/ 468 w 603"/>
                  <a:gd name="T39" fmla="*/ 486 h 691"/>
                  <a:gd name="T40" fmla="*/ 452 w 603"/>
                  <a:gd name="T41" fmla="*/ 506 h 691"/>
                  <a:gd name="T42" fmla="*/ 435 w 603"/>
                  <a:gd name="T43" fmla="*/ 525 h 691"/>
                  <a:gd name="T44" fmla="*/ 415 w 603"/>
                  <a:gd name="T45" fmla="*/ 542 h 691"/>
                  <a:gd name="T46" fmla="*/ 394 w 603"/>
                  <a:gd name="T47" fmla="*/ 557 h 691"/>
                  <a:gd name="T48" fmla="*/ 372 w 603"/>
                  <a:gd name="T49" fmla="*/ 570 h 691"/>
                  <a:gd name="T50" fmla="*/ 348 w 603"/>
                  <a:gd name="T51" fmla="*/ 580 h 691"/>
                  <a:gd name="T52" fmla="*/ 324 w 603"/>
                  <a:gd name="T53" fmla="*/ 589 h 691"/>
                  <a:gd name="T54" fmla="*/ 298 w 603"/>
                  <a:gd name="T55" fmla="*/ 596 h 691"/>
                  <a:gd name="T56" fmla="*/ 272 w 603"/>
                  <a:gd name="T57" fmla="*/ 600 h 691"/>
                  <a:gd name="T58" fmla="*/ 246 w 603"/>
                  <a:gd name="T59" fmla="*/ 602 h 691"/>
                  <a:gd name="T60" fmla="*/ 481 w 603"/>
                  <a:gd name="T61" fmla="*/ 602 h 691"/>
                  <a:gd name="T62" fmla="*/ 496 w 603"/>
                  <a:gd name="T63" fmla="*/ 588 h 691"/>
                  <a:gd name="T64" fmla="*/ 520 w 603"/>
                  <a:gd name="T65" fmla="*/ 564 h 691"/>
                  <a:gd name="T66" fmla="*/ 540 w 603"/>
                  <a:gd name="T67" fmla="*/ 537 h 691"/>
                  <a:gd name="T68" fmla="*/ 558 w 603"/>
                  <a:gd name="T69" fmla="*/ 509 h 691"/>
                  <a:gd name="T70" fmla="*/ 573 w 603"/>
                  <a:gd name="T71" fmla="*/ 478 h 691"/>
                  <a:gd name="T72" fmla="*/ 586 w 603"/>
                  <a:gd name="T73" fmla="*/ 447 h 691"/>
                  <a:gd name="T74" fmla="*/ 595 w 603"/>
                  <a:gd name="T75" fmla="*/ 414 h 691"/>
                  <a:gd name="T76" fmla="*/ 601 w 603"/>
                  <a:gd name="T77" fmla="*/ 381 h 691"/>
                  <a:gd name="T78" fmla="*/ 602 w 603"/>
                  <a:gd name="T79" fmla="*/ 347 h 691"/>
                  <a:gd name="T80" fmla="*/ 601 w 603"/>
                  <a:gd name="T81" fmla="*/ 312 h 691"/>
                  <a:gd name="T82" fmla="*/ 595 w 603"/>
                  <a:gd name="T83" fmla="*/ 278 h 691"/>
                  <a:gd name="T84" fmla="*/ 586 w 603"/>
                  <a:gd name="T85" fmla="*/ 245 h 691"/>
                  <a:gd name="T86" fmla="*/ 574 w 603"/>
                  <a:gd name="T87" fmla="*/ 212 h 691"/>
                  <a:gd name="T88" fmla="*/ 559 w 603"/>
                  <a:gd name="T89" fmla="*/ 182 h 691"/>
                  <a:gd name="T90" fmla="*/ 541 w 603"/>
                  <a:gd name="T91" fmla="*/ 153 h 691"/>
                  <a:gd name="T92" fmla="*/ 521 w 603"/>
                  <a:gd name="T93" fmla="*/ 126 h 691"/>
                  <a:gd name="T94" fmla="*/ 498 w 603"/>
                  <a:gd name="T95" fmla="*/ 101 h 691"/>
                  <a:gd name="T96" fmla="*/ 482 w 603"/>
                  <a:gd name="T97" fmla="*/ 87 h 6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603" h="691">
                    <a:moveTo>
                      <a:pt x="482" y="87"/>
                    </a:moveTo>
                    <a:lnTo>
                      <a:pt x="246" y="87"/>
                    </a:lnTo>
                    <a:lnTo>
                      <a:pt x="298" y="92"/>
                    </a:lnTo>
                    <a:lnTo>
                      <a:pt x="348" y="107"/>
                    </a:lnTo>
                    <a:lnTo>
                      <a:pt x="394" y="131"/>
                    </a:lnTo>
                    <a:lnTo>
                      <a:pt x="435" y="165"/>
                    </a:lnTo>
                    <a:lnTo>
                      <a:pt x="453" y="183"/>
                    </a:lnTo>
                    <a:lnTo>
                      <a:pt x="468" y="203"/>
                    </a:lnTo>
                    <a:lnTo>
                      <a:pt x="482" y="225"/>
                    </a:lnTo>
                    <a:lnTo>
                      <a:pt x="493" y="247"/>
                    </a:lnTo>
                    <a:lnTo>
                      <a:pt x="503" y="271"/>
                    </a:lnTo>
                    <a:lnTo>
                      <a:pt x="509" y="296"/>
                    </a:lnTo>
                    <a:lnTo>
                      <a:pt x="513" y="321"/>
                    </a:lnTo>
                    <a:lnTo>
                      <a:pt x="514" y="347"/>
                    </a:lnTo>
                    <a:lnTo>
                      <a:pt x="513" y="371"/>
                    </a:lnTo>
                    <a:lnTo>
                      <a:pt x="509" y="396"/>
                    </a:lnTo>
                    <a:lnTo>
                      <a:pt x="503" y="419"/>
                    </a:lnTo>
                    <a:lnTo>
                      <a:pt x="493" y="442"/>
                    </a:lnTo>
                    <a:lnTo>
                      <a:pt x="481" y="465"/>
                    </a:lnTo>
                    <a:lnTo>
                      <a:pt x="468" y="486"/>
                    </a:lnTo>
                    <a:lnTo>
                      <a:pt x="452" y="506"/>
                    </a:lnTo>
                    <a:lnTo>
                      <a:pt x="435" y="525"/>
                    </a:lnTo>
                    <a:lnTo>
                      <a:pt x="415" y="542"/>
                    </a:lnTo>
                    <a:lnTo>
                      <a:pt x="394" y="557"/>
                    </a:lnTo>
                    <a:lnTo>
                      <a:pt x="372" y="570"/>
                    </a:lnTo>
                    <a:lnTo>
                      <a:pt x="348" y="580"/>
                    </a:lnTo>
                    <a:lnTo>
                      <a:pt x="324" y="589"/>
                    </a:lnTo>
                    <a:lnTo>
                      <a:pt x="298" y="596"/>
                    </a:lnTo>
                    <a:lnTo>
                      <a:pt x="272" y="600"/>
                    </a:lnTo>
                    <a:lnTo>
                      <a:pt x="246" y="602"/>
                    </a:lnTo>
                    <a:lnTo>
                      <a:pt x="481" y="602"/>
                    </a:lnTo>
                    <a:lnTo>
                      <a:pt x="496" y="588"/>
                    </a:lnTo>
                    <a:lnTo>
                      <a:pt x="520" y="564"/>
                    </a:lnTo>
                    <a:lnTo>
                      <a:pt x="540" y="537"/>
                    </a:lnTo>
                    <a:lnTo>
                      <a:pt x="558" y="509"/>
                    </a:lnTo>
                    <a:lnTo>
                      <a:pt x="573" y="478"/>
                    </a:lnTo>
                    <a:lnTo>
                      <a:pt x="586" y="447"/>
                    </a:lnTo>
                    <a:lnTo>
                      <a:pt x="595" y="414"/>
                    </a:lnTo>
                    <a:lnTo>
                      <a:pt x="601" y="381"/>
                    </a:lnTo>
                    <a:lnTo>
                      <a:pt x="602" y="347"/>
                    </a:lnTo>
                    <a:lnTo>
                      <a:pt x="601" y="312"/>
                    </a:lnTo>
                    <a:lnTo>
                      <a:pt x="595" y="278"/>
                    </a:lnTo>
                    <a:lnTo>
                      <a:pt x="586" y="245"/>
                    </a:lnTo>
                    <a:lnTo>
                      <a:pt x="574" y="212"/>
                    </a:lnTo>
                    <a:lnTo>
                      <a:pt x="559" y="182"/>
                    </a:lnTo>
                    <a:lnTo>
                      <a:pt x="541" y="153"/>
                    </a:lnTo>
                    <a:lnTo>
                      <a:pt x="521" y="126"/>
                    </a:lnTo>
                    <a:lnTo>
                      <a:pt x="498" y="101"/>
                    </a:lnTo>
                    <a:lnTo>
                      <a:pt x="482" y="8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FD48A4C9-2D59-8808-FF45-91CDF716687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461" y="100"/>
              <a:ext cx="534" cy="690"/>
              <a:chOff x="1461" y="100"/>
              <a:chExt cx="534" cy="690"/>
            </a:xfrm>
          </p:grpSpPr>
          <p:sp>
            <p:nvSpPr>
              <p:cNvPr id="83" name="Freeform 78">
                <a:extLst>
                  <a:ext uri="{FF2B5EF4-FFF2-40B4-BE49-F238E27FC236}">
                    <a16:creationId xmlns:a16="http://schemas.microsoft.com/office/drawing/2014/main" id="{FED28DE7-128F-1B8A-3B69-FEBFD1B3F5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61" y="100"/>
                <a:ext cx="534" cy="690"/>
              </a:xfrm>
              <a:custGeom>
                <a:avLst/>
                <a:gdLst>
                  <a:gd name="T0" fmla="*/ 61 w 534"/>
                  <a:gd name="T1" fmla="*/ 0 h 690"/>
                  <a:gd name="T2" fmla="*/ 45 w 534"/>
                  <a:gd name="T3" fmla="*/ 0 h 690"/>
                  <a:gd name="T4" fmla="*/ 29 w 534"/>
                  <a:gd name="T5" fmla="*/ 7 h 690"/>
                  <a:gd name="T6" fmla="*/ 17 w 534"/>
                  <a:gd name="T7" fmla="*/ 20 h 690"/>
                  <a:gd name="T8" fmla="*/ 11 w 534"/>
                  <a:gd name="T9" fmla="*/ 36 h 690"/>
                  <a:gd name="T10" fmla="*/ 12 w 534"/>
                  <a:gd name="T11" fmla="*/ 53 h 690"/>
                  <a:gd name="T12" fmla="*/ 19 w 534"/>
                  <a:gd name="T13" fmla="*/ 69 h 690"/>
                  <a:gd name="T14" fmla="*/ 213 w 534"/>
                  <a:gd name="T15" fmla="*/ 336 h 690"/>
                  <a:gd name="T16" fmla="*/ 8 w 534"/>
                  <a:gd name="T17" fmla="*/ 620 h 690"/>
                  <a:gd name="T18" fmla="*/ 0 w 534"/>
                  <a:gd name="T19" fmla="*/ 636 h 690"/>
                  <a:gd name="T20" fmla="*/ 0 w 534"/>
                  <a:gd name="T21" fmla="*/ 653 h 690"/>
                  <a:gd name="T22" fmla="*/ 5 w 534"/>
                  <a:gd name="T23" fmla="*/ 669 h 690"/>
                  <a:gd name="T24" fmla="*/ 18 w 534"/>
                  <a:gd name="T25" fmla="*/ 681 h 690"/>
                  <a:gd name="T26" fmla="*/ 34 w 534"/>
                  <a:gd name="T27" fmla="*/ 688 h 690"/>
                  <a:gd name="T28" fmla="*/ 50 w 534"/>
                  <a:gd name="T29" fmla="*/ 689 h 690"/>
                  <a:gd name="T30" fmla="*/ 66 w 534"/>
                  <a:gd name="T31" fmla="*/ 683 h 690"/>
                  <a:gd name="T32" fmla="*/ 79 w 534"/>
                  <a:gd name="T33" fmla="*/ 672 h 690"/>
                  <a:gd name="T34" fmla="*/ 267 w 534"/>
                  <a:gd name="T35" fmla="*/ 411 h 690"/>
                  <a:gd name="T36" fmla="*/ 375 w 534"/>
                  <a:gd name="T37" fmla="*/ 411 h 690"/>
                  <a:gd name="T38" fmla="*/ 321 w 534"/>
                  <a:gd name="T39" fmla="*/ 336 h 690"/>
                  <a:gd name="T40" fmla="*/ 375 w 534"/>
                  <a:gd name="T41" fmla="*/ 261 h 690"/>
                  <a:gd name="T42" fmla="*/ 267 w 534"/>
                  <a:gd name="T43" fmla="*/ 261 h 690"/>
                  <a:gd name="T44" fmla="*/ 90 w 534"/>
                  <a:gd name="T45" fmla="*/ 17 h 690"/>
                  <a:gd name="T46" fmla="*/ 77 w 534"/>
                  <a:gd name="T47" fmla="*/ 5 h 690"/>
                  <a:gd name="T48" fmla="*/ 61 w 534"/>
                  <a:gd name="T49" fmla="*/ 0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34" h="690">
                    <a:moveTo>
                      <a:pt x="61" y="0"/>
                    </a:moveTo>
                    <a:lnTo>
                      <a:pt x="45" y="0"/>
                    </a:lnTo>
                    <a:lnTo>
                      <a:pt x="29" y="7"/>
                    </a:lnTo>
                    <a:lnTo>
                      <a:pt x="17" y="20"/>
                    </a:lnTo>
                    <a:lnTo>
                      <a:pt x="11" y="36"/>
                    </a:lnTo>
                    <a:lnTo>
                      <a:pt x="12" y="53"/>
                    </a:lnTo>
                    <a:lnTo>
                      <a:pt x="19" y="69"/>
                    </a:lnTo>
                    <a:lnTo>
                      <a:pt x="213" y="336"/>
                    </a:lnTo>
                    <a:lnTo>
                      <a:pt x="8" y="620"/>
                    </a:lnTo>
                    <a:lnTo>
                      <a:pt x="0" y="636"/>
                    </a:lnTo>
                    <a:lnTo>
                      <a:pt x="0" y="653"/>
                    </a:lnTo>
                    <a:lnTo>
                      <a:pt x="5" y="669"/>
                    </a:lnTo>
                    <a:lnTo>
                      <a:pt x="18" y="681"/>
                    </a:lnTo>
                    <a:lnTo>
                      <a:pt x="34" y="688"/>
                    </a:lnTo>
                    <a:lnTo>
                      <a:pt x="50" y="689"/>
                    </a:lnTo>
                    <a:lnTo>
                      <a:pt x="66" y="683"/>
                    </a:lnTo>
                    <a:lnTo>
                      <a:pt x="79" y="672"/>
                    </a:lnTo>
                    <a:lnTo>
                      <a:pt x="267" y="411"/>
                    </a:lnTo>
                    <a:lnTo>
                      <a:pt x="375" y="411"/>
                    </a:lnTo>
                    <a:lnTo>
                      <a:pt x="321" y="336"/>
                    </a:lnTo>
                    <a:lnTo>
                      <a:pt x="375" y="261"/>
                    </a:lnTo>
                    <a:lnTo>
                      <a:pt x="267" y="261"/>
                    </a:lnTo>
                    <a:lnTo>
                      <a:pt x="90" y="17"/>
                    </a:lnTo>
                    <a:lnTo>
                      <a:pt x="77" y="5"/>
                    </a:lnTo>
                    <a:lnTo>
                      <a:pt x="6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4" name="Freeform 79">
                <a:extLst>
                  <a:ext uri="{FF2B5EF4-FFF2-40B4-BE49-F238E27FC236}">
                    <a16:creationId xmlns:a16="http://schemas.microsoft.com/office/drawing/2014/main" id="{9144F05A-FD21-89B0-36FA-6980CD5DEB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61" y="100"/>
                <a:ext cx="534" cy="690"/>
              </a:xfrm>
              <a:custGeom>
                <a:avLst/>
                <a:gdLst>
                  <a:gd name="T0" fmla="*/ 375 w 534"/>
                  <a:gd name="T1" fmla="*/ 411 h 690"/>
                  <a:gd name="T2" fmla="*/ 267 w 534"/>
                  <a:gd name="T3" fmla="*/ 411 h 690"/>
                  <a:gd name="T4" fmla="*/ 454 w 534"/>
                  <a:gd name="T5" fmla="*/ 672 h 690"/>
                  <a:gd name="T6" fmla="*/ 467 w 534"/>
                  <a:gd name="T7" fmla="*/ 683 h 690"/>
                  <a:gd name="T8" fmla="*/ 483 w 534"/>
                  <a:gd name="T9" fmla="*/ 689 h 690"/>
                  <a:gd name="T10" fmla="*/ 500 w 534"/>
                  <a:gd name="T11" fmla="*/ 688 h 690"/>
                  <a:gd name="T12" fmla="*/ 516 w 534"/>
                  <a:gd name="T13" fmla="*/ 681 h 690"/>
                  <a:gd name="T14" fmla="*/ 527 w 534"/>
                  <a:gd name="T15" fmla="*/ 669 h 690"/>
                  <a:gd name="T16" fmla="*/ 533 w 534"/>
                  <a:gd name="T17" fmla="*/ 653 h 690"/>
                  <a:gd name="T18" fmla="*/ 533 w 534"/>
                  <a:gd name="T19" fmla="*/ 636 h 690"/>
                  <a:gd name="T20" fmla="*/ 525 w 534"/>
                  <a:gd name="T21" fmla="*/ 620 h 690"/>
                  <a:gd name="T22" fmla="*/ 375 w 534"/>
                  <a:gd name="T23" fmla="*/ 411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34" h="690">
                    <a:moveTo>
                      <a:pt x="375" y="411"/>
                    </a:moveTo>
                    <a:lnTo>
                      <a:pt x="267" y="411"/>
                    </a:lnTo>
                    <a:lnTo>
                      <a:pt x="454" y="672"/>
                    </a:lnTo>
                    <a:lnTo>
                      <a:pt x="467" y="683"/>
                    </a:lnTo>
                    <a:lnTo>
                      <a:pt x="483" y="689"/>
                    </a:lnTo>
                    <a:lnTo>
                      <a:pt x="500" y="688"/>
                    </a:lnTo>
                    <a:lnTo>
                      <a:pt x="516" y="681"/>
                    </a:lnTo>
                    <a:lnTo>
                      <a:pt x="527" y="669"/>
                    </a:lnTo>
                    <a:lnTo>
                      <a:pt x="533" y="653"/>
                    </a:lnTo>
                    <a:lnTo>
                      <a:pt x="533" y="636"/>
                    </a:lnTo>
                    <a:lnTo>
                      <a:pt x="525" y="620"/>
                    </a:lnTo>
                    <a:lnTo>
                      <a:pt x="375" y="41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5" name="Freeform 80">
                <a:extLst>
                  <a:ext uri="{FF2B5EF4-FFF2-40B4-BE49-F238E27FC236}">
                    <a16:creationId xmlns:a16="http://schemas.microsoft.com/office/drawing/2014/main" id="{F6B2F89F-48BA-DCB7-2AC6-BE6726CED1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61" y="100"/>
                <a:ext cx="534" cy="690"/>
              </a:xfrm>
              <a:custGeom>
                <a:avLst/>
                <a:gdLst>
                  <a:gd name="T0" fmla="*/ 471 w 534"/>
                  <a:gd name="T1" fmla="*/ 0 h 690"/>
                  <a:gd name="T2" fmla="*/ 456 w 534"/>
                  <a:gd name="T3" fmla="*/ 5 h 690"/>
                  <a:gd name="T4" fmla="*/ 443 w 534"/>
                  <a:gd name="T5" fmla="*/ 17 h 690"/>
                  <a:gd name="T6" fmla="*/ 267 w 534"/>
                  <a:gd name="T7" fmla="*/ 261 h 690"/>
                  <a:gd name="T8" fmla="*/ 375 w 534"/>
                  <a:gd name="T9" fmla="*/ 261 h 690"/>
                  <a:gd name="T10" fmla="*/ 514 w 534"/>
                  <a:gd name="T11" fmla="*/ 69 h 690"/>
                  <a:gd name="T12" fmla="*/ 521 w 534"/>
                  <a:gd name="T13" fmla="*/ 53 h 690"/>
                  <a:gd name="T14" fmla="*/ 522 w 534"/>
                  <a:gd name="T15" fmla="*/ 36 h 690"/>
                  <a:gd name="T16" fmla="*/ 516 w 534"/>
                  <a:gd name="T17" fmla="*/ 20 h 690"/>
                  <a:gd name="T18" fmla="*/ 504 w 534"/>
                  <a:gd name="T19" fmla="*/ 7 h 690"/>
                  <a:gd name="T20" fmla="*/ 488 w 534"/>
                  <a:gd name="T21" fmla="*/ 0 h 690"/>
                  <a:gd name="T22" fmla="*/ 471 w 534"/>
                  <a:gd name="T23" fmla="*/ 0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34" h="690">
                    <a:moveTo>
                      <a:pt x="471" y="0"/>
                    </a:moveTo>
                    <a:lnTo>
                      <a:pt x="456" y="5"/>
                    </a:lnTo>
                    <a:lnTo>
                      <a:pt x="443" y="17"/>
                    </a:lnTo>
                    <a:lnTo>
                      <a:pt x="267" y="261"/>
                    </a:lnTo>
                    <a:lnTo>
                      <a:pt x="375" y="261"/>
                    </a:lnTo>
                    <a:lnTo>
                      <a:pt x="514" y="69"/>
                    </a:lnTo>
                    <a:lnTo>
                      <a:pt x="521" y="53"/>
                    </a:lnTo>
                    <a:lnTo>
                      <a:pt x="522" y="36"/>
                    </a:lnTo>
                    <a:lnTo>
                      <a:pt x="516" y="20"/>
                    </a:lnTo>
                    <a:lnTo>
                      <a:pt x="504" y="7"/>
                    </a:lnTo>
                    <a:lnTo>
                      <a:pt x="488" y="0"/>
                    </a:lnTo>
                    <a:lnTo>
                      <a:pt x="47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5CC16B34-0D9F-8BAC-5BE2-9CD127F48B3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45" y="100"/>
              <a:ext cx="559" cy="691"/>
              <a:chOff x="2045" y="100"/>
              <a:chExt cx="559" cy="691"/>
            </a:xfrm>
          </p:grpSpPr>
          <p:sp>
            <p:nvSpPr>
              <p:cNvPr id="81" name="Freeform 76">
                <a:extLst>
                  <a:ext uri="{FF2B5EF4-FFF2-40B4-BE49-F238E27FC236}">
                    <a16:creationId xmlns:a16="http://schemas.microsoft.com/office/drawing/2014/main" id="{FE30FD70-032B-6599-90C1-8AEE4662D7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45" y="100"/>
                <a:ext cx="559" cy="691"/>
              </a:xfrm>
              <a:custGeom>
                <a:avLst/>
                <a:gdLst>
                  <a:gd name="T0" fmla="*/ 34 w 559"/>
                  <a:gd name="T1" fmla="*/ 0 h 691"/>
                  <a:gd name="T2" fmla="*/ 18 w 559"/>
                  <a:gd name="T3" fmla="*/ 6 h 691"/>
                  <a:gd name="T4" fmla="*/ 6 w 559"/>
                  <a:gd name="T5" fmla="*/ 19 h 691"/>
                  <a:gd name="T6" fmla="*/ 0 w 559"/>
                  <a:gd name="T7" fmla="*/ 34 h 691"/>
                  <a:gd name="T8" fmla="*/ 0 w 559"/>
                  <a:gd name="T9" fmla="*/ 51 h 691"/>
                  <a:gd name="T10" fmla="*/ 6 w 559"/>
                  <a:gd name="T11" fmla="*/ 67 h 691"/>
                  <a:gd name="T12" fmla="*/ 234 w 559"/>
                  <a:gd name="T13" fmla="*/ 410 h 691"/>
                  <a:gd name="T14" fmla="*/ 234 w 559"/>
                  <a:gd name="T15" fmla="*/ 646 h 691"/>
                  <a:gd name="T16" fmla="*/ 238 w 559"/>
                  <a:gd name="T17" fmla="*/ 663 h 691"/>
                  <a:gd name="T18" fmla="*/ 248 w 559"/>
                  <a:gd name="T19" fmla="*/ 677 h 691"/>
                  <a:gd name="T20" fmla="*/ 262 w 559"/>
                  <a:gd name="T21" fmla="*/ 686 h 691"/>
                  <a:gd name="T22" fmla="*/ 278 w 559"/>
                  <a:gd name="T23" fmla="*/ 690 h 691"/>
                  <a:gd name="T24" fmla="*/ 296 w 559"/>
                  <a:gd name="T25" fmla="*/ 686 h 691"/>
                  <a:gd name="T26" fmla="*/ 310 w 559"/>
                  <a:gd name="T27" fmla="*/ 677 h 691"/>
                  <a:gd name="T28" fmla="*/ 319 w 559"/>
                  <a:gd name="T29" fmla="*/ 663 h 691"/>
                  <a:gd name="T30" fmla="*/ 322 w 559"/>
                  <a:gd name="T31" fmla="*/ 646 h 691"/>
                  <a:gd name="T32" fmla="*/ 322 w 559"/>
                  <a:gd name="T33" fmla="*/ 410 h 691"/>
                  <a:gd name="T34" fmla="*/ 384 w 559"/>
                  <a:gd name="T35" fmla="*/ 318 h 691"/>
                  <a:gd name="T36" fmla="*/ 278 w 559"/>
                  <a:gd name="T37" fmla="*/ 318 h 691"/>
                  <a:gd name="T38" fmla="*/ 79 w 559"/>
                  <a:gd name="T39" fmla="*/ 18 h 691"/>
                  <a:gd name="T40" fmla="*/ 67 w 559"/>
                  <a:gd name="T41" fmla="*/ 6 h 691"/>
                  <a:gd name="T42" fmla="*/ 51 w 559"/>
                  <a:gd name="T43" fmla="*/ 0 h 691"/>
                  <a:gd name="T44" fmla="*/ 34 w 559"/>
                  <a:gd name="T45" fmla="*/ 0 h 6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59" h="691">
                    <a:moveTo>
                      <a:pt x="34" y="0"/>
                    </a:moveTo>
                    <a:lnTo>
                      <a:pt x="18" y="6"/>
                    </a:lnTo>
                    <a:lnTo>
                      <a:pt x="6" y="19"/>
                    </a:lnTo>
                    <a:lnTo>
                      <a:pt x="0" y="34"/>
                    </a:lnTo>
                    <a:lnTo>
                      <a:pt x="0" y="51"/>
                    </a:lnTo>
                    <a:lnTo>
                      <a:pt x="6" y="67"/>
                    </a:lnTo>
                    <a:lnTo>
                      <a:pt x="234" y="410"/>
                    </a:lnTo>
                    <a:lnTo>
                      <a:pt x="234" y="646"/>
                    </a:lnTo>
                    <a:lnTo>
                      <a:pt x="238" y="663"/>
                    </a:lnTo>
                    <a:lnTo>
                      <a:pt x="248" y="677"/>
                    </a:lnTo>
                    <a:lnTo>
                      <a:pt x="262" y="686"/>
                    </a:lnTo>
                    <a:lnTo>
                      <a:pt x="278" y="690"/>
                    </a:lnTo>
                    <a:lnTo>
                      <a:pt x="296" y="686"/>
                    </a:lnTo>
                    <a:lnTo>
                      <a:pt x="310" y="677"/>
                    </a:lnTo>
                    <a:lnTo>
                      <a:pt x="319" y="663"/>
                    </a:lnTo>
                    <a:lnTo>
                      <a:pt x="322" y="646"/>
                    </a:lnTo>
                    <a:lnTo>
                      <a:pt x="322" y="410"/>
                    </a:lnTo>
                    <a:lnTo>
                      <a:pt x="384" y="318"/>
                    </a:lnTo>
                    <a:lnTo>
                      <a:pt x="278" y="318"/>
                    </a:lnTo>
                    <a:lnTo>
                      <a:pt x="79" y="18"/>
                    </a:lnTo>
                    <a:lnTo>
                      <a:pt x="67" y="6"/>
                    </a:lnTo>
                    <a:lnTo>
                      <a:pt x="51" y="0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2" name="Freeform 77">
                <a:extLst>
                  <a:ext uri="{FF2B5EF4-FFF2-40B4-BE49-F238E27FC236}">
                    <a16:creationId xmlns:a16="http://schemas.microsoft.com/office/drawing/2014/main" id="{4D97B0F6-C95D-EBAF-9DF4-E2A1AEE3CC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45" y="100"/>
                <a:ext cx="559" cy="691"/>
              </a:xfrm>
              <a:custGeom>
                <a:avLst/>
                <a:gdLst>
                  <a:gd name="T0" fmla="*/ 523 w 559"/>
                  <a:gd name="T1" fmla="*/ 0 h 691"/>
                  <a:gd name="T2" fmla="*/ 506 w 559"/>
                  <a:gd name="T3" fmla="*/ 0 h 691"/>
                  <a:gd name="T4" fmla="*/ 491 w 559"/>
                  <a:gd name="T5" fmla="*/ 6 h 691"/>
                  <a:gd name="T6" fmla="*/ 479 w 559"/>
                  <a:gd name="T7" fmla="*/ 18 h 691"/>
                  <a:gd name="T8" fmla="*/ 278 w 559"/>
                  <a:gd name="T9" fmla="*/ 318 h 691"/>
                  <a:gd name="T10" fmla="*/ 384 w 559"/>
                  <a:gd name="T11" fmla="*/ 318 h 691"/>
                  <a:gd name="T12" fmla="*/ 552 w 559"/>
                  <a:gd name="T13" fmla="*/ 67 h 691"/>
                  <a:gd name="T14" fmla="*/ 558 w 559"/>
                  <a:gd name="T15" fmla="*/ 51 h 691"/>
                  <a:gd name="T16" fmla="*/ 558 w 559"/>
                  <a:gd name="T17" fmla="*/ 34 h 691"/>
                  <a:gd name="T18" fmla="*/ 552 w 559"/>
                  <a:gd name="T19" fmla="*/ 19 h 691"/>
                  <a:gd name="T20" fmla="*/ 539 w 559"/>
                  <a:gd name="T21" fmla="*/ 6 h 691"/>
                  <a:gd name="T22" fmla="*/ 523 w 559"/>
                  <a:gd name="T23" fmla="*/ 0 h 6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59" h="691">
                    <a:moveTo>
                      <a:pt x="523" y="0"/>
                    </a:moveTo>
                    <a:lnTo>
                      <a:pt x="506" y="0"/>
                    </a:lnTo>
                    <a:lnTo>
                      <a:pt x="491" y="6"/>
                    </a:lnTo>
                    <a:lnTo>
                      <a:pt x="479" y="18"/>
                    </a:lnTo>
                    <a:lnTo>
                      <a:pt x="278" y="318"/>
                    </a:lnTo>
                    <a:lnTo>
                      <a:pt x="384" y="318"/>
                    </a:lnTo>
                    <a:lnTo>
                      <a:pt x="552" y="67"/>
                    </a:lnTo>
                    <a:lnTo>
                      <a:pt x="558" y="51"/>
                    </a:lnTo>
                    <a:lnTo>
                      <a:pt x="558" y="34"/>
                    </a:lnTo>
                    <a:lnTo>
                      <a:pt x="552" y="19"/>
                    </a:lnTo>
                    <a:lnTo>
                      <a:pt x="539" y="6"/>
                    </a:lnTo>
                    <a:lnTo>
                      <a:pt x="52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E6E885CA-EE83-E297-410C-612108A4A6C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16" y="91"/>
              <a:ext cx="435" cy="700"/>
              <a:chOff x="3216" y="91"/>
              <a:chExt cx="435" cy="700"/>
            </a:xfrm>
          </p:grpSpPr>
          <p:sp>
            <p:nvSpPr>
              <p:cNvPr id="78" name="Freeform 73">
                <a:extLst>
                  <a:ext uri="{FF2B5EF4-FFF2-40B4-BE49-F238E27FC236}">
                    <a16:creationId xmlns:a16="http://schemas.microsoft.com/office/drawing/2014/main" id="{5A1298C8-7186-62E5-5A82-3E38DFACE0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16" y="91"/>
                <a:ext cx="435" cy="700"/>
              </a:xfrm>
              <a:custGeom>
                <a:avLst/>
                <a:gdLst>
                  <a:gd name="T0" fmla="*/ 96 w 435"/>
                  <a:gd name="T1" fmla="*/ 0 h 700"/>
                  <a:gd name="T2" fmla="*/ 32 w 435"/>
                  <a:gd name="T3" fmla="*/ 0 h 700"/>
                  <a:gd name="T4" fmla="*/ 21 w 435"/>
                  <a:gd name="T5" fmla="*/ 4 h 700"/>
                  <a:gd name="T6" fmla="*/ 13 w 435"/>
                  <a:gd name="T7" fmla="*/ 12 h 700"/>
                  <a:gd name="T8" fmla="*/ 5 w 435"/>
                  <a:gd name="T9" fmla="*/ 21 h 700"/>
                  <a:gd name="T10" fmla="*/ 0 w 435"/>
                  <a:gd name="T11" fmla="*/ 31 h 700"/>
                  <a:gd name="T12" fmla="*/ 0 w 435"/>
                  <a:gd name="T13" fmla="*/ 654 h 700"/>
                  <a:gd name="T14" fmla="*/ 3 w 435"/>
                  <a:gd name="T15" fmla="*/ 671 h 700"/>
                  <a:gd name="T16" fmla="*/ 13 w 435"/>
                  <a:gd name="T17" fmla="*/ 685 h 700"/>
                  <a:gd name="T18" fmla="*/ 27 w 435"/>
                  <a:gd name="T19" fmla="*/ 695 h 700"/>
                  <a:gd name="T20" fmla="*/ 44 w 435"/>
                  <a:gd name="T21" fmla="*/ 698 h 700"/>
                  <a:gd name="T22" fmla="*/ 389 w 435"/>
                  <a:gd name="T23" fmla="*/ 699 h 700"/>
                  <a:gd name="T24" fmla="*/ 406 w 435"/>
                  <a:gd name="T25" fmla="*/ 695 h 700"/>
                  <a:gd name="T26" fmla="*/ 420 w 435"/>
                  <a:gd name="T27" fmla="*/ 685 h 700"/>
                  <a:gd name="T28" fmla="*/ 430 w 435"/>
                  <a:gd name="T29" fmla="*/ 671 h 700"/>
                  <a:gd name="T30" fmla="*/ 434 w 435"/>
                  <a:gd name="T31" fmla="*/ 654 h 700"/>
                  <a:gd name="T32" fmla="*/ 430 w 435"/>
                  <a:gd name="T33" fmla="*/ 636 h 700"/>
                  <a:gd name="T34" fmla="*/ 420 w 435"/>
                  <a:gd name="T35" fmla="*/ 622 h 700"/>
                  <a:gd name="T36" fmla="*/ 406 w 435"/>
                  <a:gd name="T37" fmla="*/ 613 h 700"/>
                  <a:gd name="T38" fmla="*/ 389 w 435"/>
                  <a:gd name="T39" fmla="*/ 609 h 700"/>
                  <a:gd name="T40" fmla="*/ 88 w 435"/>
                  <a:gd name="T41" fmla="*/ 608 h 700"/>
                  <a:gd name="T42" fmla="*/ 88 w 435"/>
                  <a:gd name="T43" fmla="*/ 401 h 700"/>
                  <a:gd name="T44" fmla="*/ 367 w 435"/>
                  <a:gd name="T45" fmla="*/ 401 h 700"/>
                  <a:gd name="T46" fmla="*/ 381 w 435"/>
                  <a:gd name="T47" fmla="*/ 398 h 700"/>
                  <a:gd name="T48" fmla="*/ 395 w 435"/>
                  <a:gd name="T49" fmla="*/ 388 h 700"/>
                  <a:gd name="T50" fmla="*/ 404 w 435"/>
                  <a:gd name="T51" fmla="*/ 374 h 700"/>
                  <a:gd name="T52" fmla="*/ 408 w 435"/>
                  <a:gd name="T53" fmla="*/ 357 h 700"/>
                  <a:gd name="T54" fmla="*/ 405 w 435"/>
                  <a:gd name="T55" fmla="*/ 339 h 700"/>
                  <a:gd name="T56" fmla="*/ 395 w 435"/>
                  <a:gd name="T57" fmla="*/ 325 h 700"/>
                  <a:gd name="T58" fmla="*/ 381 w 435"/>
                  <a:gd name="T59" fmla="*/ 315 h 700"/>
                  <a:gd name="T60" fmla="*/ 364 w 435"/>
                  <a:gd name="T61" fmla="*/ 312 h 700"/>
                  <a:gd name="T62" fmla="*/ 356 w 435"/>
                  <a:gd name="T63" fmla="*/ 312 h 700"/>
                  <a:gd name="T64" fmla="*/ 356 w 435"/>
                  <a:gd name="T65" fmla="*/ 312 h 700"/>
                  <a:gd name="T66" fmla="*/ 88 w 435"/>
                  <a:gd name="T67" fmla="*/ 311 h 700"/>
                  <a:gd name="T68" fmla="*/ 88 w 435"/>
                  <a:gd name="T69" fmla="*/ 89 h 700"/>
                  <a:gd name="T70" fmla="*/ 393 w 435"/>
                  <a:gd name="T71" fmla="*/ 89 h 700"/>
                  <a:gd name="T72" fmla="*/ 406 w 435"/>
                  <a:gd name="T73" fmla="*/ 86 h 700"/>
                  <a:gd name="T74" fmla="*/ 420 w 435"/>
                  <a:gd name="T75" fmla="*/ 77 h 700"/>
                  <a:gd name="T76" fmla="*/ 430 w 435"/>
                  <a:gd name="T77" fmla="*/ 62 h 700"/>
                  <a:gd name="T78" fmla="*/ 434 w 435"/>
                  <a:gd name="T79" fmla="*/ 45 h 700"/>
                  <a:gd name="T80" fmla="*/ 430 w 435"/>
                  <a:gd name="T81" fmla="*/ 28 h 700"/>
                  <a:gd name="T82" fmla="*/ 420 w 435"/>
                  <a:gd name="T83" fmla="*/ 13 h 700"/>
                  <a:gd name="T84" fmla="*/ 406 w 435"/>
                  <a:gd name="T85" fmla="*/ 4 h 700"/>
                  <a:gd name="T86" fmla="*/ 389 w 435"/>
                  <a:gd name="T87" fmla="*/ 0 h 700"/>
                  <a:gd name="T88" fmla="*/ 382 w 435"/>
                  <a:gd name="T89" fmla="*/ 0 h 700"/>
                  <a:gd name="T90" fmla="*/ 382 w 435"/>
                  <a:gd name="T91" fmla="*/ 0 h 700"/>
                  <a:gd name="T92" fmla="*/ 96 w 435"/>
                  <a:gd name="T93" fmla="*/ 0 h 700"/>
                  <a:gd name="T94" fmla="*/ 96 w 435"/>
                  <a:gd name="T95" fmla="*/ 0 h 7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35" h="700">
                    <a:moveTo>
                      <a:pt x="96" y="0"/>
                    </a:moveTo>
                    <a:lnTo>
                      <a:pt x="32" y="0"/>
                    </a:lnTo>
                    <a:lnTo>
                      <a:pt x="21" y="4"/>
                    </a:lnTo>
                    <a:lnTo>
                      <a:pt x="13" y="12"/>
                    </a:lnTo>
                    <a:lnTo>
                      <a:pt x="5" y="21"/>
                    </a:lnTo>
                    <a:lnTo>
                      <a:pt x="0" y="31"/>
                    </a:lnTo>
                    <a:lnTo>
                      <a:pt x="0" y="654"/>
                    </a:lnTo>
                    <a:lnTo>
                      <a:pt x="3" y="671"/>
                    </a:lnTo>
                    <a:lnTo>
                      <a:pt x="13" y="685"/>
                    </a:lnTo>
                    <a:lnTo>
                      <a:pt x="27" y="695"/>
                    </a:lnTo>
                    <a:lnTo>
                      <a:pt x="44" y="698"/>
                    </a:lnTo>
                    <a:lnTo>
                      <a:pt x="389" y="699"/>
                    </a:lnTo>
                    <a:lnTo>
                      <a:pt x="406" y="695"/>
                    </a:lnTo>
                    <a:lnTo>
                      <a:pt x="420" y="685"/>
                    </a:lnTo>
                    <a:lnTo>
                      <a:pt x="430" y="671"/>
                    </a:lnTo>
                    <a:lnTo>
                      <a:pt x="434" y="654"/>
                    </a:lnTo>
                    <a:lnTo>
                      <a:pt x="430" y="636"/>
                    </a:lnTo>
                    <a:lnTo>
                      <a:pt x="420" y="622"/>
                    </a:lnTo>
                    <a:lnTo>
                      <a:pt x="406" y="613"/>
                    </a:lnTo>
                    <a:lnTo>
                      <a:pt x="389" y="609"/>
                    </a:lnTo>
                    <a:lnTo>
                      <a:pt x="88" y="608"/>
                    </a:lnTo>
                    <a:lnTo>
                      <a:pt x="88" y="401"/>
                    </a:lnTo>
                    <a:lnTo>
                      <a:pt x="367" y="401"/>
                    </a:lnTo>
                    <a:lnTo>
                      <a:pt x="381" y="398"/>
                    </a:lnTo>
                    <a:lnTo>
                      <a:pt x="395" y="388"/>
                    </a:lnTo>
                    <a:lnTo>
                      <a:pt x="404" y="374"/>
                    </a:lnTo>
                    <a:lnTo>
                      <a:pt x="408" y="357"/>
                    </a:lnTo>
                    <a:lnTo>
                      <a:pt x="405" y="339"/>
                    </a:lnTo>
                    <a:lnTo>
                      <a:pt x="395" y="325"/>
                    </a:lnTo>
                    <a:lnTo>
                      <a:pt x="381" y="315"/>
                    </a:lnTo>
                    <a:lnTo>
                      <a:pt x="364" y="312"/>
                    </a:lnTo>
                    <a:lnTo>
                      <a:pt x="356" y="312"/>
                    </a:lnTo>
                    <a:lnTo>
                      <a:pt x="356" y="312"/>
                    </a:lnTo>
                    <a:lnTo>
                      <a:pt x="88" y="311"/>
                    </a:lnTo>
                    <a:lnTo>
                      <a:pt x="88" y="89"/>
                    </a:lnTo>
                    <a:lnTo>
                      <a:pt x="393" y="89"/>
                    </a:lnTo>
                    <a:lnTo>
                      <a:pt x="406" y="86"/>
                    </a:lnTo>
                    <a:lnTo>
                      <a:pt x="420" y="77"/>
                    </a:lnTo>
                    <a:lnTo>
                      <a:pt x="430" y="62"/>
                    </a:lnTo>
                    <a:lnTo>
                      <a:pt x="434" y="45"/>
                    </a:lnTo>
                    <a:lnTo>
                      <a:pt x="430" y="28"/>
                    </a:lnTo>
                    <a:lnTo>
                      <a:pt x="420" y="13"/>
                    </a:lnTo>
                    <a:lnTo>
                      <a:pt x="406" y="4"/>
                    </a:lnTo>
                    <a:lnTo>
                      <a:pt x="389" y="0"/>
                    </a:lnTo>
                    <a:lnTo>
                      <a:pt x="382" y="0"/>
                    </a:lnTo>
                    <a:lnTo>
                      <a:pt x="382" y="0"/>
                    </a:lnTo>
                    <a:lnTo>
                      <a:pt x="96" y="0"/>
                    </a:lnTo>
                    <a:lnTo>
                      <a:pt x="96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9" name="Freeform 74">
                <a:extLst>
                  <a:ext uri="{FF2B5EF4-FFF2-40B4-BE49-F238E27FC236}">
                    <a16:creationId xmlns:a16="http://schemas.microsoft.com/office/drawing/2014/main" id="{8BBF9EA8-3372-70B7-DE13-CCFA03CBCF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16" y="91"/>
                <a:ext cx="435" cy="700"/>
              </a:xfrm>
              <a:custGeom>
                <a:avLst/>
                <a:gdLst>
                  <a:gd name="T0" fmla="*/ 367 w 435"/>
                  <a:gd name="T1" fmla="*/ 401 h 700"/>
                  <a:gd name="T2" fmla="*/ 88 w 435"/>
                  <a:gd name="T3" fmla="*/ 401 h 700"/>
                  <a:gd name="T4" fmla="*/ 363 w 435"/>
                  <a:gd name="T5" fmla="*/ 402 h 700"/>
                  <a:gd name="T6" fmla="*/ 364 w 435"/>
                  <a:gd name="T7" fmla="*/ 402 h 700"/>
                  <a:gd name="T8" fmla="*/ 367 w 435"/>
                  <a:gd name="T9" fmla="*/ 401 h 7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5" h="700">
                    <a:moveTo>
                      <a:pt x="367" y="401"/>
                    </a:moveTo>
                    <a:lnTo>
                      <a:pt x="88" y="401"/>
                    </a:lnTo>
                    <a:lnTo>
                      <a:pt x="363" y="402"/>
                    </a:lnTo>
                    <a:lnTo>
                      <a:pt x="364" y="402"/>
                    </a:lnTo>
                    <a:lnTo>
                      <a:pt x="367" y="40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0" name="Freeform 75">
                <a:extLst>
                  <a:ext uri="{FF2B5EF4-FFF2-40B4-BE49-F238E27FC236}">
                    <a16:creationId xmlns:a16="http://schemas.microsoft.com/office/drawing/2014/main" id="{BE3EA21B-CB95-A818-07E8-A0135BE62D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16" y="91"/>
                <a:ext cx="435" cy="700"/>
              </a:xfrm>
              <a:custGeom>
                <a:avLst/>
                <a:gdLst>
                  <a:gd name="T0" fmla="*/ 393 w 435"/>
                  <a:gd name="T1" fmla="*/ 89 h 700"/>
                  <a:gd name="T2" fmla="*/ 88 w 435"/>
                  <a:gd name="T3" fmla="*/ 89 h 700"/>
                  <a:gd name="T4" fmla="*/ 382 w 435"/>
                  <a:gd name="T5" fmla="*/ 90 h 700"/>
                  <a:gd name="T6" fmla="*/ 388 w 435"/>
                  <a:gd name="T7" fmla="*/ 90 h 700"/>
                  <a:gd name="T8" fmla="*/ 389 w 435"/>
                  <a:gd name="T9" fmla="*/ 90 h 700"/>
                  <a:gd name="T10" fmla="*/ 393 w 435"/>
                  <a:gd name="T11" fmla="*/ 89 h 7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" h="700">
                    <a:moveTo>
                      <a:pt x="393" y="89"/>
                    </a:moveTo>
                    <a:lnTo>
                      <a:pt x="88" y="89"/>
                    </a:lnTo>
                    <a:lnTo>
                      <a:pt x="382" y="90"/>
                    </a:lnTo>
                    <a:lnTo>
                      <a:pt x="388" y="90"/>
                    </a:lnTo>
                    <a:lnTo>
                      <a:pt x="389" y="90"/>
                    </a:lnTo>
                    <a:lnTo>
                      <a:pt x="393" y="8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E9FD638C-C449-71E1-95C5-3C9025B1E1A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671" y="91"/>
              <a:ext cx="479" cy="699"/>
              <a:chOff x="2671" y="91"/>
              <a:chExt cx="479" cy="699"/>
            </a:xfrm>
          </p:grpSpPr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8F853055-4D20-D7D6-2805-AB481637D0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1" y="91"/>
                <a:ext cx="479" cy="699"/>
              </a:xfrm>
              <a:custGeom>
                <a:avLst/>
                <a:gdLst>
                  <a:gd name="T0" fmla="*/ 275 w 479"/>
                  <a:gd name="T1" fmla="*/ 0 h 699"/>
                  <a:gd name="T2" fmla="*/ 32 w 479"/>
                  <a:gd name="T3" fmla="*/ 0 h 699"/>
                  <a:gd name="T4" fmla="*/ 21 w 479"/>
                  <a:gd name="T5" fmla="*/ 4 h 699"/>
                  <a:gd name="T6" fmla="*/ 13 w 479"/>
                  <a:gd name="T7" fmla="*/ 12 h 699"/>
                  <a:gd name="T8" fmla="*/ 5 w 479"/>
                  <a:gd name="T9" fmla="*/ 21 h 699"/>
                  <a:gd name="T10" fmla="*/ 0 w 479"/>
                  <a:gd name="T11" fmla="*/ 31 h 699"/>
                  <a:gd name="T12" fmla="*/ 0 w 479"/>
                  <a:gd name="T13" fmla="*/ 654 h 699"/>
                  <a:gd name="T14" fmla="*/ 3 w 479"/>
                  <a:gd name="T15" fmla="*/ 671 h 699"/>
                  <a:gd name="T16" fmla="*/ 13 w 479"/>
                  <a:gd name="T17" fmla="*/ 685 h 699"/>
                  <a:gd name="T18" fmla="*/ 27 w 479"/>
                  <a:gd name="T19" fmla="*/ 695 h 699"/>
                  <a:gd name="T20" fmla="*/ 44 w 479"/>
                  <a:gd name="T21" fmla="*/ 698 h 699"/>
                  <a:gd name="T22" fmla="*/ 44 w 479"/>
                  <a:gd name="T23" fmla="*/ 698 h 699"/>
                  <a:gd name="T24" fmla="*/ 45 w 479"/>
                  <a:gd name="T25" fmla="*/ 698 h 699"/>
                  <a:gd name="T26" fmla="*/ 61 w 479"/>
                  <a:gd name="T27" fmla="*/ 695 h 699"/>
                  <a:gd name="T28" fmla="*/ 75 w 479"/>
                  <a:gd name="T29" fmla="*/ 685 h 699"/>
                  <a:gd name="T30" fmla="*/ 85 w 479"/>
                  <a:gd name="T31" fmla="*/ 671 h 699"/>
                  <a:gd name="T32" fmla="*/ 88 w 479"/>
                  <a:gd name="T33" fmla="*/ 654 h 699"/>
                  <a:gd name="T34" fmla="*/ 88 w 479"/>
                  <a:gd name="T35" fmla="*/ 409 h 699"/>
                  <a:gd name="T36" fmla="*/ 275 w 479"/>
                  <a:gd name="T37" fmla="*/ 409 h 699"/>
                  <a:gd name="T38" fmla="*/ 354 w 479"/>
                  <a:gd name="T39" fmla="*/ 397 h 699"/>
                  <a:gd name="T40" fmla="*/ 416 w 479"/>
                  <a:gd name="T41" fmla="*/ 363 h 699"/>
                  <a:gd name="T42" fmla="*/ 444 w 479"/>
                  <a:gd name="T43" fmla="*/ 326 h 699"/>
                  <a:gd name="T44" fmla="*/ 88 w 479"/>
                  <a:gd name="T45" fmla="*/ 326 h 699"/>
                  <a:gd name="T46" fmla="*/ 88 w 479"/>
                  <a:gd name="T47" fmla="*/ 83 h 699"/>
                  <a:gd name="T48" fmla="*/ 444 w 479"/>
                  <a:gd name="T49" fmla="*/ 83 h 699"/>
                  <a:gd name="T50" fmla="*/ 416 w 479"/>
                  <a:gd name="T51" fmla="*/ 46 h 699"/>
                  <a:gd name="T52" fmla="*/ 354 w 479"/>
                  <a:gd name="T53" fmla="*/ 11 h 699"/>
                  <a:gd name="T54" fmla="*/ 275 w 479"/>
                  <a:gd name="T55" fmla="*/ 0 h 6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79" h="699">
                    <a:moveTo>
                      <a:pt x="275" y="0"/>
                    </a:moveTo>
                    <a:lnTo>
                      <a:pt x="32" y="0"/>
                    </a:lnTo>
                    <a:lnTo>
                      <a:pt x="21" y="4"/>
                    </a:lnTo>
                    <a:lnTo>
                      <a:pt x="13" y="12"/>
                    </a:lnTo>
                    <a:lnTo>
                      <a:pt x="5" y="21"/>
                    </a:lnTo>
                    <a:lnTo>
                      <a:pt x="0" y="31"/>
                    </a:lnTo>
                    <a:lnTo>
                      <a:pt x="0" y="654"/>
                    </a:lnTo>
                    <a:lnTo>
                      <a:pt x="3" y="671"/>
                    </a:lnTo>
                    <a:lnTo>
                      <a:pt x="13" y="685"/>
                    </a:lnTo>
                    <a:lnTo>
                      <a:pt x="27" y="695"/>
                    </a:lnTo>
                    <a:lnTo>
                      <a:pt x="44" y="698"/>
                    </a:lnTo>
                    <a:lnTo>
                      <a:pt x="44" y="698"/>
                    </a:lnTo>
                    <a:lnTo>
                      <a:pt x="45" y="698"/>
                    </a:lnTo>
                    <a:lnTo>
                      <a:pt x="61" y="695"/>
                    </a:lnTo>
                    <a:lnTo>
                      <a:pt x="75" y="685"/>
                    </a:lnTo>
                    <a:lnTo>
                      <a:pt x="85" y="671"/>
                    </a:lnTo>
                    <a:lnTo>
                      <a:pt x="88" y="654"/>
                    </a:lnTo>
                    <a:lnTo>
                      <a:pt x="88" y="409"/>
                    </a:lnTo>
                    <a:lnTo>
                      <a:pt x="275" y="409"/>
                    </a:lnTo>
                    <a:lnTo>
                      <a:pt x="354" y="397"/>
                    </a:lnTo>
                    <a:lnTo>
                      <a:pt x="416" y="363"/>
                    </a:lnTo>
                    <a:lnTo>
                      <a:pt x="444" y="326"/>
                    </a:lnTo>
                    <a:lnTo>
                      <a:pt x="88" y="326"/>
                    </a:lnTo>
                    <a:lnTo>
                      <a:pt x="88" y="83"/>
                    </a:lnTo>
                    <a:lnTo>
                      <a:pt x="444" y="83"/>
                    </a:lnTo>
                    <a:lnTo>
                      <a:pt x="416" y="46"/>
                    </a:lnTo>
                    <a:lnTo>
                      <a:pt x="354" y="11"/>
                    </a:lnTo>
                    <a:lnTo>
                      <a:pt x="27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5A4D28A7-6B87-7F79-0A88-70B9C39664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1" y="91"/>
                <a:ext cx="479" cy="699"/>
              </a:xfrm>
              <a:custGeom>
                <a:avLst/>
                <a:gdLst>
                  <a:gd name="T0" fmla="*/ 45 w 479"/>
                  <a:gd name="T1" fmla="*/ 698 h 699"/>
                  <a:gd name="T2" fmla="*/ 44 w 479"/>
                  <a:gd name="T3" fmla="*/ 698 h 699"/>
                  <a:gd name="T4" fmla="*/ 44 w 479"/>
                  <a:gd name="T5" fmla="*/ 698 h 699"/>
                  <a:gd name="T6" fmla="*/ 45 w 479"/>
                  <a:gd name="T7" fmla="*/ 698 h 6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9" h="699">
                    <a:moveTo>
                      <a:pt x="45" y="698"/>
                    </a:moveTo>
                    <a:lnTo>
                      <a:pt x="44" y="698"/>
                    </a:lnTo>
                    <a:lnTo>
                      <a:pt x="44" y="698"/>
                    </a:lnTo>
                    <a:lnTo>
                      <a:pt x="45" y="69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BA9EE6C1-B61D-BD59-5423-E110370912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1" y="91"/>
                <a:ext cx="479" cy="699"/>
              </a:xfrm>
              <a:custGeom>
                <a:avLst/>
                <a:gdLst>
                  <a:gd name="T0" fmla="*/ 444 w 479"/>
                  <a:gd name="T1" fmla="*/ 83 h 699"/>
                  <a:gd name="T2" fmla="*/ 281 w 479"/>
                  <a:gd name="T3" fmla="*/ 83 h 699"/>
                  <a:gd name="T4" fmla="*/ 328 w 479"/>
                  <a:gd name="T5" fmla="*/ 89 h 699"/>
                  <a:gd name="T6" fmla="*/ 362 w 479"/>
                  <a:gd name="T7" fmla="*/ 109 h 699"/>
                  <a:gd name="T8" fmla="*/ 384 w 479"/>
                  <a:gd name="T9" fmla="*/ 140 h 699"/>
                  <a:gd name="T10" fmla="*/ 395 w 479"/>
                  <a:gd name="T11" fmla="*/ 183 h 699"/>
                  <a:gd name="T12" fmla="*/ 396 w 479"/>
                  <a:gd name="T13" fmla="*/ 190 h 699"/>
                  <a:gd name="T14" fmla="*/ 396 w 479"/>
                  <a:gd name="T15" fmla="*/ 214 h 699"/>
                  <a:gd name="T16" fmla="*/ 396 w 479"/>
                  <a:gd name="T17" fmla="*/ 219 h 699"/>
                  <a:gd name="T18" fmla="*/ 395 w 479"/>
                  <a:gd name="T19" fmla="*/ 225 h 699"/>
                  <a:gd name="T20" fmla="*/ 384 w 479"/>
                  <a:gd name="T21" fmla="*/ 268 h 699"/>
                  <a:gd name="T22" fmla="*/ 362 w 479"/>
                  <a:gd name="T23" fmla="*/ 300 h 699"/>
                  <a:gd name="T24" fmla="*/ 328 w 479"/>
                  <a:gd name="T25" fmla="*/ 319 h 699"/>
                  <a:gd name="T26" fmla="*/ 281 w 479"/>
                  <a:gd name="T27" fmla="*/ 326 h 699"/>
                  <a:gd name="T28" fmla="*/ 444 w 479"/>
                  <a:gd name="T29" fmla="*/ 326 h 699"/>
                  <a:gd name="T30" fmla="*/ 457 w 479"/>
                  <a:gd name="T31" fmla="*/ 308 h 699"/>
                  <a:gd name="T32" fmla="*/ 477 w 479"/>
                  <a:gd name="T33" fmla="*/ 236 h 699"/>
                  <a:gd name="T34" fmla="*/ 477 w 479"/>
                  <a:gd name="T35" fmla="*/ 236 h 699"/>
                  <a:gd name="T36" fmla="*/ 477 w 479"/>
                  <a:gd name="T37" fmla="*/ 233 h 699"/>
                  <a:gd name="T38" fmla="*/ 478 w 479"/>
                  <a:gd name="T39" fmla="*/ 232 h 699"/>
                  <a:gd name="T40" fmla="*/ 478 w 479"/>
                  <a:gd name="T41" fmla="*/ 230 h 699"/>
                  <a:gd name="T42" fmla="*/ 478 w 479"/>
                  <a:gd name="T43" fmla="*/ 223 h 699"/>
                  <a:gd name="T44" fmla="*/ 478 w 479"/>
                  <a:gd name="T45" fmla="*/ 183 h 699"/>
                  <a:gd name="T46" fmla="*/ 478 w 479"/>
                  <a:gd name="T47" fmla="*/ 176 h 699"/>
                  <a:gd name="T48" fmla="*/ 477 w 479"/>
                  <a:gd name="T49" fmla="*/ 175 h 699"/>
                  <a:gd name="T50" fmla="*/ 477 w 479"/>
                  <a:gd name="T51" fmla="*/ 173 h 699"/>
                  <a:gd name="T52" fmla="*/ 477 w 479"/>
                  <a:gd name="T53" fmla="*/ 173 h 699"/>
                  <a:gd name="T54" fmla="*/ 457 w 479"/>
                  <a:gd name="T55" fmla="*/ 100 h 699"/>
                  <a:gd name="T56" fmla="*/ 444 w 479"/>
                  <a:gd name="T57" fmla="*/ 83 h 6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79" h="699">
                    <a:moveTo>
                      <a:pt x="444" y="83"/>
                    </a:moveTo>
                    <a:lnTo>
                      <a:pt x="281" y="83"/>
                    </a:lnTo>
                    <a:lnTo>
                      <a:pt x="328" y="89"/>
                    </a:lnTo>
                    <a:lnTo>
                      <a:pt x="362" y="109"/>
                    </a:lnTo>
                    <a:lnTo>
                      <a:pt x="384" y="140"/>
                    </a:lnTo>
                    <a:lnTo>
                      <a:pt x="395" y="183"/>
                    </a:lnTo>
                    <a:lnTo>
                      <a:pt x="396" y="190"/>
                    </a:lnTo>
                    <a:lnTo>
                      <a:pt x="396" y="214"/>
                    </a:lnTo>
                    <a:lnTo>
                      <a:pt x="396" y="219"/>
                    </a:lnTo>
                    <a:lnTo>
                      <a:pt x="395" y="225"/>
                    </a:lnTo>
                    <a:lnTo>
                      <a:pt x="384" y="268"/>
                    </a:lnTo>
                    <a:lnTo>
                      <a:pt x="362" y="300"/>
                    </a:lnTo>
                    <a:lnTo>
                      <a:pt x="328" y="319"/>
                    </a:lnTo>
                    <a:lnTo>
                      <a:pt x="281" y="326"/>
                    </a:lnTo>
                    <a:lnTo>
                      <a:pt x="444" y="326"/>
                    </a:lnTo>
                    <a:lnTo>
                      <a:pt x="457" y="308"/>
                    </a:lnTo>
                    <a:lnTo>
                      <a:pt x="477" y="236"/>
                    </a:lnTo>
                    <a:lnTo>
                      <a:pt x="477" y="236"/>
                    </a:lnTo>
                    <a:lnTo>
                      <a:pt x="477" y="233"/>
                    </a:lnTo>
                    <a:lnTo>
                      <a:pt x="478" y="232"/>
                    </a:lnTo>
                    <a:lnTo>
                      <a:pt x="478" y="230"/>
                    </a:lnTo>
                    <a:lnTo>
                      <a:pt x="478" y="223"/>
                    </a:lnTo>
                    <a:lnTo>
                      <a:pt x="478" y="183"/>
                    </a:lnTo>
                    <a:lnTo>
                      <a:pt x="478" y="176"/>
                    </a:lnTo>
                    <a:lnTo>
                      <a:pt x="477" y="175"/>
                    </a:lnTo>
                    <a:lnTo>
                      <a:pt x="477" y="173"/>
                    </a:lnTo>
                    <a:lnTo>
                      <a:pt x="477" y="173"/>
                    </a:lnTo>
                    <a:lnTo>
                      <a:pt x="457" y="100"/>
                    </a:lnTo>
                    <a:lnTo>
                      <a:pt x="444" y="8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67" name="Group 66">
              <a:extLst>
                <a:ext uri="{FF2B5EF4-FFF2-40B4-BE49-F238E27FC236}">
                  <a16:creationId xmlns:a16="http://schemas.microsoft.com/office/drawing/2014/main" id="{59FD5BCC-0FEF-B692-9C74-8F5AA96FFA8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717" y="91"/>
              <a:ext cx="479" cy="699"/>
              <a:chOff x="3717" y="91"/>
              <a:chExt cx="479" cy="699"/>
            </a:xfrm>
          </p:grpSpPr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AC74B3B4-E500-877E-989B-9B3620E835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17" y="91"/>
                <a:ext cx="479" cy="699"/>
              </a:xfrm>
              <a:custGeom>
                <a:avLst/>
                <a:gdLst>
                  <a:gd name="T0" fmla="*/ 274 w 479"/>
                  <a:gd name="T1" fmla="*/ 0 h 699"/>
                  <a:gd name="T2" fmla="*/ 32 w 479"/>
                  <a:gd name="T3" fmla="*/ 0 h 699"/>
                  <a:gd name="T4" fmla="*/ 21 w 479"/>
                  <a:gd name="T5" fmla="*/ 4 h 699"/>
                  <a:gd name="T6" fmla="*/ 13 w 479"/>
                  <a:gd name="T7" fmla="*/ 12 h 699"/>
                  <a:gd name="T8" fmla="*/ 5 w 479"/>
                  <a:gd name="T9" fmla="*/ 21 h 699"/>
                  <a:gd name="T10" fmla="*/ 0 w 479"/>
                  <a:gd name="T11" fmla="*/ 31 h 699"/>
                  <a:gd name="T12" fmla="*/ 0 w 479"/>
                  <a:gd name="T13" fmla="*/ 654 h 699"/>
                  <a:gd name="T14" fmla="*/ 3 w 479"/>
                  <a:gd name="T15" fmla="*/ 671 h 699"/>
                  <a:gd name="T16" fmla="*/ 13 w 479"/>
                  <a:gd name="T17" fmla="*/ 685 h 699"/>
                  <a:gd name="T18" fmla="*/ 27 w 479"/>
                  <a:gd name="T19" fmla="*/ 695 h 699"/>
                  <a:gd name="T20" fmla="*/ 44 w 479"/>
                  <a:gd name="T21" fmla="*/ 698 h 699"/>
                  <a:gd name="T22" fmla="*/ 44 w 479"/>
                  <a:gd name="T23" fmla="*/ 698 h 699"/>
                  <a:gd name="T24" fmla="*/ 45 w 479"/>
                  <a:gd name="T25" fmla="*/ 698 h 699"/>
                  <a:gd name="T26" fmla="*/ 61 w 479"/>
                  <a:gd name="T27" fmla="*/ 695 h 699"/>
                  <a:gd name="T28" fmla="*/ 75 w 479"/>
                  <a:gd name="T29" fmla="*/ 685 h 699"/>
                  <a:gd name="T30" fmla="*/ 85 w 479"/>
                  <a:gd name="T31" fmla="*/ 671 h 699"/>
                  <a:gd name="T32" fmla="*/ 88 w 479"/>
                  <a:gd name="T33" fmla="*/ 654 h 699"/>
                  <a:gd name="T34" fmla="*/ 88 w 479"/>
                  <a:gd name="T35" fmla="*/ 409 h 699"/>
                  <a:gd name="T36" fmla="*/ 274 w 479"/>
                  <a:gd name="T37" fmla="*/ 409 h 699"/>
                  <a:gd name="T38" fmla="*/ 354 w 479"/>
                  <a:gd name="T39" fmla="*/ 397 h 699"/>
                  <a:gd name="T40" fmla="*/ 416 w 479"/>
                  <a:gd name="T41" fmla="*/ 363 h 699"/>
                  <a:gd name="T42" fmla="*/ 444 w 479"/>
                  <a:gd name="T43" fmla="*/ 326 h 699"/>
                  <a:gd name="T44" fmla="*/ 88 w 479"/>
                  <a:gd name="T45" fmla="*/ 326 h 699"/>
                  <a:gd name="T46" fmla="*/ 88 w 479"/>
                  <a:gd name="T47" fmla="*/ 83 h 699"/>
                  <a:gd name="T48" fmla="*/ 444 w 479"/>
                  <a:gd name="T49" fmla="*/ 83 h 699"/>
                  <a:gd name="T50" fmla="*/ 416 w 479"/>
                  <a:gd name="T51" fmla="*/ 46 h 699"/>
                  <a:gd name="T52" fmla="*/ 354 w 479"/>
                  <a:gd name="T53" fmla="*/ 11 h 699"/>
                  <a:gd name="T54" fmla="*/ 274 w 479"/>
                  <a:gd name="T55" fmla="*/ 0 h 6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79" h="699">
                    <a:moveTo>
                      <a:pt x="274" y="0"/>
                    </a:moveTo>
                    <a:lnTo>
                      <a:pt x="32" y="0"/>
                    </a:lnTo>
                    <a:lnTo>
                      <a:pt x="21" y="4"/>
                    </a:lnTo>
                    <a:lnTo>
                      <a:pt x="13" y="12"/>
                    </a:lnTo>
                    <a:lnTo>
                      <a:pt x="5" y="21"/>
                    </a:lnTo>
                    <a:lnTo>
                      <a:pt x="0" y="31"/>
                    </a:lnTo>
                    <a:lnTo>
                      <a:pt x="0" y="654"/>
                    </a:lnTo>
                    <a:lnTo>
                      <a:pt x="3" y="671"/>
                    </a:lnTo>
                    <a:lnTo>
                      <a:pt x="13" y="685"/>
                    </a:lnTo>
                    <a:lnTo>
                      <a:pt x="27" y="695"/>
                    </a:lnTo>
                    <a:lnTo>
                      <a:pt x="44" y="698"/>
                    </a:lnTo>
                    <a:lnTo>
                      <a:pt x="44" y="698"/>
                    </a:lnTo>
                    <a:lnTo>
                      <a:pt x="45" y="698"/>
                    </a:lnTo>
                    <a:lnTo>
                      <a:pt x="61" y="695"/>
                    </a:lnTo>
                    <a:lnTo>
                      <a:pt x="75" y="685"/>
                    </a:lnTo>
                    <a:lnTo>
                      <a:pt x="85" y="671"/>
                    </a:lnTo>
                    <a:lnTo>
                      <a:pt x="88" y="654"/>
                    </a:lnTo>
                    <a:lnTo>
                      <a:pt x="88" y="409"/>
                    </a:lnTo>
                    <a:lnTo>
                      <a:pt x="274" y="409"/>
                    </a:lnTo>
                    <a:lnTo>
                      <a:pt x="354" y="397"/>
                    </a:lnTo>
                    <a:lnTo>
                      <a:pt x="416" y="363"/>
                    </a:lnTo>
                    <a:lnTo>
                      <a:pt x="444" y="326"/>
                    </a:lnTo>
                    <a:lnTo>
                      <a:pt x="88" y="326"/>
                    </a:lnTo>
                    <a:lnTo>
                      <a:pt x="88" y="83"/>
                    </a:lnTo>
                    <a:lnTo>
                      <a:pt x="444" y="83"/>
                    </a:lnTo>
                    <a:lnTo>
                      <a:pt x="416" y="46"/>
                    </a:lnTo>
                    <a:lnTo>
                      <a:pt x="354" y="11"/>
                    </a:lnTo>
                    <a:lnTo>
                      <a:pt x="274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F0C42F97-790A-2542-05FE-3FA6257BA2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17" y="91"/>
                <a:ext cx="479" cy="699"/>
              </a:xfrm>
              <a:custGeom>
                <a:avLst/>
                <a:gdLst>
                  <a:gd name="T0" fmla="*/ 45 w 479"/>
                  <a:gd name="T1" fmla="*/ 698 h 699"/>
                  <a:gd name="T2" fmla="*/ 44 w 479"/>
                  <a:gd name="T3" fmla="*/ 698 h 699"/>
                  <a:gd name="T4" fmla="*/ 44 w 479"/>
                  <a:gd name="T5" fmla="*/ 698 h 699"/>
                  <a:gd name="T6" fmla="*/ 45 w 479"/>
                  <a:gd name="T7" fmla="*/ 698 h 6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9" h="699">
                    <a:moveTo>
                      <a:pt x="45" y="698"/>
                    </a:moveTo>
                    <a:lnTo>
                      <a:pt x="44" y="698"/>
                    </a:lnTo>
                    <a:lnTo>
                      <a:pt x="44" y="698"/>
                    </a:lnTo>
                    <a:lnTo>
                      <a:pt x="45" y="69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E51208F4-36B0-A35E-24DC-DBB40206F8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17" y="91"/>
                <a:ext cx="479" cy="699"/>
              </a:xfrm>
              <a:custGeom>
                <a:avLst/>
                <a:gdLst>
                  <a:gd name="T0" fmla="*/ 444 w 479"/>
                  <a:gd name="T1" fmla="*/ 83 h 699"/>
                  <a:gd name="T2" fmla="*/ 281 w 479"/>
                  <a:gd name="T3" fmla="*/ 83 h 699"/>
                  <a:gd name="T4" fmla="*/ 328 w 479"/>
                  <a:gd name="T5" fmla="*/ 89 h 699"/>
                  <a:gd name="T6" fmla="*/ 362 w 479"/>
                  <a:gd name="T7" fmla="*/ 109 h 699"/>
                  <a:gd name="T8" fmla="*/ 384 w 479"/>
                  <a:gd name="T9" fmla="*/ 140 h 699"/>
                  <a:gd name="T10" fmla="*/ 395 w 479"/>
                  <a:gd name="T11" fmla="*/ 183 h 699"/>
                  <a:gd name="T12" fmla="*/ 396 w 479"/>
                  <a:gd name="T13" fmla="*/ 190 h 699"/>
                  <a:gd name="T14" fmla="*/ 396 w 479"/>
                  <a:gd name="T15" fmla="*/ 214 h 699"/>
                  <a:gd name="T16" fmla="*/ 396 w 479"/>
                  <a:gd name="T17" fmla="*/ 219 h 699"/>
                  <a:gd name="T18" fmla="*/ 395 w 479"/>
                  <a:gd name="T19" fmla="*/ 225 h 699"/>
                  <a:gd name="T20" fmla="*/ 384 w 479"/>
                  <a:gd name="T21" fmla="*/ 268 h 699"/>
                  <a:gd name="T22" fmla="*/ 362 w 479"/>
                  <a:gd name="T23" fmla="*/ 300 h 699"/>
                  <a:gd name="T24" fmla="*/ 328 w 479"/>
                  <a:gd name="T25" fmla="*/ 319 h 699"/>
                  <a:gd name="T26" fmla="*/ 281 w 479"/>
                  <a:gd name="T27" fmla="*/ 326 h 699"/>
                  <a:gd name="T28" fmla="*/ 444 w 479"/>
                  <a:gd name="T29" fmla="*/ 326 h 699"/>
                  <a:gd name="T30" fmla="*/ 457 w 479"/>
                  <a:gd name="T31" fmla="*/ 308 h 699"/>
                  <a:gd name="T32" fmla="*/ 477 w 479"/>
                  <a:gd name="T33" fmla="*/ 236 h 699"/>
                  <a:gd name="T34" fmla="*/ 477 w 479"/>
                  <a:gd name="T35" fmla="*/ 236 h 699"/>
                  <a:gd name="T36" fmla="*/ 477 w 479"/>
                  <a:gd name="T37" fmla="*/ 233 h 699"/>
                  <a:gd name="T38" fmla="*/ 478 w 479"/>
                  <a:gd name="T39" fmla="*/ 232 h 699"/>
                  <a:gd name="T40" fmla="*/ 478 w 479"/>
                  <a:gd name="T41" fmla="*/ 230 h 699"/>
                  <a:gd name="T42" fmla="*/ 478 w 479"/>
                  <a:gd name="T43" fmla="*/ 223 h 699"/>
                  <a:gd name="T44" fmla="*/ 478 w 479"/>
                  <a:gd name="T45" fmla="*/ 183 h 699"/>
                  <a:gd name="T46" fmla="*/ 478 w 479"/>
                  <a:gd name="T47" fmla="*/ 176 h 699"/>
                  <a:gd name="T48" fmla="*/ 477 w 479"/>
                  <a:gd name="T49" fmla="*/ 175 h 699"/>
                  <a:gd name="T50" fmla="*/ 477 w 479"/>
                  <a:gd name="T51" fmla="*/ 173 h 699"/>
                  <a:gd name="T52" fmla="*/ 477 w 479"/>
                  <a:gd name="T53" fmla="*/ 173 h 699"/>
                  <a:gd name="T54" fmla="*/ 457 w 479"/>
                  <a:gd name="T55" fmla="*/ 100 h 699"/>
                  <a:gd name="T56" fmla="*/ 444 w 479"/>
                  <a:gd name="T57" fmla="*/ 83 h 6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79" h="699">
                    <a:moveTo>
                      <a:pt x="444" y="83"/>
                    </a:moveTo>
                    <a:lnTo>
                      <a:pt x="281" y="83"/>
                    </a:lnTo>
                    <a:lnTo>
                      <a:pt x="328" y="89"/>
                    </a:lnTo>
                    <a:lnTo>
                      <a:pt x="362" y="109"/>
                    </a:lnTo>
                    <a:lnTo>
                      <a:pt x="384" y="140"/>
                    </a:lnTo>
                    <a:lnTo>
                      <a:pt x="395" y="183"/>
                    </a:lnTo>
                    <a:lnTo>
                      <a:pt x="396" y="190"/>
                    </a:lnTo>
                    <a:lnTo>
                      <a:pt x="396" y="214"/>
                    </a:lnTo>
                    <a:lnTo>
                      <a:pt x="396" y="219"/>
                    </a:lnTo>
                    <a:lnTo>
                      <a:pt x="395" y="225"/>
                    </a:lnTo>
                    <a:lnTo>
                      <a:pt x="384" y="268"/>
                    </a:lnTo>
                    <a:lnTo>
                      <a:pt x="362" y="300"/>
                    </a:lnTo>
                    <a:lnTo>
                      <a:pt x="328" y="319"/>
                    </a:lnTo>
                    <a:lnTo>
                      <a:pt x="281" y="326"/>
                    </a:lnTo>
                    <a:lnTo>
                      <a:pt x="444" y="326"/>
                    </a:lnTo>
                    <a:lnTo>
                      <a:pt x="457" y="308"/>
                    </a:lnTo>
                    <a:lnTo>
                      <a:pt x="477" y="236"/>
                    </a:lnTo>
                    <a:lnTo>
                      <a:pt x="477" y="236"/>
                    </a:lnTo>
                    <a:lnTo>
                      <a:pt x="477" y="233"/>
                    </a:lnTo>
                    <a:lnTo>
                      <a:pt x="478" y="232"/>
                    </a:lnTo>
                    <a:lnTo>
                      <a:pt x="478" y="230"/>
                    </a:lnTo>
                    <a:lnTo>
                      <a:pt x="478" y="223"/>
                    </a:lnTo>
                    <a:lnTo>
                      <a:pt x="478" y="183"/>
                    </a:lnTo>
                    <a:lnTo>
                      <a:pt x="478" y="176"/>
                    </a:lnTo>
                    <a:lnTo>
                      <a:pt x="477" y="175"/>
                    </a:lnTo>
                    <a:lnTo>
                      <a:pt x="477" y="173"/>
                    </a:lnTo>
                    <a:lnTo>
                      <a:pt x="477" y="173"/>
                    </a:lnTo>
                    <a:lnTo>
                      <a:pt x="457" y="100"/>
                    </a:lnTo>
                    <a:lnTo>
                      <a:pt x="444" y="8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7BA0261E-9A90-099D-DD3C-643C8BBAA62E}"/>
              </a:ext>
            </a:extLst>
          </p:cNvPr>
          <p:cNvSpPr txBox="1"/>
          <p:nvPr/>
        </p:nvSpPr>
        <p:spPr>
          <a:xfrm>
            <a:off x="6274811" y="3521569"/>
            <a:ext cx="2692686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HR 0.37 (0.28-0.29)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Logrank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p-value &lt; 0.0001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2EABDD0-E884-88AE-ABB2-56EA97F81D7D}"/>
              </a:ext>
            </a:extLst>
          </p:cNvPr>
          <p:cNvSpPr/>
          <p:nvPr/>
        </p:nvSpPr>
        <p:spPr>
          <a:xfrm>
            <a:off x="7975133" y="6567241"/>
            <a:ext cx="1320268" cy="1812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92E65CC-762C-7093-BB18-8A65097EC5B7}"/>
              </a:ext>
            </a:extLst>
          </p:cNvPr>
          <p:cNvSpPr txBox="1"/>
          <p:nvPr/>
        </p:nvSpPr>
        <p:spPr>
          <a:xfrm>
            <a:off x="7669090" y="6462020"/>
            <a:ext cx="2397855" cy="374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Days until first STI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6EC7732-89AB-A379-87F8-F03752C9C067}"/>
              </a:ext>
            </a:extLst>
          </p:cNvPr>
          <p:cNvSpPr txBox="1"/>
          <p:nvPr/>
        </p:nvSpPr>
        <p:spPr>
          <a:xfrm rot="16200000">
            <a:off x="4492532" y="4637025"/>
            <a:ext cx="2397855" cy="3749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Probability of first STI 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49B80A6-D07A-FA99-AE15-5A56F8998D5A}"/>
              </a:ext>
            </a:extLst>
          </p:cNvPr>
          <p:cNvSpPr txBox="1"/>
          <p:nvPr/>
        </p:nvSpPr>
        <p:spPr>
          <a:xfrm>
            <a:off x="1195053" y="3161051"/>
            <a:ext cx="4159178" cy="258532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DoxyPEP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Results </a:t>
            </a: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Overall 65%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↓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reduction in bacterial STIs each quarter 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≈ 80%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↓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chlamydia &amp; syphilis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≈ 50%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↓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gonorrhea 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Effectiveness independent of HIV serostatus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	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E62288A-A661-4475-0AFE-E6710342C913}"/>
              </a:ext>
            </a:extLst>
          </p:cNvPr>
          <p:cNvSpPr txBox="1"/>
          <p:nvPr/>
        </p:nvSpPr>
        <p:spPr>
          <a:xfrm>
            <a:off x="9732256" y="25787"/>
            <a:ext cx="26149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CROI 2024 Abstract #125</a:t>
            </a:r>
          </a:p>
        </p:txBody>
      </p:sp>
    </p:spTree>
    <p:extLst>
      <p:ext uri="{BB962C8B-B14F-4D97-AF65-F5344CB8AC3E}">
        <p14:creationId xmlns:p14="http://schemas.microsoft.com/office/powerpoint/2010/main" val="74125344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CD1C52-E1EB-C83D-0677-73B6160D87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AC6770-9531-6D1B-3B7B-F8650B775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t" anchorCtr="0"/>
          <a:lstStyle/>
          <a:p>
            <a:r>
              <a:rPr lang="en-US" dirty="0"/>
              <a:t>Sustained reduction in STIs during OLE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152E1287-FC95-F0A0-7841-96F6F1B280DE}"/>
              </a:ext>
            </a:extLst>
          </p:cNvPr>
          <p:cNvGrpSpPr>
            <a:grpSpLocks/>
          </p:cNvGrpSpPr>
          <p:nvPr/>
        </p:nvGrpSpPr>
        <p:grpSpPr bwMode="auto">
          <a:xfrm>
            <a:off x="10369899" y="6380703"/>
            <a:ext cx="1701785" cy="321099"/>
            <a:chOff x="0" y="0"/>
            <a:chExt cx="4196" cy="882"/>
          </a:xfrm>
        </p:grpSpPr>
        <p:sp>
          <p:nvSpPr>
            <p:cNvPr id="6" name="Freeform 59">
              <a:extLst>
                <a:ext uri="{FF2B5EF4-FFF2-40B4-BE49-F238E27FC236}">
                  <a16:creationId xmlns:a16="http://schemas.microsoft.com/office/drawing/2014/main" id="{2BF91180-057B-4DE1-586F-44DEBC011E2A}"/>
                </a:ext>
              </a:extLst>
            </p:cNvPr>
            <p:cNvSpPr>
              <a:spLocks/>
            </p:cNvSpPr>
            <p:nvPr/>
          </p:nvSpPr>
          <p:spPr bwMode="auto">
            <a:xfrm>
              <a:off x="840" y="213"/>
              <a:ext cx="420" cy="418"/>
            </a:xfrm>
            <a:custGeom>
              <a:avLst/>
              <a:gdLst>
                <a:gd name="T0" fmla="*/ 213 w 420"/>
                <a:gd name="T1" fmla="*/ 0 h 418"/>
                <a:gd name="T2" fmla="*/ 192 w 420"/>
                <a:gd name="T3" fmla="*/ 1 h 418"/>
                <a:gd name="T4" fmla="*/ 171 w 420"/>
                <a:gd name="T5" fmla="*/ 4 h 418"/>
                <a:gd name="T6" fmla="*/ 150 w 420"/>
                <a:gd name="T7" fmla="*/ 9 h 418"/>
                <a:gd name="T8" fmla="*/ 130 w 420"/>
                <a:gd name="T9" fmla="*/ 16 h 418"/>
                <a:gd name="T10" fmla="*/ 111 w 420"/>
                <a:gd name="T11" fmla="*/ 25 h 418"/>
                <a:gd name="T12" fmla="*/ 94 w 420"/>
                <a:gd name="T13" fmla="*/ 35 h 418"/>
                <a:gd name="T14" fmla="*/ 77 w 420"/>
                <a:gd name="T15" fmla="*/ 47 h 418"/>
                <a:gd name="T16" fmla="*/ 62 w 420"/>
                <a:gd name="T17" fmla="*/ 61 h 418"/>
                <a:gd name="T18" fmla="*/ 48 w 420"/>
                <a:gd name="T19" fmla="*/ 76 h 418"/>
                <a:gd name="T20" fmla="*/ 36 w 420"/>
                <a:gd name="T21" fmla="*/ 92 h 418"/>
                <a:gd name="T22" fmla="*/ 25 w 420"/>
                <a:gd name="T23" fmla="*/ 110 h 418"/>
                <a:gd name="T24" fmla="*/ 16 w 420"/>
                <a:gd name="T25" fmla="*/ 128 h 418"/>
                <a:gd name="T26" fmla="*/ 9 w 420"/>
                <a:gd name="T27" fmla="*/ 147 h 418"/>
                <a:gd name="T28" fmla="*/ 4 w 420"/>
                <a:gd name="T29" fmla="*/ 167 h 418"/>
                <a:gd name="T30" fmla="*/ 1 w 420"/>
                <a:gd name="T31" fmla="*/ 187 h 418"/>
                <a:gd name="T32" fmla="*/ 0 w 420"/>
                <a:gd name="T33" fmla="*/ 208 h 418"/>
                <a:gd name="T34" fmla="*/ 1 w 420"/>
                <a:gd name="T35" fmla="*/ 229 h 418"/>
                <a:gd name="T36" fmla="*/ 4 w 420"/>
                <a:gd name="T37" fmla="*/ 249 h 418"/>
                <a:gd name="T38" fmla="*/ 9 w 420"/>
                <a:gd name="T39" fmla="*/ 269 h 418"/>
                <a:gd name="T40" fmla="*/ 16 w 420"/>
                <a:gd name="T41" fmla="*/ 288 h 418"/>
                <a:gd name="T42" fmla="*/ 25 w 420"/>
                <a:gd name="T43" fmla="*/ 307 h 418"/>
                <a:gd name="T44" fmla="*/ 35 w 420"/>
                <a:gd name="T45" fmla="*/ 324 h 418"/>
                <a:gd name="T46" fmla="*/ 47 w 420"/>
                <a:gd name="T47" fmla="*/ 340 h 418"/>
                <a:gd name="T48" fmla="*/ 61 w 420"/>
                <a:gd name="T49" fmla="*/ 355 h 418"/>
                <a:gd name="T50" fmla="*/ 94 w 420"/>
                <a:gd name="T51" fmla="*/ 381 h 418"/>
                <a:gd name="T52" fmla="*/ 130 w 420"/>
                <a:gd name="T53" fmla="*/ 401 h 418"/>
                <a:gd name="T54" fmla="*/ 169 w 420"/>
                <a:gd name="T55" fmla="*/ 413 h 418"/>
                <a:gd name="T56" fmla="*/ 211 w 420"/>
                <a:gd name="T57" fmla="*/ 417 h 418"/>
                <a:gd name="T58" fmla="*/ 252 w 420"/>
                <a:gd name="T59" fmla="*/ 413 h 418"/>
                <a:gd name="T60" fmla="*/ 291 w 420"/>
                <a:gd name="T61" fmla="*/ 401 h 418"/>
                <a:gd name="T62" fmla="*/ 327 w 420"/>
                <a:gd name="T63" fmla="*/ 382 h 418"/>
                <a:gd name="T64" fmla="*/ 359 w 420"/>
                <a:gd name="T65" fmla="*/ 355 h 418"/>
                <a:gd name="T66" fmla="*/ 372 w 420"/>
                <a:gd name="T67" fmla="*/ 341 h 418"/>
                <a:gd name="T68" fmla="*/ 384 w 420"/>
                <a:gd name="T69" fmla="*/ 324 h 418"/>
                <a:gd name="T70" fmla="*/ 394 w 420"/>
                <a:gd name="T71" fmla="*/ 307 h 418"/>
                <a:gd name="T72" fmla="*/ 403 w 420"/>
                <a:gd name="T73" fmla="*/ 289 h 418"/>
                <a:gd name="T74" fmla="*/ 410 w 420"/>
                <a:gd name="T75" fmla="*/ 269 h 418"/>
                <a:gd name="T76" fmla="*/ 415 w 420"/>
                <a:gd name="T77" fmla="*/ 249 h 418"/>
                <a:gd name="T78" fmla="*/ 418 w 420"/>
                <a:gd name="T79" fmla="*/ 229 h 418"/>
                <a:gd name="T80" fmla="*/ 419 w 420"/>
                <a:gd name="T81" fmla="*/ 208 h 418"/>
                <a:gd name="T82" fmla="*/ 415 w 420"/>
                <a:gd name="T83" fmla="*/ 167 h 418"/>
                <a:gd name="T84" fmla="*/ 403 w 420"/>
                <a:gd name="T85" fmla="*/ 128 h 418"/>
                <a:gd name="T86" fmla="*/ 385 w 420"/>
                <a:gd name="T87" fmla="*/ 93 h 418"/>
                <a:gd name="T88" fmla="*/ 360 w 420"/>
                <a:gd name="T89" fmla="*/ 61 h 418"/>
                <a:gd name="T90" fmla="*/ 328 w 420"/>
                <a:gd name="T91" fmla="*/ 35 h 418"/>
                <a:gd name="T92" fmla="*/ 293 w 420"/>
                <a:gd name="T93" fmla="*/ 15 h 418"/>
                <a:gd name="T94" fmla="*/ 254 w 420"/>
                <a:gd name="T95" fmla="*/ 4 h 418"/>
                <a:gd name="T96" fmla="*/ 213 w 420"/>
                <a:gd name="T97" fmla="*/ 0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20" h="418">
                  <a:moveTo>
                    <a:pt x="213" y="0"/>
                  </a:moveTo>
                  <a:lnTo>
                    <a:pt x="192" y="1"/>
                  </a:lnTo>
                  <a:lnTo>
                    <a:pt x="171" y="4"/>
                  </a:lnTo>
                  <a:lnTo>
                    <a:pt x="150" y="9"/>
                  </a:lnTo>
                  <a:lnTo>
                    <a:pt x="130" y="16"/>
                  </a:lnTo>
                  <a:lnTo>
                    <a:pt x="111" y="25"/>
                  </a:lnTo>
                  <a:lnTo>
                    <a:pt x="94" y="35"/>
                  </a:lnTo>
                  <a:lnTo>
                    <a:pt x="77" y="47"/>
                  </a:lnTo>
                  <a:lnTo>
                    <a:pt x="62" y="61"/>
                  </a:lnTo>
                  <a:lnTo>
                    <a:pt x="48" y="76"/>
                  </a:lnTo>
                  <a:lnTo>
                    <a:pt x="36" y="92"/>
                  </a:lnTo>
                  <a:lnTo>
                    <a:pt x="25" y="110"/>
                  </a:lnTo>
                  <a:lnTo>
                    <a:pt x="16" y="128"/>
                  </a:lnTo>
                  <a:lnTo>
                    <a:pt x="9" y="147"/>
                  </a:lnTo>
                  <a:lnTo>
                    <a:pt x="4" y="167"/>
                  </a:lnTo>
                  <a:lnTo>
                    <a:pt x="1" y="187"/>
                  </a:lnTo>
                  <a:lnTo>
                    <a:pt x="0" y="208"/>
                  </a:lnTo>
                  <a:lnTo>
                    <a:pt x="1" y="229"/>
                  </a:lnTo>
                  <a:lnTo>
                    <a:pt x="4" y="249"/>
                  </a:lnTo>
                  <a:lnTo>
                    <a:pt x="9" y="269"/>
                  </a:lnTo>
                  <a:lnTo>
                    <a:pt x="16" y="288"/>
                  </a:lnTo>
                  <a:lnTo>
                    <a:pt x="25" y="307"/>
                  </a:lnTo>
                  <a:lnTo>
                    <a:pt x="35" y="324"/>
                  </a:lnTo>
                  <a:lnTo>
                    <a:pt x="47" y="340"/>
                  </a:lnTo>
                  <a:lnTo>
                    <a:pt x="61" y="355"/>
                  </a:lnTo>
                  <a:lnTo>
                    <a:pt x="94" y="381"/>
                  </a:lnTo>
                  <a:lnTo>
                    <a:pt x="130" y="401"/>
                  </a:lnTo>
                  <a:lnTo>
                    <a:pt x="169" y="413"/>
                  </a:lnTo>
                  <a:lnTo>
                    <a:pt x="211" y="417"/>
                  </a:lnTo>
                  <a:lnTo>
                    <a:pt x="252" y="413"/>
                  </a:lnTo>
                  <a:lnTo>
                    <a:pt x="291" y="401"/>
                  </a:lnTo>
                  <a:lnTo>
                    <a:pt x="327" y="382"/>
                  </a:lnTo>
                  <a:lnTo>
                    <a:pt x="359" y="355"/>
                  </a:lnTo>
                  <a:lnTo>
                    <a:pt x="372" y="341"/>
                  </a:lnTo>
                  <a:lnTo>
                    <a:pt x="384" y="324"/>
                  </a:lnTo>
                  <a:lnTo>
                    <a:pt x="394" y="307"/>
                  </a:lnTo>
                  <a:lnTo>
                    <a:pt x="403" y="289"/>
                  </a:lnTo>
                  <a:lnTo>
                    <a:pt x="410" y="269"/>
                  </a:lnTo>
                  <a:lnTo>
                    <a:pt x="415" y="249"/>
                  </a:lnTo>
                  <a:lnTo>
                    <a:pt x="418" y="229"/>
                  </a:lnTo>
                  <a:lnTo>
                    <a:pt x="419" y="208"/>
                  </a:lnTo>
                  <a:lnTo>
                    <a:pt x="415" y="167"/>
                  </a:lnTo>
                  <a:lnTo>
                    <a:pt x="403" y="128"/>
                  </a:lnTo>
                  <a:lnTo>
                    <a:pt x="385" y="93"/>
                  </a:lnTo>
                  <a:lnTo>
                    <a:pt x="360" y="61"/>
                  </a:lnTo>
                  <a:lnTo>
                    <a:pt x="328" y="35"/>
                  </a:lnTo>
                  <a:lnTo>
                    <a:pt x="293" y="15"/>
                  </a:lnTo>
                  <a:lnTo>
                    <a:pt x="254" y="4"/>
                  </a:lnTo>
                  <a:lnTo>
                    <a:pt x="213" y="0"/>
                  </a:lnTo>
                  <a:close/>
                </a:path>
              </a:pathLst>
            </a:custGeom>
            <a:solidFill>
              <a:srgbClr val="7158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6CF2F0DF-3FBF-F381-3D19-19CE34D3914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43" y="0"/>
              <a:ext cx="814" cy="882"/>
              <a:chOff x="643" y="0"/>
              <a:chExt cx="814" cy="882"/>
            </a:xfrm>
          </p:grpSpPr>
          <p:sp>
            <p:nvSpPr>
              <p:cNvPr id="30" name="Freeform 83">
                <a:extLst>
                  <a:ext uri="{FF2B5EF4-FFF2-40B4-BE49-F238E27FC236}">
                    <a16:creationId xmlns:a16="http://schemas.microsoft.com/office/drawing/2014/main" id="{C679E399-5317-55A1-BDA9-76654E2B86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3" y="0"/>
                <a:ext cx="814" cy="882"/>
              </a:xfrm>
              <a:custGeom>
                <a:avLst/>
                <a:gdLst>
                  <a:gd name="T0" fmla="*/ 406 w 814"/>
                  <a:gd name="T1" fmla="*/ 0 h 882"/>
                  <a:gd name="T2" fmla="*/ 342 w 814"/>
                  <a:gd name="T3" fmla="*/ 8 h 882"/>
                  <a:gd name="T4" fmla="*/ 281 w 814"/>
                  <a:gd name="T5" fmla="*/ 33 h 882"/>
                  <a:gd name="T6" fmla="*/ 61 w 814"/>
                  <a:gd name="T7" fmla="*/ 161 h 882"/>
                  <a:gd name="T8" fmla="*/ 35 w 814"/>
                  <a:gd name="T9" fmla="*/ 181 h 882"/>
                  <a:gd name="T10" fmla="*/ 16 w 814"/>
                  <a:gd name="T11" fmla="*/ 206 h 882"/>
                  <a:gd name="T12" fmla="*/ 4 w 814"/>
                  <a:gd name="T13" fmla="*/ 235 h 882"/>
                  <a:gd name="T14" fmla="*/ 0 w 814"/>
                  <a:gd name="T15" fmla="*/ 266 h 882"/>
                  <a:gd name="T16" fmla="*/ 0 w 814"/>
                  <a:gd name="T17" fmla="*/ 281 h 882"/>
                  <a:gd name="T18" fmla="*/ 5 w 814"/>
                  <a:gd name="T19" fmla="*/ 367 h 882"/>
                  <a:gd name="T20" fmla="*/ 22 w 814"/>
                  <a:gd name="T21" fmla="*/ 453 h 882"/>
                  <a:gd name="T22" fmla="*/ 50 w 814"/>
                  <a:gd name="T23" fmla="*/ 536 h 882"/>
                  <a:gd name="T24" fmla="*/ 88 w 814"/>
                  <a:gd name="T25" fmla="*/ 614 h 882"/>
                  <a:gd name="T26" fmla="*/ 138 w 814"/>
                  <a:gd name="T27" fmla="*/ 687 h 882"/>
                  <a:gd name="T28" fmla="*/ 195 w 814"/>
                  <a:gd name="T29" fmla="*/ 754 h 882"/>
                  <a:gd name="T30" fmla="*/ 261 w 814"/>
                  <a:gd name="T31" fmla="*/ 812 h 882"/>
                  <a:gd name="T32" fmla="*/ 335 w 814"/>
                  <a:gd name="T33" fmla="*/ 860 h 882"/>
                  <a:gd name="T34" fmla="*/ 343 w 814"/>
                  <a:gd name="T35" fmla="*/ 865 h 882"/>
                  <a:gd name="T36" fmla="*/ 374 w 814"/>
                  <a:gd name="T37" fmla="*/ 877 h 882"/>
                  <a:gd name="T38" fmla="*/ 406 w 814"/>
                  <a:gd name="T39" fmla="*/ 881 h 882"/>
                  <a:gd name="T40" fmla="*/ 438 w 814"/>
                  <a:gd name="T41" fmla="*/ 877 h 882"/>
                  <a:gd name="T42" fmla="*/ 468 w 814"/>
                  <a:gd name="T43" fmla="*/ 863 h 882"/>
                  <a:gd name="T44" fmla="*/ 476 w 814"/>
                  <a:gd name="T45" fmla="*/ 858 h 882"/>
                  <a:gd name="T46" fmla="*/ 550 w 814"/>
                  <a:gd name="T47" fmla="*/ 809 h 882"/>
                  <a:gd name="T48" fmla="*/ 616 w 814"/>
                  <a:gd name="T49" fmla="*/ 751 h 882"/>
                  <a:gd name="T50" fmla="*/ 645 w 814"/>
                  <a:gd name="T51" fmla="*/ 719 h 882"/>
                  <a:gd name="T52" fmla="*/ 408 w 814"/>
                  <a:gd name="T53" fmla="*/ 719 h 882"/>
                  <a:gd name="T54" fmla="*/ 378 w 814"/>
                  <a:gd name="T55" fmla="*/ 717 h 882"/>
                  <a:gd name="T56" fmla="*/ 349 w 814"/>
                  <a:gd name="T57" fmla="*/ 713 h 882"/>
                  <a:gd name="T58" fmla="*/ 320 w 814"/>
                  <a:gd name="T59" fmla="*/ 705 h 882"/>
                  <a:gd name="T60" fmla="*/ 292 w 814"/>
                  <a:gd name="T61" fmla="*/ 694 h 882"/>
                  <a:gd name="T62" fmla="*/ 265 w 814"/>
                  <a:gd name="T63" fmla="*/ 682 h 882"/>
                  <a:gd name="T64" fmla="*/ 241 w 814"/>
                  <a:gd name="T65" fmla="*/ 667 h 882"/>
                  <a:gd name="T66" fmla="*/ 218 w 814"/>
                  <a:gd name="T67" fmla="*/ 650 h 882"/>
                  <a:gd name="T68" fmla="*/ 196 w 814"/>
                  <a:gd name="T69" fmla="*/ 630 h 882"/>
                  <a:gd name="T70" fmla="*/ 177 w 814"/>
                  <a:gd name="T71" fmla="*/ 609 h 882"/>
                  <a:gd name="T72" fmla="*/ 160 w 814"/>
                  <a:gd name="T73" fmla="*/ 586 h 882"/>
                  <a:gd name="T74" fmla="*/ 145 w 814"/>
                  <a:gd name="T75" fmla="*/ 562 h 882"/>
                  <a:gd name="T76" fmla="*/ 132 w 814"/>
                  <a:gd name="T77" fmla="*/ 536 h 882"/>
                  <a:gd name="T78" fmla="*/ 122 w 814"/>
                  <a:gd name="T79" fmla="*/ 508 h 882"/>
                  <a:gd name="T80" fmla="*/ 114 w 814"/>
                  <a:gd name="T81" fmla="*/ 479 h 882"/>
                  <a:gd name="T82" fmla="*/ 110 w 814"/>
                  <a:gd name="T83" fmla="*/ 450 h 882"/>
                  <a:gd name="T84" fmla="*/ 109 w 814"/>
                  <a:gd name="T85" fmla="*/ 421 h 882"/>
                  <a:gd name="T86" fmla="*/ 110 w 814"/>
                  <a:gd name="T87" fmla="*/ 391 h 882"/>
                  <a:gd name="T88" fmla="*/ 115 w 814"/>
                  <a:gd name="T89" fmla="*/ 362 h 882"/>
                  <a:gd name="T90" fmla="*/ 122 w 814"/>
                  <a:gd name="T91" fmla="*/ 334 h 882"/>
                  <a:gd name="T92" fmla="*/ 133 w 814"/>
                  <a:gd name="T93" fmla="*/ 306 h 882"/>
                  <a:gd name="T94" fmla="*/ 145 w 814"/>
                  <a:gd name="T95" fmla="*/ 280 h 882"/>
                  <a:gd name="T96" fmla="*/ 160 w 814"/>
                  <a:gd name="T97" fmla="*/ 256 h 882"/>
                  <a:gd name="T98" fmla="*/ 178 w 814"/>
                  <a:gd name="T99" fmla="*/ 233 h 882"/>
                  <a:gd name="T100" fmla="*/ 197 w 814"/>
                  <a:gd name="T101" fmla="*/ 212 h 882"/>
                  <a:gd name="T102" fmla="*/ 219 w 814"/>
                  <a:gd name="T103" fmla="*/ 192 h 882"/>
                  <a:gd name="T104" fmla="*/ 242 w 814"/>
                  <a:gd name="T105" fmla="*/ 175 h 882"/>
                  <a:gd name="T106" fmla="*/ 267 w 814"/>
                  <a:gd name="T107" fmla="*/ 160 h 882"/>
                  <a:gd name="T108" fmla="*/ 293 w 814"/>
                  <a:gd name="T109" fmla="*/ 148 h 882"/>
                  <a:gd name="T110" fmla="*/ 321 w 814"/>
                  <a:gd name="T111" fmla="*/ 138 h 882"/>
                  <a:gd name="T112" fmla="*/ 350 w 814"/>
                  <a:gd name="T113" fmla="*/ 130 h 882"/>
                  <a:gd name="T114" fmla="*/ 380 w 814"/>
                  <a:gd name="T115" fmla="*/ 126 h 882"/>
                  <a:gd name="T116" fmla="*/ 410 w 814"/>
                  <a:gd name="T117" fmla="*/ 124 h 882"/>
                  <a:gd name="T118" fmla="*/ 691 w 814"/>
                  <a:gd name="T119" fmla="*/ 124 h 882"/>
                  <a:gd name="T120" fmla="*/ 532 w 814"/>
                  <a:gd name="T121" fmla="*/ 33 h 882"/>
                  <a:gd name="T122" fmla="*/ 471 w 814"/>
                  <a:gd name="T123" fmla="*/ 8 h 882"/>
                  <a:gd name="T124" fmla="*/ 406 w 814"/>
                  <a:gd name="T125" fmla="*/ 0 h 8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814" h="882">
                    <a:moveTo>
                      <a:pt x="406" y="0"/>
                    </a:moveTo>
                    <a:lnTo>
                      <a:pt x="342" y="8"/>
                    </a:lnTo>
                    <a:lnTo>
                      <a:pt x="281" y="33"/>
                    </a:lnTo>
                    <a:lnTo>
                      <a:pt x="61" y="161"/>
                    </a:lnTo>
                    <a:lnTo>
                      <a:pt x="35" y="181"/>
                    </a:lnTo>
                    <a:lnTo>
                      <a:pt x="16" y="206"/>
                    </a:lnTo>
                    <a:lnTo>
                      <a:pt x="4" y="235"/>
                    </a:lnTo>
                    <a:lnTo>
                      <a:pt x="0" y="266"/>
                    </a:lnTo>
                    <a:lnTo>
                      <a:pt x="0" y="281"/>
                    </a:lnTo>
                    <a:lnTo>
                      <a:pt x="5" y="367"/>
                    </a:lnTo>
                    <a:lnTo>
                      <a:pt x="22" y="453"/>
                    </a:lnTo>
                    <a:lnTo>
                      <a:pt x="50" y="536"/>
                    </a:lnTo>
                    <a:lnTo>
                      <a:pt x="88" y="614"/>
                    </a:lnTo>
                    <a:lnTo>
                      <a:pt x="138" y="687"/>
                    </a:lnTo>
                    <a:lnTo>
                      <a:pt x="195" y="754"/>
                    </a:lnTo>
                    <a:lnTo>
                      <a:pt x="261" y="812"/>
                    </a:lnTo>
                    <a:lnTo>
                      <a:pt x="335" y="860"/>
                    </a:lnTo>
                    <a:lnTo>
                      <a:pt x="343" y="865"/>
                    </a:lnTo>
                    <a:lnTo>
                      <a:pt x="374" y="877"/>
                    </a:lnTo>
                    <a:lnTo>
                      <a:pt x="406" y="881"/>
                    </a:lnTo>
                    <a:lnTo>
                      <a:pt x="438" y="877"/>
                    </a:lnTo>
                    <a:lnTo>
                      <a:pt x="468" y="863"/>
                    </a:lnTo>
                    <a:lnTo>
                      <a:pt x="476" y="858"/>
                    </a:lnTo>
                    <a:lnTo>
                      <a:pt x="550" y="809"/>
                    </a:lnTo>
                    <a:lnTo>
                      <a:pt x="616" y="751"/>
                    </a:lnTo>
                    <a:lnTo>
                      <a:pt x="645" y="719"/>
                    </a:lnTo>
                    <a:lnTo>
                      <a:pt x="408" y="719"/>
                    </a:lnTo>
                    <a:lnTo>
                      <a:pt x="378" y="717"/>
                    </a:lnTo>
                    <a:lnTo>
                      <a:pt x="349" y="713"/>
                    </a:lnTo>
                    <a:lnTo>
                      <a:pt x="320" y="705"/>
                    </a:lnTo>
                    <a:lnTo>
                      <a:pt x="292" y="694"/>
                    </a:lnTo>
                    <a:lnTo>
                      <a:pt x="265" y="682"/>
                    </a:lnTo>
                    <a:lnTo>
                      <a:pt x="241" y="667"/>
                    </a:lnTo>
                    <a:lnTo>
                      <a:pt x="218" y="650"/>
                    </a:lnTo>
                    <a:lnTo>
                      <a:pt x="196" y="630"/>
                    </a:lnTo>
                    <a:lnTo>
                      <a:pt x="177" y="609"/>
                    </a:lnTo>
                    <a:lnTo>
                      <a:pt x="160" y="586"/>
                    </a:lnTo>
                    <a:lnTo>
                      <a:pt x="145" y="562"/>
                    </a:lnTo>
                    <a:lnTo>
                      <a:pt x="132" y="536"/>
                    </a:lnTo>
                    <a:lnTo>
                      <a:pt x="122" y="508"/>
                    </a:lnTo>
                    <a:lnTo>
                      <a:pt x="114" y="479"/>
                    </a:lnTo>
                    <a:lnTo>
                      <a:pt x="110" y="450"/>
                    </a:lnTo>
                    <a:lnTo>
                      <a:pt x="109" y="421"/>
                    </a:lnTo>
                    <a:lnTo>
                      <a:pt x="110" y="391"/>
                    </a:lnTo>
                    <a:lnTo>
                      <a:pt x="115" y="362"/>
                    </a:lnTo>
                    <a:lnTo>
                      <a:pt x="122" y="334"/>
                    </a:lnTo>
                    <a:lnTo>
                      <a:pt x="133" y="306"/>
                    </a:lnTo>
                    <a:lnTo>
                      <a:pt x="145" y="280"/>
                    </a:lnTo>
                    <a:lnTo>
                      <a:pt x="160" y="256"/>
                    </a:lnTo>
                    <a:lnTo>
                      <a:pt x="178" y="233"/>
                    </a:lnTo>
                    <a:lnTo>
                      <a:pt x="197" y="212"/>
                    </a:lnTo>
                    <a:lnTo>
                      <a:pt x="219" y="192"/>
                    </a:lnTo>
                    <a:lnTo>
                      <a:pt x="242" y="175"/>
                    </a:lnTo>
                    <a:lnTo>
                      <a:pt x="267" y="160"/>
                    </a:lnTo>
                    <a:lnTo>
                      <a:pt x="293" y="148"/>
                    </a:lnTo>
                    <a:lnTo>
                      <a:pt x="321" y="138"/>
                    </a:lnTo>
                    <a:lnTo>
                      <a:pt x="350" y="130"/>
                    </a:lnTo>
                    <a:lnTo>
                      <a:pt x="380" y="126"/>
                    </a:lnTo>
                    <a:lnTo>
                      <a:pt x="410" y="124"/>
                    </a:lnTo>
                    <a:lnTo>
                      <a:pt x="691" y="124"/>
                    </a:lnTo>
                    <a:lnTo>
                      <a:pt x="532" y="33"/>
                    </a:lnTo>
                    <a:lnTo>
                      <a:pt x="471" y="8"/>
                    </a:lnTo>
                    <a:lnTo>
                      <a:pt x="406" y="0"/>
                    </a:lnTo>
                    <a:close/>
                  </a:path>
                </a:pathLst>
              </a:custGeom>
              <a:solidFill>
                <a:srgbClr val="7158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1" name="Freeform 84">
                <a:extLst>
                  <a:ext uri="{FF2B5EF4-FFF2-40B4-BE49-F238E27FC236}">
                    <a16:creationId xmlns:a16="http://schemas.microsoft.com/office/drawing/2014/main" id="{0533AA70-B150-2FFC-69CA-C8D69A6D7C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3" y="0"/>
                <a:ext cx="814" cy="882"/>
              </a:xfrm>
              <a:custGeom>
                <a:avLst/>
                <a:gdLst>
                  <a:gd name="T0" fmla="*/ 691 w 814"/>
                  <a:gd name="T1" fmla="*/ 124 h 882"/>
                  <a:gd name="T2" fmla="*/ 410 w 814"/>
                  <a:gd name="T3" fmla="*/ 124 h 882"/>
                  <a:gd name="T4" fmla="*/ 469 w 814"/>
                  <a:gd name="T5" fmla="*/ 130 h 882"/>
                  <a:gd name="T6" fmla="*/ 524 w 814"/>
                  <a:gd name="T7" fmla="*/ 147 h 882"/>
                  <a:gd name="T8" fmla="*/ 575 w 814"/>
                  <a:gd name="T9" fmla="*/ 175 h 882"/>
                  <a:gd name="T10" fmla="*/ 620 w 814"/>
                  <a:gd name="T11" fmla="*/ 213 h 882"/>
                  <a:gd name="T12" fmla="*/ 639 w 814"/>
                  <a:gd name="T13" fmla="*/ 234 h 882"/>
                  <a:gd name="T14" fmla="*/ 655 w 814"/>
                  <a:gd name="T15" fmla="*/ 257 h 882"/>
                  <a:gd name="T16" fmla="*/ 670 w 814"/>
                  <a:gd name="T17" fmla="*/ 281 h 882"/>
                  <a:gd name="T18" fmla="*/ 682 w 814"/>
                  <a:gd name="T19" fmla="*/ 307 h 882"/>
                  <a:gd name="T20" fmla="*/ 692 w 814"/>
                  <a:gd name="T21" fmla="*/ 334 h 882"/>
                  <a:gd name="T22" fmla="*/ 699 w 814"/>
                  <a:gd name="T23" fmla="*/ 363 h 882"/>
                  <a:gd name="T24" fmla="*/ 703 w 814"/>
                  <a:gd name="T25" fmla="*/ 392 h 882"/>
                  <a:gd name="T26" fmla="*/ 704 w 814"/>
                  <a:gd name="T27" fmla="*/ 421 h 882"/>
                  <a:gd name="T28" fmla="*/ 703 w 814"/>
                  <a:gd name="T29" fmla="*/ 451 h 882"/>
                  <a:gd name="T30" fmla="*/ 699 w 814"/>
                  <a:gd name="T31" fmla="*/ 480 h 882"/>
                  <a:gd name="T32" fmla="*/ 692 w 814"/>
                  <a:gd name="T33" fmla="*/ 508 h 882"/>
                  <a:gd name="T34" fmla="*/ 682 w 814"/>
                  <a:gd name="T35" fmla="*/ 536 h 882"/>
                  <a:gd name="T36" fmla="*/ 669 w 814"/>
                  <a:gd name="T37" fmla="*/ 562 h 882"/>
                  <a:gd name="T38" fmla="*/ 655 w 814"/>
                  <a:gd name="T39" fmla="*/ 586 h 882"/>
                  <a:gd name="T40" fmla="*/ 638 w 814"/>
                  <a:gd name="T41" fmla="*/ 609 h 882"/>
                  <a:gd name="T42" fmla="*/ 619 w 814"/>
                  <a:gd name="T43" fmla="*/ 630 h 882"/>
                  <a:gd name="T44" fmla="*/ 574 w 814"/>
                  <a:gd name="T45" fmla="*/ 668 h 882"/>
                  <a:gd name="T46" fmla="*/ 523 w 814"/>
                  <a:gd name="T47" fmla="*/ 696 h 882"/>
                  <a:gd name="T48" fmla="*/ 467 w 814"/>
                  <a:gd name="T49" fmla="*/ 713 h 882"/>
                  <a:gd name="T50" fmla="*/ 408 w 814"/>
                  <a:gd name="T51" fmla="*/ 719 h 882"/>
                  <a:gd name="T52" fmla="*/ 645 w 814"/>
                  <a:gd name="T53" fmla="*/ 719 h 882"/>
                  <a:gd name="T54" fmla="*/ 674 w 814"/>
                  <a:gd name="T55" fmla="*/ 685 h 882"/>
                  <a:gd name="T56" fmla="*/ 723 w 814"/>
                  <a:gd name="T57" fmla="*/ 612 h 882"/>
                  <a:gd name="T58" fmla="*/ 762 w 814"/>
                  <a:gd name="T59" fmla="*/ 534 h 882"/>
                  <a:gd name="T60" fmla="*/ 790 w 814"/>
                  <a:gd name="T61" fmla="*/ 451 h 882"/>
                  <a:gd name="T62" fmla="*/ 808 w 814"/>
                  <a:gd name="T63" fmla="*/ 365 h 882"/>
                  <a:gd name="T64" fmla="*/ 813 w 814"/>
                  <a:gd name="T65" fmla="*/ 279 h 882"/>
                  <a:gd name="T66" fmla="*/ 813 w 814"/>
                  <a:gd name="T67" fmla="*/ 266 h 882"/>
                  <a:gd name="T68" fmla="*/ 809 w 814"/>
                  <a:gd name="T69" fmla="*/ 234 h 882"/>
                  <a:gd name="T70" fmla="*/ 797 w 814"/>
                  <a:gd name="T71" fmla="*/ 204 h 882"/>
                  <a:gd name="T72" fmla="*/ 777 w 814"/>
                  <a:gd name="T73" fmla="*/ 179 h 882"/>
                  <a:gd name="T74" fmla="*/ 752 w 814"/>
                  <a:gd name="T75" fmla="*/ 159 h 882"/>
                  <a:gd name="T76" fmla="*/ 691 w 814"/>
                  <a:gd name="T77" fmla="*/ 124 h 8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14" h="882">
                    <a:moveTo>
                      <a:pt x="691" y="124"/>
                    </a:moveTo>
                    <a:lnTo>
                      <a:pt x="410" y="124"/>
                    </a:lnTo>
                    <a:lnTo>
                      <a:pt x="469" y="130"/>
                    </a:lnTo>
                    <a:lnTo>
                      <a:pt x="524" y="147"/>
                    </a:lnTo>
                    <a:lnTo>
                      <a:pt x="575" y="175"/>
                    </a:lnTo>
                    <a:lnTo>
                      <a:pt x="620" y="213"/>
                    </a:lnTo>
                    <a:lnTo>
                      <a:pt x="639" y="234"/>
                    </a:lnTo>
                    <a:lnTo>
                      <a:pt x="655" y="257"/>
                    </a:lnTo>
                    <a:lnTo>
                      <a:pt x="670" y="281"/>
                    </a:lnTo>
                    <a:lnTo>
                      <a:pt x="682" y="307"/>
                    </a:lnTo>
                    <a:lnTo>
                      <a:pt x="692" y="334"/>
                    </a:lnTo>
                    <a:lnTo>
                      <a:pt x="699" y="363"/>
                    </a:lnTo>
                    <a:lnTo>
                      <a:pt x="703" y="392"/>
                    </a:lnTo>
                    <a:lnTo>
                      <a:pt x="704" y="421"/>
                    </a:lnTo>
                    <a:lnTo>
                      <a:pt x="703" y="451"/>
                    </a:lnTo>
                    <a:lnTo>
                      <a:pt x="699" y="480"/>
                    </a:lnTo>
                    <a:lnTo>
                      <a:pt x="692" y="508"/>
                    </a:lnTo>
                    <a:lnTo>
                      <a:pt x="682" y="536"/>
                    </a:lnTo>
                    <a:lnTo>
                      <a:pt x="669" y="562"/>
                    </a:lnTo>
                    <a:lnTo>
                      <a:pt x="655" y="586"/>
                    </a:lnTo>
                    <a:lnTo>
                      <a:pt x="638" y="609"/>
                    </a:lnTo>
                    <a:lnTo>
                      <a:pt x="619" y="630"/>
                    </a:lnTo>
                    <a:lnTo>
                      <a:pt x="574" y="668"/>
                    </a:lnTo>
                    <a:lnTo>
                      <a:pt x="523" y="696"/>
                    </a:lnTo>
                    <a:lnTo>
                      <a:pt x="467" y="713"/>
                    </a:lnTo>
                    <a:lnTo>
                      <a:pt x="408" y="719"/>
                    </a:lnTo>
                    <a:lnTo>
                      <a:pt x="645" y="719"/>
                    </a:lnTo>
                    <a:lnTo>
                      <a:pt x="674" y="685"/>
                    </a:lnTo>
                    <a:lnTo>
                      <a:pt x="723" y="612"/>
                    </a:lnTo>
                    <a:lnTo>
                      <a:pt x="762" y="534"/>
                    </a:lnTo>
                    <a:lnTo>
                      <a:pt x="790" y="451"/>
                    </a:lnTo>
                    <a:lnTo>
                      <a:pt x="808" y="365"/>
                    </a:lnTo>
                    <a:lnTo>
                      <a:pt x="813" y="279"/>
                    </a:lnTo>
                    <a:lnTo>
                      <a:pt x="813" y="266"/>
                    </a:lnTo>
                    <a:lnTo>
                      <a:pt x="809" y="234"/>
                    </a:lnTo>
                    <a:lnTo>
                      <a:pt x="797" y="204"/>
                    </a:lnTo>
                    <a:lnTo>
                      <a:pt x="777" y="179"/>
                    </a:lnTo>
                    <a:lnTo>
                      <a:pt x="752" y="159"/>
                    </a:lnTo>
                    <a:lnTo>
                      <a:pt x="691" y="124"/>
                    </a:lnTo>
                    <a:close/>
                  </a:path>
                </a:pathLst>
              </a:custGeom>
              <a:solidFill>
                <a:srgbClr val="7158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ABBEE6C7-B9D8-B1C7-639A-93CB71AEAB5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99"/>
              <a:ext cx="603" cy="691"/>
              <a:chOff x="0" y="99"/>
              <a:chExt cx="603" cy="691"/>
            </a:xfrm>
          </p:grpSpPr>
          <p:sp>
            <p:nvSpPr>
              <p:cNvPr id="28" name="Freeform 81">
                <a:extLst>
                  <a:ext uri="{FF2B5EF4-FFF2-40B4-BE49-F238E27FC236}">
                    <a16:creationId xmlns:a16="http://schemas.microsoft.com/office/drawing/2014/main" id="{FF893246-CD7F-1A2C-3AB5-7850E80375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99"/>
                <a:ext cx="603" cy="691"/>
              </a:xfrm>
              <a:custGeom>
                <a:avLst/>
                <a:gdLst>
                  <a:gd name="T0" fmla="*/ 246 w 603"/>
                  <a:gd name="T1" fmla="*/ 0 h 691"/>
                  <a:gd name="T2" fmla="*/ 33 w 603"/>
                  <a:gd name="T3" fmla="*/ 0 h 691"/>
                  <a:gd name="T4" fmla="*/ 21 w 603"/>
                  <a:gd name="T5" fmla="*/ 5 h 691"/>
                  <a:gd name="T6" fmla="*/ 13 w 603"/>
                  <a:gd name="T7" fmla="*/ 13 h 691"/>
                  <a:gd name="T8" fmla="*/ 4 w 603"/>
                  <a:gd name="T9" fmla="*/ 21 h 691"/>
                  <a:gd name="T10" fmla="*/ 0 w 603"/>
                  <a:gd name="T11" fmla="*/ 32 h 691"/>
                  <a:gd name="T12" fmla="*/ 0 w 603"/>
                  <a:gd name="T13" fmla="*/ 646 h 691"/>
                  <a:gd name="T14" fmla="*/ 3 w 603"/>
                  <a:gd name="T15" fmla="*/ 663 h 691"/>
                  <a:gd name="T16" fmla="*/ 12 w 603"/>
                  <a:gd name="T17" fmla="*/ 677 h 691"/>
                  <a:gd name="T18" fmla="*/ 27 w 603"/>
                  <a:gd name="T19" fmla="*/ 687 h 691"/>
                  <a:gd name="T20" fmla="*/ 44 w 603"/>
                  <a:gd name="T21" fmla="*/ 690 h 691"/>
                  <a:gd name="T22" fmla="*/ 244 w 603"/>
                  <a:gd name="T23" fmla="*/ 690 h 691"/>
                  <a:gd name="T24" fmla="*/ 279 w 603"/>
                  <a:gd name="T25" fmla="*/ 688 h 691"/>
                  <a:gd name="T26" fmla="*/ 314 w 603"/>
                  <a:gd name="T27" fmla="*/ 683 h 691"/>
                  <a:gd name="T28" fmla="*/ 348 w 603"/>
                  <a:gd name="T29" fmla="*/ 675 h 691"/>
                  <a:gd name="T30" fmla="*/ 382 w 603"/>
                  <a:gd name="T31" fmla="*/ 663 h 691"/>
                  <a:gd name="T32" fmla="*/ 413 w 603"/>
                  <a:gd name="T33" fmla="*/ 649 h 691"/>
                  <a:gd name="T34" fmla="*/ 442 w 603"/>
                  <a:gd name="T35" fmla="*/ 631 h 691"/>
                  <a:gd name="T36" fmla="*/ 470 w 603"/>
                  <a:gd name="T37" fmla="*/ 611 h 691"/>
                  <a:gd name="T38" fmla="*/ 481 w 603"/>
                  <a:gd name="T39" fmla="*/ 602 h 691"/>
                  <a:gd name="T40" fmla="*/ 88 w 603"/>
                  <a:gd name="T41" fmla="*/ 602 h 691"/>
                  <a:gd name="T42" fmla="*/ 88 w 603"/>
                  <a:gd name="T43" fmla="*/ 87 h 691"/>
                  <a:gd name="T44" fmla="*/ 482 w 603"/>
                  <a:gd name="T45" fmla="*/ 87 h 691"/>
                  <a:gd name="T46" fmla="*/ 472 w 603"/>
                  <a:gd name="T47" fmla="*/ 79 h 691"/>
                  <a:gd name="T48" fmla="*/ 444 w 603"/>
                  <a:gd name="T49" fmla="*/ 59 h 691"/>
                  <a:gd name="T50" fmla="*/ 415 w 603"/>
                  <a:gd name="T51" fmla="*/ 41 h 691"/>
                  <a:gd name="T52" fmla="*/ 384 w 603"/>
                  <a:gd name="T53" fmla="*/ 27 h 691"/>
                  <a:gd name="T54" fmla="*/ 351 w 603"/>
                  <a:gd name="T55" fmla="*/ 15 h 691"/>
                  <a:gd name="T56" fmla="*/ 317 w 603"/>
                  <a:gd name="T57" fmla="*/ 7 h 691"/>
                  <a:gd name="T58" fmla="*/ 281 w 603"/>
                  <a:gd name="T59" fmla="*/ 1 h 691"/>
                  <a:gd name="T60" fmla="*/ 246 w 603"/>
                  <a:gd name="T61" fmla="*/ 0 h 6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603" h="691">
                    <a:moveTo>
                      <a:pt x="246" y="0"/>
                    </a:moveTo>
                    <a:lnTo>
                      <a:pt x="33" y="0"/>
                    </a:lnTo>
                    <a:lnTo>
                      <a:pt x="21" y="5"/>
                    </a:lnTo>
                    <a:lnTo>
                      <a:pt x="13" y="13"/>
                    </a:lnTo>
                    <a:lnTo>
                      <a:pt x="4" y="21"/>
                    </a:lnTo>
                    <a:lnTo>
                      <a:pt x="0" y="32"/>
                    </a:lnTo>
                    <a:lnTo>
                      <a:pt x="0" y="646"/>
                    </a:lnTo>
                    <a:lnTo>
                      <a:pt x="3" y="663"/>
                    </a:lnTo>
                    <a:lnTo>
                      <a:pt x="12" y="677"/>
                    </a:lnTo>
                    <a:lnTo>
                      <a:pt x="27" y="687"/>
                    </a:lnTo>
                    <a:lnTo>
                      <a:pt x="44" y="690"/>
                    </a:lnTo>
                    <a:lnTo>
                      <a:pt x="244" y="690"/>
                    </a:lnTo>
                    <a:lnTo>
                      <a:pt x="279" y="688"/>
                    </a:lnTo>
                    <a:lnTo>
                      <a:pt x="314" y="683"/>
                    </a:lnTo>
                    <a:lnTo>
                      <a:pt x="348" y="675"/>
                    </a:lnTo>
                    <a:lnTo>
                      <a:pt x="382" y="663"/>
                    </a:lnTo>
                    <a:lnTo>
                      <a:pt x="413" y="649"/>
                    </a:lnTo>
                    <a:lnTo>
                      <a:pt x="442" y="631"/>
                    </a:lnTo>
                    <a:lnTo>
                      <a:pt x="470" y="611"/>
                    </a:lnTo>
                    <a:lnTo>
                      <a:pt x="481" y="602"/>
                    </a:lnTo>
                    <a:lnTo>
                      <a:pt x="88" y="602"/>
                    </a:lnTo>
                    <a:lnTo>
                      <a:pt x="88" y="87"/>
                    </a:lnTo>
                    <a:lnTo>
                      <a:pt x="482" y="87"/>
                    </a:lnTo>
                    <a:lnTo>
                      <a:pt x="472" y="79"/>
                    </a:lnTo>
                    <a:lnTo>
                      <a:pt x="444" y="59"/>
                    </a:lnTo>
                    <a:lnTo>
                      <a:pt x="415" y="41"/>
                    </a:lnTo>
                    <a:lnTo>
                      <a:pt x="384" y="27"/>
                    </a:lnTo>
                    <a:lnTo>
                      <a:pt x="351" y="15"/>
                    </a:lnTo>
                    <a:lnTo>
                      <a:pt x="317" y="7"/>
                    </a:lnTo>
                    <a:lnTo>
                      <a:pt x="281" y="1"/>
                    </a:lnTo>
                    <a:lnTo>
                      <a:pt x="246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9" name="Freeform 82">
                <a:extLst>
                  <a:ext uri="{FF2B5EF4-FFF2-40B4-BE49-F238E27FC236}">
                    <a16:creationId xmlns:a16="http://schemas.microsoft.com/office/drawing/2014/main" id="{49D5D8B0-A650-FC9E-B3CE-0D13B7CC3B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99"/>
                <a:ext cx="603" cy="691"/>
              </a:xfrm>
              <a:custGeom>
                <a:avLst/>
                <a:gdLst>
                  <a:gd name="T0" fmla="*/ 482 w 603"/>
                  <a:gd name="T1" fmla="*/ 87 h 691"/>
                  <a:gd name="T2" fmla="*/ 246 w 603"/>
                  <a:gd name="T3" fmla="*/ 87 h 691"/>
                  <a:gd name="T4" fmla="*/ 298 w 603"/>
                  <a:gd name="T5" fmla="*/ 92 h 691"/>
                  <a:gd name="T6" fmla="*/ 348 w 603"/>
                  <a:gd name="T7" fmla="*/ 107 h 691"/>
                  <a:gd name="T8" fmla="*/ 394 w 603"/>
                  <a:gd name="T9" fmla="*/ 131 h 691"/>
                  <a:gd name="T10" fmla="*/ 435 w 603"/>
                  <a:gd name="T11" fmla="*/ 165 h 691"/>
                  <a:gd name="T12" fmla="*/ 453 w 603"/>
                  <a:gd name="T13" fmla="*/ 183 h 691"/>
                  <a:gd name="T14" fmla="*/ 468 w 603"/>
                  <a:gd name="T15" fmla="*/ 203 h 691"/>
                  <a:gd name="T16" fmla="*/ 482 w 603"/>
                  <a:gd name="T17" fmla="*/ 225 h 691"/>
                  <a:gd name="T18" fmla="*/ 493 w 603"/>
                  <a:gd name="T19" fmla="*/ 247 h 691"/>
                  <a:gd name="T20" fmla="*/ 503 w 603"/>
                  <a:gd name="T21" fmla="*/ 271 h 691"/>
                  <a:gd name="T22" fmla="*/ 509 w 603"/>
                  <a:gd name="T23" fmla="*/ 296 h 691"/>
                  <a:gd name="T24" fmla="*/ 513 w 603"/>
                  <a:gd name="T25" fmla="*/ 321 h 691"/>
                  <a:gd name="T26" fmla="*/ 514 w 603"/>
                  <a:gd name="T27" fmla="*/ 347 h 691"/>
                  <a:gd name="T28" fmla="*/ 513 w 603"/>
                  <a:gd name="T29" fmla="*/ 371 h 691"/>
                  <a:gd name="T30" fmla="*/ 509 w 603"/>
                  <a:gd name="T31" fmla="*/ 396 h 691"/>
                  <a:gd name="T32" fmla="*/ 503 w 603"/>
                  <a:gd name="T33" fmla="*/ 419 h 691"/>
                  <a:gd name="T34" fmla="*/ 493 w 603"/>
                  <a:gd name="T35" fmla="*/ 442 h 691"/>
                  <a:gd name="T36" fmla="*/ 481 w 603"/>
                  <a:gd name="T37" fmla="*/ 465 h 691"/>
                  <a:gd name="T38" fmla="*/ 468 w 603"/>
                  <a:gd name="T39" fmla="*/ 486 h 691"/>
                  <a:gd name="T40" fmla="*/ 452 w 603"/>
                  <a:gd name="T41" fmla="*/ 506 h 691"/>
                  <a:gd name="T42" fmla="*/ 435 w 603"/>
                  <a:gd name="T43" fmla="*/ 525 h 691"/>
                  <a:gd name="T44" fmla="*/ 415 w 603"/>
                  <a:gd name="T45" fmla="*/ 542 h 691"/>
                  <a:gd name="T46" fmla="*/ 394 w 603"/>
                  <a:gd name="T47" fmla="*/ 557 h 691"/>
                  <a:gd name="T48" fmla="*/ 372 w 603"/>
                  <a:gd name="T49" fmla="*/ 570 h 691"/>
                  <a:gd name="T50" fmla="*/ 348 w 603"/>
                  <a:gd name="T51" fmla="*/ 580 h 691"/>
                  <a:gd name="T52" fmla="*/ 324 w 603"/>
                  <a:gd name="T53" fmla="*/ 589 h 691"/>
                  <a:gd name="T54" fmla="*/ 298 w 603"/>
                  <a:gd name="T55" fmla="*/ 596 h 691"/>
                  <a:gd name="T56" fmla="*/ 272 w 603"/>
                  <a:gd name="T57" fmla="*/ 600 h 691"/>
                  <a:gd name="T58" fmla="*/ 246 w 603"/>
                  <a:gd name="T59" fmla="*/ 602 h 691"/>
                  <a:gd name="T60" fmla="*/ 481 w 603"/>
                  <a:gd name="T61" fmla="*/ 602 h 691"/>
                  <a:gd name="T62" fmla="*/ 496 w 603"/>
                  <a:gd name="T63" fmla="*/ 588 h 691"/>
                  <a:gd name="T64" fmla="*/ 520 w 603"/>
                  <a:gd name="T65" fmla="*/ 564 h 691"/>
                  <a:gd name="T66" fmla="*/ 540 w 603"/>
                  <a:gd name="T67" fmla="*/ 537 h 691"/>
                  <a:gd name="T68" fmla="*/ 558 w 603"/>
                  <a:gd name="T69" fmla="*/ 509 h 691"/>
                  <a:gd name="T70" fmla="*/ 573 w 603"/>
                  <a:gd name="T71" fmla="*/ 478 h 691"/>
                  <a:gd name="T72" fmla="*/ 586 w 603"/>
                  <a:gd name="T73" fmla="*/ 447 h 691"/>
                  <a:gd name="T74" fmla="*/ 595 w 603"/>
                  <a:gd name="T75" fmla="*/ 414 h 691"/>
                  <a:gd name="T76" fmla="*/ 601 w 603"/>
                  <a:gd name="T77" fmla="*/ 381 h 691"/>
                  <a:gd name="T78" fmla="*/ 602 w 603"/>
                  <a:gd name="T79" fmla="*/ 347 h 691"/>
                  <a:gd name="T80" fmla="*/ 601 w 603"/>
                  <a:gd name="T81" fmla="*/ 312 h 691"/>
                  <a:gd name="T82" fmla="*/ 595 w 603"/>
                  <a:gd name="T83" fmla="*/ 278 h 691"/>
                  <a:gd name="T84" fmla="*/ 586 w 603"/>
                  <a:gd name="T85" fmla="*/ 245 h 691"/>
                  <a:gd name="T86" fmla="*/ 574 w 603"/>
                  <a:gd name="T87" fmla="*/ 212 h 691"/>
                  <a:gd name="T88" fmla="*/ 559 w 603"/>
                  <a:gd name="T89" fmla="*/ 182 h 691"/>
                  <a:gd name="T90" fmla="*/ 541 w 603"/>
                  <a:gd name="T91" fmla="*/ 153 h 691"/>
                  <a:gd name="T92" fmla="*/ 521 w 603"/>
                  <a:gd name="T93" fmla="*/ 126 h 691"/>
                  <a:gd name="T94" fmla="*/ 498 w 603"/>
                  <a:gd name="T95" fmla="*/ 101 h 691"/>
                  <a:gd name="T96" fmla="*/ 482 w 603"/>
                  <a:gd name="T97" fmla="*/ 87 h 6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603" h="691">
                    <a:moveTo>
                      <a:pt x="482" y="87"/>
                    </a:moveTo>
                    <a:lnTo>
                      <a:pt x="246" y="87"/>
                    </a:lnTo>
                    <a:lnTo>
                      <a:pt x="298" y="92"/>
                    </a:lnTo>
                    <a:lnTo>
                      <a:pt x="348" y="107"/>
                    </a:lnTo>
                    <a:lnTo>
                      <a:pt x="394" y="131"/>
                    </a:lnTo>
                    <a:lnTo>
                      <a:pt x="435" y="165"/>
                    </a:lnTo>
                    <a:lnTo>
                      <a:pt x="453" y="183"/>
                    </a:lnTo>
                    <a:lnTo>
                      <a:pt x="468" y="203"/>
                    </a:lnTo>
                    <a:lnTo>
                      <a:pt x="482" y="225"/>
                    </a:lnTo>
                    <a:lnTo>
                      <a:pt x="493" y="247"/>
                    </a:lnTo>
                    <a:lnTo>
                      <a:pt x="503" y="271"/>
                    </a:lnTo>
                    <a:lnTo>
                      <a:pt x="509" y="296"/>
                    </a:lnTo>
                    <a:lnTo>
                      <a:pt x="513" y="321"/>
                    </a:lnTo>
                    <a:lnTo>
                      <a:pt x="514" y="347"/>
                    </a:lnTo>
                    <a:lnTo>
                      <a:pt x="513" y="371"/>
                    </a:lnTo>
                    <a:lnTo>
                      <a:pt x="509" y="396"/>
                    </a:lnTo>
                    <a:lnTo>
                      <a:pt x="503" y="419"/>
                    </a:lnTo>
                    <a:lnTo>
                      <a:pt x="493" y="442"/>
                    </a:lnTo>
                    <a:lnTo>
                      <a:pt x="481" y="465"/>
                    </a:lnTo>
                    <a:lnTo>
                      <a:pt x="468" y="486"/>
                    </a:lnTo>
                    <a:lnTo>
                      <a:pt x="452" y="506"/>
                    </a:lnTo>
                    <a:lnTo>
                      <a:pt x="435" y="525"/>
                    </a:lnTo>
                    <a:lnTo>
                      <a:pt x="415" y="542"/>
                    </a:lnTo>
                    <a:lnTo>
                      <a:pt x="394" y="557"/>
                    </a:lnTo>
                    <a:lnTo>
                      <a:pt x="372" y="570"/>
                    </a:lnTo>
                    <a:lnTo>
                      <a:pt x="348" y="580"/>
                    </a:lnTo>
                    <a:lnTo>
                      <a:pt x="324" y="589"/>
                    </a:lnTo>
                    <a:lnTo>
                      <a:pt x="298" y="596"/>
                    </a:lnTo>
                    <a:lnTo>
                      <a:pt x="272" y="600"/>
                    </a:lnTo>
                    <a:lnTo>
                      <a:pt x="246" y="602"/>
                    </a:lnTo>
                    <a:lnTo>
                      <a:pt x="481" y="602"/>
                    </a:lnTo>
                    <a:lnTo>
                      <a:pt x="496" y="588"/>
                    </a:lnTo>
                    <a:lnTo>
                      <a:pt x="520" y="564"/>
                    </a:lnTo>
                    <a:lnTo>
                      <a:pt x="540" y="537"/>
                    </a:lnTo>
                    <a:lnTo>
                      <a:pt x="558" y="509"/>
                    </a:lnTo>
                    <a:lnTo>
                      <a:pt x="573" y="478"/>
                    </a:lnTo>
                    <a:lnTo>
                      <a:pt x="586" y="447"/>
                    </a:lnTo>
                    <a:lnTo>
                      <a:pt x="595" y="414"/>
                    </a:lnTo>
                    <a:lnTo>
                      <a:pt x="601" y="381"/>
                    </a:lnTo>
                    <a:lnTo>
                      <a:pt x="602" y="347"/>
                    </a:lnTo>
                    <a:lnTo>
                      <a:pt x="601" y="312"/>
                    </a:lnTo>
                    <a:lnTo>
                      <a:pt x="595" y="278"/>
                    </a:lnTo>
                    <a:lnTo>
                      <a:pt x="586" y="245"/>
                    </a:lnTo>
                    <a:lnTo>
                      <a:pt x="574" y="212"/>
                    </a:lnTo>
                    <a:lnTo>
                      <a:pt x="559" y="182"/>
                    </a:lnTo>
                    <a:lnTo>
                      <a:pt x="541" y="153"/>
                    </a:lnTo>
                    <a:lnTo>
                      <a:pt x="521" y="126"/>
                    </a:lnTo>
                    <a:lnTo>
                      <a:pt x="498" y="101"/>
                    </a:lnTo>
                    <a:lnTo>
                      <a:pt x="482" y="8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5DD60ADD-A4BA-6F7C-1C7D-7EBDF9F59FD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461" y="100"/>
              <a:ext cx="534" cy="690"/>
              <a:chOff x="1461" y="100"/>
              <a:chExt cx="534" cy="690"/>
            </a:xfrm>
          </p:grpSpPr>
          <p:sp>
            <p:nvSpPr>
              <p:cNvPr id="25" name="Freeform 78">
                <a:extLst>
                  <a:ext uri="{FF2B5EF4-FFF2-40B4-BE49-F238E27FC236}">
                    <a16:creationId xmlns:a16="http://schemas.microsoft.com/office/drawing/2014/main" id="{A288B7C2-D614-0BE3-9380-4BAADA53DA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61" y="100"/>
                <a:ext cx="534" cy="690"/>
              </a:xfrm>
              <a:custGeom>
                <a:avLst/>
                <a:gdLst>
                  <a:gd name="T0" fmla="*/ 61 w 534"/>
                  <a:gd name="T1" fmla="*/ 0 h 690"/>
                  <a:gd name="T2" fmla="*/ 45 w 534"/>
                  <a:gd name="T3" fmla="*/ 0 h 690"/>
                  <a:gd name="T4" fmla="*/ 29 w 534"/>
                  <a:gd name="T5" fmla="*/ 7 h 690"/>
                  <a:gd name="T6" fmla="*/ 17 w 534"/>
                  <a:gd name="T7" fmla="*/ 20 h 690"/>
                  <a:gd name="T8" fmla="*/ 11 w 534"/>
                  <a:gd name="T9" fmla="*/ 36 h 690"/>
                  <a:gd name="T10" fmla="*/ 12 w 534"/>
                  <a:gd name="T11" fmla="*/ 53 h 690"/>
                  <a:gd name="T12" fmla="*/ 19 w 534"/>
                  <a:gd name="T13" fmla="*/ 69 h 690"/>
                  <a:gd name="T14" fmla="*/ 213 w 534"/>
                  <a:gd name="T15" fmla="*/ 336 h 690"/>
                  <a:gd name="T16" fmla="*/ 8 w 534"/>
                  <a:gd name="T17" fmla="*/ 620 h 690"/>
                  <a:gd name="T18" fmla="*/ 0 w 534"/>
                  <a:gd name="T19" fmla="*/ 636 h 690"/>
                  <a:gd name="T20" fmla="*/ 0 w 534"/>
                  <a:gd name="T21" fmla="*/ 653 h 690"/>
                  <a:gd name="T22" fmla="*/ 5 w 534"/>
                  <a:gd name="T23" fmla="*/ 669 h 690"/>
                  <a:gd name="T24" fmla="*/ 18 w 534"/>
                  <a:gd name="T25" fmla="*/ 681 h 690"/>
                  <a:gd name="T26" fmla="*/ 34 w 534"/>
                  <a:gd name="T27" fmla="*/ 688 h 690"/>
                  <a:gd name="T28" fmla="*/ 50 w 534"/>
                  <a:gd name="T29" fmla="*/ 689 h 690"/>
                  <a:gd name="T30" fmla="*/ 66 w 534"/>
                  <a:gd name="T31" fmla="*/ 683 h 690"/>
                  <a:gd name="T32" fmla="*/ 79 w 534"/>
                  <a:gd name="T33" fmla="*/ 672 h 690"/>
                  <a:gd name="T34" fmla="*/ 267 w 534"/>
                  <a:gd name="T35" fmla="*/ 411 h 690"/>
                  <a:gd name="T36" fmla="*/ 375 w 534"/>
                  <a:gd name="T37" fmla="*/ 411 h 690"/>
                  <a:gd name="T38" fmla="*/ 321 w 534"/>
                  <a:gd name="T39" fmla="*/ 336 h 690"/>
                  <a:gd name="T40" fmla="*/ 375 w 534"/>
                  <a:gd name="T41" fmla="*/ 261 h 690"/>
                  <a:gd name="T42" fmla="*/ 267 w 534"/>
                  <a:gd name="T43" fmla="*/ 261 h 690"/>
                  <a:gd name="T44" fmla="*/ 90 w 534"/>
                  <a:gd name="T45" fmla="*/ 17 h 690"/>
                  <a:gd name="T46" fmla="*/ 77 w 534"/>
                  <a:gd name="T47" fmla="*/ 5 h 690"/>
                  <a:gd name="T48" fmla="*/ 61 w 534"/>
                  <a:gd name="T49" fmla="*/ 0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34" h="690">
                    <a:moveTo>
                      <a:pt x="61" y="0"/>
                    </a:moveTo>
                    <a:lnTo>
                      <a:pt x="45" y="0"/>
                    </a:lnTo>
                    <a:lnTo>
                      <a:pt x="29" y="7"/>
                    </a:lnTo>
                    <a:lnTo>
                      <a:pt x="17" y="20"/>
                    </a:lnTo>
                    <a:lnTo>
                      <a:pt x="11" y="36"/>
                    </a:lnTo>
                    <a:lnTo>
                      <a:pt x="12" y="53"/>
                    </a:lnTo>
                    <a:lnTo>
                      <a:pt x="19" y="69"/>
                    </a:lnTo>
                    <a:lnTo>
                      <a:pt x="213" y="336"/>
                    </a:lnTo>
                    <a:lnTo>
                      <a:pt x="8" y="620"/>
                    </a:lnTo>
                    <a:lnTo>
                      <a:pt x="0" y="636"/>
                    </a:lnTo>
                    <a:lnTo>
                      <a:pt x="0" y="653"/>
                    </a:lnTo>
                    <a:lnTo>
                      <a:pt x="5" y="669"/>
                    </a:lnTo>
                    <a:lnTo>
                      <a:pt x="18" y="681"/>
                    </a:lnTo>
                    <a:lnTo>
                      <a:pt x="34" y="688"/>
                    </a:lnTo>
                    <a:lnTo>
                      <a:pt x="50" y="689"/>
                    </a:lnTo>
                    <a:lnTo>
                      <a:pt x="66" y="683"/>
                    </a:lnTo>
                    <a:lnTo>
                      <a:pt x="79" y="672"/>
                    </a:lnTo>
                    <a:lnTo>
                      <a:pt x="267" y="411"/>
                    </a:lnTo>
                    <a:lnTo>
                      <a:pt x="375" y="411"/>
                    </a:lnTo>
                    <a:lnTo>
                      <a:pt x="321" y="336"/>
                    </a:lnTo>
                    <a:lnTo>
                      <a:pt x="375" y="261"/>
                    </a:lnTo>
                    <a:lnTo>
                      <a:pt x="267" y="261"/>
                    </a:lnTo>
                    <a:lnTo>
                      <a:pt x="90" y="17"/>
                    </a:lnTo>
                    <a:lnTo>
                      <a:pt x="77" y="5"/>
                    </a:lnTo>
                    <a:lnTo>
                      <a:pt x="6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6" name="Freeform 79">
                <a:extLst>
                  <a:ext uri="{FF2B5EF4-FFF2-40B4-BE49-F238E27FC236}">
                    <a16:creationId xmlns:a16="http://schemas.microsoft.com/office/drawing/2014/main" id="{484D48E4-91EF-D5D7-8519-64ED7D26BB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61" y="100"/>
                <a:ext cx="534" cy="690"/>
              </a:xfrm>
              <a:custGeom>
                <a:avLst/>
                <a:gdLst>
                  <a:gd name="T0" fmla="*/ 375 w 534"/>
                  <a:gd name="T1" fmla="*/ 411 h 690"/>
                  <a:gd name="T2" fmla="*/ 267 w 534"/>
                  <a:gd name="T3" fmla="*/ 411 h 690"/>
                  <a:gd name="T4" fmla="*/ 454 w 534"/>
                  <a:gd name="T5" fmla="*/ 672 h 690"/>
                  <a:gd name="T6" fmla="*/ 467 w 534"/>
                  <a:gd name="T7" fmla="*/ 683 h 690"/>
                  <a:gd name="T8" fmla="*/ 483 w 534"/>
                  <a:gd name="T9" fmla="*/ 689 h 690"/>
                  <a:gd name="T10" fmla="*/ 500 w 534"/>
                  <a:gd name="T11" fmla="*/ 688 h 690"/>
                  <a:gd name="T12" fmla="*/ 516 w 534"/>
                  <a:gd name="T13" fmla="*/ 681 h 690"/>
                  <a:gd name="T14" fmla="*/ 527 w 534"/>
                  <a:gd name="T15" fmla="*/ 669 h 690"/>
                  <a:gd name="T16" fmla="*/ 533 w 534"/>
                  <a:gd name="T17" fmla="*/ 653 h 690"/>
                  <a:gd name="T18" fmla="*/ 533 w 534"/>
                  <a:gd name="T19" fmla="*/ 636 h 690"/>
                  <a:gd name="T20" fmla="*/ 525 w 534"/>
                  <a:gd name="T21" fmla="*/ 620 h 690"/>
                  <a:gd name="T22" fmla="*/ 375 w 534"/>
                  <a:gd name="T23" fmla="*/ 411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34" h="690">
                    <a:moveTo>
                      <a:pt x="375" y="411"/>
                    </a:moveTo>
                    <a:lnTo>
                      <a:pt x="267" y="411"/>
                    </a:lnTo>
                    <a:lnTo>
                      <a:pt x="454" y="672"/>
                    </a:lnTo>
                    <a:lnTo>
                      <a:pt x="467" y="683"/>
                    </a:lnTo>
                    <a:lnTo>
                      <a:pt x="483" y="689"/>
                    </a:lnTo>
                    <a:lnTo>
                      <a:pt x="500" y="688"/>
                    </a:lnTo>
                    <a:lnTo>
                      <a:pt x="516" y="681"/>
                    </a:lnTo>
                    <a:lnTo>
                      <a:pt x="527" y="669"/>
                    </a:lnTo>
                    <a:lnTo>
                      <a:pt x="533" y="653"/>
                    </a:lnTo>
                    <a:lnTo>
                      <a:pt x="533" y="636"/>
                    </a:lnTo>
                    <a:lnTo>
                      <a:pt x="525" y="620"/>
                    </a:lnTo>
                    <a:lnTo>
                      <a:pt x="375" y="41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7" name="Freeform 80">
                <a:extLst>
                  <a:ext uri="{FF2B5EF4-FFF2-40B4-BE49-F238E27FC236}">
                    <a16:creationId xmlns:a16="http://schemas.microsoft.com/office/drawing/2014/main" id="{F7FDBDEF-FE46-8D7F-CA9B-E59EB23180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61" y="100"/>
                <a:ext cx="534" cy="690"/>
              </a:xfrm>
              <a:custGeom>
                <a:avLst/>
                <a:gdLst>
                  <a:gd name="T0" fmla="*/ 471 w 534"/>
                  <a:gd name="T1" fmla="*/ 0 h 690"/>
                  <a:gd name="T2" fmla="*/ 456 w 534"/>
                  <a:gd name="T3" fmla="*/ 5 h 690"/>
                  <a:gd name="T4" fmla="*/ 443 w 534"/>
                  <a:gd name="T5" fmla="*/ 17 h 690"/>
                  <a:gd name="T6" fmla="*/ 267 w 534"/>
                  <a:gd name="T7" fmla="*/ 261 h 690"/>
                  <a:gd name="T8" fmla="*/ 375 w 534"/>
                  <a:gd name="T9" fmla="*/ 261 h 690"/>
                  <a:gd name="T10" fmla="*/ 514 w 534"/>
                  <a:gd name="T11" fmla="*/ 69 h 690"/>
                  <a:gd name="T12" fmla="*/ 521 w 534"/>
                  <a:gd name="T13" fmla="*/ 53 h 690"/>
                  <a:gd name="T14" fmla="*/ 522 w 534"/>
                  <a:gd name="T15" fmla="*/ 36 h 690"/>
                  <a:gd name="T16" fmla="*/ 516 w 534"/>
                  <a:gd name="T17" fmla="*/ 20 h 690"/>
                  <a:gd name="T18" fmla="*/ 504 w 534"/>
                  <a:gd name="T19" fmla="*/ 7 h 690"/>
                  <a:gd name="T20" fmla="*/ 488 w 534"/>
                  <a:gd name="T21" fmla="*/ 0 h 690"/>
                  <a:gd name="T22" fmla="*/ 471 w 534"/>
                  <a:gd name="T23" fmla="*/ 0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34" h="690">
                    <a:moveTo>
                      <a:pt x="471" y="0"/>
                    </a:moveTo>
                    <a:lnTo>
                      <a:pt x="456" y="5"/>
                    </a:lnTo>
                    <a:lnTo>
                      <a:pt x="443" y="17"/>
                    </a:lnTo>
                    <a:lnTo>
                      <a:pt x="267" y="261"/>
                    </a:lnTo>
                    <a:lnTo>
                      <a:pt x="375" y="261"/>
                    </a:lnTo>
                    <a:lnTo>
                      <a:pt x="514" y="69"/>
                    </a:lnTo>
                    <a:lnTo>
                      <a:pt x="521" y="53"/>
                    </a:lnTo>
                    <a:lnTo>
                      <a:pt x="522" y="36"/>
                    </a:lnTo>
                    <a:lnTo>
                      <a:pt x="516" y="20"/>
                    </a:lnTo>
                    <a:lnTo>
                      <a:pt x="504" y="7"/>
                    </a:lnTo>
                    <a:lnTo>
                      <a:pt x="488" y="0"/>
                    </a:lnTo>
                    <a:lnTo>
                      <a:pt x="47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D79781E5-AC71-9D1B-0EA6-567D1081CFD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45" y="100"/>
              <a:ext cx="559" cy="691"/>
              <a:chOff x="2045" y="100"/>
              <a:chExt cx="559" cy="691"/>
            </a:xfrm>
          </p:grpSpPr>
          <p:sp>
            <p:nvSpPr>
              <p:cNvPr id="23" name="Freeform 76">
                <a:extLst>
                  <a:ext uri="{FF2B5EF4-FFF2-40B4-BE49-F238E27FC236}">
                    <a16:creationId xmlns:a16="http://schemas.microsoft.com/office/drawing/2014/main" id="{1A903B29-493B-708B-873E-6521FEF62F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45" y="100"/>
                <a:ext cx="559" cy="691"/>
              </a:xfrm>
              <a:custGeom>
                <a:avLst/>
                <a:gdLst>
                  <a:gd name="T0" fmla="*/ 34 w 559"/>
                  <a:gd name="T1" fmla="*/ 0 h 691"/>
                  <a:gd name="T2" fmla="*/ 18 w 559"/>
                  <a:gd name="T3" fmla="*/ 6 h 691"/>
                  <a:gd name="T4" fmla="*/ 6 w 559"/>
                  <a:gd name="T5" fmla="*/ 19 h 691"/>
                  <a:gd name="T6" fmla="*/ 0 w 559"/>
                  <a:gd name="T7" fmla="*/ 34 h 691"/>
                  <a:gd name="T8" fmla="*/ 0 w 559"/>
                  <a:gd name="T9" fmla="*/ 51 h 691"/>
                  <a:gd name="T10" fmla="*/ 6 w 559"/>
                  <a:gd name="T11" fmla="*/ 67 h 691"/>
                  <a:gd name="T12" fmla="*/ 234 w 559"/>
                  <a:gd name="T13" fmla="*/ 410 h 691"/>
                  <a:gd name="T14" fmla="*/ 234 w 559"/>
                  <a:gd name="T15" fmla="*/ 646 h 691"/>
                  <a:gd name="T16" fmla="*/ 238 w 559"/>
                  <a:gd name="T17" fmla="*/ 663 h 691"/>
                  <a:gd name="T18" fmla="*/ 248 w 559"/>
                  <a:gd name="T19" fmla="*/ 677 h 691"/>
                  <a:gd name="T20" fmla="*/ 262 w 559"/>
                  <a:gd name="T21" fmla="*/ 686 h 691"/>
                  <a:gd name="T22" fmla="*/ 278 w 559"/>
                  <a:gd name="T23" fmla="*/ 690 h 691"/>
                  <a:gd name="T24" fmla="*/ 296 w 559"/>
                  <a:gd name="T25" fmla="*/ 686 h 691"/>
                  <a:gd name="T26" fmla="*/ 310 w 559"/>
                  <a:gd name="T27" fmla="*/ 677 h 691"/>
                  <a:gd name="T28" fmla="*/ 319 w 559"/>
                  <a:gd name="T29" fmla="*/ 663 h 691"/>
                  <a:gd name="T30" fmla="*/ 322 w 559"/>
                  <a:gd name="T31" fmla="*/ 646 h 691"/>
                  <a:gd name="T32" fmla="*/ 322 w 559"/>
                  <a:gd name="T33" fmla="*/ 410 h 691"/>
                  <a:gd name="T34" fmla="*/ 384 w 559"/>
                  <a:gd name="T35" fmla="*/ 318 h 691"/>
                  <a:gd name="T36" fmla="*/ 278 w 559"/>
                  <a:gd name="T37" fmla="*/ 318 h 691"/>
                  <a:gd name="T38" fmla="*/ 79 w 559"/>
                  <a:gd name="T39" fmla="*/ 18 h 691"/>
                  <a:gd name="T40" fmla="*/ 67 w 559"/>
                  <a:gd name="T41" fmla="*/ 6 h 691"/>
                  <a:gd name="T42" fmla="*/ 51 w 559"/>
                  <a:gd name="T43" fmla="*/ 0 h 691"/>
                  <a:gd name="T44" fmla="*/ 34 w 559"/>
                  <a:gd name="T45" fmla="*/ 0 h 6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59" h="691">
                    <a:moveTo>
                      <a:pt x="34" y="0"/>
                    </a:moveTo>
                    <a:lnTo>
                      <a:pt x="18" y="6"/>
                    </a:lnTo>
                    <a:lnTo>
                      <a:pt x="6" y="19"/>
                    </a:lnTo>
                    <a:lnTo>
                      <a:pt x="0" y="34"/>
                    </a:lnTo>
                    <a:lnTo>
                      <a:pt x="0" y="51"/>
                    </a:lnTo>
                    <a:lnTo>
                      <a:pt x="6" y="67"/>
                    </a:lnTo>
                    <a:lnTo>
                      <a:pt x="234" y="410"/>
                    </a:lnTo>
                    <a:lnTo>
                      <a:pt x="234" y="646"/>
                    </a:lnTo>
                    <a:lnTo>
                      <a:pt x="238" y="663"/>
                    </a:lnTo>
                    <a:lnTo>
                      <a:pt x="248" y="677"/>
                    </a:lnTo>
                    <a:lnTo>
                      <a:pt x="262" y="686"/>
                    </a:lnTo>
                    <a:lnTo>
                      <a:pt x="278" y="690"/>
                    </a:lnTo>
                    <a:lnTo>
                      <a:pt x="296" y="686"/>
                    </a:lnTo>
                    <a:lnTo>
                      <a:pt x="310" y="677"/>
                    </a:lnTo>
                    <a:lnTo>
                      <a:pt x="319" y="663"/>
                    </a:lnTo>
                    <a:lnTo>
                      <a:pt x="322" y="646"/>
                    </a:lnTo>
                    <a:lnTo>
                      <a:pt x="322" y="410"/>
                    </a:lnTo>
                    <a:lnTo>
                      <a:pt x="384" y="318"/>
                    </a:lnTo>
                    <a:lnTo>
                      <a:pt x="278" y="318"/>
                    </a:lnTo>
                    <a:lnTo>
                      <a:pt x="79" y="18"/>
                    </a:lnTo>
                    <a:lnTo>
                      <a:pt x="67" y="6"/>
                    </a:lnTo>
                    <a:lnTo>
                      <a:pt x="51" y="0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4" name="Freeform 77">
                <a:extLst>
                  <a:ext uri="{FF2B5EF4-FFF2-40B4-BE49-F238E27FC236}">
                    <a16:creationId xmlns:a16="http://schemas.microsoft.com/office/drawing/2014/main" id="{DB452403-3E1C-A7A2-3E7B-A2E7198853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45" y="100"/>
                <a:ext cx="559" cy="691"/>
              </a:xfrm>
              <a:custGeom>
                <a:avLst/>
                <a:gdLst>
                  <a:gd name="T0" fmla="*/ 523 w 559"/>
                  <a:gd name="T1" fmla="*/ 0 h 691"/>
                  <a:gd name="T2" fmla="*/ 506 w 559"/>
                  <a:gd name="T3" fmla="*/ 0 h 691"/>
                  <a:gd name="T4" fmla="*/ 491 w 559"/>
                  <a:gd name="T5" fmla="*/ 6 h 691"/>
                  <a:gd name="T6" fmla="*/ 479 w 559"/>
                  <a:gd name="T7" fmla="*/ 18 h 691"/>
                  <a:gd name="T8" fmla="*/ 278 w 559"/>
                  <a:gd name="T9" fmla="*/ 318 h 691"/>
                  <a:gd name="T10" fmla="*/ 384 w 559"/>
                  <a:gd name="T11" fmla="*/ 318 h 691"/>
                  <a:gd name="T12" fmla="*/ 552 w 559"/>
                  <a:gd name="T13" fmla="*/ 67 h 691"/>
                  <a:gd name="T14" fmla="*/ 558 w 559"/>
                  <a:gd name="T15" fmla="*/ 51 h 691"/>
                  <a:gd name="T16" fmla="*/ 558 w 559"/>
                  <a:gd name="T17" fmla="*/ 34 h 691"/>
                  <a:gd name="T18" fmla="*/ 552 w 559"/>
                  <a:gd name="T19" fmla="*/ 19 h 691"/>
                  <a:gd name="T20" fmla="*/ 539 w 559"/>
                  <a:gd name="T21" fmla="*/ 6 h 691"/>
                  <a:gd name="T22" fmla="*/ 523 w 559"/>
                  <a:gd name="T23" fmla="*/ 0 h 6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59" h="691">
                    <a:moveTo>
                      <a:pt x="523" y="0"/>
                    </a:moveTo>
                    <a:lnTo>
                      <a:pt x="506" y="0"/>
                    </a:lnTo>
                    <a:lnTo>
                      <a:pt x="491" y="6"/>
                    </a:lnTo>
                    <a:lnTo>
                      <a:pt x="479" y="18"/>
                    </a:lnTo>
                    <a:lnTo>
                      <a:pt x="278" y="318"/>
                    </a:lnTo>
                    <a:lnTo>
                      <a:pt x="384" y="318"/>
                    </a:lnTo>
                    <a:lnTo>
                      <a:pt x="552" y="67"/>
                    </a:lnTo>
                    <a:lnTo>
                      <a:pt x="558" y="51"/>
                    </a:lnTo>
                    <a:lnTo>
                      <a:pt x="558" y="34"/>
                    </a:lnTo>
                    <a:lnTo>
                      <a:pt x="552" y="19"/>
                    </a:lnTo>
                    <a:lnTo>
                      <a:pt x="539" y="6"/>
                    </a:lnTo>
                    <a:lnTo>
                      <a:pt x="52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DA0067C5-3A00-44F1-C25A-C4505F41048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16" y="91"/>
              <a:ext cx="435" cy="700"/>
              <a:chOff x="3216" y="91"/>
              <a:chExt cx="435" cy="700"/>
            </a:xfrm>
          </p:grpSpPr>
          <p:sp>
            <p:nvSpPr>
              <p:cNvPr id="20" name="Freeform 73">
                <a:extLst>
                  <a:ext uri="{FF2B5EF4-FFF2-40B4-BE49-F238E27FC236}">
                    <a16:creationId xmlns:a16="http://schemas.microsoft.com/office/drawing/2014/main" id="{34F58AF4-CA68-25E0-2A90-97865462DA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16" y="91"/>
                <a:ext cx="435" cy="700"/>
              </a:xfrm>
              <a:custGeom>
                <a:avLst/>
                <a:gdLst>
                  <a:gd name="T0" fmla="*/ 96 w 435"/>
                  <a:gd name="T1" fmla="*/ 0 h 700"/>
                  <a:gd name="T2" fmla="*/ 32 w 435"/>
                  <a:gd name="T3" fmla="*/ 0 h 700"/>
                  <a:gd name="T4" fmla="*/ 21 w 435"/>
                  <a:gd name="T5" fmla="*/ 4 h 700"/>
                  <a:gd name="T6" fmla="*/ 13 w 435"/>
                  <a:gd name="T7" fmla="*/ 12 h 700"/>
                  <a:gd name="T8" fmla="*/ 5 w 435"/>
                  <a:gd name="T9" fmla="*/ 21 h 700"/>
                  <a:gd name="T10" fmla="*/ 0 w 435"/>
                  <a:gd name="T11" fmla="*/ 31 h 700"/>
                  <a:gd name="T12" fmla="*/ 0 w 435"/>
                  <a:gd name="T13" fmla="*/ 654 h 700"/>
                  <a:gd name="T14" fmla="*/ 3 w 435"/>
                  <a:gd name="T15" fmla="*/ 671 h 700"/>
                  <a:gd name="T16" fmla="*/ 13 w 435"/>
                  <a:gd name="T17" fmla="*/ 685 h 700"/>
                  <a:gd name="T18" fmla="*/ 27 w 435"/>
                  <a:gd name="T19" fmla="*/ 695 h 700"/>
                  <a:gd name="T20" fmla="*/ 44 w 435"/>
                  <a:gd name="T21" fmla="*/ 698 h 700"/>
                  <a:gd name="T22" fmla="*/ 389 w 435"/>
                  <a:gd name="T23" fmla="*/ 699 h 700"/>
                  <a:gd name="T24" fmla="*/ 406 w 435"/>
                  <a:gd name="T25" fmla="*/ 695 h 700"/>
                  <a:gd name="T26" fmla="*/ 420 w 435"/>
                  <a:gd name="T27" fmla="*/ 685 h 700"/>
                  <a:gd name="T28" fmla="*/ 430 w 435"/>
                  <a:gd name="T29" fmla="*/ 671 h 700"/>
                  <a:gd name="T30" fmla="*/ 434 w 435"/>
                  <a:gd name="T31" fmla="*/ 654 h 700"/>
                  <a:gd name="T32" fmla="*/ 430 w 435"/>
                  <a:gd name="T33" fmla="*/ 636 h 700"/>
                  <a:gd name="T34" fmla="*/ 420 w 435"/>
                  <a:gd name="T35" fmla="*/ 622 h 700"/>
                  <a:gd name="T36" fmla="*/ 406 w 435"/>
                  <a:gd name="T37" fmla="*/ 613 h 700"/>
                  <a:gd name="T38" fmla="*/ 389 w 435"/>
                  <a:gd name="T39" fmla="*/ 609 h 700"/>
                  <a:gd name="T40" fmla="*/ 88 w 435"/>
                  <a:gd name="T41" fmla="*/ 608 h 700"/>
                  <a:gd name="T42" fmla="*/ 88 w 435"/>
                  <a:gd name="T43" fmla="*/ 401 h 700"/>
                  <a:gd name="T44" fmla="*/ 367 w 435"/>
                  <a:gd name="T45" fmla="*/ 401 h 700"/>
                  <a:gd name="T46" fmla="*/ 381 w 435"/>
                  <a:gd name="T47" fmla="*/ 398 h 700"/>
                  <a:gd name="T48" fmla="*/ 395 w 435"/>
                  <a:gd name="T49" fmla="*/ 388 h 700"/>
                  <a:gd name="T50" fmla="*/ 404 w 435"/>
                  <a:gd name="T51" fmla="*/ 374 h 700"/>
                  <a:gd name="T52" fmla="*/ 408 w 435"/>
                  <a:gd name="T53" fmla="*/ 357 h 700"/>
                  <a:gd name="T54" fmla="*/ 405 w 435"/>
                  <a:gd name="T55" fmla="*/ 339 h 700"/>
                  <a:gd name="T56" fmla="*/ 395 w 435"/>
                  <a:gd name="T57" fmla="*/ 325 h 700"/>
                  <a:gd name="T58" fmla="*/ 381 w 435"/>
                  <a:gd name="T59" fmla="*/ 315 h 700"/>
                  <a:gd name="T60" fmla="*/ 364 w 435"/>
                  <a:gd name="T61" fmla="*/ 312 h 700"/>
                  <a:gd name="T62" fmla="*/ 356 w 435"/>
                  <a:gd name="T63" fmla="*/ 312 h 700"/>
                  <a:gd name="T64" fmla="*/ 356 w 435"/>
                  <a:gd name="T65" fmla="*/ 312 h 700"/>
                  <a:gd name="T66" fmla="*/ 88 w 435"/>
                  <a:gd name="T67" fmla="*/ 311 h 700"/>
                  <a:gd name="T68" fmla="*/ 88 w 435"/>
                  <a:gd name="T69" fmla="*/ 89 h 700"/>
                  <a:gd name="T70" fmla="*/ 393 w 435"/>
                  <a:gd name="T71" fmla="*/ 89 h 700"/>
                  <a:gd name="T72" fmla="*/ 406 w 435"/>
                  <a:gd name="T73" fmla="*/ 86 h 700"/>
                  <a:gd name="T74" fmla="*/ 420 w 435"/>
                  <a:gd name="T75" fmla="*/ 77 h 700"/>
                  <a:gd name="T76" fmla="*/ 430 w 435"/>
                  <a:gd name="T77" fmla="*/ 62 h 700"/>
                  <a:gd name="T78" fmla="*/ 434 w 435"/>
                  <a:gd name="T79" fmla="*/ 45 h 700"/>
                  <a:gd name="T80" fmla="*/ 430 w 435"/>
                  <a:gd name="T81" fmla="*/ 28 h 700"/>
                  <a:gd name="T82" fmla="*/ 420 w 435"/>
                  <a:gd name="T83" fmla="*/ 13 h 700"/>
                  <a:gd name="T84" fmla="*/ 406 w 435"/>
                  <a:gd name="T85" fmla="*/ 4 h 700"/>
                  <a:gd name="T86" fmla="*/ 389 w 435"/>
                  <a:gd name="T87" fmla="*/ 0 h 700"/>
                  <a:gd name="T88" fmla="*/ 382 w 435"/>
                  <a:gd name="T89" fmla="*/ 0 h 700"/>
                  <a:gd name="T90" fmla="*/ 382 w 435"/>
                  <a:gd name="T91" fmla="*/ 0 h 700"/>
                  <a:gd name="T92" fmla="*/ 96 w 435"/>
                  <a:gd name="T93" fmla="*/ 0 h 700"/>
                  <a:gd name="T94" fmla="*/ 96 w 435"/>
                  <a:gd name="T95" fmla="*/ 0 h 7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35" h="700">
                    <a:moveTo>
                      <a:pt x="96" y="0"/>
                    </a:moveTo>
                    <a:lnTo>
                      <a:pt x="32" y="0"/>
                    </a:lnTo>
                    <a:lnTo>
                      <a:pt x="21" y="4"/>
                    </a:lnTo>
                    <a:lnTo>
                      <a:pt x="13" y="12"/>
                    </a:lnTo>
                    <a:lnTo>
                      <a:pt x="5" y="21"/>
                    </a:lnTo>
                    <a:lnTo>
                      <a:pt x="0" y="31"/>
                    </a:lnTo>
                    <a:lnTo>
                      <a:pt x="0" y="654"/>
                    </a:lnTo>
                    <a:lnTo>
                      <a:pt x="3" y="671"/>
                    </a:lnTo>
                    <a:lnTo>
                      <a:pt x="13" y="685"/>
                    </a:lnTo>
                    <a:lnTo>
                      <a:pt x="27" y="695"/>
                    </a:lnTo>
                    <a:lnTo>
                      <a:pt x="44" y="698"/>
                    </a:lnTo>
                    <a:lnTo>
                      <a:pt x="389" y="699"/>
                    </a:lnTo>
                    <a:lnTo>
                      <a:pt x="406" y="695"/>
                    </a:lnTo>
                    <a:lnTo>
                      <a:pt x="420" y="685"/>
                    </a:lnTo>
                    <a:lnTo>
                      <a:pt x="430" y="671"/>
                    </a:lnTo>
                    <a:lnTo>
                      <a:pt x="434" y="654"/>
                    </a:lnTo>
                    <a:lnTo>
                      <a:pt x="430" y="636"/>
                    </a:lnTo>
                    <a:lnTo>
                      <a:pt x="420" y="622"/>
                    </a:lnTo>
                    <a:lnTo>
                      <a:pt x="406" y="613"/>
                    </a:lnTo>
                    <a:lnTo>
                      <a:pt x="389" y="609"/>
                    </a:lnTo>
                    <a:lnTo>
                      <a:pt x="88" y="608"/>
                    </a:lnTo>
                    <a:lnTo>
                      <a:pt x="88" y="401"/>
                    </a:lnTo>
                    <a:lnTo>
                      <a:pt x="367" y="401"/>
                    </a:lnTo>
                    <a:lnTo>
                      <a:pt x="381" y="398"/>
                    </a:lnTo>
                    <a:lnTo>
                      <a:pt x="395" y="388"/>
                    </a:lnTo>
                    <a:lnTo>
                      <a:pt x="404" y="374"/>
                    </a:lnTo>
                    <a:lnTo>
                      <a:pt x="408" y="357"/>
                    </a:lnTo>
                    <a:lnTo>
                      <a:pt x="405" y="339"/>
                    </a:lnTo>
                    <a:lnTo>
                      <a:pt x="395" y="325"/>
                    </a:lnTo>
                    <a:lnTo>
                      <a:pt x="381" y="315"/>
                    </a:lnTo>
                    <a:lnTo>
                      <a:pt x="364" y="312"/>
                    </a:lnTo>
                    <a:lnTo>
                      <a:pt x="356" y="312"/>
                    </a:lnTo>
                    <a:lnTo>
                      <a:pt x="356" y="312"/>
                    </a:lnTo>
                    <a:lnTo>
                      <a:pt x="88" y="311"/>
                    </a:lnTo>
                    <a:lnTo>
                      <a:pt x="88" y="89"/>
                    </a:lnTo>
                    <a:lnTo>
                      <a:pt x="393" y="89"/>
                    </a:lnTo>
                    <a:lnTo>
                      <a:pt x="406" y="86"/>
                    </a:lnTo>
                    <a:lnTo>
                      <a:pt x="420" y="77"/>
                    </a:lnTo>
                    <a:lnTo>
                      <a:pt x="430" y="62"/>
                    </a:lnTo>
                    <a:lnTo>
                      <a:pt x="434" y="45"/>
                    </a:lnTo>
                    <a:lnTo>
                      <a:pt x="430" y="28"/>
                    </a:lnTo>
                    <a:lnTo>
                      <a:pt x="420" y="13"/>
                    </a:lnTo>
                    <a:lnTo>
                      <a:pt x="406" y="4"/>
                    </a:lnTo>
                    <a:lnTo>
                      <a:pt x="389" y="0"/>
                    </a:lnTo>
                    <a:lnTo>
                      <a:pt x="382" y="0"/>
                    </a:lnTo>
                    <a:lnTo>
                      <a:pt x="382" y="0"/>
                    </a:lnTo>
                    <a:lnTo>
                      <a:pt x="96" y="0"/>
                    </a:lnTo>
                    <a:lnTo>
                      <a:pt x="96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1" name="Freeform 74">
                <a:extLst>
                  <a:ext uri="{FF2B5EF4-FFF2-40B4-BE49-F238E27FC236}">
                    <a16:creationId xmlns:a16="http://schemas.microsoft.com/office/drawing/2014/main" id="{7EE9EB50-EA2B-C5C2-BCC2-F217B46C9A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16" y="91"/>
                <a:ext cx="435" cy="700"/>
              </a:xfrm>
              <a:custGeom>
                <a:avLst/>
                <a:gdLst>
                  <a:gd name="T0" fmla="*/ 367 w 435"/>
                  <a:gd name="T1" fmla="*/ 401 h 700"/>
                  <a:gd name="T2" fmla="*/ 88 w 435"/>
                  <a:gd name="T3" fmla="*/ 401 h 700"/>
                  <a:gd name="T4" fmla="*/ 363 w 435"/>
                  <a:gd name="T5" fmla="*/ 402 h 700"/>
                  <a:gd name="T6" fmla="*/ 364 w 435"/>
                  <a:gd name="T7" fmla="*/ 402 h 700"/>
                  <a:gd name="T8" fmla="*/ 367 w 435"/>
                  <a:gd name="T9" fmla="*/ 401 h 7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5" h="700">
                    <a:moveTo>
                      <a:pt x="367" y="401"/>
                    </a:moveTo>
                    <a:lnTo>
                      <a:pt x="88" y="401"/>
                    </a:lnTo>
                    <a:lnTo>
                      <a:pt x="363" y="402"/>
                    </a:lnTo>
                    <a:lnTo>
                      <a:pt x="364" y="402"/>
                    </a:lnTo>
                    <a:lnTo>
                      <a:pt x="367" y="40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2" name="Freeform 75">
                <a:extLst>
                  <a:ext uri="{FF2B5EF4-FFF2-40B4-BE49-F238E27FC236}">
                    <a16:creationId xmlns:a16="http://schemas.microsoft.com/office/drawing/2014/main" id="{95F5D0BB-FE81-5C00-B5BD-FCEDAFB658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16" y="91"/>
                <a:ext cx="435" cy="700"/>
              </a:xfrm>
              <a:custGeom>
                <a:avLst/>
                <a:gdLst>
                  <a:gd name="T0" fmla="*/ 393 w 435"/>
                  <a:gd name="T1" fmla="*/ 89 h 700"/>
                  <a:gd name="T2" fmla="*/ 88 w 435"/>
                  <a:gd name="T3" fmla="*/ 89 h 700"/>
                  <a:gd name="T4" fmla="*/ 382 w 435"/>
                  <a:gd name="T5" fmla="*/ 90 h 700"/>
                  <a:gd name="T6" fmla="*/ 388 w 435"/>
                  <a:gd name="T7" fmla="*/ 90 h 700"/>
                  <a:gd name="T8" fmla="*/ 389 w 435"/>
                  <a:gd name="T9" fmla="*/ 90 h 700"/>
                  <a:gd name="T10" fmla="*/ 393 w 435"/>
                  <a:gd name="T11" fmla="*/ 89 h 7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" h="700">
                    <a:moveTo>
                      <a:pt x="393" y="89"/>
                    </a:moveTo>
                    <a:lnTo>
                      <a:pt x="88" y="89"/>
                    </a:lnTo>
                    <a:lnTo>
                      <a:pt x="382" y="90"/>
                    </a:lnTo>
                    <a:lnTo>
                      <a:pt x="388" y="90"/>
                    </a:lnTo>
                    <a:lnTo>
                      <a:pt x="389" y="90"/>
                    </a:lnTo>
                    <a:lnTo>
                      <a:pt x="393" y="8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F9493B64-DDED-9EC9-FA60-932157157B4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671" y="91"/>
              <a:ext cx="479" cy="699"/>
              <a:chOff x="2671" y="91"/>
              <a:chExt cx="479" cy="699"/>
            </a:xfrm>
          </p:grpSpPr>
          <p:sp>
            <p:nvSpPr>
              <p:cNvPr id="17" name="Freeform 70">
                <a:extLst>
                  <a:ext uri="{FF2B5EF4-FFF2-40B4-BE49-F238E27FC236}">
                    <a16:creationId xmlns:a16="http://schemas.microsoft.com/office/drawing/2014/main" id="{054029B0-EBE2-BE50-13DC-5432473522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1" y="91"/>
                <a:ext cx="479" cy="699"/>
              </a:xfrm>
              <a:custGeom>
                <a:avLst/>
                <a:gdLst>
                  <a:gd name="T0" fmla="*/ 275 w 479"/>
                  <a:gd name="T1" fmla="*/ 0 h 699"/>
                  <a:gd name="T2" fmla="*/ 32 w 479"/>
                  <a:gd name="T3" fmla="*/ 0 h 699"/>
                  <a:gd name="T4" fmla="*/ 21 w 479"/>
                  <a:gd name="T5" fmla="*/ 4 h 699"/>
                  <a:gd name="T6" fmla="*/ 13 w 479"/>
                  <a:gd name="T7" fmla="*/ 12 h 699"/>
                  <a:gd name="T8" fmla="*/ 5 w 479"/>
                  <a:gd name="T9" fmla="*/ 21 h 699"/>
                  <a:gd name="T10" fmla="*/ 0 w 479"/>
                  <a:gd name="T11" fmla="*/ 31 h 699"/>
                  <a:gd name="T12" fmla="*/ 0 w 479"/>
                  <a:gd name="T13" fmla="*/ 654 h 699"/>
                  <a:gd name="T14" fmla="*/ 3 w 479"/>
                  <a:gd name="T15" fmla="*/ 671 h 699"/>
                  <a:gd name="T16" fmla="*/ 13 w 479"/>
                  <a:gd name="T17" fmla="*/ 685 h 699"/>
                  <a:gd name="T18" fmla="*/ 27 w 479"/>
                  <a:gd name="T19" fmla="*/ 695 h 699"/>
                  <a:gd name="T20" fmla="*/ 44 w 479"/>
                  <a:gd name="T21" fmla="*/ 698 h 699"/>
                  <a:gd name="T22" fmla="*/ 44 w 479"/>
                  <a:gd name="T23" fmla="*/ 698 h 699"/>
                  <a:gd name="T24" fmla="*/ 45 w 479"/>
                  <a:gd name="T25" fmla="*/ 698 h 699"/>
                  <a:gd name="T26" fmla="*/ 61 w 479"/>
                  <a:gd name="T27" fmla="*/ 695 h 699"/>
                  <a:gd name="T28" fmla="*/ 75 w 479"/>
                  <a:gd name="T29" fmla="*/ 685 h 699"/>
                  <a:gd name="T30" fmla="*/ 85 w 479"/>
                  <a:gd name="T31" fmla="*/ 671 h 699"/>
                  <a:gd name="T32" fmla="*/ 88 w 479"/>
                  <a:gd name="T33" fmla="*/ 654 h 699"/>
                  <a:gd name="T34" fmla="*/ 88 w 479"/>
                  <a:gd name="T35" fmla="*/ 409 h 699"/>
                  <a:gd name="T36" fmla="*/ 275 w 479"/>
                  <a:gd name="T37" fmla="*/ 409 h 699"/>
                  <a:gd name="T38" fmla="*/ 354 w 479"/>
                  <a:gd name="T39" fmla="*/ 397 h 699"/>
                  <a:gd name="T40" fmla="*/ 416 w 479"/>
                  <a:gd name="T41" fmla="*/ 363 h 699"/>
                  <a:gd name="T42" fmla="*/ 444 w 479"/>
                  <a:gd name="T43" fmla="*/ 326 h 699"/>
                  <a:gd name="T44" fmla="*/ 88 w 479"/>
                  <a:gd name="T45" fmla="*/ 326 h 699"/>
                  <a:gd name="T46" fmla="*/ 88 w 479"/>
                  <a:gd name="T47" fmla="*/ 83 h 699"/>
                  <a:gd name="T48" fmla="*/ 444 w 479"/>
                  <a:gd name="T49" fmla="*/ 83 h 699"/>
                  <a:gd name="T50" fmla="*/ 416 w 479"/>
                  <a:gd name="T51" fmla="*/ 46 h 699"/>
                  <a:gd name="T52" fmla="*/ 354 w 479"/>
                  <a:gd name="T53" fmla="*/ 11 h 699"/>
                  <a:gd name="T54" fmla="*/ 275 w 479"/>
                  <a:gd name="T55" fmla="*/ 0 h 6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79" h="699">
                    <a:moveTo>
                      <a:pt x="275" y="0"/>
                    </a:moveTo>
                    <a:lnTo>
                      <a:pt x="32" y="0"/>
                    </a:lnTo>
                    <a:lnTo>
                      <a:pt x="21" y="4"/>
                    </a:lnTo>
                    <a:lnTo>
                      <a:pt x="13" y="12"/>
                    </a:lnTo>
                    <a:lnTo>
                      <a:pt x="5" y="21"/>
                    </a:lnTo>
                    <a:lnTo>
                      <a:pt x="0" y="31"/>
                    </a:lnTo>
                    <a:lnTo>
                      <a:pt x="0" y="654"/>
                    </a:lnTo>
                    <a:lnTo>
                      <a:pt x="3" y="671"/>
                    </a:lnTo>
                    <a:lnTo>
                      <a:pt x="13" y="685"/>
                    </a:lnTo>
                    <a:lnTo>
                      <a:pt x="27" y="695"/>
                    </a:lnTo>
                    <a:lnTo>
                      <a:pt x="44" y="698"/>
                    </a:lnTo>
                    <a:lnTo>
                      <a:pt x="44" y="698"/>
                    </a:lnTo>
                    <a:lnTo>
                      <a:pt x="45" y="698"/>
                    </a:lnTo>
                    <a:lnTo>
                      <a:pt x="61" y="695"/>
                    </a:lnTo>
                    <a:lnTo>
                      <a:pt x="75" y="685"/>
                    </a:lnTo>
                    <a:lnTo>
                      <a:pt x="85" y="671"/>
                    </a:lnTo>
                    <a:lnTo>
                      <a:pt x="88" y="654"/>
                    </a:lnTo>
                    <a:lnTo>
                      <a:pt x="88" y="409"/>
                    </a:lnTo>
                    <a:lnTo>
                      <a:pt x="275" y="409"/>
                    </a:lnTo>
                    <a:lnTo>
                      <a:pt x="354" y="397"/>
                    </a:lnTo>
                    <a:lnTo>
                      <a:pt x="416" y="363"/>
                    </a:lnTo>
                    <a:lnTo>
                      <a:pt x="444" y="326"/>
                    </a:lnTo>
                    <a:lnTo>
                      <a:pt x="88" y="326"/>
                    </a:lnTo>
                    <a:lnTo>
                      <a:pt x="88" y="83"/>
                    </a:lnTo>
                    <a:lnTo>
                      <a:pt x="444" y="83"/>
                    </a:lnTo>
                    <a:lnTo>
                      <a:pt x="416" y="46"/>
                    </a:lnTo>
                    <a:lnTo>
                      <a:pt x="354" y="11"/>
                    </a:lnTo>
                    <a:lnTo>
                      <a:pt x="27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8" name="Freeform 71">
                <a:extLst>
                  <a:ext uri="{FF2B5EF4-FFF2-40B4-BE49-F238E27FC236}">
                    <a16:creationId xmlns:a16="http://schemas.microsoft.com/office/drawing/2014/main" id="{8D973294-A99D-2672-40BE-7379B14D5C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1" y="91"/>
                <a:ext cx="479" cy="699"/>
              </a:xfrm>
              <a:custGeom>
                <a:avLst/>
                <a:gdLst>
                  <a:gd name="T0" fmla="*/ 45 w 479"/>
                  <a:gd name="T1" fmla="*/ 698 h 699"/>
                  <a:gd name="T2" fmla="*/ 44 w 479"/>
                  <a:gd name="T3" fmla="*/ 698 h 699"/>
                  <a:gd name="T4" fmla="*/ 44 w 479"/>
                  <a:gd name="T5" fmla="*/ 698 h 699"/>
                  <a:gd name="T6" fmla="*/ 45 w 479"/>
                  <a:gd name="T7" fmla="*/ 698 h 6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9" h="699">
                    <a:moveTo>
                      <a:pt x="45" y="698"/>
                    </a:moveTo>
                    <a:lnTo>
                      <a:pt x="44" y="698"/>
                    </a:lnTo>
                    <a:lnTo>
                      <a:pt x="44" y="698"/>
                    </a:lnTo>
                    <a:lnTo>
                      <a:pt x="45" y="69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9" name="Freeform 72">
                <a:extLst>
                  <a:ext uri="{FF2B5EF4-FFF2-40B4-BE49-F238E27FC236}">
                    <a16:creationId xmlns:a16="http://schemas.microsoft.com/office/drawing/2014/main" id="{D25F90A8-4482-AEFE-5680-4E92C85E70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1" y="91"/>
                <a:ext cx="479" cy="699"/>
              </a:xfrm>
              <a:custGeom>
                <a:avLst/>
                <a:gdLst>
                  <a:gd name="T0" fmla="*/ 444 w 479"/>
                  <a:gd name="T1" fmla="*/ 83 h 699"/>
                  <a:gd name="T2" fmla="*/ 281 w 479"/>
                  <a:gd name="T3" fmla="*/ 83 h 699"/>
                  <a:gd name="T4" fmla="*/ 328 w 479"/>
                  <a:gd name="T5" fmla="*/ 89 h 699"/>
                  <a:gd name="T6" fmla="*/ 362 w 479"/>
                  <a:gd name="T7" fmla="*/ 109 h 699"/>
                  <a:gd name="T8" fmla="*/ 384 w 479"/>
                  <a:gd name="T9" fmla="*/ 140 h 699"/>
                  <a:gd name="T10" fmla="*/ 395 w 479"/>
                  <a:gd name="T11" fmla="*/ 183 h 699"/>
                  <a:gd name="T12" fmla="*/ 396 w 479"/>
                  <a:gd name="T13" fmla="*/ 190 h 699"/>
                  <a:gd name="T14" fmla="*/ 396 w 479"/>
                  <a:gd name="T15" fmla="*/ 214 h 699"/>
                  <a:gd name="T16" fmla="*/ 396 w 479"/>
                  <a:gd name="T17" fmla="*/ 219 h 699"/>
                  <a:gd name="T18" fmla="*/ 395 w 479"/>
                  <a:gd name="T19" fmla="*/ 225 h 699"/>
                  <a:gd name="T20" fmla="*/ 384 w 479"/>
                  <a:gd name="T21" fmla="*/ 268 h 699"/>
                  <a:gd name="T22" fmla="*/ 362 w 479"/>
                  <a:gd name="T23" fmla="*/ 300 h 699"/>
                  <a:gd name="T24" fmla="*/ 328 w 479"/>
                  <a:gd name="T25" fmla="*/ 319 h 699"/>
                  <a:gd name="T26" fmla="*/ 281 w 479"/>
                  <a:gd name="T27" fmla="*/ 326 h 699"/>
                  <a:gd name="T28" fmla="*/ 444 w 479"/>
                  <a:gd name="T29" fmla="*/ 326 h 699"/>
                  <a:gd name="T30" fmla="*/ 457 w 479"/>
                  <a:gd name="T31" fmla="*/ 308 h 699"/>
                  <a:gd name="T32" fmla="*/ 477 w 479"/>
                  <a:gd name="T33" fmla="*/ 236 h 699"/>
                  <a:gd name="T34" fmla="*/ 477 w 479"/>
                  <a:gd name="T35" fmla="*/ 236 h 699"/>
                  <a:gd name="T36" fmla="*/ 477 w 479"/>
                  <a:gd name="T37" fmla="*/ 233 h 699"/>
                  <a:gd name="T38" fmla="*/ 478 w 479"/>
                  <a:gd name="T39" fmla="*/ 232 h 699"/>
                  <a:gd name="T40" fmla="*/ 478 w 479"/>
                  <a:gd name="T41" fmla="*/ 230 h 699"/>
                  <a:gd name="T42" fmla="*/ 478 w 479"/>
                  <a:gd name="T43" fmla="*/ 223 h 699"/>
                  <a:gd name="T44" fmla="*/ 478 w 479"/>
                  <a:gd name="T45" fmla="*/ 183 h 699"/>
                  <a:gd name="T46" fmla="*/ 478 w 479"/>
                  <a:gd name="T47" fmla="*/ 176 h 699"/>
                  <a:gd name="T48" fmla="*/ 477 w 479"/>
                  <a:gd name="T49" fmla="*/ 175 h 699"/>
                  <a:gd name="T50" fmla="*/ 477 w 479"/>
                  <a:gd name="T51" fmla="*/ 173 h 699"/>
                  <a:gd name="T52" fmla="*/ 477 w 479"/>
                  <a:gd name="T53" fmla="*/ 173 h 699"/>
                  <a:gd name="T54" fmla="*/ 457 w 479"/>
                  <a:gd name="T55" fmla="*/ 100 h 699"/>
                  <a:gd name="T56" fmla="*/ 444 w 479"/>
                  <a:gd name="T57" fmla="*/ 83 h 6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79" h="699">
                    <a:moveTo>
                      <a:pt x="444" y="83"/>
                    </a:moveTo>
                    <a:lnTo>
                      <a:pt x="281" y="83"/>
                    </a:lnTo>
                    <a:lnTo>
                      <a:pt x="328" y="89"/>
                    </a:lnTo>
                    <a:lnTo>
                      <a:pt x="362" y="109"/>
                    </a:lnTo>
                    <a:lnTo>
                      <a:pt x="384" y="140"/>
                    </a:lnTo>
                    <a:lnTo>
                      <a:pt x="395" y="183"/>
                    </a:lnTo>
                    <a:lnTo>
                      <a:pt x="396" y="190"/>
                    </a:lnTo>
                    <a:lnTo>
                      <a:pt x="396" y="214"/>
                    </a:lnTo>
                    <a:lnTo>
                      <a:pt x="396" y="219"/>
                    </a:lnTo>
                    <a:lnTo>
                      <a:pt x="395" y="225"/>
                    </a:lnTo>
                    <a:lnTo>
                      <a:pt x="384" y="268"/>
                    </a:lnTo>
                    <a:lnTo>
                      <a:pt x="362" y="300"/>
                    </a:lnTo>
                    <a:lnTo>
                      <a:pt x="328" y="319"/>
                    </a:lnTo>
                    <a:lnTo>
                      <a:pt x="281" y="326"/>
                    </a:lnTo>
                    <a:lnTo>
                      <a:pt x="444" y="326"/>
                    </a:lnTo>
                    <a:lnTo>
                      <a:pt x="457" y="308"/>
                    </a:lnTo>
                    <a:lnTo>
                      <a:pt x="477" y="236"/>
                    </a:lnTo>
                    <a:lnTo>
                      <a:pt x="477" y="236"/>
                    </a:lnTo>
                    <a:lnTo>
                      <a:pt x="477" y="233"/>
                    </a:lnTo>
                    <a:lnTo>
                      <a:pt x="478" y="232"/>
                    </a:lnTo>
                    <a:lnTo>
                      <a:pt x="478" y="230"/>
                    </a:lnTo>
                    <a:lnTo>
                      <a:pt x="478" y="223"/>
                    </a:lnTo>
                    <a:lnTo>
                      <a:pt x="478" y="183"/>
                    </a:lnTo>
                    <a:lnTo>
                      <a:pt x="478" y="176"/>
                    </a:lnTo>
                    <a:lnTo>
                      <a:pt x="477" y="175"/>
                    </a:lnTo>
                    <a:lnTo>
                      <a:pt x="477" y="173"/>
                    </a:lnTo>
                    <a:lnTo>
                      <a:pt x="477" y="173"/>
                    </a:lnTo>
                    <a:lnTo>
                      <a:pt x="457" y="100"/>
                    </a:lnTo>
                    <a:lnTo>
                      <a:pt x="444" y="8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854AD878-E805-C114-C29B-26FD1F83C55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717" y="91"/>
              <a:ext cx="479" cy="699"/>
              <a:chOff x="3717" y="91"/>
              <a:chExt cx="479" cy="699"/>
            </a:xfrm>
          </p:grpSpPr>
          <p:sp>
            <p:nvSpPr>
              <p:cNvPr id="14" name="Freeform 67">
                <a:extLst>
                  <a:ext uri="{FF2B5EF4-FFF2-40B4-BE49-F238E27FC236}">
                    <a16:creationId xmlns:a16="http://schemas.microsoft.com/office/drawing/2014/main" id="{E0172051-ACAE-BE79-2483-286AB3CECB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17" y="91"/>
                <a:ext cx="479" cy="699"/>
              </a:xfrm>
              <a:custGeom>
                <a:avLst/>
                <a:gdLst>
                  <a:gd name="T0" fmla="*/ 274 w 479"/>
                  <a:gd name="T1" fmla="*/ 0 h 699"/>
                  <a:gd name="T2" fmla="*/ 32 w 479"/>
                  <a:gd name="T3" fmla="*/ 0 h 699"/>
                  <a:gd name="T4" fmla="*/ 21 w 479"/>
                  <a:gd name="T5" fmla="*/ 4 h 699"/>
                  <a:gd name="T6" fmla="*/ 13 w 479"/>
                  <a:gd name="T7" fmla="*/ 12 h 699"/>
                  <a:gd name="T8" fmla="*/ 5 w 479"/>
                  <a:gd name="T9" fmla="*/ 21 h 699"/>
                  <a:gd name="T10" fmla="*/ 0 w 479"/>
                  <a:gd name="T11" fmla="*/ 31 h 699"/>
                  <a:gd name="T12" fmla="*/ 0 w 479"/>
                  <a:gd name="T13" fmla="*/ 654 h 699"/>
                  <a:gd name="T14" fmla="*/ 3 w 479"/>
                  <a:gd name="T15" fmla="*/ 671 h 699"/>
                  <a:gd name="T16" fmla="*/ 13 w 479"/>
                  <a:gd name="T17" fmla="*/ 685 h 699"/>
                  <a:gd name="T18" fmla="*/ 27 w 479"/>
                  <a:gd name="T19" fmla="*/ 695 h 699"/>
                  <a:gd name="T20" fmla="*/ 44 w 479"/>
                  <a:gd name="T21" fmla="*/ 698 h 699"/>
                  <a:gd name="T22" fmla="*/ 44 w 479"/>
                  <a:gd name="T23" fmla="*/ 698 h 699"/>
                  <a:gd name="T24" fmla="*/ 45 w 479"/>
                  <a:gd name="T25" fmla="*/ 698 h 699"/>
                  <a:gd name="T26" fmla="*/ 61 w 479"/>
                  <a:gd name="T27" fmla="*/ 695 h 699"/>
                  <a:gd name="T28" fmla="*/ 75 w 479"/>
                  <a:gd name="T29" fmla="*/ 685 h 699"/>
                  <a:gd name="T30" fmla="*/ 85 w 479"/>
                  <a:gd name="T31" fmla="*/ 671 h 699"/>
                  <a:gd name="T32" fmla="*/ 88 w 479"/>
                  <a:gd name="T33" fmla="*/ 654 h 699"/>
                  <a:gd name="T34" fmla="*/ 88 w 479"/>
                  <a:gd name="T35" fmla="*/ 409 h 699"/>
                  <a:gd name="T36" fmla="*/ 274 w 479"/>
                  <a:gd name="T37" fmla="*/ 409 h 699"/>
                  <a:gd name="T38" fmla="*/ 354 w 479"/>
                  <a:gd name="T39" fmla="*/ 397 h 699"/>
                  <a:gd name="T40" fmla="*/ 416 w 479"/>
                  <a:gd name="T41" fmla="*/ 363 h 699"/>
                  <a:gd name="T42" fmla="*/ 444 w 479"/>
                  <a:gd name="T43" fmla="*/ 326 h 699"/>
                  <a:gd name="T44" fmla="*/ 88 w 479"/>
                  <a:gd name="T45" fmla="*/ 326 h 699"/>
                  <a:gd name="T46" fmla="*/ 88 w 479"/>
                  <a:gd name="T47" fmla="*/ 83 h 699"/>
                  <a:gd name="T48" fmla="*/ 444 w 479"/>
                  <a:gd name="T49" fmla="*/ 83 h 699"/>
                  <a:gd name="T50" fmla="*/ 416 w 479"/>
                  <a:gd name="T51" fmla="*/ 46 h 699"/>
                  <a:gd name="T52" fmla="*/ 354 w 479"/>
                  <a:gd name="T53" fmla="*/ 11 h 699"/>
                  <a:gd name="T54" fmla="*/ 274 w 479"/>
                  <a:gd name="T55" fmla="*/ 0 h 6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79" h="699">
                    <a:moveTo>
                      <a:pt x="274" y="0"/>
                    </a:moveTo>
                    <a:lnTo>
                      <a:pt x="32" y="0"/>
                    </a:lnTo>
                    <a:lnTo>
                      <a:pt x="21" y="4"/>
                    </a:lnTo>
                    <a:lnTo>
                      <a:pt x="13" y="12"/>
                    </a:lnTo>
                    <a:lnTo>
                      <a:pt x="5" y="21"/>
                    </a:lnTo>
                    <a:lnTo>
                      <a:pt x="0" y="31"/>
                    </a:lnTo>
                    <a:lnTo>
                      <a:pt x="0" y="654"/>
                    </a:lnTo>
                    <a:lnTo>
                      <a:pt x="3" y="671"/>
                    </a:lnTo>
                    <a:lnTo>
                      <a:pt x="13" y="685"/>
                    </a:lnTo>
                    <a:lnTo>
                      <a:pt x="27" y="695"/>
                    </a:lnTo>
                    <a:lnTo>
                      <a:pt x="44" y="698"/>
                    </a:lnTo>
                    <a:lnTo>
                      <a:pt x="44" y="698"/>
                    </a:lnTo>
                    <a:lnTo>
                      <a:pt x="45" y="698"/>
                    </a:lnTo>
                    <a:lnTo>
                      <a:pt x="61" y="695"/>
                    </a:lnTo>
                    <a:lnTo>
                      <a:pt x="75" y="685"/>
                    </a:lnTo>
                    <a:lnTo>
                      <a:pt x="85" y="671"/>
                    </a:lnTo>
                    <a:lnTo>
                      <a:pt x="88" y="654"/>
                    </a:lnTo>
                    <a:lnTo>
                      <a:pt x="88" y="409"/>
                    </a:lnTo>
                    <a:lnTo>
                      <a:pt x="274" y="409"/>
                    </a:lnTo>
                    <a:lnTo>
                      <a:pt x="354" y="397"/>
                    </a:lnTo>
                    <a:lnTo>
                      <a:pt x="416" y="363"/>
                    </a:lnTo>
                    <a:lnTo>
                      <a:pt x="444" y="326"/>
                    </a:lnTo>
                    <a:lnTo>
                      <a:pt x="88" y="326"/>
                    </a:lnTo>
                    <a:lnTo>
                      <a:pt x="88" y="83"/>
                    </a:lnTo>
                    <a:lnTo>
                      <a:pt x="444" y="83"/>
                    </a:lnTo>
                    <a:lnTo>
                      <a:pt x="416" y="46"/>
                    </a:lnTo>
                    <a:lnTo>
                      <a:pt x="354" y="11"/>
                    </a:lnTo>
                    <a:lnTo>
                      <a:pt x="274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5" name="Freeform 68">
                <a:extLst>
                  <a:ext uri="{FF2B5EF4-FFF2-40B4-BE49-F238E27FC236}">
                    <a16:creationId xmlns:a16="http://schemas.microsoft.com/office/drawing/2014/main" id="{076E63D4-EF9C-10E3-DF23-A13F4A0793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17" y="91"/>
                <a:ext cx="479" cy="699"/>
              </a:xfrm>
              <a:custGeom>
                <a:avLst/>
                <a:gdLst>
                  <a:gd name="T0" fmla="*/ 45 w 479"/>
                  <a:gd name="T1" fmla="*/ 698 h 699"/>
                  <a:gd name="T2" fmla="*/ 44 w 479"/>
                  <a:gd name="T3" fmla="*/ 698 h 699"/>
                  <a:gd name="T4" fmla="*/ 44 w 479"/>
                  <a:gd name="T5" fmla="*/ 698 h 699"/>
                  <a:gd name="T6" fmla="*/ 45 w 479"/>
                  <a:gd name="T7" fmla="*/ 698 h 6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9" h="699">
                    <a:moveTo>
                      <a:pt x="45" y="698"/>
                    </a:moveTo>
                    <a:lnTo>
                      <a:pt x="44" y="698"/>
                    </a:lnTo>
                    <a:lnTo>
                      <a:pt x="44" y="698"/>
                    </a:lnTo>
                    <a:lnTo>
                      <a:pt x="45" y="69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6" name="Freeform 69">
                <a:extLst>
                  <a:ext uri="{FF2B5EF4-FFF2-40B4-BE49-F238E27FC236}">
                    <a16:creationId xmlns:a16="http://schemas.microsoft.com/office/drawing/2014/main" id="{FD8E7A05-C014-B96B-9E4D-4995004D9E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17" y="91"/>
                <a:ext cx="479" cy="699"/>
              </a:xfrm>
              <a:custGeom>
                <a:avLst/>
                <a:gdLst>
                  <a:gd name="T0" fmla="*/ 444 w 479"/>
                  <a:gd name="T1" fmla="*/ 83 h 699"/>
                  <a:gd name="T2" fmla="*/ 281 w 479"/>
                  <a:gd name="T3" fmla="*/ 83 h 699"/>
                  <a:gd name="T4" fmla="*/ 328 w 479"/>
                  <a:gd name="T5" fmla="*/ 89 h 699"/>
                  <a:gd name="T6" fmla="*/ 362 w 479"/>
                  <a:gd name="T7" fmla="*/ 109 h 699"/>
                  <a:gd name="T8" fmla="*/ 384 w 479"/>
                  <a:gd name="T9" fmla="*/ 140 h 699"/>
                  <a:gd name="T10" fmla="*/ 395 w 479"/>
                  <a:gd name="T11" fmla="*/ 183 h 699"/>
                  <a:gd name="T12" fmla="*/ 396 w 479"/>
                  <a:gd name="T13" fmla="*/ 190 h 699"/>
                  <a:gd name="T14" fmla="*/ 396 w 479"/>
                  <a:gd name="T15" fmla="*/ 214 h 699"/>
                  <a:gd name="T16" fmla="*/ 396 w 479"/>
                  <a:gd name="T17" fmla="*/ 219 h 699"/>
                  <a:gd name="T18" fmla="*/ 395 w 479"/>
                  <a:gd name="T19" fmla="*/ 225 h 699"/>
                  <a:gd name="T20" fmla="*/ 384 w 479"/>
                  <a:gd name="T21" fmla="*/ 268 h 699"/>
                  <a:gd name="T22" fmla="*/ 362 w 479"/>
                  <a:gd name="T23" fmla="*/ 300 h 699"/>
                  <a:gd name="T24" fmla="*/ 328 w 479"/>
                  <a:gd name="T25" fmla="*/ 319 h 699"/>
                  <a:gd name="T26" fmla="*/ 281 w 479"/>
                  <a:gd name="T27" fmla="*/ 326 h 699"/>
                  <a:gd name="T28" fmla="*/ 444 w 479"/>
                  <a:gd name="T29" fmla="*/ 326 h 699"/>
                  <a:gd name="T30" fmla="*/ 457 w 479"/>
                  <a:gd name="T31" fmla="*/ 308 h 699"/>
                  <a:gd name="T32" fmla="*/ 477 w 479"/>
                  <a:gd name="T33" fmla="*/ 236 h 699"/>
                  <a:gd name="T34" fmla="*/ 477 w 479"/>
                  <a:gd name="T35" fmla="*/ 236 h 699"/>
                  <a:gd name="T36" fmla="*/ 477 w 479"/>
                  <a:gd name="T37" fmla="*/ 233 h 699"/>
                  <a:gd name="T38" fmla="*/ 478 w 479"/>
                  <a:gd name="T39" fmla="*/ 232 h 699"/>
                  <a:gd name="T40" fmla="*/ 478 w 479"/>
                  <a:gd name="T41" fmla="*/ 230 h 699"/>
                  <a:gd name="T42" fmla="*/ 478 w 479"/>
                  <a:gd name="T43" fmla="*/ 223 h 699"/>
                  <a:gd name="T44" fmla="*/ 478 w 479"/>
                  <a:gd name="T45" fmla="*/ 183 h 699"/>
                  <a:gd name="T46" fmla="*/ 478 w 479"/>
                  <a:gd name="T47" fmla="*/ 176 h 699"/>
                  <a:gd name="T48" fmla="*/ 477 w 479"/>
                  <a:gd name="T49" fmla="*/ 175 h 699"/>
                  <a:gd name="T50" fmla="*/ 477 w 479"/>
                  <a:gd name="T51" fmla="*/ 173 h 699"/>
                  <a:gd name="T52" fmla="*/ 477 w 479"/>
                  <a:gd name="T53" fmla="*/ 173 h 699"/>
                  <a:gd name="T54" fmla="*/ 457 w 479"/>
                  <a:gd name="T55" fmla="*/ 100 h 699"/>
                  <a:gd name="T56" fmla="*/ 444 w 479"/>
                  <a:gd name="T57" fmla="*/ 83 h 6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79" h="699">
                    <a:moveTo>
                      <a:pt x="444" y="83"/>
                    </a:moveTo>
                    <a:lnTo>
                      <a:pt x="281" y="83"/>
                    </a:lnTo>
                    <a:lnTo>
                      <a:pt x="328" y="89"/>
                    </a:lnTo>
                    <a:lnTo>
                      <a:pt x="362" y="109"/>
                    </a:lnTo>
                    <a:lnTo>
                      <a:pt x="384" y="140"/>
                    </a:lnTo>
                    <a:lnTo>
                      <a:pt x="395" y="183"/>
                    </a:lnTo>
                    <a:lnTo>
                      <a:pt x="396" y="190"/>
                    </a:lnTo>
                    <a:lnTo>
                      <a:pt x="396" y="214"/>
                    </a:lnTo>
                    <a:lnTo>
                      <a:pt x="396" y="219"/>
                    </a:lnTo>
                    <a:lnTo>
                      <a:pt x="395" y="225"/>
                    </a:lnTo>
                    <a:lnTo>
                      <a:pt x="384" y="268"/>
                    </a:lnTo>
                    <a:lnTo>
                      <a:pt x="362" y="300"/>
                    </a:lnTo>
                    <a:lnTo>
                      <a:pt x="328" y="319"/>
                    </a:lnTo>
                    <a:lnTo>
                      <a:pt x="281" y="326"/>
                    </a:lnTo>
                    <a:lnTo>
                      <a:pt x="444" y="326"/>
                    </a:lnTo>
                    <a:lnTo>
                      <a:pt x="457" y="308"/>
                    </a:lnTo>
                    <a:lnTo>
                      <a:pt x="477" y="236"/>
                    </a:lnTo>
                    <a:lnTo>
                      <a:pt x="477" y="236"/>
                    </a:lnTo>
                    <a:lnTo>
                      <a:pt x="477" y="233"/>
                    </a:lnTo>
                    <a:lnTo>
                      <a:pt x="478" y="232"/>
                    </a:lnTo>
                    <a:lnTo>
                      <a:pt x="478" y="230"/>
                    </a:lnTo>
                    <a:lnTo>
                      <a:pt x="478" y="223"/>
                    </a:lnTo>
                    <a:lnTo>
                      <a:pt x="478" y="183"/>
                    </a:lnTo>
                    <a:lnTo>
                      <a:pt x="478" y="176"/>
                    </a:lnTo>
                    <a:lnTo>
                      <a:pt x="477" y="175"/>
                    </a:lnTo>
                    <a:lnTo>
                      <a:pt x="477" y="173"/>
                    </a:lnTo>
                    <a:lnTo>
                      <a:pt x="477" y="173"/>
                    </a:lnTo>
                    <a:lnTo>
                      <a:pt x="457" y="100"/>
                    </a:lnTo>
                    <a:lnTo>
                      <a:pt x="444" y="8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pic>
        <p:nvPicPr>
          <p:cNvPr id="33" name="endpoints_graph1.jpeg">
            <a:extLst>
              <a:ext uri="{FF2B5EF4-FFF2-40B4-BE49-F238E27FC236}">
                <a16:creationId xmlns:a16="http://schemas.microsoft.com/office/drawing/2014/main" id="{24CDE26F-B9BC-7CEF-F916-EA0B8ADFC02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838200" y="1027906"/>
            <a:ext cx="9144000" cy="5378820"/>
          </a:xfrm>
          <a:prstGeom prst="rect">
            <a:avLst/>
          </a:prstGeom>
        </p:spPr>
      </p:pic>
      <p:pic>
        <p:nvPicPr>
          <p:cNvPr id="34" name="endpoints_graph2.jpeg">
            <a:extLst>
              <a:ext uri="{FF2B5EF4-FFF2-40B4-BE49-F238E27FC236}">
                <a16:creationId xmlns:a16="http://schemas.microsoft.com/office/drawing/2014/main" id="{4570CC44-7FC5-1CF6-8C0F-6CB2A134EAC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4814" t="39588" b="39620"/>
          <a:stretch/>
        </p:blipFill>
        <p:spPr>
          <a:xfrm>
            <a:off x="9521860" y="1514301"/>
            <a:ext cx="2377440" cy="1914699"/>
          </a:xfrm>
          <a:prstGeom prst="rect">
            <a:avLst/>
          </a:prstGeom>
        </p:spPr>
      </p:pic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F80ED427-F027-42C4-2430-8418F71386B8}"/>
              </a:ext>
            </a:extLst>
          </p:cNvPr>
          <p:cNvCxnSpPr>
            <a:cxnSpLocks/>
          </p:cNvCxnSpPr>
          <p:nvPr/>
        </p:nvCxnSpPr>
        <p:spPr>
          <a:xfrm>
            <a:off x="5868953" y="1242509"/>
            <a:ext cx="0" cy="5029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1D7BB18A-23E3-81A1-328F-BEB4856E76A9}"/>
              </a:ext>
            </a:extLst>
          </p:cNvPr>
          <p:cNvSpPr txBox="1"/>
          <p:nvPr/>
        </p:nvSpPr>
        <p:spPr>
          <a:xfrm>
            <a:off x="9732256" y="25787"/>
            <a:ext cx="26149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CROI 2024 Abstract 125</a:t>
            </a:r>
          </a:p>
        </p:txBody>
      </p:sp>
    </p:spTree>
    <p:extLst>
      <p:ext uri="{BB962C8B-B14F-4D97-AF65-F5344CB8AC3E}">
        <p14:creationId xmlns:p14="http://schemas.microsoft.com/office/powerpoint/2010/main" val="171234861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Espace réservé du contenu 8">
            <a:extLst>
              <a:ext uri="{FF2B5EF4-FFF2-40B4-BE49-F238E27FC236}">
                <a16:creationId xmlns:a16="http://schemas.microsoft.com/office/drawing/2014/main" id="{9084E51E-D586-B621-0B1C-1200CAE86BC1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13" t="2428" r="1317" b="14610"/>
          <a:stretch>
            <a:fillRect/>
          </a:stretch>
        </p:blipFill>
        <p:spPr>
          <a:xfrm>
            <a:off x="6210300" y="1828800"/>
            <a:ext cx="5905500" cy="3776663"/>
          </a:xfrm>
        </p:spPr>
      </p:pic>
      <p:pic>
        <p:nvPicPr>
          <p:cNvPr id="58371" name="Espace réservé du contenu 4">
            <a:extLst>
              <a:ext uri="{FF2B5EF4-FFF2-40B4-BE49-F238E27FC236}">
                <a16:creationId xmlns:a16="http://schemas.microsoft.com/office/drawing/2014/main" id="{93D2B376-B8E7-81DD-4048-5BB09F08E551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13" t="2428" r="1134" b="14610"/>
          <a:stretch>
            <a:fillRect/>
          </a:stretch>
        </p:blipFill>
        <p:spPr>
          <a:xfrm>
            <a:off x="152400" y="1828800"/>
            <a:ext cx="5916613" cy="3776663"/>
          </a:xfrm>
        </p:spPr>
      </p:pic>
      <p:sp>
        <p:nvSpPr>
          <p:cNvPr id="58372" name="Text Box 6">
            <a:extLst>
              <a:ext uri="{FF2B5EF4-FFF2-40B4-BE49-F238E27FC236}">
                <a16:creationId xmlns:a16="http://schemas.microsoft.com/office/drawing/2014/main" id="{3DEC5C60-6A67-A30B-B5E6-016B91E007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3000" y="5867400"/>
            <a:ext cx="4316413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92 subjects infected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68 in No PEP arm </a:t>
            </a:r>
            <a:r>
              <a:rPr kumimoji="0" lang="fr-FR" altLang="fr-FR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(incidence: 42.1/100 PY), </a:t>
            </a:r>
            <a:endParaRPr kumimoji="0" lang="fr-FR" altLang="fr-FR" sz="1400" b="1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400" b="1" i="0" u="none" strike="noStrike" kern="1200" cap="none" spc="0" normalizeH="0" baseline="0" noProof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24 in Doxy PEP arm </a:t>
            </a:r>
            <a:r>
              <a:rPr kumimoji="0" lang="fr-FR" altLang="fr-FR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(incidence: 5.9/100 PY)</a:t>
            </a:r>
          </a:p>
        </p:txBody>
      </p:sp>
      <p:sp>
        <p:nvSpPr>
          <p:cNvPr id="15" name="AutoShape 3">
            <a:extLst>
              <a:ext uri="{FF2B5EF4-FFF2-40B4-BE49-F238E27FC236}">
                <a16:creationId xmlns:a16="http://schemas.microsoft.com/office/drawing/2014/main" id="{2C927EBB-75DB-4A97-A743-678972896C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0200" y="76200"/>
            <a:ext cx="9906000" cy="1230313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0 w 21600"/>
              <a:gd name="T5" fmla="*/ 2147483646 h 21600"/>
              <a:gd name="T6" fmla="*/ 2147483646 w 21600"/>
              <a:gd name="T7" fmla="*/ 0 h 21600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solidFill>
            <a:srgbClr val="E1F2F3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lIns="0" tIns="0" rIns="0" bIns="0" anchor="ctr" anchorCtr="1"/>
          <a:lstStyle>
            <a:lvl1pPr defTabSz="409575">
              <a:spcBef>
                <a:spcPct val="20000"/>
              </a:spcBef>
              <a:buChar char="•"/>
              <a:tabLst>
                <a:tab pos="649288" algn="l"/>
                <a:tab pos="1298575" algn="l"/>
                <a:tab pos="1949450" algn="l"/>
                <a:tab pos="2598738" algn="l"/>
                <a:tab pos="3248025" algn="l"/>
                <a:tab pos="3897313" algn="l"/>
                <a:tab pos="4548188" algn="l"/>
                <a:tab pos="5197475" algn="l"/>
                <a:tab pos="5846763" algn="l"/>
                <a:tab pos="6496050" algn="l"/>
                <a:tab pos="7145338" algn="l"/>
                <a:tab pos="7796213" algn="l"/>
              </a:tabLs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09575">
              <a:spcBef>
                <a:spcPct val="20000"/>
              </a:spcBef>
              <a:buChar char="–"/>
              <a:tabLst>
                <a:tab pos="649288" algn="l"/>
                <a:tab pos="1298575" algn="l"/>
                <a:tab pos="1949450" algn="l"/>
                <a:tab pos="2598738" algn="l"/>
                <a:tab pos="3248025" algn="l"/>
                <a:tab pos="3897313" algn="l"/>
                <a:tab pos="4548188" algn="l"/>
                <a:tab pos="5197475" algn="l"/>
                <a:tab pos="5846763" algn="l"/>
                <a:tab pos="6496050" algn="l"/>
                <a:tab pos="7145338" algn="l"/>
                <a:tab pos="7796213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09575">
              <a:spcBef>
                <a:spcPct val="20000"/>
              </a:spcBef>
              <a:buChar char="•"/>
              <a:tabLst>
                <a:tab pos="649288" algn="l"/>
                <a:tab pos="1298575" algn="l"/>
                <a:tab pos="1949450" algn="l"/>
                <a:tab pos="2598738" algn="l"/>
                <a:tab pos="3248025" algn="l"/>
                <a:tab pos="3897313" algn="l"/>
                <a:tab pos="4548188" algn="l"/>
                <a:tab pos="5197475" algn="l"/>
                <a:tab pos="5846763" algn="l"/>
                <a:tab pos="6496050" algn="l"/>
                <a:tab pos="7145338" algn="l"/>
                <a:tab pos="7796213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09575">
              <a:spcBef>
                <a:spcPct val="20000"/>
              </a:spcBef>
              <a:buChar char="–"/>
              <a:tabLst>
                <a:tab pos="649288" algn="l"/>
                <a:tab pos="1298575" algn="l"/>
                <a:tab pos="1949450" algn="l"/>
                <a:tab pos="2598738" algn="l"/>
                <a:tab pos="3248025" algn="l"/>
                <a:tab pos="3897313" algn="l"/>
                <a:tab pos="4548188" algn="l"/>
                <a:tab pos="5197475" algn="l"/>
                <a:tab pos="5846763" algn="l"/>
                <a:tab pos="6496050" algn="l"/>
                <a:tab pos="7145338" algn="l"/>
                <a:tab pos="7796213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09575">
              <a:spcBef>
                <a:spcPct val="20000"/>
              </a:spcBef>
              <a:buChar char="»"/>
              <a:tabLst>
                <a:tab pos="649288" algn="l"/>
                <a:tab pos="1298575" algn="l"/>
                <a:tab pos="1949450" algn="l"/>
                <a:tab pos="2598738" algn="l"/>
                <a:tab pos="3248025" algn="l"/>
                <a:tab pos="3897313" algn="l"/>
                <a:tab pos="4548188" algn="l"/>
                <a:tab pos="5197475" algn="l"/>
                <a:tab pos="5846763" algn="l"/>
                <a:tab pos="6496050" algn="l"/>
                <a:tab pos="7145338" algn="l"/>
                <a:tab pos="7796213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095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49288" algn="l"/>
                <a:tab pos="1298575" algn="l"/>
                <a:tab pos="1949450" algn="l"/>
                <a:tab pos="2598738" algn="l"/>
                <a:tab pos="3248025" algn="l"/>
                <a:tab pos="3897313" algn="l"/>
                <a:tab pos="4548188" algn="l"/>
                <a:tab pos="5197475" algn="l"/>
                <a:tab pos="5846763" algn="l"/>
                <a:tab pos="6496050" algn="l"/>
                <a:tab pos="7145338" algn="l"/>
                <a:tab pos="7796213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095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49288" algn="l"/>
                <a:tab pos="1298575" algn="l"/>
                <a:tab pos="1949450" algn="l"/>
                <a:tab pos="2598738" algn="l"/>
                <a:tab pos="3248025" algn="l"/>
                <a:tab pos="3897313" algn="l"/>
                <a:tab pos="4548188" algn="l"/>
                <a:tab pos="5197475" algn="l"/>
                <a:tab pos="5846763" algn="l"/>
                <a:tab pos="6496050" algn="l"/>
                <a:tab pos="7145338" algn="l"/>
                <a:tab pos="7796213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095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49288" algn="l"/>
                <a:tab pos="1298575" algn="l"/>
                <a:tab pos="1949450" algn="l"/>
                <a:tab pos="2598738" algn="l"/>
                <a:tab pos="3248025" algn="l"/>
                <a:tab pos="3897313" algn="l"/>
                <a:tab pos="4548188" algn="l"/>
                <a:tab pos="5197475" algn="l"/>
                <a:tab pos="5846763" algn="l"/>
                <a:tab pos="6496050" algn="l"/>
                <a:tab pos="7145338" algn="l"/>
                <a:tab pos="7796213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095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49288" algn="l"/>
                <a:tab pos="1298575" algn="l"/>
                <a:tab pos="1949450" algn="l"/>
                <a:tab pos="2598738" algn="l"/>
                <a:tab pos="3248025" algn="l"/>
                <a:tab pos="3897313" algn="l"/>
                <a:tab pos="4548188" algn="l"/>
                <a:tab pos="5197475" algn="l"/>
                <a:tab pos="5846763" algn="l"/>
                <a:tab pos="6496050" algn="l"/>
                <a:tab pos="7145338" algn="l"/>
                <a:tab pos="7796213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409575" rtl="0" eaLnBrk="1" fontAlgn="auto" latinLnBrk="0" hangingPunct="1">
              <a:lnSpc>
                <a:spcPct val="97000"/>
              </a:lnSpc>
              <a:spcBef>
                <a:spcPct val="0"/>
              </a:spcBef>
              <a:spcAft>
                <a:spcPts val="0"/>
              </a:spcAft>
              <a:buClr>
                <a:srgbClr val="FFFFFF"/>
              </a:buClr>
              <a:buSzPct val="45000"/>
              <a:buFont typeface="Wingdings" panose="05000000000000000000" pitchFamily="2" charset="2"/>
              <a:buNone/>
              <a:tabLst>
                <a:tab pos="649288" algn="l"/>
                <a:tab pos="1298575" algn="l"/>
                <a:tab pos="1949450" algn="l"/>
                <a:tab pos="2598738" algn="l"/>
                <a:tab pos="3248025" algn="l"/>
                <a:tab pos="3897313" algn="l"/>
                <a:tab pos="4548188" algn="l"/>
                <a:tab pos="5197475" algn="l"/>
                <a:tab pos="5846763" algn="l"/>
                <a:tab pos="6496050" algn="l"/>
                <a:tab pos="7145338" algn="l"/>
                <a:tab pos="7796213" algn="l"/>
              </a:tabLst>
              <a:defRPr/>
            </a:pPr>
            <a:endParaRPr kumimoji="0" lang="en-US" altLang="fr-FR" sz="3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Arial Unicode MS" panose="020B0604020202020204" pitchFamily="34" charset="-128"/>
            </a:endParaRPr>
          </a:p>
          <a:p>
            <a:pPr marL="0" marR="0" lvl="0" indent="0" algn="ctr" defTabSz="409575" rtl="0" eaLnBrk="1" fontAlgn="auto" latinLnBrk="0" hangingPunct="1">
              <a:lnSpc>
                <a:spcPct val="97000"/>
              </a:lnSpc>
              <a:spcBef>
                <a:spcPct val="0"/>
              </a:spcBef>
              <a:spcAft>
                <a:spcPts val="0"/>
              </a:spcAft>
              <a:buClr>
                <a:srgbClr val="FFFFFF"/>
              </a:buClr>
              <a:buSzPct val="45000"/>
              <a:buFont typeface="Wingdings" panose="05000000000000000000" pitchFamily="2" charset="2"/>
              <a:buNone/>
              <a:tabLst>
                <a:tab pos="649288" algn="l"/>
                <a:tab pos="1298575" algn="l"/>
                <a:tab pos="1949450" algn="l"/>
                <a:tab pos="2598738" algn="l"/>
                <a:tab pos="3248025" algn="l"/>
                <a:tab pos="3897313" algn="l"/>
                <a:tab pos="4548188" algn="l"/>
                <a:tab pos="5197475" algn="l"/>
                <a:tab pos="5846763" algn="l"/>
                <a:tab pos="6496050" algn="l"/>
                <a:tab pos="7145338" algn="l"/>
                <a:tab pos="7796213" algn="l"/>
              </a:tabLst>
              <a:defRPr/>
            </a:pPr>
            <a:endParaRPr kumimoji="0" lang="en-US" altLang="fr-FR" sz="3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Arial Unicode MS" panose="020B0604020202020204" pitchFamily="34" charset="-128"/>
            </a:endParaRPr>
          </a:p>
          <a:p>
            <a:pPr marL="0" marR="0" lvl="0" indent="0" algn="ctr" defTabSz="409575" rtl="0" eaLnBrk="1" fontAlgn="base" latinLnBrk="0" hangingPunct="1">
              <a:lnSpc>
                <a:spcPct val="9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Wingdings" panose="05000000000000000000" pitchFamily="2" charset="2"/>
              <a:buNone/>
              <a:tabLst>
                <a:tab pos="649288" algn="l"/>
                <a:tab pos="1298575" algn="l"/>
                <a:tab pos="1949450" algn="l"/>
                <a:tab pos="2598738" algn="l"/>
                <a:tab pos="3248025" algn="l"/>
                <a:tab pos="3897313" algn="l"/>
                <a:tab pos="4548188" algn="l"/>
                <a:tab pos="5197475" algn="l"/>
                <a:tab pos="5846763" algn="l"/>
                <a:tab pos="6496050" algn="l"/>
                <a:tab pos="7145338" algn="l"/>
                <a:tab pos="7796213" algn="l"/>
              </a:tabLst>
              <a:defRPr/>
            </a:pPr>
            <a:r>
              <a:rPr kumimoji="0" lang="en-US" altLang="fr-FR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 Unicode MS" pitchFamily="34" charset="-128"/>
              </a:rPr>
              <a:t>Doxycycline PEP </a:t>
            </a:r>
          </a:p>
          <a:p>
            <a:pPr marL="0" marR="0" lvl="0" indent="0" algn="ctr" defTabSz="409575" rtl="0" eaLnBrk="1" fontAlgn="base" latinLnBrk="0" hangingPunct="1">
              <a:lnSpc>
                <a:spcPct val="9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Wingdings" panose="05000000000000000000" pitchFamily="2" charset="2"/>
              <a:buNone/>
              <a:tabLst>
                <a:tab pos="649288" algn="l"/>
                <a:tab pos="1298575" algn="l"/>
                <a:tab pos="1949450" algn="l"/>
                <a:tab pos="2598738" algn="l"/>
                <a:tab pos="3248025" algn="l"/>
                <a:tab pos="3897313" algn="l"/>
                <a:tab pos="4548188" algn="l"/>
                <a:tab pos="5197475" algn="l"/>
                <a:tab pos="5846763" algn="l"/>
                <a:tab pos="6496050" algn="l"/>
                <a:tab pos="7145338" algn="l"/>
                <a:tab pos="7796213" algn="l"/>
              </a:tabLst>
              <a:defRPr/>
            </a:pPr>
            <a:r>
              <a:rPr kumimoji="0" lang="en-US" altLang="fr-FR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 Unicode MS" pitchFamily="34" charset="-128"/>
              </a:rPr>
              <a:t>Time to First CT and Syphilis Infection</a:t>
            </a:r>
          </a:p>
          <a:p>
            <a:pPr marL="0" marR="0" lvl="0" indent="0" algn="ctr" defTabSz="409575" rtl="0" eaLnBrk="1" fontAlgn="auto" latinLnBrk="0" hangingPunct="1">
              <a:lnSpc>
                <a:spcPct val="97000"/>
              </a:lnSpc>
              <a:spcBef>
                <a:spcPct val="0"/>
              </a:spcBef>
              <a:spcAft>
                <a:spcPts val="0"/>
              </a:spcAft>
              <a:buClr>
                <a:srgbClr val="FFFFFF"/>
              </a:buClr>
              <a:buSzPct val="45000"/>
              <a:buFont typeface="Wingdings" panose="05000000000000000000" pitchFamily="2" charset="2"/>
              <a:buNone/>
              <a:tabLst>
                <a:tab pos="649288" algn="l"/>
                <a:tab pos="1298575" algn="l"/>
                <a:tab pos="1949450" algn="l"/>
                <a:tab pos="2598738" algn="l"/>
                <a:tab pos="3248025" algn="l"/>
                <a:tab pos="3897313" algn="l"/>
                <a:tab pos="4548188" algn="l"/>
                <a:tab pos="5197475" algn="l"/>
                <a:tab pos="5846763" algn="l"/>
                <a:tab pos="6496050" algn="l"/>
                <a:tab pos="7145338" algn="l"/>
                <a:tab pos="7796213" algn="l"/>
              </a:tabLst>
              <a:defRPr/>
            </a:pPr>
            <a:endParaRPr kumimoji="0" lang="en-US" altLang="fr-FR" sz="3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Arial Unicode MS" panose="020B0604020202020204" pitchFamily="34" charset="-128"/>
            </a:endParaRPr>
          </a:p>
          <a:p>
            <a:pPr marL="0" marR="0" lvl="0" indent="0" algn="ctr" defTabSz="409575" rtl="0" eaLnBrk="1" fontAlgn="auto" latinLnBrk="0" hangingPunct="1">
              <a:lnSpc>
                <a:spcPct val="97000"/>
              </a:lnSpc>
              <a:spcBef>
                <a:spcPct val="0"/>
              </a:spcBef>
              <a:spcAft>
                <a:spcPts val="0"/>
              </a:spcAft>
              <a:buClr>
                <a:srgbClr val="FFFFFF"/>
              </a:buClr>
              <a:buSzPct val="45000"/>
              <a:buFont typeface="Wingdings" panose="05000000000000000000" pitchFamily="2" charset="2"/>
              <a:buNone/>
              <a:tabLst>
                <a:tab pos="649288" algn="l"/>
                <a:tab pos="1298575" algn="l"/>
                <a:tab pos="1949450" algn="l"/>
                <a:tab pos="2598738" algn="l"/>
                <a:tab pos="3248025" algn="l"/>
                <a:tab pos="3897313" algn="l"/>
                <a:tab pos="4548188" algn="l"/>
                <a:tab pos="5197475" algn="l"/>
                <a:tab pos="5846763" algn="l"/>
                <a:tab pos="6496050" algn="l"/>
                <a:tab pos="7145338" algn="l"/>
                <a:tab pos="7796213" algn="l"/>
              </a:tabLst>
              <a:defRPr/>
            </a:pPr>
            <a:endParaRPr kumimoji="0" lang="en-US" altLang="fr-FR" sz="3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58374" name="Text Box 6">
            <a:extLst>
              <a:ext uri="{FF2B5EF4-FFF2-40B4-BE49-F238E27FC236}">
                <a16:creationId xmlns:a16="http://schemas.microsoft.com/office/drawing/2014/main" id="{8CEAD974-DB15-5408-0B4A-AAD38C8F29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43775" y="5867400"/>
            <a:ext cx="4314825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39 subjects infected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27 in No PEP arm </a:t>
            </a:r>
            <a:r>
              <a:rPr kumimoji="0" lang="fr-FR" altLang="fr-FR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(incidence: 14.5/100 PY), </a:t>
            </a:r>
            <a:endParaRPr kumimoji="0" lang="fr-FR" altLang="fr-FR" sz="1400" b="1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400" b="1" i="0" u="none" strike="noStrike" kern="1200" cap="none" spc="0" normalizeH="0" baseline="0" noProof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12 in Doxy PEP arm </a:t>
            </a:r>
            <a:r>
              <a:rPr kumimoji="0" lang="fr-FR" altLang="fr-FR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(incidence: 2.9/100 PY)</a:t>
            </a:r>
          </a:p>
        </p:txBody>
      </p:sp>
      <p:sp>
        <p:nvSpPr>
          <p:cNvPr id="58375" name="ZoneTexte 1">
            <a:extLst>
              <a:ext uri="{FF2B5EF4-FFF2-40B4-BE49-F238E27FC236}">
                <a16:creationId xmlns:a16="http://schemas.microsoft.com/office/drawing/2014/main" id="{7C23F6AD-52B9-DFC3-781F-46BC9412CFDE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3111500" y="1566863"/>
            <a:ext cx="850900" cy="3714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CT</a:t>
            </a:r>
          </a:p>
        </p:txBody>
      </p:sp>
      <p:sp>
        <p:nvSpPr>
          <p:cNvPr id="58376" name="ZoneTexte 1">
            <a:extLst>
              <a:ext uri="{FF2B5EF4-FFF2-40B4-BE49-F238E27FC236}">
                <a16:creationId xmlns:a16="http://schemas.microsoft.com/office/drawing/2014/main" id="{C7CBD210-17BE-E55D-8CC1-0AAE037592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15400" y="1568450"/>
            <a:ext cx="106997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Syphilis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DF0B880-5A3A-121A-B830-F37979C281E2}"/>
              </a:ext>
            </a:extLst>
          </p:cNvPr>
          <p:cNvSpPr txBox="1"/>
          <p:nvPr/>
        </p:nvSpPr>
        <p:spPr>
          <a:xfrm>
            <a:off x="9741503" y="6499780"/>
            <a:ext cx="26149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CROI 2024 Abstract 124</a:t>
            </a:r>
          </a:p>
        </p:txBody>
      </p:sp>
    </p:spTree>
    <p:extLst>
      <p:ext uri="{BB962C8B-B14F-4D97-AF65-F5344CB8AC3E}">
        <p14:creationId xmlns:p14="http://schemas.microsoft.com/office/powerpoint/2010/main" val="297821917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Image 2">
            <a:extLst>
              <a:ext uri="{FF2B5EF4-FFF2-40B4-BE49-F238E27FC236}">
                <a16:creationId xmlns:a16="http://schemas.microsoft.com/office/drawing/2014/main" id="{D006AB46-8914-3CB2-35C4-82B09A22BF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6" t="2222" r="2162" b="14445"/>
          <a:stretch>
            <a:fillRect/>
          </a:stretch>
        </p:blipFill>
        <p:spPr bwMode="auto">
          <a:xfrm>
            <a:off x="2209800" y="1366838"/>
            <a:ext cx="8839200" cy="4335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AutoShape 3">
            <a:extLst>
              <a:ext uri="{FF2B5EF4-FFF2-40B4-BE49-F238E27FC236}">
                <a16:creationId xmlns:a16="http://schemas.microsoft.com/office/drawing/2014/main" id="{64CD8AB6-FED9-41EA-BF87-373C07800C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111125"/>
            <a:ext cx="10147300" cy="1084263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0 w 21600"/>
              <a:gd name="T5" fmla="*/ 2147483646 h 21600"/>
              <a:gd name="T6" fmla="*/ 2147483646 w 21600"/>
              <a:gd name="T7" fmla="*/ 0 h 21600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solidFill>
            <a:srgbClr val="E1F2F3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lIns="0" tIns="0" rIns="0" bIns="0" anchor="ctr" anchorCtr="1"/>
          <a:lstStyle>
            <a:lvl1pPr defTabSz="409575">
              <a:spcBef>
                <a:spcPct val="20000"/>
              </a:spcBef>
              <a:buChar char="•"/>
              <a:tabLst>
                <a:tab pos="649288" algn="l"/>
                <a:tab pos="1298575" algn="l"/>
                <a:tab pos="1949450" algn="l"/>
                <a:tab pos="2598738" algn="l"/>
                <a:tab pos="3248025" algn="l"/>
                <a:tab pos="3897313" algn="l"/>
                <a:tab pos="4548188" algn="l"/>
                <a:tab pos="5197475" algn="l"/>
                <a:tab pos="5846763" algn="l"/>
                <a:tab pos="6496050" algn="l"/>
                <a:tab pos="7145338" algn="l"/>
                <a:tab pos="7796213" algn="l"/>
              </a:tabLs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09575">
              <a:spcBef>
                <a:spcPct val="20000"/>
              </a:spcBef>
              <a:buChar char="–"/>
              <a:tabLst>
                <a:tab pos="649288" algn="l"/>
                <a:tab pos="1298575" algn="l"/>
                <a:tab pos="1949450" algn="l"/>
                <a:tab pos="2598738" algn="l"/>
                <a:tab pos="3248025" algn="l"/>
                <a:tab pos="3897313" algn="l"/>
                <a:tab pos="4548188" algn="l"/>
                <a:tab pos="5197475" algn="l"/>
                <a:tab pos="5846763" algn="l"/>
                <a:tab pos="6496050" algn="l"/>
                <a:tab pos="7145338" algn="l"/>
                <a:tab pos="7796213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09575">
              <a:spcBef>
                <a:spcPct val="20000"/>
              </a:spcBef>
              <a:buChar char="•"/>
              <a:tabLst>
                <a:tab pos="649288" algn="l"/>
                <a:tab pos="1298575" algn="l"/>
                <a:tab pos="1949450" algn="l"/>
                <a:tab pos="2598738" algn="l"/>
                <a:tab pos="3248025" algn="l"/>
                <a:tab pos="3897313" algn="l"/>
                <a:tab pos="4548188" algn="l"/>
                <a:tab pos="5197475" algn="l"/>
                <a:tab pos="5846763" algn="l"/>
                <a:tab pos="6496050" algn="l"/>
                <a:tab pos="7145338" algn="l"/>
                <a:tab pos="7796213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09575">
              <a:spcBef>
                <a:spcPct val="20000"/>
              </a:spcBef>
              <a:buChar char="–"/>
              <a:tabLst>
                <a:tab pos="649288" algn="l"/>
                <a:tab pos="1298575" algn="l"/>
                <a:tab pos="1949450" algn="l"/>
                <a:tab pos="2598738" algn="l"/>
                <a:tab pos="3248025" algn="l"/>
                <a:tab pos="3897313" algn="l"/>
                <a:tab pos="4548188" algn="l"/>
                <a:tab pos="5197475" algn="l"/>
                <a:tab pos="5846763" algn="l"/>
                <a:tab pos="6496050" algn="l"/>
                <a:tab pos="7145338" algn="l"/>
                <a:tab pos="7796213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09575">
              <a:spcBef>
                <a:spcPct val="20000"/>
              </a:spcBef>
              <a:buChar char="»"/>
              <a:tabLst>
                <a:tab pos="649288" algn="l"/>
                <a:tab pos="1298575" algn="l"/>
                <a:tab pos="1949450" algn="l"/>
                <a:tab pos="2598738" algn="l"/>
                <a:tab pos="3248025" algn="l"/>
                <a:tab pos="3897313" algn="l"/>
                <a:tab pos="4548188" algn="l"/>
                <a:tab pos="5197475" algn="l"/>
                <a:tab pos="5846763" algn="l"/>
                <a:tab pos="6496050" algn="l"/>
                <a:tab pos="7145338" algn="l"/>
                <a:tab pos="7796213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095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49288" algn="l"/>
                <a:tab pos="1298575" algn="l"/>
                <a:tab pos="1949450" algn="l"/>
                <a:tab pos="2598738" algn="l"/>
                <a:tab pos="3248025" algn="l"/>
                <a:tab pos="3897313" algn="l"/>
                <a:tab pos="4548188" algn="l"/>
                <a:tab pos="5197475" algn="l"/>
                <a:tab pos="5846763" algn="l"/>
                <a:tab pos="6496050" algn="l"/>
                <a:tab pos="7145338" algn="l"/>
                <a:tab pos="7796213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095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49288" algn="l"/>
                <a:tab pos="1298575" algn="l"/>
                <a:tab pos="1949450" algn="l"/>
                <a:tab pos="2598738" algn="l"/>
                <a:tab pos="3248025" algn="l"/>
                <a:tab pos="3897313" algn="l"/>
                <a:tab pos="4548188" algn="l"/>
                <a:tab pos="5197475" algn="l"/>
                <a:tab pos="5846763" algn="l"/>
                <a:tab pos="6496050" algn="l"/>
                <a:tab pos="7145338" algn="l"/>
                <a:tab pos="7796213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095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49288" algn="l"/>
                <a:tab pos="1298575" algn="l"/>
                <a:tab pos="1949450" algn="l"/>
                <a:tab pos="2598738" algn="l"/>
                <a:tab pos="3248025" algn="l"/>
                <a:tab pos="3897313" algn="l"/>
                <a:tab pos="4548188" algn="l"/>
                <a:tab pos="5197475" algn="l"/>
                <a:tab pos="5846763" algn="l"/>
                <a:tab pos="6496050" algn="l"/>
                <a:tab pos="7145338" algn="l"/>
                <a:tab pos="7796213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095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49288" algn="l"/>
                <a:tab pos="1298575" algn="l"/>
                <a:tab pos="1949450" algn="l"/>
                <a:tab pos="2598738" algn="l"/>
                <a:tab pos="3248025" algn="l"/>
                <a:tab pos="3897313" algn="l"/>
                <a:tab pos="4548188" algn="l"/>
                <a:tab pos="5197475" algn="l"/>
                <a:tab pos="5846763" algn="l"/>
                <a:tab pos="6496050" algn="l"/>
                <a:tab pos="7145338" algn="l"/>
                <a:tab pos="7796213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409575" rtl="0" eaLnBrk="1" fontAlgn="auto" latinLnBrk="0" hangingPunct="1">
              <a:lnSpc>
                <a:spcPct val="97000"/>
              </a:lnSpc>
              <a:spcBef>
                <a:spcPct val="0"/>
              </a:spcBef>
              <a:spcAft>
                <a:spcPts val="0"/>
              </a:spcAft>
              <a:buClr>
                <a:srgbClr val="FFFFFF"/>
              </a:buClr>
              <a:buSzPct val="45000"/>
              <a:buFont typeface="Wingdings" panose="05000000000000000000" pitchFamily="2" charset="2"/>
              <a:buNone/>
              <a:tabLst>
                <a:tab pos="649288" algn="l"/>
                <a:tab pos="1298575" algn="l"/>
                <a:tab pos="1949450" algn="l"/>
                <a:tab pos="2598738" algn="l"/>
                <a:tab pos="3248025" algn="l"/>
                <a:tab pos="3897313" algn="l"/>
                <a:tab pos="4548188" algn="l"/>
                <a:tab pos="5197475" algn="l"/>
                <a:tab pos="5846763" algn="l"/>
                <a:tab pos="6496050" algn="l"/>
                <a:tab pos="7145338" algn="l"/>
                <a:tab pos="7796213" algn="l"/>
              </a:tabLst>
              <a:defRPr/>
            </a:pPr>
            <a:endParaRPr kumimoji="0" lang="en-US" altLang="fr-FR" sz="3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Arial Unicode MS" panose="020B0604020202020204" pitchFamily="34" charset="-128"/>
            </a:endParaRPr>
          </a:p>
          <a:p>
            <a:pPr marL="0" marR="0" lvl="0" indent="0" algn="ctr" defTabSz="409575" rtl="0" eaLnBrk="1" fontAlgn="auto" latinLnBrk="0" hangingPunct="1">
              <a:lnSpc>
                <a:spcPct val="97000"/>
              </a:lnSpc>
              <a:spcBef>
                <a:spcPct val="0"/>
              </a:spcBef>
              <a:spcAft>
                <a:spcPts val="0"/>
              </a:spcAft>
              <a:buClr>
                <a:srgbClr val="FFFFFF"/>
              </a:buClr>
              <a:buSzPct val="45000"/>
              <a:buFont typeface="Wingdings" panose="05000000000000000000" pitchFamily="2" charset="2"/>
              <a:buNone/>
              <a:tabLst>
                <a:tab pos="649288" algn="l"/>
                <a:tab pos="1298575" algn="l"/>
                <a:tab pos="1949450" algn="l"/>
                <a:tab pos="2598738" algn="l"/>
                <a:tab pos="3248025" algn="l"/>
                <a:tab pos="3897313" algn="l"/>
                <a:tab pos="4548188" algn="l"/>
                <a:tab pos="5197475" algn="l"/>
                <a:tab pos="5846763" algn="l"/>
                <a:tab pos="6496050" algn="l"/>
                <a:tab pos="7145338" algn="l"/>
                <a:tab pos="7796213" algn="l"/>
              </a:tabLst>
              <a:defRPr/>
            </a:pPr>
            <a:endParaRPr kumimoji="0" lang="en-US" altLang="fr-FR" sz="3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Arial Unicode MS" panose="020B0604020202020204" pitchFamily="34" charset="-128"/>
            </a:endParaRPr>
          </a:p>
          <a:p>
            <a:pPr marL="0" marR="0" lvl="0" indent="0" algn="ctr" defTabSz="409575" rtl="0" eaLnBrk="1" fontAlgn="auto" latinLnBrk="0" hangingPunct="1">
              <a:lnSpc>
                <a:spcPct val="97000"/>
              </a:lnSpc>
              <a:spcBef>
                <a:spcPct val="0"/>
              </a:spcBef>
              <a:spcAft>
                <a:spcPts val="0"/>
              </a:spcAft>
              <a:buClr>
                <a:srgbClr val="FFFFFF"/>
              </a:buClr>
              <a:buSzPct val="45000"/>
              <a:buFont typeface="Wingdings" panose="05000000000000000000" pitchFamily="2" charset="2"/>
              <a:buNone/>
              <a:tabLst>
                <a:tab pos="649288" algn="l"/>
                <a:tab pos="1298575" algn="l"/>
                <a:tab pos="1949450" algn="l"/>
                <a:tab pos="2598738" algn="l"/>
                <a:tab pos="3248025" algn="l"/>
                <a:tab pos="3897313" algn="l"/>
                <a:tab pos="4548188" algn="l"/>
                <a:tab pos="5197475" algn="l"/>
                <a:tab pos="5846763" algn="l"/>
                <a:tab pos="6496050" algn="l"/>
                <a:tab pos="7145338" algn="l"/>
                <a:tab pos="7796213" algn="l"/>
              </a:tabLst>
              <a:defRPr/>
            </a:pPr>
            <a:r>
              <a:rPr kumimoji="0" lang="en-US" altLang="fr-FR" sz="4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 Unicode MS" panose="020B0604020202020204" pitchFamily="34" charset="-128"/>
              </a:rPr>
              <a:t>Doxycycline PEP </a:t>
            </a:r>
          </a:p>
          <a:p>
            <a:pPr marL="0" marR="0" lvl="0" indent="0" algn="ctr" defTabSz="409575" rtl="0" eaLnBrk="1" fontAlgn="auto" latinLnBrk="0" hangingPunct="1">
              <a:lnSpc>
                <a:spcPct val="97000"/>
              </a:lnSpc>
              <a:spcBef>
                <a:spcPct val="0"/>
              </a:spcBef>
              <a:spcAft>
                <a:spcPts val="0"/>
              </a:spcAft>
              <a:buClr>
                <a:srgbClr val="FFFFFF"/>
              </a:buClr>
              <a:buSzPct val="45000"/>
              <a:buFont typeface="Wingdings" panose="05000000000000000000" pitchFamily="2" charset="2"/>
              <a:buNone/>
              <a:tabLst>
                <a:tab pos="649288" algn="l"/>
                <a:tab pos="1298575" algn="l"/>
                <a:tab pos="1949450" algn="l"/>
                <a:tab pos="2598738" algn="l"/>
                <a:tab pos="3248025" algn="l"/>
                <a:tab pos="3897313" algn="l"/>
                <a:tab pos="4548188" algn="l"/>
                <a:tab pos="5197475" algn="l"/>
                <a:tab pos="5846763" algn="l"/>
                <a:tab pos="6496050" algn="l"/>
                <a:tab pos="7145338" algn="l"/>
                <a:tab pos="7796213" algn="l"/>
              </a:tabLst>
              <a:defRPr/>
            </a:pPr>
            <a:r>
              <a:rPr kumimoji="0" lang="en-US" altLang="fr-FR" sz="4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 Unicode MS" panose="020B0604020202020204" pitchFamily="34" charset="-128"/>
              </a:rPr>
              <a:t>Time to First GC</a:t>
            </a:r>
          </a:p>
          <a:p>
            <a:pPr marL="0" marR="0" lvl="0" indent="0" algn="ctr" defTabSz="409575" rtl="0" eaLnBrk="1" fontAlgn="auto" latinLnBrk="0" hangingPunct="1">
              <a:lnSpc>
                <a:spcPct val="97000"/>
              </a:lnSpc>
              <a:spcBef>
                <a:spcPct val="0"/>
              </a:spcBef>
              <a:spcAft>
                <a:spcPts val="0"/>
              </a:spcAft>
              <a:buClr>
                <a:srgbClr val="FFFFFF"/>
              </a:buClr>
              <a:buSzPct val="45000"/>
              <a:buFont typeface="Wingdings" panose="05000000000000000000" pitchFamily="2" charset="2"/>
              <a:buNone/>
              <a:tabLst>
                <a:tab pos="649288" algn="l"/>
                <a:tab pos="1298575" algn="l"/>
                <a:tab pos="1949450" algn="l"/>
                <a:tab pos="2598738" algn="l"/>
                <a:tab pos="3248025" algn="l"/>
                <a:tab pos="3897313" algn="l"/>
                <a:tab pos="4548188" algn="l"/>
                <a:tab pos="5197475" algn="l"/>
                <a:tab pos="5846763" algn="l"/>
                <a:tab pos="6496050" algn="l"/>
                <a:tab pos="7145338" algn="l"/>
                <a:tab pos="7796213" algn="l"/>
              </a:tabLst>
              <a:defRPr/>
            </a:pPr>
            <a:endParaRPr kumimoji="0" lang="en-US" altLang="fr-FR" sz="3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Arial Unicode MS" panose="020B0604020202020204" pitchFamily="34" charset="-128"/>
            </a:endParaRPr>
          </a:p>
          <a:p>
            <a:pPr marL="0" marR="0" lvl="0" indent="0" algn="ctr" defTabSz="409575" rtl="0" eaLnBrk="1" fontAlgn="auto" latinLnBrk="0" hangingPunct="1">
              <a:lnSpc>
                <a:spcPct val="97000"/>
              </a:lnSpc>
              <a:spcBef>
                <a:spcPct val="0"/>
              </a:spcBef>
              <a:spcAft>
                <a:spcPts val="0"/>
              </a:spcAft>
              <a:buClr>
                <a:srgbClr val="FFFFFF"/>
              </a:buClr>
              <a:buSzPct val="45000"/>
              <a:buFont typeface="Wingdings" panose="05000000000000000000" pitchFamily="2" charset="2"/>
              <a:buNone/>
              <a:tabLst>
                <a:tab pos="649288" algn="l"/>
                <a:tab pos="1298575" algn="l"/>
                <a:tab pos="1949450" algn="l"/>
                <a:tab pos="2598738" algn="l"/>
                <a:tab pos="3248025" algn="l"/>
                <a:tab pos="3897313" algn="l"/>
                <a:tab pos="4548188" algn="l"/>
                <a:tab pos="5197475" algn="l"/>
                <a:tab pos="5846763" algn="l"/>
                <a:tab pos="6496050" algn="l"/>
                <a:tab pos="7145338" algn="l"/>
                <a:tab pos="7796213" algn="l"/>
              </a:tabLst>
              <a:defRPr/>
            </a:pPr>
            <a:endParaRPr kumimoji="0" lang="en-US" altLang="fr-FR" sz="3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60420" name="Text Box 6">
            <a:extLst>
              <a:ext uri="{FF2B5EF4-FFF2-40B4-BE49-F238E27FC236}">
                <a16:creationId xmlns:a16="http://schemas.microsoft.com/office/drawing/2014/main" id="{4459483D-D2D5-5FB0-01FA-273506E54F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62400" y="5859463"/>
            <a:ext cx="6900863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238 subjects infected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                             94 in No PEP arm </a:t>
            </a:r>
            <a:r>
              <a:rPr kumimoji="0" lang="fr-FR" altLang="fr-FR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(incidence: </a:t>
            </a:r>
            <a:r>
              <a:rPr kumimoji="0" lang="fr-FR" altLang="fr-FR" sz="1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68.4/100</a:t>
            </a:r>
            <a:r>
              <a:rPr kumimoji="0" lang="fr-FR" altLang="fr-FR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PY)</a:t>
            </a:r>
            <a:endParaRPr kumimoji="0" lang="fr-FR" altLang="fr-FR" sz="1400" b="1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400" b="1" i="0" u="none" strike="noStrike" kern="1200" cap="none" spc="0" normalizeH="0" baseline="0" noProof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                            144 in Doxy PEP arm </a:t>
            </a:r>
            <a:r>
              <a:rPr kumimoji="0" lang="fr-FR" altLang="fr-FR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(incidence: 45.5 /100 PY)</a:t>
            </a:r>
          </a:p>
        </p:txBody>
      </p:sp>
      <p:sp>
        <p:nvSpPr>
          <p:cNvPr id="60421" name="ZoneTexte 1">
            <a:extLst>
              <a:ext uri="{FF2B5EF4-FFF2-40B4-BE49-F238E27FC236}">
                <a16:creationId xmlns:a16="http://schemas.microsoft.com/office/drawing/2014/main" id="{AC244B43-4375-E0E4-41E1-3CC128EC7DE9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6096000" y="1549400"/>
            <a:ext cx="850900" cy="3714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GC</a:t>
            </a:r>
          </a:p>
        </p:txBody>
      </p:sp>
      <p:sp>
        <p:nvSpPr>
          <p:cNvPr id="60422" name="Rectangle 11">
            <a:extLst>
              <a:ext uri="{FF2B5EF4-FFF2-40B4-BE49-F238E27FC236}">
                <a16:creationId xmlns:a16="http://schemas.microsoft.com/office/drawing/2014/main" id="{7F07C8B2-2651-DDF9-10C6-8AF7D2E44D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5943600"/>
            <a:ext cx="3238500" cy="5842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600" b="1" i="0" u="none" strike="noStrike" kern="1200" cap="none" spc="0" normalizeH="0" baseline="0" noProof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Interim analyis: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600" b="0" i="0" u="none" strike="noStrike" kern="1200" cap="none" spc="0" normalizeH="0" baseline="0" noProof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84 subjects infected, aHR: 0.49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788FDF6-9625-7BD3-2D98-357B5B1E19EC}"/>
              </a:ext>
            </a:extLst>
          </p:cNvPr>
          <p:cNvSpPr txBox="1"/>
          <p:nvPr/>
        </p:nvSpPr>
        <p:spPr>
          <a:xfrm>
            <a:off x="9741503" y="6488668"/>
            <a:ext cx="26149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CROI 2024 Abstract 124</a:t>
            </a:r>
          </a:p>
        </p:txBody>
      </p:sp>
    </p:spTree>
    <p:extLst>
      <p:ext uri="{BB962C8B-B14F-4D97-AF65-F5344CB8AC3E}">
        <p14:creationId xmlns:p14="http://schemas.microsoft.com/office/powerpoint/2010/main" val="170954533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E71565-3C4C-3EF1-EF31-7F774E6F9D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4898" y="169656"/>
            <a:ext cx="11104108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Doxy-PEP Uptake by Race/Ethnicity at </a:t>
            </a:r>
            <a:br>
              <a:rPr lang="en-US" sz="3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Sexual Health Clinics (SHC) and 1 HIV Care Clinic </a:t>
            </a:r>
            <a:br>
              <a:rPr lang="en-US" b="1" dirty="0"/>
            </a:br>
            <a:r>
              <a:rPr lang="en-US" sz="3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San Francisco, Oct 2022 – Dec 2023</a:t>
            </a:r>
            <a:endParaRPr lang="en-US" u="sng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2" name="Chart 11">
            <a:extLst>
              <a:ext uri="{FF2B5EF4-FFF2-40B4-BE49-F238E27FC236}">
                <a16:creationId xmlns:a16="http://schemas.microsoft.com/office/drawing/2014/main" id="{73A2356F-1116-5D18-48E7-A3E19F399852}"/>
              </a:ext>
            </a:extLst>
          </p:cNvPr>
          <p:cNvGraphicFramePr>
            <a:graphicFrameLocks/>
          </p:cNvGraphicFramePr>
          <p:nvPr/>
        </p:nvGraphicFramePr>
        <p:xfrm>
          <a:off x="1506207" y="1495219"/>
          <a:ext cx="9601614" cy="50712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A60D4E71-644D-E056-2032-CB2C0A6AEC30}"/>
              </a:ext>
            </a:extLst>
          </p:cNvPr>
          <p:cNvCxnSpPr/>
          <p:nvPr/>
        </p:nvCxnSpPr>
        <p:spPr>
          <a:xfrm>
            <a:off x="2087917" y="3538971"/>
            <a:ext cx="288897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EE438CBA-1F67-3B22-7B36-CD0CD4774139}"/>
              </a:ext>
            </a:extLst>
          </p:cNvPr>
          <p:cNvCxnSpPr/>
          <p:nvPr/>
        </p:nvCxnSpPr>
        <p:spPr>
          <a:xfrm>
            <a:off x="5129290" y="3206261"/>
            <a:ext cx="288897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76A6B77-F9E7-A4B5-11AF-0CDCD01A5DF6}"/>
              </a:ext>
            </a:extLst>
          </p:cNvPr>
          <p:cNvCxnSpPr/>
          <p:nvPr/>
        </p:nvCxnSpPr>
        <p:spPr>
          <a:xfrm>
            <a:off x="8041710" y="5253783"/>
            <a:ext cx="288897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221D06D9-573D-E9DD-FB14-1F049F864325}"/>
              </a:ext>
            </a:extLst>
          </p:cNvPr>
          <p:cNvSpPr txBox="1"/>
          <p:nvPr/>
        </p:nvSpPr>
        <p:spPr>
          <a:xfrm>
            <a:off x="8368131" y="1883939"/>
            <a:ext cx="3500845" cy="14773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Uptake lower in HIV care clinic setting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Similar uptake across racial/ethnic groups within existing clinic cohorts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A81ECDF-3417-A9AD-5D78-2139E4CA7EA0}"/>
              </a:ext>
            </a:extLst>
          </p:cNvPr>
          <p:cNvSpPr txBox="1"/>
          <p:nvPr/>
        </p:nvSpPr>
        <p:spPr>
          <a:xfrm>
            <a:off x="251837" y="2830507"/>
            <a:ext cx="1254370" cy="120032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% of MSM and TGW prescribed doxy-PEP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55AF499-84D8-C524-A19F-A8D126644FA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864" y="6167677"/>
            <a:ext cx="130369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5881307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2E24087-3E02-0F74-E400-135EFDE47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Reduced STI Incidence among </a:t>
            </a:r>
            <a:r>
              <a:rPr lang="en-US" dirty="0" err="1"/>
              <a:t>DoxyPEP</a:t>
            </a:r>
            <a:r>
              <a:rPr lang="en-US" dirty="0"/>
              <a:t> Users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E4A52A1-FF95-4CB8-2A57-88266A96ED76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39839" y="2268413"/>
            <a:ext cx="10852509" cy="3790483"/>
          </a:xfrm>
        </p:spPr>
        <p:txBody>
          <a:bodyPr/>
          <a:lstStyle/>
          <a:p>
            <a:r>
              <a:rPr lang="en-US" dirty="0"/>
              <a:t>Implementation at SFAF PrEP Clinic – 39% of PrEP users started </a:t>
            </a:r>
            <a:r>
              <a:rPr lang="en-US" dirty="0" err="1"/>
              <a:t>DoxPEP</a:t>
            </a:r>
            <a:r>
              <a:rPr lang="en-US" dirty="0"/>
              <a:t> in &lt;9 months.</a:t>
            </a:r>
          </a:p>
          <a:p>
            <a:r>
              <a:rPr lang="en-US" dirty="0"/>
              <a:t>Uptake was equitable by race/ethnicity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5ED9F4A-95FE-1532-2FC7-DFAEFBE5C0E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  <p:graphicFrame>
        <p:nvGraphicFramePr>
          <p:cNvPr id="8" name="Content Placeholder 4">
            <a:extLst>
              <a:ext uri="{FF2B5EF4-FFF2-40B4-BE49-F238E27FC236}">
                <a16:creationId xmlns:a16="http://schemas.microsoft.com/office/drawing/2014/main" id="{FC977C6B-D48C-BBD9-5035-75EAA868916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01737974"/>
              </p:ext>
            </p:extLst>
          </p:nvPr>
        </p:nvGraphicFramePr>
        <p:xfrm>
          <a:off x="4912163" y="4091674"/>
          <a:ext cx="7074444" cy="228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22803">
                  <a:extLst>
                    <a:ext uri="{9D8B030D-6E8A-4147-A177-3AD203B41FA5}">
                      <a16:colId xmlns:a16="http://schemas.microsoft.com/office/drawing/2014/main" val="4121148335"/>
                    </a:ext>
                  </a:extLst>
                </a:gridCol>
                <a:gridCol w="1414419">
                  <a:extLst>
                    <a:ext uri="{9D8B030D-6E8A-4147-A177-3AD203B41FA5}">
                      <a16:colId xmlns:a16="http://schemas.microsoft.com/office/drawing/2014/main" val="3510781775"/>
                    </a:ext>
                  </a:extLst>
                </a:gridCol>
                <a:gridCol w="1768611">
                  <a:extLst>
                    <a:ext uri="{9D8B030D-6E8A-4147-A177-3AD203B41FA5}">
                      <a16:colId xmlns:a16="http://schemas.microsoft.com/office/drawing/2014/main" val="3981379793"/>
                    </a:ext>
                  </a:extLst>
                </a:gridCol>
                <a:gridCol w="1768611">
                  <a:extLst>
                    <a:ext uri="{9D8B030D-6E8A-4147-A177-3AD203B41FA5}">
                      <a16:colId xmlns:a16="http://schemas.microsoft.com/office/drawing/2014/main" val="33930634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IRR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/>
                        <a:t>95% CI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/>
                        <a:t>p-value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11381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1" dirty="0">
                          <a:solidFill>
                            <a:schemeClr val="tx1"/>
                          </a:solidFill>
                        </a:rPr>
                        <a:t>Any STI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>
                          <a:solidFill>
                            <a:schemeClr val="tx1"/>
                          </a:solidFill>
                        </a:rPr>
                        <a:t>0.42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>
                          <a:solidFill>
                            <a:schemeClr val="tx1"/>
                          </a:solidFill>
                        </a:rPr>
                        <a:t>0.24 - 0.74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>
                          <a:solidFill>
                            <a:schemeClr val="tx1"/>
                          </a:solidFill>
                        </a:rPr>
                        <a:t>0.003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160599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1">
                          <a:solidFill>
                            <a:schemeClr val="tx1"/>
                          </a:solidFill>
                        </a:rPr>
                        <a:t>   Chlamydia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>
                          <a:solidFill>
                            <a:schemeClr val="tx1"/>
                          </a:solidFill>
                        </a:rPr>
                        <a:t>0.33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>
                          <a:solidFill>
                            <a:schemeClr val="tx1"/>
                          </a:solidFill>
                        </a:rPr>
                        <a:t>0.23 - 0.46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>
                          <a:solidFill>
                            <a:schemeClr val="tx1"/>
                          </a:solidFill>
                        </a:rPr>
                        <a:t>&lt;0.001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028586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1">
                          <a:solidFill>
                            <a:schemeClr val="tx1"/>
                          </a:solidFill>
                        </a:rPr>
                        <a:t>   Syphilis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>
                          <a:solidFill>
                            <a:schemeClr val="tx1"/>
                          </a:solidFill>
                        </a:rPr>
                        <a:t>0.22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>
                          <a:solidFill>
                            <a:schemeClr val="tx1"/>
                          </a:solidFill>
                        </a:rPr>
                        <a:t>0.09 - 0.54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>
                          <a:solidFill>
                            <a:schemeClr val="tx1"/>
                          </a:solidFill>
                        </a:rPr>
                        <a:t>0.001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01483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>
                          <a:solidFill>
                            <a:schemeClr val="tx1"/>
                          </a:solidFill>
                        </a:rPr>
                        <a:t>   Gonorrhea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</a:rPr>
                        <a:t>0.89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>
                          <a:solidFill>
                            <a:schemeClr val="tx1"/>
                          </a:solidFill>
                        </a:rPr>
                        <a:t>0.69 - 1.15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</a:rPr>
                        <a:t>0.383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07093472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93691D88-94D1-CEB2-1528-79753EF9A349}"/>
              </a:ext>
            </a:extLst>
          </p:cNvPr>
          <p:cNvSpPr txBox="1"/>
          <p:nvPr/>
        </p:nvSpPr>
        <p:spPr>
          <a:xfrm>
            <a:off x="5214892" y="6483802"/>
            <a:ext cx="59861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Any STI: Chlamydia, Syphilis, or Gonorrhea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7419C19-BC94-5724-FEB2-76F51527B096}"/>
              </a:ext>
            </a:extLst>
          </p:cNvPr>
          <p:cNvSpPr txBox="1"/>
          <p:nvPr/>
        </p:nvSpPr>
        <p:spPr>
          <a:xfrm>
            <a:off x="9567698" y="6533107"/>
            <a:ext cx="29608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CROI 2024 Abstract 126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648D550-181F-7C49-89DE-3219318ED2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4420" y="3311220"/>
            <a:ext cx="5639289" cy="3846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6170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8067F5-DAC6-B987-BC26-4A6AE7EAE6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aph of different colored lines&#10;&#10;Description automatically generated">
            <a:extLst>
              <a:ext uri="{FF2B5EF4-FFF2-40B4-BE49-F238E27FC236}">
                <a16:creationId xmlns:a16="http://schemas.microsoft.com/office/drawing/2014/main" id="{A20DD881-21F4-0789-0A63-802F1EF432D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8221"/>
          <a:stretch/>
        </p:blipFill>
        <p:spPr>
          <a:xfrm>
            <a:off x="603647" y="2691751"/>
            <a:ext cx="7253572" cy="3003755"/>
          </a:xfrm>
          <a:prstGeom prst="rect">
            <a:avLst/>
          </a:prstGeom>
        </p:spPr>
      </p:pic>
      <p:pic>
        <p:nvPicPr>
          <p:cNvPr id="9" name="Picture 8" descr="A white card with colorful lines&#10;&#10;Description automatically generated">
            <a:extLst>
              <a:ext uri="{FF2B5EF4-FFF2-40B4-BE49-F238E27FC236}">
                <a16:creationId xmlns:a16="http://schemas.microsoft.com/office/drawing/2014/main" id="{8E7C5E09-7A44-6025-E03D-9130AD5584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57219" y="3550490"/>
            <a:ext cx="4067282" cy="92874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524251B7-01D1-F911-B7A3-4320919710C2}"/>
              </a:ext>
            </a:extLst>
          </p:cNvPr>
          <p:cNvSpPr txBox="1"/>
          <p:nvPr/>
        </p:nvSpPr>
        <p:spPr>
          <a:xfrm rot="16200000">
            <a:off x="-1072460" y="3953741"/>
            <a:ext cx="31228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Specific STI Incidence Per Quarter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12094AB-38EB-E5BB-6A31-FD0A6BFEAC11}"/>
              </a:ext>
            </a:extLst>
          </p:cNvPr>
          <p:cNvSpPr txBox="1"/>
          <p:nvPr/>
        </p:nvSpPr>
        <p:spPr>
          <a:xfrm>
            <a:off x="7013181" y="225963"/>
            <a:ext cx="773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99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1301E04-1EB9-8BD9-43F0-D223080F00D2}"/>
              </a:ext>
            </a:extLst>
          </p:cNvPr>
          <p:cNvSpPr txBox="1"/>
          <p:nvPr/>
        </p:nvSpPr>
        <p:spPr>
          <a:xfrm>
            <a:off x="1847850" y="5907914"/>
            <a:ext cx="8014607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99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ITS: Any STI: p=0.032; Chlamydia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990000"/>
                </a:solidFill>
                <a:effectLst/>
                <a:highlight>
                  <a:srgbClr val="FFFF00"/>
                </a:highlight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p=0.021; Gonorrhea: p=0.003; Syphilis: p=0.360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990000"/>
              </a:solidFill>
              <a:effectLst/>
              <a:highlight>
                <a:srgbClr val="FFFF00"/>
              </a:highligh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A73A0DE-82E0-360E-0B6D-125D68D328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Interrupted Time Series: STI Incidence Pre- Post-</a:t>
            </a:r>
            <a:r>
              <a:rPr lang="en-US" err="1"/>
              <a:t>DoxyPEP</a:t>
            </a:r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EF176BF-8052-40A1-B5EA-542ABFB4BBCE}"/>
              </a:ext>
            </a:extLst>
          </p:cNvPr>
          <p:cNvSpPr txBox="1"/>
          <p:nvPr/>
        </p:nvSpPr>
        <p:spPr>
          <a:xfrm>
            <a:off x="9711521" y="6480415"/>
            <a:ext cx="29453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CROI 2024 Abstract 126</a:t>
            </a:r>
          </a:p>
        </p:txBody>
      </p:sp>
    </p:spTree>
    <p:extLst>
      <p:ext uri="{BB962C8B-B14F-4D97-AF65-F5344CB8AC3E}">
        <p14:creationId xmlns:p14="http://schemas.microsoft.com/office/powerpoint/2010/main" val="382165306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0D1259-2040-F153-28B2-9A61E796A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6221"/>
            <a:ext cx="10515600" cy="1325563"/>
          </a:xfrm>
        </p:spPr>
        <p:txBody>
          <a:bodyPr>
            <a:noAutofit/>
          </a:bodyPr>
          <a:lstStyle/>
          <a:p>
            <a:r>
              <a:rPr lang="en-US" sz="3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Early analyses from SF suggest doxy-PEP is having an impact on citywide CT and early syphilis rates (not GC)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563B79E-A1C2-469E-FAEC-103C276F2C94}"/>
              </a:ext>
            </a:extLst>
          </p:cNvPr>
          <p:cNvSpPr txBox="1"/>
          <p:nvPr/>
        </p:nvSpPr>
        <p:spPr>
          <a:xfrm>
            <a:off x="155429" y="6490804"/>
            <a:ext cx="757931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Sankaran M, CROI 2024 (abstract #3361)</a:t>
            </a:r>
          </a:p>
        </p:txBody>
      </p:sp>
      <p:pic>
        <p:nvPicPr>
          <p:cNvPr id="4" name="Content Placeholder 9">
            <a:extLst>
              <a:ext uri="{FF2B5EF4-FFF2-40B4-BE49-F238E27FC236}">
                <a16:creationId xmlns:a16="http://schemas.microsoft.com/office/drawing/2014/main" id="{9C18E587-445A-B94A-94A4-9F28F415C124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4"/>
          <a:stretch>
            <a:fillRect/>
          </a:stretch>
        </p:blipFill>
        <p:spPr>
          <a:xfrm>
            <a:off x="1037579" y="1825625"/>
            <a:ext cx="4782842" cy="4351338"/>
          </a:xfrm>
          <a:prstGeom prst="rect">
            <a:avLst/>
          </a:prstGeom>
        </p:spPr>
      </p:pic>
      <p:pic>
        <p:nvPicPr>
          <p:cNvPr id="5" name="Content Placeholder 5">
            <a:extLst>
              <a:ext uri="{FF2B5EF4-FFF2-40B4-BE49-F238E27FC236}">
                <a16:creationId xmlns:a16="http://schemas.microsoft.com/office/drawing/2014/main" id="{CC897294-48D7-9335-1F20-BE6659177C6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49261" y="1825625"/>
            <a:ext cx="4797320" cy="435133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7F92C61-6992-C44D-BF5D-964B0ED90844}"/>
              </a:ext>
            </a:extLst>
          </p:cNvPr>
          <p:cNvSpPr txBox="1"/>
          <p:nvPr/>
        </p:nvSpPr>
        <p:spPr>
          <a:xfrm>
            <a:off x="1920051" y="4663440"/>
            <a:ext cx="3213652" cy="83099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After 13 months, observed cases were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50% (95% CI 38%-59%)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lower than model forecasts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55463AF-41EA-7764-3669-ABCB7E312F91}"/>
              </a:ext>
            </a:extLst>
          </p:cNvPr>
          <p:cNvSpPr txBox="1"/>
          <p:nvPr/>
        </p:nvSpPr>
        <p:spPr>
          <a:xfrm>
            <a:off x="7441095" y="4663439"/>
            <a:ext cx="3213652" cy="83099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After 13 months, observed cases were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50% (95% CI 38%-59%)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lower than model forecasts</a:t>
            </a:r>
          </a:p>
        </p:txBody>
      </p:sp>
    </p:spTree>
    <p:extLst>
      <p:ext uri="{BB962C8B-B14F-4D97-AF65-F5344CB8AC3E}">
        <p14:creationId xmlns:p14="http://schemas.microsoft.com/office/powerpoint/2010/main" val="1979579691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3"/>
    </p:ext>
  </p:extLs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A7C86CC-89BD-555C-B287-F386681D35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588349"/>
            <a:ext cx="10887075" cy="5191125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A9ADCD5D-1E67-5C52-8013-DEC9A46848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839" y="865110"/>
            <a:ext cx="10129927" cy="603956"/>
          </a:xfrm>
        </p:spPr>
        <p:txBody>
          <a:bodyPr/>
          <a:lstStyle/>
          <a:p>
            <a:r>
              <a:rPr lang="en-US" dirty="0"/>
              <a:t>CDC </a:t>
            </a:r>
            <a:r>
              <a:rPr lang="en-US" dirty="0" err="1"/>
              <a:t>DoxyPEP</a:t>
            </a:r>
            <a:r>
              <a:rPr lang="en-US" dirty="0"/>
              <a:t> Guidelines (6/6/2024)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4354F1F-17F7-AE4A-6D7C-19C521F2655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585790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Drug-Resistant Gonorrhea is a CDC “Urgent Threat”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692" y="2340996"/>
            <a:ext cx="11258531" cy="4260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4069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40B6EF-D02F-AE60-DA4B-F64C340F19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A graph of infection in different colors&#10;&#10;Description automatically generated with medium confidence">
            <a:extLst>
              <a:ext uri="{FF2B5EF4-FFF2-40B4-BE49-F238E27FC236}">
                <a16:creationId xmlns:a16="http://schemas.microsoft.com/office/drawing/2014/main" id="{E4E40730-6841-98A4-B6C6-0F33D7BDD1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0931" y="688622"/>
            <a:ext cx="7838739" cy="616937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FEABEAA-8B70-A533-2728-17E5C9DF3D59}"/>
              </a:ext>
            </a:extLst>
          </p:cNvPr>
          <p:cNvSpPr txBox="1"/>
          <p:nvPr/>
        </p:nvSpPr>
        <p:spPr>
          <a:xfrm>
            <a:off x="129092" y="2528046"/>
            <a:ext cx="314123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12% Overall Decline </a:t>
            </a:r>
            <a:r>
              <a:rPr lang="en-US" dirty="0"/>
              <a:t>in HIV (2018-2022)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Among MSM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Declined:</a:t>
            </a:r>
          </a:p>
          <a:p>
            <a:pPr lvl="1"/>
            <a:r>
              <a:rPr lang="en-US" dirty="0"/>
              <a:t>	16% Black MSM</a:t>
            </a:r>
          </a:p>
          <a:p>
            <a:pPr lvl="1"/>
            <a:r>
              <a:rPr lang="en-US" dirty="0"/>
              <a:t>	20% White MSM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No change for Hispanic MSM</a:t>
            </a:r>
          </a:p>
        </p:txBody>
      </p:sp>
    </p:spTree>
    <p:extLst>
      <p:ext uri="{BB962C8B-B14F-4D97-AF65-F5344CB8AC3E}">
        <p14:creationId xmlns:p14="http://schemas.microsoft.com/office/powerpoint/2010/main" val="185378899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AutoShape 3">
            <a:extLst>
              <a:ext uri="{FF2B5EF4-FFF2-40B4-BE49-F238E27FC236}">
                <a16:creationId xmlns:a16="http://schemas.microsoft.com/office/drawing/2014/main" id="{31273B09-02F2-CC1B-764C-F70FF13F69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9200" y="153988"/>
            <a:ext cx="9753600" cy="989012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0 w 21600"/>
              <a:gd name="T5" fmla="*/ 2147483646 h 21600"/>
              <a:gd name="T6" fmla="*/ 2147483646 w 21600"/>
              <a:gd name="T7" fmla="*/ 0 h 21600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solidFill>
            <a:srgbClr val="E1F2F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0" tIns="0" rIns="0" bIns="0" anchor="ctr" anchorCtr="1"/>
          <a:lstStyle>
            <a:lvl1pPr defTabSz="409575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649288" algn="l"/>
                <a:tab pos="1298575" algn="l"/>
                <a:tab pos="1949450" algn="l"/>
                <a:tab pos="2598738" algn="l"/>
                <a:tab pos="3248025" algn="l"/>
                <a:tab pos="3897313" algn="l"/>
                <a:tab pos="4548188" algn="l"/>
                <a:tab pos="5197475" algn="l"/>
                <a:tab pos="5846763" algn="l"/>
                <a:tab pos="6496050" algn="l"/>
                <a:tab pos="7145338" algn="l"/>
                <a:tab pos="7796213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09575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649288" algn="l"/>
                <a:tab pos="1298575" algn="l"/>
                <a:tab pos="1949450" algn="l"/>
                <a:tab pos="2598738" algn="l"/>
                <a:tab pos="3248025" algn="l"/>
                <a:tab pos="3897313" algn="l"/>
                <a:tab pos="4548188" algn="l"/>
                <a:tab pos="5197475" algn="l"/>
                <a:tab pos="5846763" algn="l"/>
                <a:tab pos="6496050" algn="l"/>
                <a:tab pos="7145338" algn="l"/>
                <a:tab pos="7796213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09575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649288" algn="l"/>
                <a:tab pos="1298575" algn="l"/>
                <a:tab pos="1949450" algn="l"/>
                <a:tab pos="2598738" algn="l"/>
                <a:tab pos="3248025" algn="l"/>
                <a:tab pos="3897313" algn="l"/>
                <a:tab pos="4548188" algn="l"/>
                <a:tab pos="5197475" algn="l"/>
                <a:tab pos="5846763" algn="l"/>
                <a:tab pos="6496050" algn="l"/>
                <a:tab pos="7145338" algn="l"/>
                <a:tab pos="7796213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09575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649288" algn="l"/>
                <a:tab pos="1298575" algn="l"/>
                <a:tab pos="1949450" algn="l"/>
                <a:tab pos="2598738" algn="l"/>
                <a:tab pos="3248025" algn="l"/>
                <a:tab pos="3897313" algn="l"/>
                <a:tab pos="4548188" algn="l"/>
                <a:tab pos="5197475" algn="l"/>
                <a:tab pos="5846763" algn="l"/>
                <a:tab pos="6496050" algn="l"/>
                <a:tab pos="7145338" algn="l"/>
                <a:tab pos="7796213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09575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649288" algn="l"/>
                <a:tab pos="1298575" algn="l"/>
                <a:tab pos="1949450" algn="l"/>
                <a:tab pos="2598738" algn="l"/>
                <a:tab pos="3248025" algn="l"/>
                <a:tab pos="3897313" algn="l"/>
                <a:tab pos="4548188" algn="l"/>
                <a:tab pos="5197475" algn="l"/>
                <a:tab pos="5846763" algn="l"/>
                <a:tab pos="6496050" algn="l"/>
                <a:tab pos="7145338" algn="l"/>
                <a:tab pos="7796213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0957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649288" algn="l"/>
                <a:tab pos="1298575" algn="l"/>
                <a:tab pos="1949450" algn="l"/>
                <a:tab pos="2598738" algn="l"/>
                <a:tab pos="3248025" algn="l"/>
                <a:tab pos="3897313" algn="l"/>
                <a:tab pos="4548188" algn="l"/>
                <a:tab pos="5197475" algn="l"/>
                <a:tab pos="5846763" algn="l"/>
                <a:tab pos="6496050" algn="l"/>
                <a:tab pos="7145338" algn="l"/>
                <a:tab pos="7796213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0957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649288" algn="l"/>
                <a:tab pos="1298575" algn="l"/>
                <a:tab pos="1949450" algn="l"/>
                <a:tab pos="2598738" algn="l"/>
                <a:tab pos="3248025" algn="l"/>
                <a:tab pos="3897313" algn="l"/>
                <a:tab pos="4548188" algn="l"/>
                <a:tab pos="5197475" algn="l"/>
                <a:tab pos="5846763" algn="l"/>
                <a:tab pos="6496050" algn="l"/>
                <a:tab pos="7145338" algn="l"/>
                <a:tab pos="7796213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0957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649288" algn="l"/>
                <a:tab pos="1298575" algn="l"/>
                <a:tab pos="1949450" algn="l"/>
                <a:tab pos="2598738" algn="l"/>
                <a:tab pos="3248025" algn="l"/>
                <a:tab pos="3897313" algn="l"/>
                <a:tab pos="4548188" algn="l"/>
                <a:tab pos="5197475" algn="l"/>
                <a:tab pos="5846763" algn="l"/>
                <a:tab pos="6496050" algn="l"/>
                <a:tab pos="7145338" algn="l"/>
                <a:tab pos="7796213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0957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649288" algn="l"/>
                <a:tab pos="1298575" algn="l"/>
                <a:tab pos="1949450" algn="l"/>
                <a:tab pos="2598738" algn="l"/>
                <a:tab pos="3248025" algn="l"/>
                <a:tab pos="3897313" algn="l"/>
                <a:tab pos="4548188" algn="l"/>
                <a:tab pos="5197475" algn="l"/>
                <a:tab pos="5846763" algn="l"/>
                <a:tab pos="6496050" algn="l"/>
                <a:tab pos="7145338" algn="l"/>
                <a:tab pos="7796213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409575" rtl="0" eaLnBrk="1" fontAlgn="auto" latinLnBrk="0" hangingPunct="1">
              <a:lnSpc>
                <a:spcPct val="97000"/>
              </a:lnSpc>
              <a:spcBef>
                <a:spcPct val="0"/>
              </a:spcBef>
              <a:spcAft>
                <a:spcPts val="0"/>
              </a:spcAft>
              <a:buClr>
                <a:srgbClr val="FFFFFF"/>
              </a:buClr>
              <a:buSzPct val="45000"/>
              <a:buFont typeface="Wingdings" pitchFamily="2" charset="2"/>
              <a:buNone/>
              <a:tabLst>
                <a:tab pos="649288" algn="l"/>
                <a:tab pos="1298575" algn="l"/>
                <a:tab pos="1949450" algn="l"/>
                <a:tab pos="2598738" algn="l"/>
                <a:tab pos="3248025" algn="l"/>
                <a:tab pos="3897313" algn="l"/>
                <a:tab pos="4548188" algn="l"/>
                <a:tab pos="5197475" algn="l"/>
                <a:tab pos="5846763" algn="l"/>
                <a:tab pos="6496050" algn="l"/>
                <a:tab pos="7145338" algn="l"/>
                <a:tab pos="7796213" algn="l"/>
              </a:tabLst>
              <a:defRPr/>
            </a:pPr>
            <a:endParaRPr kumimoji="0" lang="en-US" altLang="fr-FR" sz="36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Arial Unicode MS" panose="020B0604020202020204" pitchFamily="34" charset="-128"/>
            </a:endParaRPr>
          </a:p>
          <a:p>
            <a:pPr marL="0" marR="0" lvl="0" indent="0" algn="ctr" defTabSz="409575" rtl="0" eaLnBrk="1" fontAlgn="auto" latinLnBrk="0" hangingPunct="1">
              <a:lnSpc>
                <a:spcPct val="97000"/>
              </a:lnSpc>
              <a:spcBef>
                <a:spcPct val="0"/>
              </a:spcBef>
              <a:spcAft>
                <a:spcPts val="0"/>
              </a:spcAft>
              <a:buClr>
                <a:srgbClr val="FFFFFF"/>
              </a:buClr>
              <a:buSzPct val="45000"/>
              <a:buFont typeface="Wingdings" pitchFamily="2" charset="2"/>
              <a:buNone/>
              <a:tabLst>
                <a:tab pos="649288" algn="l"/>
                <a:tab pos="1298575" algn="l"/>
                <a:tab pos="1949450" algn="l"/>
                <a:tab pos="2598738" algn="l"/>
                <a:tab pos="3248025" algn="l"/>
                <a:tab pos="3897313" algn="l"/>
                <a:tab pos="4548188" algn="l"/>
                <a:tab pos="5197475" algn="l"/>
                <a:tab pos="5846763" algn="l"/>
                <a:tab pos="6496050" algn="l"/>
                <a:tab pos="7145338" algn="l"/>
                <a:tab pos="7796213" algn="l"/>
              </a:tabLst>
              <a:defRPr/>
            </a:pPr>
            <a:endParaRPr kumimoji="0" lang="en-US" altLang="fr-FR" sz="36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Arial Unicode MS" panose="020B0604020202020204" pitchFamily="34" charset="-128"/>
            </a:endParaRPr>
          </a:p>
          <a:p>
            <a:pPr marL="0" marR="0" lvl="0" indent="0" algn="ctr" defTabSz="409575" rtl="0" eaLnBrk="1" fontAlgn="auto" latinLnBrk="0" hangingPunct="1">
              <a:lnSpc>
                <a:spcPct val="97000"/>
              </a:lnSpc>
              <a:spcBef>
                <a:spcPct val="0"/>
              </a:spcBef>
              <a:spcAft>
                <a:spcPts val="0"/>
              </a:spcAft>
              <a:buClr>
                <a:srgbClr val="FFFFFF"/>
              </a:buClr>
              <a:buSzPct val="45000"/>
              <a:buFont typeface="Wingdings" pitchFamily="2" charset="2"/>
              <a:buNone/>
              <a:tabLst>
                <a:tab pos="649288" algn="l"/>
                <a:tab pos="1298575" algn="l"/>
                <a:tab pos="1949450" algn="l"/>
                <a:tab pos="2598738" algn="l"/>
                <a:tab pos="3248025" algn="l"/>
                <a:tab pos="3897313" algn="l"/>
                <a:tab pos="4548188" algn="l"/>
                <a:tab pos="5197475" algn="l"/>
                <a:tab pos="5846763" algn="l"/>
                <a:tab pos="6496050" algn="l"/>
                <a:tab pos="7145338" algn="l"/>
                <a:tab pos="7796213" algn="l"/>
              </a:tabLst>
              <a:defRPr/>
            </a:pPr>
            <a:r>
              <a:rPr kumimoji="0" lang="en-US" altLang="fr-FR" sz="3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 Unicode MS" panose="020B0604020202020204" pitchFamily="34" charset="-128"/>
              </a:rPr>
              <a:t>4CMenB Vaccine </a:t>
            </a:r>
          </a:p>
          <a:p>
            <a:pPr marL="0" marR="0" lvl="0" indent="0" algn="ctr" defTabSz="409575" rtl="0" eaLnBrk="1" fontAlgn="auto" latinLnBrk="0" hangingPunct="1">
              <a:lnSpc>
                <a:spcPct val="97000"/>
              </a:lnSpc>
              <a:spcBef>
                <a:spcPct val="0"/>
              </a:spcBef>
              <a:spcAft>
                <a:spcPts val="0"/>
              </a:spcAft>
              <a:buClr>
                <a:srgbClr val="FFFFFF"/>
              </a:buClr>
              <a:buSzPct val="45000"/>
              <a:buFont typeface="Wingdings" pitchFamily="2" charset="2"/>
              <a:buNone/>
              <a:tabLst>
                <a:tab pos="649288" algn="l"/>
                <a:tab pos="1298575" algn="l"/>
                <a:tab pos="1949450" algn="l"/>
                <a:tab pos="2598738" algn="l"/>
                <a:tab pos="3248025" algn="l"/>
                <a:tab pos="3897313" algn="l"/>
                <a:tab pos="4548188" algn="l"/>
                <a:tab pos="5197475" algn="l"/>
                <a:tab pos="5846763" algn="l"/>
                <a:tab pos="6496050" algn="l"/>
                <a:tab pos="7145338" algn="l"/>
                <a:tab pos="7796213" algn="l"/>
              </a:tabLst>
              <a:defRPr/>
            </a:pPr>
            <a:r>
              <a:rPr kumimoji="0" lang="en-US" altLang="fr-FR" sz="3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 Unicode MS" panose="020B0604020202020204" pitchFamily="34" charset="-128"/>
              </a:rPr>
              <a:t>Secondary Efficacy Outcomes</a:t>
            </a:r>
          </a:p>
          <a:p>
            <a:pPr marL="0" marR="0" lvl="0" indent="0" algn="ctr" defTabSz="409575" rtl="0" eaLnBrk="1" fontAlgn="auto" latinLnBrk="0" hangingPunct="1">
              <a:lnSpc>
                <a:spcPct val="97000"/>
              </a:lnSpc>
              <a:spcBef>
                <a:spcPct val="0"/>
              </a:spcBef>
              <a:spcAft>
                <a:spcPts val="0"/>
              </a:spcAft>
              <a:buClr>
                <a:srgbClr val="FFFFFF"/>
              </a:buClr>
              <a:buSzPct val="45000"/>
              <a:buFont typeface="Wingdings" pitchFamily="2" charset="2"/>
              <a:buNone/>
              <a:tabLst>
                <a:tab pos="649288" algn="l"/>
                <a:tab pos="1298575" algn="l"/>
                <a:tab pos="1949450" algn="l"/>
                <a:tab pos="2598738" algn="l"/>
                <a:tab pos="3248025" algn="l"/>
                <a:tab pos="3897313" algn="l"/>
                <a:tab pos="4548188" algn="l"/>
                <a:tab pos="5197475" algn="l"/>
                <a:tab pos="5846763" algn="l"/>
                <a:tab pos="6496050" algn="l"/>
                <a:tab pos="7145338" algn="l"/>
                <a:tab pos="7796213" algn="l"/>
              </a:tabLst>
              <a:defRPr/>
            </a:pPr>
            <a:endParaRPr kumimoji="0" lang="fr-FR" altLang="fr-FR" sz="3600" b="1" i="0" u="none" strike="noStrike" kern="1200" cap="none" spc="0" normalizeH="0" baseline="0" noProof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Arial Unicode MS" panose="020B0604020202020204" pitchFamily="34" charset="-128"/>
            </a:endParaRPr>
          </a:p>
          <a:p>
            <a:pPr marL="0" marR="0" lvl="0" indent="0" algn="ctr" defTabSz="409575" rtl="0" eaLnBrk="1" fontAlgn="auto" latinLnBrk="0" hangingPunct="1">
              <a:lnSpc>
                <a:spcPct val="97000"/>
              </a:lnSpc>
              <a:spcBef>
                <a:spcPct val="0"/>
              </a:spcBef>
              <a:spcAft>
                <a:spcPts val="0"/>
              </a:spcAft>
              <a:buClr>
                <a:srgbClr val="FFFFFF"/>
              </a:buClr>
              <a:buSzPct val="45000"/>
              <a:buFont typeface="Wingdings" pitchFamily="2" charset="2"/>
              <a:buNone/>
              <a:tabLst>
                <a:tab pos="649288" algn="l"/>
                <a:tab pos="1298575" algn="l"/>
                <a:tab pos="1949450" algn="l"/>
                <a:tab pos="2598738" algn="l"/>
                <a:tab pos="3248025" algn="l"/>
                <a:tab pos="3897313" algn="l"/>
                <a:tab pos="4548188" algn="l"/>
                <a:tab pos="5197475" algn="l"/>
                <a:tab pos="5846763" algn="l"/>
                <a:tab pos="6496050" algn="l"/>
                <a:tab pos="7145338" algn="l"/>
                <a:tab pos="7796213" algn="l"/>
              </a:tabLst>
              <a:defRPr/>
            </a:pPr>
            <a:endParaRPr kumimoji="0" lang="en-US" altLang="fr-FR" sz="3600" b="1" i="0" u="none" strike="noStrike" kern="1200" cap="none" spc="0" normalizeH="0" baseline="0" noProof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Arial Unicode MS" panose="020B0604020202020204" pitchFamily="34" charset="-128"/>
            </a:endParaRPr>
          </a:p>
        </p:txBody>
      </p:sp>
      <p:graphicFrame>
        <p:nvGraphicFramePr>
          <p:cNvPr id="2" name="Tableau 1">
            <a:extLst>
              <a:ext uri="{FF2B5EF4-FFF2-40B4-BE49-F238E27FC236}">
                <a16:creationId xmlns:a16="http://schemas.microsoft.com/office/drawing/2014/main" id="{EB6EBFB7-D014-416C-A0C7-22E658BCCC62}"/>
              </a:ext>
            </a:extLst>
          </p:cNvPr>
          <p:cNvGraphicFramePr>
            <a:graphicFrameLocks noGrp="1"/>
          </p:cNvGraphicFramePr>
          <p:nvPr/>
        </p:nvGraphicFramePr>
        <p:xfrm>
          <a:off x="304800" y="1287463"/>
          <a:ext cx="11277601" cy="5156201"/>
        </p:xfrm>
        <a:graphic>
          <a:graphicData uri="http://schemas.openxmlformats.org/drawingml/2006/table">
            <a:tbl>
              <a:tblPr/>
              <a:tblGrid>
                <a:gridCol w="3886202">
                  <a:extLst>
                    <a:ext uri="{9D8B030D-6E8A-4147-A177-3AD203B41FA5}">
                      <a16:colId xmlns:a16="http://schemas.microsoft.com/office/drawing/2014/main" val="1480916487"/>
                    </a:ext>
                  </a:extLst>
                </a:gridCol>
                <a:gridCol w="2214785">
                  <a:extLst>
                    <a:ext uri="{9D8B030D-6E8A-4147-A177-3AD203B41FA5}">
                      <a16:colId xmlns:a16="http://schemas.microsoft.com/office/drawing/2014/main" val="3569469080"/>
                    </a:ext>
                  </a:extLst>
                </a:gridCol>
                <a:gridCol w="1931084">
                  <a:extLst>
                    <a:ext uri="{9D8B030D-6E8A-4147-A177-3AD203B41FA5}">
                      <a16:colId xmlns:a16="http://schemas.microsoft.com/office/drawing/2014/main" val="2062645756"/>
                    </a:ext>
                  </a:extLst>
                </a:gridCol>
                <a:gridCol w="2292458">
                  <a:extLst>
                    <a:ext uri="{9D8B030D-6E8A-4147-A177-3AD203B41FA5}">
                      <a16:colId xmlns:a16="http://schemas.microsoft.com/office/drawing/2014/main" val="2786601619"/>
                    </a:ext>
                  </a:extLst>
                </a:gridCol>
                <a:gridCol w="953072">
                  <a:extLst>
                    <a:ext uri="{9D8B030D-6E8A-4147-A177-3AD203B41FA5}">
                      <a16:colId xmlns:a16="http://schemas.microsoft.com/office/drawing/2014/main" val="4105463146"/>
                    </a:ext>
                  </a:extLst>
                </a:gridCol>
              </a:tblGrid>
              <a:tr h="548720">
                <a:tc rowSpan="2">
                  <a:txBody>
                    <a:bodyPr/>
                    <a:lstStyle/>
                    <a:p>
                      <a:r>
                        <a:rPr lang="fr-FR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Positive </a:t>
                      </a:r>
                    </a:p>
                  </a:txBody>
                  <a:tcPr marL="39312" marR="39312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s-ES" sz="1800" b="1" dirty="0">
                          <a:solidFill>
                            <a:srgbClr val="3333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4CMenB </a:t>
                      </a:r>
                      <a:r>
                        <a:rPr lang="es-ES" sz="1800" b="1" dirty="0" err="1">
                          <a:solidFill>
                            <a:srgbClr val="3333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vaccine</a:t>
                      </a:r>
                      <a:endParaRPr lang="fr-FR" sz="1800" dirty="0">
                        <a:solidFill>
                          <a:srgbClr val="3333FF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3333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(N=274)</a:t>
                      </a:r>
                      <a:endParaRPr lang="fr-FR" sz="1800" dirty="0">
                        <a:solidFill>
                          <a:srgbClr val="3333FF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9312" marR="39312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No vaccine</a:t>
                      </a:r>
                      <a:endParaRPr lang="fr-FR" sz="18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(N=270)</a:t>
                      </a:r>
                      <a:endParaRPr lang="fr-FR" sz="18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9312" marR="39312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Adjusted hazard ratio (95% CI)</a:t>
                      </a:r>
                      <a:endParaRPr lang="fr-FR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9312" marR="39312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p-value</a:t>
                      </a:r>
                      <a:endParaRPr lang="fr-FR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9312" marR="39312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1235053"/>
                  </a:ext>
                </a:extLst>
              </a:tr>
              <a:tr h="678596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Events </a:t>
                      </a:r>
                    </a:p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(Incidence per 100 p-y)</a:t>
                      </a:r>
                      <a:endParaRPr lang="fr-FR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9312" marR="3931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Events </a:t>
                      </a:r>
                    </a:p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(Incidence per 100 p-y)</a:t>
                      </a:r>
                      <a:endParaRPr lang="fr-FR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9312" marR="3931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1864618"/>
                  </a:ext>
                </a:extLst>
              </a:tr>
              <a:tr h="274360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800" b="1" i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First episode</a:t>
                      </a:r>
                      <a:endParaRPr lang="fr-FR" sz="1800" i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9312" marR="39312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i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fr-FR" sz="1400" i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9312" marR="39312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i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fr-FR" sz="1400" i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9312" marR="39312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i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fr-FR" sz="1400" i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9312" marR="39312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i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9312" marR="39312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9557485"/>
                  </a:ext>
                </a:extLst>
              </a:tr>
              <a:tr h="461856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600" i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Gonorrhea (all sites)</a:t>
                      </a:r>
                      <a:endParaRPr lang="fr-FR" sz="1600" i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9312" marR="3931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600" i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103 (58.3)</a:t>
                      </a:r>
                      <a:endParaRPr lang="fr-FR" sz="1600" i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9312" marR="3931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600" i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122 (77.1)</a:t>
                      </a:r>
                      <a:endParaRPr lang="fr-FR" sz="1600" i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9312" marR="3931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600" i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0.78 (0.60-1.01)</a:t>
                      </a:r>
                      <a:endParaRPr lang="fr-FR" sz="1600" i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9312" marR="3931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i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0.06</a:t>
                      </a:r>
                    </a:p>
                  </a:txBody>
                  <a:tcPr marL="39312" marR="3931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9643312"/>
                  </a:ext>
                </a:extLst>
              </a:tr>
              <a:tr h="273663"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1400" i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Anal Gonorrhea</a:t>
                      </a:r>
                      <a:endParaRPr lang="fr-FR" sz="1400" i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9312" marR="3931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i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61 (29.7)</a:t>
                      </a:r>
                      <a:endParaRPr lang="fr-FR" sz="1400" i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9312" marR="3931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i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64 (33.1)</a:t>
                      </a:r>
                      <a:endParaRPr lang="fr-FR" sz="1400" i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9312" marR="3931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i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0.90 (0.64-1.28)</a:t>
                      </a:r>
                      <a:endParaRPr lang="fr-FR" sz="1400" i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9312" marR="3931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i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0.57</a:t>
                      </a:r>
                      <a:endParaRPr lang="fr-FR" sz="1400" i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9312" marR="3931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8167078"/>
                  </a:ext>
                </a:extLst>
              </a:tr>
              <a:tr h="273663"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1400" i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Pharyngeal Gonorrhea</a:t>
                      </a:r>
                      <a:endParaRPr lang="fr-FR" sz="1400" i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9312" marR="3931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i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58 (27.6)</a:t>
                      </a:r>
                      <a:endParaRPr lang="fr-FR" sz="1400" i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9312" marR="3931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i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74 (37.7)</a:t>
                      </a:r>
                      <a:endParaRPr lang="fr-FR" sz="1400" i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9312" marR="3931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i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0.75 (0.53-1.05)</a:t>
                      </a:r>
                      <a:endParaRPr lang="fr-FR" sz="1400" i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9312" marR="3931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i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0.09</a:t>
                      </a:r>
                      <a:endParaRPr lang="fr-FR" sz="1400" i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9312" marR="3931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5287759"/>
                  </a:ext>
                </a:extLst>
              </a:tr>
              <a:tr h="273663"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1400" i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Urinary Gonorrhea</a:t>
                      </a:r>
                      <a:endParaRPr lang="fr-FR" sz="1400" i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9312" marR="3931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i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13 (5.4)</a:t>
                      </a:r>
                      <a:endParaRPr lang="fr-FR" sz="1400" i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9312" marR="3931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i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 (4.3)</a:t>
                      </a:r>
                      <a:endParaRPr lang="fr-FR" sz="1400" i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9312" marR="3931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i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1.29 (0.56-2.94)</a:t>
                      </a:r>
                      <a:endParaRPr lang="fr-FR" sz="1400" i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9312" marR="3931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i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0.55</a:t>
                      </a:r>
                    </a:p>
                  </a:txBody>
                  <a:tcPr marL="39312" marR="3931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8995968"/>
                  </a:ext>
                </a:extLst>
              </a:tr>
              <a:tr h="273663"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1400" i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Symptomatic Gonorrhea</a:t>
                      </a:r>
                      <a:endParaRPr lang="fr-FR" sz="1400" i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9312" marR="3931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i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12 (5.0)</a:t>
                      </a:r>
                      <a:endParaRPr lang="fr-FR" sz="1400" i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9312" marR="3931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i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14 (6.1)</a:t>
                      </a:r>
                      <a:endParaRPr lang="fr-FR" sz="1400" i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9312" marR="3931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i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0.82 (0.38-1.78)</a:t>
                      </a:r>
                      <a:endParaRPr lang="fr-FR" sz="1400" i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9312" marR="3931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i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0.62</a:t>
                      </a:r>
                      <a:endParaRPr lang="fr-FR" sz="1400" i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9312" marR="3931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7958155"/>
                  </a:ext>
                </a:extLst>
              </a:tr>
              <a:tr h="273663"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1400" i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Culture Positive  Gonorrhea</a:t>
                      </a:r>
                      <a:endParaRPr lang="fr-FR" sz="1400" i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9312" marR="3931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i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26 (14.7)</a:t>
                      </a:r>
                      <a:endParaRPr lang="fr-FR" sz="1400" i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9312" marR="3931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i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25 (15.8)</a:t>
                      </a:r>
                      <a:endParaRPr lang="fr-FR" sz="1400" i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9312" marR="3931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i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0.95 (0.55-1.65)</a:t>
                      </a:r>
                      <a:endParaRPr lang="fr-FR" sz="1400" i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9312" marR="3931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i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0.86</a:t>
                      </a:r>
                      <a:endParaRPr lang="fr-FR" sz="1400" i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9312" marR="3931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7358180"/>
                  </a:ext>
                </a:extLst>
              </a:tr>
              <a:tr h="448085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800" b="1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Cumulative incidence</a:t>
                      </a:r>
                      <a:endParaRPr lang="fr-FR" sz="1800" i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9312" marR="3931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i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fr-FR" sz="1400" i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9312" marR="3931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i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fr-FR" sz="1400" i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9312" marR="3931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b="1" i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Adjusted IRR </a:t>
                      </a:r>
                      <a:endParaRPr lang="fr-FR" sz="1400" i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b="1" i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(95% CI)</a:t>
                      </a:r>
                      <a:endParaRPr lang="fr-FR" sz="1400" i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9312" marR="3931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i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9312" marR="3931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4281488"/>
                  </a:ext>
                </a:extLst>
              </a:tr>
              <a:tr h="256049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600" i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Gonorrhea (all sites)</a:t>
                      </a:r>
                      <a:endParaRPr lang="fr-FR" sz="1600" i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9312" marR="3931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i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132 (52.6)</a:t>
                      </a:r>
                      <a:endParaRPr lang="fr-FR" sz="1600" i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9312" marR="3931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i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151 (62.4)</a:t>
                      </a:r>
                      <a:endParaRPr lang="fr-FR" sz="1600" i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9312" marR="3931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i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0.84 (0.67-1.07)</a:t>
                      </a:r>
                      <a:endParaRPr lang="fr-FR" sz="1600" i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9312" marR="3931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1600" i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0.16</a:t>
                      </a:r>
                      <a:endParaRPr lang="fr-FR" sz="1600" i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9312" marR="3931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8190191"/>
                  </a:ext>
                </a:extLst>
              </a:tr>
              <a:tr h="224044"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1400" i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Anal Gonorrhea</a:t>
                      </a:r>
                      <a:endParaRPr lang="fr-FR" sz="1400" i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9312" marR="3931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i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88 (35.1)</a:t>
                      </a:r>
                      <a:endParaRPr lang="fr-FR" sz="1400" i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9312" marR="3931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i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82 (33.9)</a:t>
                      </a:r>
                      <a:endParaRPr lang="fr-FR" sz="1400" i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9312" marR="3931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i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1.04 (0.77-1.40)</a:t>
                      </a:r>
                      <a:endParaRPr lang="fr-FR" sz="1400" i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9312" marR="3931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i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0.82</a:t>
                      </a:r>
                      <a:endParaRPr lang="fr-FR" sz="1400" i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9312" marR="3931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344143"/>
                  </a:ext>
                </a:extLst>
              </a:tr>
              <a:tr h="224044"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1400" i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Pharyngeal Gonorrhea</a:t>
                      </a:r>
                      <a:endParaRPr lang="fr-FR" sz="1400" i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9312" marR="3931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i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80 (31.9)</a:t>
                      </a:r>
                      <a:endParaRPr lang="fr-FR" sz="1400" i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9312" marR="3931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i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92 (38.0)</a:t>
                      </a:r>
                      <a:endParaRPr lang="fr-FR" sz="1400" i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9312" marR="3931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i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0.84 (0.62-1.13)</a:t>
                      </a:r>
                      <a:endParaRPr lang="fr-FR" sz="1400" i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9312" marR="3931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i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0.25</a:t>
                      </a:r>
                      <a:endParaRPr lang="fr-FR" sz="1400" i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9312" marR="3931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1746613"/>
                  </a:ext>
                </a:extLst>
              </a:tr>
              <a:tr h="224044"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1400" i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Urinary Gonorrhea</a:t>
                      </a:r>
                      <a:endParaRPr lang="fr-FR" sz="1400" i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9312" marR="3931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i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18 (7.2)</a:t>
                      </a:r>
                      <a:endParaRPr lang="fr-FR" sz="1400" i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9312" marR="3931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i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12 (5.0)</a:t>
                      </a:r>
                      <a:endParaRPr lang="fr-FR" sz="1400" i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9312" marR="3931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i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1.45 (0.70-3.01)</a:t>
                      </a:r>
                      <a:endParaRPr lang="fr-FR" sz="1400" i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9312" marR="3931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i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0.32</a:t>
                      </a:r>
                      <a:endParaRPr lang="fr-FR" sz="1400" i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9312" marR="3931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6561274"/>
                  </a:ext>
                </a:extLst>
              </a:tr>
              <a:tr h="224044"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1400" i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Symptomatic Gonorrhea</a:t>
                      </a:r>
                      <a:endParaRPr lang="fr-FR" sz="1400" i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9312" marR="3931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i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12 (4.8)</a:t>
                      </a:r>
                      <a:endParaRPr lang="fr-FR" sz="1400" i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9312" marR="3931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i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15 (6.2)</a:t>
                      </a:r>
                      <a:endParaRPr lang="fr-FR" sz="1400" i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9312" marR="3931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i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0.77 (0.36-1.65)</a:t>
                      </a:r>
                      <a:endParaRPr lang="fr-FR" sz="1400" i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9312" marR="3931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i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0.51</a:t>
                      </a:r>
                      <a:endParaRPr lang="fr-FR" sz="1400" i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9312" marR="3931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4543041"/>
                  </a:ext>
                </a:extLst>
              </a:tr>
              <a:tr h="224044"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140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Culture Positive Gonorrhea</a:t>
                      </a:r>
                      <a:endParaRPr lang="fr-FR" sz="1400" i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9312" marR="3931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i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29 (11.6)</a:t>
                      </a:r>
                      <a:endParaRPr lang="fr-FR" sz="1400" i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9312" marR="3931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i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28 (11.6)</a:t>
                      </a:r>
                      <a:endParaRPr lang="fr-FR" sz="1400" i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9312" marR="39312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i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1.00 (0.59-1.68)</a:t>
                      </a:r>
                      <a:endParaRPr lang="fr-FR" sz="1400" i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9312" marR="3931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1400" i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1.00</a:t>
                      </a:r>
                      <a:endParaRPr lang="fr-FR" sz="1400" i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9312" marR="3931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8898193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244BF444-9C34-49DF-83D0-D9E256C3705C}"/>
              </a:ext>
            </a:extLst>
          </p:cNvPr>
          <p:cNvSpPr/>
          <p:nvPr/>
        </p:nvSpPr>
        <p:spPr>
          <a:xfrm>
            <a:off x="1219200" y="4038600"/>
            <a:ext cx="10363200" cy="5334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6C4368F-29E6-453A-8678-DF367B1688B9}"/>
              </a:ext>
            </a:extLst>
          </p:cNvPr>
          <p:cNvSpPr/>
          <p:nvPr/>
        </p:nvSpPr>
        <p:spPr>
          <a:xfrm>
            <a:off x="304800" y="4572000"/>
            <a:ext cx="11277600" cy="7620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EB79596-5411-44ED-93BA-A5342236159D}"/>
              </a:ext>
            </a:extLst>
          </p:cNvPr>
          <p:cNvSpPr/>
          <p:nvPr/>
        </p:nvSpPr>
        <p:spPr>
          <a:xfrm>
            <a:off x="1371600" y="5942013"/>
            <a:ext cx="10361613" cy="49371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DA8FC13-B336-403E-6671-017AAAD38035}"/>
              </a:ext>
            </a:extLst>
          </p:cNvPr>
          <p:cNvSpPr txBox="1"/>
          <p:nvPr/>
        </p:nvSpPr>
        <p:spPr>
          <a:xfrm>
            <a:off x="9665303" y="6519346"/>
            <a:ext cx="26149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CROI 2024 Abstract 124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Outer Membrane Vesicle (OMV) vaccines?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4294967295"/>
          </p:nvPr>
        </p:nvSpPr>
        <p:spPr>
          <a:xfrm>
            <a:off x="612405" y="2523645"/>
            <a:ext cx="11271250" cy="5346700"/>
          </a:xfrm>
        </p:spPr>
        <p:txBody>
          <a:bodyPr>
            <a:normAutofit/>
          </a:bodyPr>
          <a:lstStyle/>
          <a:p>
            <a:r>
              <a:rPr lang="en-US" dirty="0"/>
              <a:t>Molecular and Epidemiologic data support that outer membrane vesicle  vaccines (OMV) may protect against gonorrhea</a:t>
            </a:r>
          </a:p>
          <a:p>
            <a:pPr lvl="1"/>
            <a:r>
              <a:rPr lang="en-US" dirty="0"/>
              <a:t>Vaccination campaigns aimed at N. meningitides have been linked with declines in gonococcal disease</a:t>
            </a:r>
          </a:p>
          <a:p>
            <a:pPr lvl="1"/>
            <a:r>
              <a:rPr lang="en-US" dirty="0"/>
              <a:t>Outer membrane vesicle of N. meningitides elicits cross-reactive antibodies to N. gonorrhoeae</a:t>
            </a:r>
          </a:p>
          <a:p>
            <a:pPr lvl="1"/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Mass vaccination of college students and staff in Oregon in response to a meningitis outbreak – 15,760 OMV vaccine recipients and 15,212 non-OMV vaccine recipients.</a:t>
            </a:r>
          </a:p>
          <a:p>
            <a:pPr marL="800089" lvl="1" indent="-342900">
              <a:buFont typeface="Arial" panose="020B0604020202020204" pitchFamily="34" charset="0"/>
              <a:buChar char="•"/>
            </a:pPr>
            <a:r>
              <a:rPr lang="en-US" dirty="0"/>
              <a:t>Vaccine effectiveness of 47% (95% CI, 13%-68%) among 18-29 year olds</a:t>
            </a:r>
          </a:p>
          <a:p>
            <a:pPr marL="800089" lvl="1" indent="-342900">
              <a:buFont typeface="Arial" panose="020B0604020202020204" pitchFamily="34" charset="0"/>
              <a:buChar char="•"/>
            </a:pPr>
            <a:r>
              <a:rPr lang="en-US" dirty="0"/>
              <a:t>Vaccine effectiveness of 59% (95% CI: 20%-79%) among 18-19 year olds </a:t>
            </a:r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C531FF24-2DB8-D891-F0BC-F5D0D1EEE8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9216" y="6398930"/>
            <a:ext cx="7003584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Petousis</a:t>
            </a: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-Harris Lancet 2017; </a:t>
            </a:r>
            <a:r>
              <a:rPr kumimoji="0" lang="en-US" altLang="en-US" sz="14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Semchenko</a:t>
            </a: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CID 2019 Robison JAMA </a:t>
            </a:r>
            <a:r>
              <a:rPr kumimoji="0" lang="en-US" altLang="en-US" sz="14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Netwk</a:t>
            </a: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Open 2023</a:t>
            </a:r>
          </a:p>
        </p:txBody>
      </p:sp>
    </p:spTree>
    <p:extLst>
      <p:ext uri="{BB962C8B-B14F-4D97-AF65-F5344CB8AC3E}">
        <p14:creationId xmlns:p14="http://schemas.microsoft.com/office/powerpoint/2010/main" val="123083211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DF4D5A-0D7F-44C6-4056-5BB69A0E22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1B6E079-D0FB-B53E-38C6-75FDB705D3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Meningococcal Vaccine Against Gonococcal Infection (MAGI) Study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CD54E99-0C70-762E-DF55-DB705512FCB8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723014" y="2667429"/>
            <a:ext cx="7796213" cy="5346700"/>
          </a:xfrm>
        </p:spPr>
        <p:txBody>
          <a:bodyPr>
            <a:normAutofit/>
          </a:bodyPr>
          <a:lstStyle/>
          <a:p>
            <a:r>
              <a:rPr lang="en-US" dirty="0"/>
              <a:t>Primary Objective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To demonstrate efficacy of Bexsero in prevention of urogenital and/or anorectal gonococcal infection.</a:t>
            </a:r>
          </a:p>
          <a:p>
            <a:endParaRPr lang="en-US" dirty="0"/>
          </a:p>
          <a:p>
            <a:r>
              <a:rPr lang="en-US" dirty="0"/>
              <a:t>Secondary Objectives</a:t>
            </a:r>
          </a:p>
          <a:p>
            <a:pPr marL="457200" lvl="0" indent="-457200">
              <a:buFont typeface="+mj-lt"/>
              <a:buAutoNum type="arabicPeriod"/>
            </a:pPr>
            <a:r>
              <a:rPr lang="en-US" dirty="0"/>
              <a:t>To estimate efficacy of Bexsero in prevention of overall gonococcal infection and by anatomical site (urogenital, anorectal or pharyngeal).</a:t>
            </a:r>
          </a:p>
          <a:p>
            <a:pPr marL="457200" lvl="0" indent="-457200">
              <a:buFont typeface="+mj-lt"/>
              <a:buAutoNum type="arabicPeriod"/>
            </a:pPr>
            <a:r>
              <a:rPr lang="en-US" dirty="0"/>
              <a:t>To assess safety of Bexsero.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6F38085-EB6F-ADF1-C068-65180D8BC6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5750" y="1866900"/>
            <a:ext cx="4286250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87947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Meningococcal Vaccine Against Gonococcal Infection (MAGI) Study</a:t>
            </a:r>
          </a:p>
        </p:txBody>
      </p:sp>
      <p:sp>
        <p:nvSpPr>
          <p:cNvPr id="17" name="TextBox 16"/>
          <p:cNvSpPr txBox="1"/>
          <p:nvPr/>
        </p:nvSpPr>
        <p:spPr bwMode="auto">
          <a:xfrm>
            <a:off x="1888077" y="5403404"/>
            <a:ext cx="1000412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Who will enroll? 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18-50 years old people who are in good health and at increased risk for gonorrhea infection. 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Cannot have received Men B vaccine in the past; 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No GC or CT diagnosis in the past 14 days; or antibiotics to GC in past 14 days</a:t>
            </a:r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id="{98DB0E91-DFDD-7943-9EA5-0647A791248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616" t="-2231" r="616" b="17683"/>
          <a:stretch/>
        </p:blipFill>
        <p:spPr>
          <a:xfrm>
            <a:off x="619597" y="1875454"/>
            <a:ext cx="10607959" cy="3293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05535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F0E8F97-257E-8337-F4AA-C448F3AEB15F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539839" y="2514600"/>
            <a:ext cx="10539287" cy="3888346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We are off track to meet our EHE targets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Despite modest declines in HIV cases in the US, racial/ethnic disparities are expanding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Strategies are needed to support expanded PrEP uptake and equity.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Addressing structural and social determinates will be essential to improving HIV/STI prevention outcomes.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err="1"/>
              <a:t>DoxyPEP</a:t>
            </a:r>
            <a:r>
              <a:rPr lang="en-US" dirty="0"/>
              <a:t> has led to rapid and substantial declines in CT and early syphilis in </a:t>
            </a:r>
            <a:r>
              <a:rPr lang="en-US"/>
              <a:t>SF. 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564E5C0-E516-53C9-32C3-2C2D1932A7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DB479D1-44CD-B8A8-48C8-A0B6E300044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469164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Image result for national institute of health">
            <a:extLst>
              <a:ext uri="{FF2B5EF4-FFF2-40B4-BE49-F238E27FC236}">
                <a16:creationId xmlns:a16="http://schemas.microsoft.com/office/drawing/2014/main" id="{7E92EA5B-B91F-4548-8A68-D506FBFC8AD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78" t="9982" r="24057" b="8592"/>
          <a:stretch/>
        </p:blipFill>
        <p:spPr bwMode="auto">
          <a:xfrm>
            <a:off x="6494300" y="1021616"/>
            <a:ext cx="1534849" cy="1316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Thank You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9902" y="2209800"/>
            <a:ext cx="5379121" cy="4201758"/>
          </a:xfrm>
        </p:spPr>
        <p:txBody>
          <a:bodyPr numCol="3">
            <a:normAutofit fontScale="77500" lnSpcReduction="20000"/>
          </a:bodyPr>
          <a:lstStyle/>
          <a:p>
            <a:pPr>
              <a:spcBef>
                <a:spcPts val="300"/>
              </a:spcBef>
            </a:pPr>
            <a:r>
              <a:rPr lang="en-US" sz="2400" dirty="0"/>
              <a:t>Rivet Amico</a:t>
            </a:r>
          </a:p>
          <a:p>
            <a:pPr>
              <a:spcBef>
                <a:spcPts val="300"/>
              </a:spcBef>
            </a:pPr>
            <a:r>
              <a:rPr lang="en-US" sz="2400" dirty="0"/>
              <a:t>Sean </a:t>
            </a:r>
            <a:r>
              <a:rPr lang="en-US" sz="2400" dirty="0" err="1"/>
              <a:t>Arayasirikul</a:t>
            </a:r>
            <a:endParaRPr lang="en-US" sz="2400" dirty="0"/>
          </a:p>
          <a:p>
            <a:pPr>
              <a:spcBef>
                <a:spcPts val="300"/>
              </a:spcBef>
            </a:pPr>
            <a:r>
              <a:rPr lang="en-US" sz="2400" dirty="0"/>
              <a:t>Oliver Bacon</a:t>
            </a:r>
          </a:p>
          <a:p>
            <a:pPr>
              <a:spcBef>
                <a:spcPts val="300"/>
              </a:spcBef>
            </a:pPr>
            <a:r>
              <a:rPr lang="en-US" sz="2400" dirty="0"/>
              <a:t>Jennifer Brothers</a:t>
            </a:r>
          </a:p>
          <a:p>
            <a:pPr>
              <a:spcBef>
                <a:spcPts val="300"/>
              </a:spcBef>
            </a:pPr>
            <a:r>
              <a:rPr lang="en-US" sz="2400" dirty="0"/>
              <a:t>Janessa Broussard</a:t>
            </a:r>
          </a:p>
          <a:p>
            <a:pPr>
              <a:spcBef>
                <a:spcPts val="300"/>
              </a:spcBef>
            </a:pPr>
            <a:r>
              <a:rPr lang="en-US" sz="2400" dirty="0"/>
              <a:t>Susan Buchbinder</a:t>
            </a:r>
          </a:p>
          <a:p>
            <a:pPr>
              <a:spcBef>
                <a:spcPts val="300"/>
              </a:spcBef>
            </a:pPr>
            <a:r>
              <a:rPr lang="en-US" sz="2400" dirty="0"/>
              <a:t>Christopher Cannon</a:t>
            </a:r>
          </a:p>
          <a:p>
            <a:pPr>
              <a:spcBef>
                <a:spcPts val="300"/>
              </a:spcBef>
            </a:pPr>
            <a:r>
              <a:rPr lang="en-US" sz="2400" dirty="0"/>
              <a:t>Pierre Cedric-Crouch</a:t>
            </a:r>
          </a:p>
          <a:p>
            <a:pPr>
              <a:spcBef>
                <a:spcPts val="300"/>
              </a:spcBef>
            </a:pPr>
            <a:r>
              <a:rPr lang="en-US" sz="2400" dirty="0"/>
              <a:t>Stephanie Cohen</a:t>
            </a:r>
          </a:p>
          <a:p>
            <a:pPr>
              <a:spcBef>
                <a:spcPts val="300"/>
              </a:spcBef>
            </a:pPr>
            <a:r>
              <a:rPr lang="en-US" sz="2400" dirty="0"/>
              <a:t>Kenneth Coleman</a:t>
            </a:r>
          </a:p>
          <a:p>
            <a:pPr>
              <a:spcBef>
                <a:spcPts val="300"/>
              </a:spcBef>
            </a:pPr>
            <a:r>
              <a:rPr lang="en-US" sz="2400" dirty="0"/>
              <a:t>Susanne </a:t>
            </a:r>
            <a:r>
              <a:rPr lang="en-US" sz="2400" dirty="0" err="1"/>
              <a:t>Doblecki</a:t>
            </a:r>
            <a:r>
              <a:rPr lang="en-US" sz="2400" dirty="0"/>
              <a:t>-Lewis</a:t>
            </a:r>
          </a:p>
          <a:p>
            <a:pPr>
              <a:spcBef>
                <a:spcPts val="300"/>
              </a:spcBef>
            </a:pPr>
            <a:r>
              <a:rPr lang="en-US" sz="2400" dirty="0"/>
              <a:t>Jonathan Fuchs</a:t>
            </a:r>
          </a:p>
          <a:p>
            <a:pPr>
              <a:spcBef>
                <a:spcPts val="300"/>
              </a:spcBef>
            </a:pPr>
            <a:r>
              <a:rPr lang="en-US" sz="2400" dirty="0"/>
              <a:t>Monica Gandhi</a:t>
            </a:r>
          </a:p>
          <a:p>
            <a:pPr>
              <a:spcBef>
                <a:spcPts val="300"/>
              </a:spcBef>
            </a:pPr>
            <a:r>
              <a:rPr lang="en-US" sz="2400" dirty="0"/>
              <a:t>Steve Gibson</a:t>
            </a:r>
          </a:p>
          <a:p>
            <a:pPr>
              <a:spcBef>
                <a:spcPts val="300"/>
              </a:spcBef>
            </a:pPr>
            <a:r>
              <a:rPr lang="en-US" sz="2400" dirty="0"/>
              <a:t>Sarit Golub</a:t>
            </a:r>
          </a:p>
          <a:p>
            <a:pPr>
              <a:spcBef>
                <a:spcPts val="300"/>
              </a:spcBef>
            </a:pPr>
            <a:r>
              <a:rPr lang="en-US" sz="2400" dirty="0"/>
              <a:t>Rafael Gonzalez</a:t>
            </a:r>
          </a:p>
          <a:p>
            <a:pPr>
              <a:spcBef>
                <a:spcPts val="300"/>
              </a:spcBef>
            </a:pPr>
            <a:r>
              <a:rPr lang="en-US" sz="2400" dirty="0"/>
              <a:t>Kate Greer van </a:t>
            </a:r>
            <a:r>
              <a:rPr lang="en-US" sz="2400" dirty="0" err="1"/>
              <a:t>Praag</a:t>
            </a:r>
            <a:endParaRPr lang="en-US" sz="2400" dirty="0"/>
          </a:p>
          <a:p>
            <a:pPr>
              <a:spcBef>
                <a:spcPts val="300"/>
              </a:spcBef>
            </a:pPr>
            <a:r>
              <a:rPr lang="en-US" sz="2400" dirty="0"/>
              <a:t>Orlando Harris</a:t>
            </a:r>
          </a:p>
          <a:p>
            <a:pPr>
              <a:spcBef>
                <a:spcPts val="300"/>
              </a:spcBef>
            </a:pPr>
            <a:r>
              <a:rPr lang="en-US" sz="2400" dirty="0"/>
              <a:t>Sybil </a:t>
            </a:r>
            <a:r>
              <a:rPr lang="en-US" sz="2400" dirty="0" err="1"/>
              <a:t>Hosek</a:t>
            </a:r>
            <a:endParaRPr lang="en-US" sz="2400" dirty="0"/>
          </a:p>
          <a:p>
            <a:pPr>
              <a:spcBef>
                <a:spcPts val="300"/>
              </a:spcBef>
            </a:pPr>
            <a:r>
              <a:rPr lang="en-US" sz="2400" dirty="0"/>
              <a:t>George Jackson</a:t>
            </a:r>
          </a:p>
          <a:p>
            <a:pPr>
              <a:spcBef>
                <a:spcPts val="300"/>
              </a:spcBef>
            </a:pPr>
            <a:r>
              <a:rPr lang="en-US" sz="2400" dirty="0"/>
              <a:t>Andrew </a:t>
            </a:r>
            <a:r>
              <a:rPr lang="en-US" sz="2400" dirty="0" err="1"/>
              <a:t>Kerkhoff</a:t>
            </a:r>
            <a:endParaRPr lang="en-US" dirty="0"/>
          </a:p>
          <a:p>
            <a:pPr>
              <a:spcBef>
                <a:spcPts val="300"/>
              </a:spcBef>
              <a:defRPr/>
            </a:pPr>
            <a:r>
              <a:rPr lang="en-US" sz="2400" dirty="0"/>
              <a:t>Kim Koester</a:t>
            </a:r>
          </a:p>
          <a:p>
            <a:pPr marL="173038" marR="0" lvl="0" indent="-166688" algn="l" defTabSz="914400" rtl="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Nicole Laborde</a:t>
            </a:r>
          </a:p>
          <a:p>
            <a:pPr marL="173038" marR="0" lvl="0" indent="-166688" algn="l" defTabSz="914400" rtl="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Richard Lester</a:t>
            </a:r>
          </a:p>
          <a:p>
            <a:pPr marL="173038" marR="0" lvl="0" indent="-166688" algn="l" defTabSz="914400" rtl="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Maria Lopez</a:t>
            </a:r>
          </a:p>
          <a:p>
            <a:pPr marL="173038" marR="0" lvl="0" indent="-166688" algn="l" defTabSz="914400" rtl="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400" dirty="0">
                <a:latin typeface="Calibri"/>
              </a:rPr>
              <a:t>Samali </a:t>
            </a:r>
            <a:r>
              <a:rPr lang="en-US" sz="2400" dirty="0" err="1">
                <a:latin typeface="Calibri"/>
              </a:rPr>
              <a:t>Luebega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444444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173038" marR="0" lvl="0" indent="-166688" algn="l" defTabSz="914400" rtl="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Kristin Ming</a:t>
            </a:r>
          </a:p>
          <a:p>
            <a:pPr marL="173038" marR="0" lvl="0" indent="-166688" algn="l" defTabSz="914400" rtl="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400" dirty="0">
                <a:latin typeface="Calibri"/>
              </a:rPr>
              <a:t>Janet Myers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444444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173038" marR="0" lvl="0" indent="-166688" algn="l" defTabSz="914400" rtl="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Anne Nelson</a:t>
            </a:r>
          </a:p>
          <a:p>
            <a:pPr marL="173038" marR="0" lvl="0" indent="-166688" algn="l" defTabSz="914400" rtl="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400" dirty="0">
                <a:latin typeface="Calibri"/>
              </a:rPr>
              <a:t>Jim Pickett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444444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173038" marR="0" lvl="0" indent="-166688" algn="l" defTabSz="914400" rtl="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400" dirty="0">
                <a:latin typeface="Calibri"/>
              </a:rPr>
              <a:t>Christina Rodriguez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444444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173038" marR="0" lvl="0" indent="-166688" algn="l" defTabSz="914400" rtl="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Parya Saberi</a:t>
            </a:r>
          </a:p>
          <a:p>
            <a:pPr marL="173038" marR="0" lvl="0" indent="-166688" algn="l" defTabSz="914400" rtl="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Aaron Siegler</a:t>
            </a:r>
          </a:p>
          <a:p>
            <a:pPr marL="173038" marR="0" lvl="0" indent="-166688" algn="l" defTabSz="914400" rtl="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Matt Spinelli</a:t>
            </a:r>
          </a:p>
          <a:p>
            <a:pPr marL="173038" marR="0" lvl="0" indent="-166688" algn="l" defTabSz="914400" rtl="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Eric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Vittinghoff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444444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173038" marR="0" lvl="0" indent="-166688" algn="l" defTabSz="914400" rtl="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Nicole Walker</a:t>
            </a:r>
          </a:p>
          <a:p>
            <a:pPr marL="173038" marR="0" lvl="0" indent="-166688" algn="l" defTabSz="914400" rtl="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Erin Wilson</a:t>
            </a:r>
          </a:p>
          <a:p>
            <a:pPr marL="173038" marR="0" lvl="0" indent="-166688" algn="l" defTabSz="914400" rtl="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400" dirty="0">
                <a:latin typeface="Calibri"/>
              </a:rPr>
              <a:t>Natalie Wilson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444444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173038" marR="0" lvl="0" indent="-166688" algn="l" defTabSz="914400" rtl="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Janie Vinson</a:t>
            </a:r>
            <a:endParaRPr lang="en-US" dirty="0"/>
          </a:p>
          <a:p>
            <a:pPr>
              <a:buFont typeface="Arial" pitchFamily="34" charset="0"/>
              <a:buChar char="•"/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7F824F1-1172-44B2-A741-70A7BCB17B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3651" y="2400480"/>
            <a:ext cx="1426588" cy="573074"/>
          </a:xfrm>
          <a:prstGeom prst="rect">
            <a:avLst/>
          </a:prstGeom>
        </p:spPr>
      </p:pic>
      <p:pic>
        <p:nvPicPr>
          <p:cNvPr id="1026" name="Picture 2" descr="Image result for hptn">
            <a:extLst>
              <a:ext uri="{FF2B5EF4-FFF2-40B4-BE49-F238E27FC236}">
                <a16:creationId xmlns:a16="http://schemas.microsoft.com/office/drawing/2014/main" id="{DB876A79-53F9-4232-B6D4-9086429715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9702" y="2154165"/>
            <a:ext cx="2464813" cy="998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mage result for hvtn">
            <a:extLst>
              <a:ext uri="{FF2B5EF4-FFF2-40B4-BE49-F238E27FC236}">
                <a16:creationId xmlns:a16="http://schemas.microsoft.com/office/drawing/2014/main" id="{23780DB6-51E1-4CA4-A95A-B6BD46231E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3024" y="2531169"/>
            <a:ext cx="1646126" cy="1035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CCB67DF-26A4-4225-9E4A-C7258D0A1D9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29288" y="4725795"/>
            <a:ext cx="6462712" cy="208630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31CBB2B-D784-4B3E-BAD0-A0793AF49CBD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9808" t="48386" r="25862" b="21474"/>
          <a:stretch/>
        </p:blipFill>
        <p:spPr>
          <a:xfrm>
            <a:off x="5884642" y="5944502"/>
            <a:ext cx="926088" cy="628815"/>
          </a:xfrm>
          <a:prstGeom prst="rect">
            <a:avLst/>
          </a:prstGeom>
        </p:spPr>
      </p:pic>
      <p:pic>
        <p:nvPicPr>
          <p:cNvPr id="1032" name="Picture 8" descr="Image result for robert wood johnson">
            <a:extLst>
              <a:ext uri="{FF2B5EF4-FFF2-40B4-BE49-F238E27FC236}">
                <a16:creationId xmlns:a16="http://schemas.microsoft.com/office/drawing/2014/main" id="{6E3F2728-BEF8-492F-AAF6-F64EA3C105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8876" y="3619142"/>
            <a:ext cx="3017073" cy="1106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Image result for sfdph population health division">
            <a:extLst>
              <a:ext uri="{FF2B5EF4-FFF2-40B4-BE49-F238E27FC236}">
                <a16:creationId xmlns:a16="http://schemas.microsoft.com/office/drawing/2014/main" id="{E5385A58-B314-47CD-869F-AF6E1C9788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4739" y="3507562"/>
            <a:ext cx="2739776" cy="1113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07C465E-4275-7B50-EBA3-1D0EAD7D23A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492531" y="1045840"/>
            <a:ext cx="1688738" cy="841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644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1F6710-E1C3-32F6-123B-9C68B7678E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A graph of a number of prescriptions&#10;&#10;Description automatically generated">
            <a:extLst>
              <a:ext uri="{FF2B5EF4-FFF2-40B4-BE49-F238E27FC236}">
                <a16:creationId xmlns:a16="http://schemas.microsoft.com/office/drawing/2014/main" id="{B31BDF91-4E8B-43CF-965D-3DF24F08EB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1727" y="629920"/>
            <a:ext cx="10308546" cy="6228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84881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11925D17-9F66-27A9-7DBC-F2A6FB6FBB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88951" cy="7364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5262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76FF85B-D225-F12B-FF86-188D408A1D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3" y="-32147"/>
            <a:ext cx="12188951" cy="685195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15FD297-A0BD-B600-EBFB-2C61EB896063}"/>
              </a:ext>
            </a:extLst>
          </p:cNvPr>
          <p:cNvSpPr txBox="1"/>
          <p:nvPr/>
        </p:nvSpPr>
        <p:spPr>
          <a:xfrm>
            <a:off x="10410093" y="3124199"/>
            <a:ext cx="1527662" cy="2031325"/>
          </a:xfrm>
          <a:prstGeom prst="rect">
            <a:avLst/>
          </a:prstGeom>
          <a:solidFill>
            <a:srgbClr val="FFFFCC"/>
          </a:solidFill>
          <a:ln>
            <a:solidFill>
              <a:schemeClr val="tx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2"/>
                </a:solidFill>
              </a:rPr>
              <a:t>32% of transgender women and 28% of transgender men without HIV used PrEP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1252FA3-6B1C-7DE0-104C-7AF168E2583F}"/>
              </a:ext>
            </a:extLst>
          </p:cNvPr>
          <p:cNvSpPr txBox="1"/>
          <p:nvPr/>
        </p:nvSpPr>
        <p:spPr>
          <a:xfrm>
            <a:off x="8027157" y="6429164"/>
            <a:ext cx="41633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b="1">
                <a:solidFill>
                  <a:schemeClr val="tx2"/>
                </a:solidFill>
              </a:rPr>
              <a:t>Reisner et al, LGBT Health 2021</a:t>
            </a:r>
          </a:p>
          <a:p>
            <a:pPr algn="r"/>
            <a:r>
              <a:rPr lang="en-US" sz="1000" b="1">
                <a:solidFill>
                  <a:schemeClr val="tx2"/>
                </a:solidFill>
              </a:rPr>
              <a:t>https://www.cdc.gov/hiv/group/gender/transgender/hiv-prevention.html</a:t>
            </a:r>
          </a:p>
        </p:txBody>
      </p:sp>
    </p:spTree>
    <p:extLst>
      <p:ext uri="{BB962C8B-B14F-4D97-AF65-F5344CB8AC3E}">
        <p14:creationId xmlns:p14="http://schemas.microsoft.com/office/powerpoint/2010/main" val="3750848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9972" y="1262944"/>
            <a:ext cx="10472827" cy="603956"/>
          </a:xfrm>
        </p:spPr>
        <p:txBody>
          <a:bodyPr/>
          <a:lstStyle/>
          <a:p>
            <a:r>
              <a:rPr lang="en-US" dirty="0"/>
              <a:t>The Promise of Oral PrEP Implementation Impact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0"/>
          </p:nvPr>
        </p:nvSpPr>
        <p:spPr>
          <a:xfrm>
            <a:off x="615143" y="2514600"/>
            <a:ext cx="9185074" cy="3790483"/>
          </a:xfrm>
        </p:spPr>
        <p:txBody>
          <a:bodyPr/>
          <a:lstStyle/>
          <a:p>
            <a:r>
              <a:rPr lang="en-US" dirty="0"/>
              <a:t>Single arm pragmatic implementation study of ~10,000 MSM</a:t>
            </a:r>
          </a:p>
          <a:p>
            <a:r>
              <a:rPr lang="en-US" dirty="0"/>
              <a:t>HIV incidence was 92% lower than would have been predicted w/o PrEP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0457" y="3627508"/>
            <a:ext cx="7714445" cy="28897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9543245" y="6332590"/>
            <a:ext cx="2550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Grulich</a:t>
            </a:r>
            <a:r>
              <a:rPr lang="en-US" dirty="0"/>
              <a:t> Lancet HIV 2021</a:t>
            </a:r>
          </a:p>
        </p:txBody>
      </p:sp>
    </p:spTree>
    <p:extLst>
      <p:ext uri="{BB962C8B-B14F-4D97-AF65-F5344CB8AC3E}">
        <p14:creationId xmlns:p14="http://schemas.microsoft.com/office/powerpoint/2010/main" val="31537154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ridge HIV Theme">
      <a:dk1>
        <a:srgbClr val="990000"/>
      </a:dk1>
      <a:lt1>
        <a:srgbClr val="FFFFFF"/>
      </a:lt1>
      <a:dk2>
        <a:srgbClr val="444444"/>
      </a:dk2>
      <a:lt2>
        <a:srgbClr val="999999"/>
      </a:lt2>
      <a:accent1>
        <a:srgbClr val="990000"/>
      </a:accent1>
      <a:accent2>
        <a:srgbClr val="999999"/>
      </a:accent2>
      <a:accent3>
        <a:srgbClr val="00A3DA"/>
      </a:accent3>
      <a:accent4>
        <a:srgbClr val="EEA341"/>
      </a:accent4>
      <a:accent5>
        <a:srgbClr val="A32381"/>
      </a:accent5>
      <a:accent6>
        <a:srgbClr val="CED665"/>
      </a:accent6>
      <a:hlink>
        <a:srgbClr val="990000"/>
      </a:hlink>
      <a:folHlink>
        <a:srgbClr val="9900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eme1">
  <a:themeElements>
    <a:clrScheme name="Custom 13">
      <a:dk1>
        <a:srgbClr val="0F56DC"/>
      </a:dk1>
      <a:lt1>
        <a:srgbClr val="FFC000"/>
      </a:lt1>
      <a:dk2>
        <a:srgbClr val="FFFFFF"/>
      </a:dk2>
      <a:lt2>
        <a:srgbClr val="FFFFFF"/>
      </a:lt2>
      <a:accent1>
        <a:srgbClr val="4983F2"/>
      </a:accent1>
      <a:accent2>
        <a:srgbClr val="007D57"/>
      </a:accent2>
      <a:accent3>
        <a:srgbClr val="9A3B26"/>
      </a:accent3>
      <a:accent4>
        <a:srgbClr val="7F7F7F"/>
      </a:accent4>
      <a:accent5>
        <a:srgbClr val="0F56DC"/>
      </a:accent5>
      <a:accent6>
        <a:srgbClr val="002060"/>
      </a:accent6>
      <a:hlink>
        <a:srgbClr val="0F56DC"/>
      </a:hlink>
      <a:folHlink>
        <a:srgbClr val="3077FF"/>
      </a:folHlink>
    </a:clrScheme>
    <a:fontScheme name="CDC Myriad Web Pro">
      <a:majorFont>
        <a:latin typeface="Myriad Web Pro"/>
        <a:ea typeface=""/>
        <a:cs typeface=""/>
      </a:majorFont>
      <a:minorFont>
        <a:latin typeface="Myriad Web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dirty="0" smtClean="0">
            <a:solidFill>
              <a:srgbClr val="000000"/>
            </a:solidFill>
            <a:latin typeface="Calibri" panose="020F050202020403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FDB275E8-7261-4A99-BA1A-4BD79DB00272}" vid="{94B8CB64-C6D1-43E7-8D29-4C7182201CB0}"/>
    </a:ext>
  </a:extLst>
</a:theme>
</file>

<file path=ppt/theme/theme3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Parcel">
  <a:themeElements>
    <a:clrScheme name="Parcel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4DB32801-28C0-48B0-8C1D-A9A58613615A}"/>
    </a:ext>
  </a:extLst>
</a:theme>
</file>

<file path=ppt/theme/theme5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9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solidFill>
            <a:srgbClr val="CC3300"/>
          </a:solidFill>
        </a:ln>
      </a:spPr>
      <a:bodyPr rtlCol="0" anchor="ctr"/>
      <a:lstStyle>
        <a:defPPr marL="0" marR="0" indent="0" algn="l" defTabSz="914400" rtl="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dirty="0" smtClean="0"/>
        </a:defPPr>
      </a:lstStyle>
      <a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2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18768</TotalTime>
  <Words>4331</Words>
  <Application>Microsoft Office PowerPoint</Application>
  <PresentationFormat>Widescreen</PresentationFormat>
  <Paragraphs>581</Paragraphs>
  <Slides>55</Slides>
  <Notes>15</Notes>
  <HiddenSlides>1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9</vt:i4>
      </vt:variant>
      <vt:variant>
        <vt:lpstr>Slide Titles</vt:lpstr>
      </vt:variant>
      <vt:variant>
        <vt:i4>55</vt:i4>
      </vt:variant>
    </vt:vector>
  </HeadingPairs>
  <TitlesOfParts>
    <vt:vector size="75" baseType="lpstr">
      <vt:lpstr>Aptos</vt:lpstr>
      <vt:lpstr>Arial</vt:lpstr>
      <vt:lpstr>Calibri</vt:lpstr>
      <vt:lpstr>Calibri Light</vt:lpstr>
      <vt:lpstr>Courier New</vt:lpstr>
      <vt:lpstr>Gill Sans MT</vt:lpstr>
      <vt:lpstr>Myriad Web Pro</vt:lpstr>
      <vt:lpstr>Nixie One</vt:lpstr>
      <vt:lpstr>Segoe UI</vt:lpstr>
      <vt:lpstr>Times New Roman</vt:lpstr>
      <vt:lpstr>Wingdings</vt:lpstr>
      <vt:lpstr>Office Theme</vt:lpstr>
      <vt:lpstr>Theme1</vt:lpstr>
      <vt:lpstr>6_Office Theme</vt:lpstr>
      <vt:lpstr>1_Parcel</vt:lpstr>
      <vt:lpstr>5_Office Theme</vt:lpstr>
      <vt:lpstr>9_Office Theme</vt:lpstr>
      <vt:lpstr>7_Office Theme</vt:lpstr>
      <vt:lpstr>1_Office Theme</vt:lpstr>
      <vt:lpstr>2_Office Theme</vt:lpstr>
      <vt:lpstr>Advancing HIV and STI Prevention And Equity Among US MSM and TGW</vt:lpstr>
      <vt:lpstr>Outline</vt:lpstr>
      <vt:lpstr>Disclosures</vt:lpstr>
      <vt:lpstr>How well (or poorly) are we doing?</vt:lpstr>
      <vt:lpstr>PowerPoint Presentation</vt:lpstr>
      <vt:lpstr>PowerPoint Presentation</vt:lpstr>
      <vt:lpstr>PowerPoint Presentation</vt:lpstr>
      <vt:lpstr>PowerPoint Presentation</vt:lpstr>
      <vt:lpstr>The Promise of Oral PrEP Implementation Impact</vt:lpstr>
      <vt:lpstr>Structural Barriers - PrEP Coverage and HIV Diagnoses</vt:lpstr>
      <vt:lpstr>PrEP Implementation Challenges in the US</vt:lpstr>
      <vt:lpstr>Lessons from slow Oral PrEP rollout in the US</vt:lpstr>
      <vt:lpstr>Disparities of PrEP uptake in priority populations in SF</vt:lpstr>
      <vt:lpstr>PowerPoint Presentation</vt:lpstr>
      <vt:lpstr>GTZ PrEP Committee</vt:lpstr>
      <vt:lpstr>Stay Study: PrEP Demonstration Project for Transgender People</vt:lpstr>
      <vt:lpstr>PowerPoint Presentation</vt:lpstr>
      <vt:lpstr>Unanticipated challenges with PrEP implementation</vt:lpstr>
      <vt:lpstr>Trans specific PrEP clinic Model</vt:lpstr>
      <vt:lpstr>Key Findings: Stay Study</vt:lpstr>
      <vt:lpstr>PowerPoint Presentation</vt:lpstr>
      <vt:lpstr>High interest in non-Daily PrEP among MSM</vt:lpstr>
      <vt:lpstr>CAB-LA is superior to TDF/FTC</vt:lpstr>
      <vt:lpstr>HPTN 083 Subgroup Analysis</vt:lpstr>
      <vt:lpstr>HIV Incidence and Efficacy among US Black MSM and TGW</vt:lpstr>
      <vt:lpstr>Clinical Considerations </vt:lpstr>
      <vt:lpstr>Coverage and Cost Considerations</vt:lpstr>
      <vt:lpstr>Developing a Regional Approach for Equitable     Implementation of Long-Acting Injectable     PrEP in the Bay Area</vt:lpstr>
      <vt:lpstr>PowerPoint Presentation</vt:lpstr>
      <vt:lpstr>PowerPoint Presentation</vt:lpstr>
      <vt:lpstr>BAYLAP findings</vt:lpstr>
      <vt:lpstr>BAYLAP Recommendations</vt:lpstr>
      <vt:lpstr>Example Provider Tools</vt:lpstr>
      <vt:lpstr>Universal PrEP Discussion Recommendation in US</vt:lpstr>
      <vt:lpstr>Providing Choice In PrEP – Lessons from Contraception</vt:lpstr>
      <vt:lpstr>PrEP Choice Dynamic HIV Prevention</vt:lpstr>
      <vt:lpstr>Are we doing better with STIs?</vt:lpstr>
      <vt:lpstr>PowerPoint Presentation</vt:lpstr>
      <vt:lpstr>Primary and Secondary Syphilis — Reported Cases by Sex and Sex of Sex Partners, United States, 2013–2022</vt:lpstr>
      <vt:lpstr>DoxyPEP study design and results</vt:lpstr>
      <vt:lpstr>Sustained reduction in STIs during OLE</vt:lpstr>
      <vt:lpstr>PowerPoint Presentation</vt:lpstr>
      <vt:lpstr>PowerPoint Presentation</vt:lpstr>
      <vt:lpstr>Doxy-PEP Uptake by Race/Ethnicity at  2 Sexual Health Clinics (SHC) and 1 HIV Care Clinic  San Francisco, Oct 2022 – Dec 2023</vt:lpstr>
      <vt:lpstr>Reduced STI Incidence among DoxyPEP Users</vt:lpstr>
      <vt:lpstr>Interrupted Time Series: STI Incidence Pre- Post-DoxyPEP</vt:lpstr>
      <vt:lpstr>Early analyses from SF suggest doxy-PEP is having an impact on citywide CT and early syphilis rates (not GC)</vt:lpstr>
      <vt:lpstr>CDC DoxyPEP Guidelines (6/6/2024)</vt:lpstr>
      <vt:lpstr>Drug-Resistant Gonorrhea is a CDC “Urgent Threat”</vt:lpstr>
      <vt:lpstr>PowerPoint Presentation</vt:lpstr>
      <vt:lpstr>Why Outer Membrane Vesicle (OMV) vaccines?</vt:lpstr>
      <vt:lpstr>Meningococcal Vaccine Against Gonococcal Infection (MAGI) Study</vt:lpstr>
      <vt:lpstr>Meningococcal Vaccine Against Gonococcal Infection (MAGI) Study</vt:lpstr>
      <vt:lpstr>Conclusions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Bridge HIV</dc:creator>
  <cp:lastModifiedBy>Scott, Hyman (DPH)</cp:lastModifiedBy>
  <cp:revision>281</cp:revision>
  <dcterms:created xsi:type="dcterms:W3CDTF">2018-08-06T18:41:55Z</dcterms:created>
  <dcterms:modified xsi:type="dcterms:W3CDTF">2024-06-13T22:31:09Z</dcterms:modified>
</cp:coreProperties>
</file>