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256" r:id="rId3"/>
    <p:sldId id="2147376706" r:id="rId4"/>
    <p:sldId id="257" r:id="rId5"/>
    <p:sldId id="2147376714" r:id="rId6"/>
    <p:sldId id="2147376689" r:id="rId7"/>
    <p:sldId id="2147376715" r:id="rId8"/>
    <p:sldId id="258" r:id="rId9"/>
    <p:sldId id="259" r:id="rId10"/>
    <p:sldId id="260" r:id="rId11"/>
    <p:sldId id="261" r:id="rId12"/>
    <p:sldId id="263" r:id="rId13"/>
    <p:sldId id="265" r:id="rId14"/>
    <p:sldId id="266" r:id="rId15"/>
    <p:sldId id="269" r:id="rId16"/>
    <p:sldId id="270" r:id="rId17"/>
    <p:sldId id="278" r:id="rId18"/>
    <p:sldId id="280" r:id="rId19"/>
    <p:sldId id="283" r:id="rId20"/>
    <p:sldId id="284" r:id="rId21"/>
    <p:sldId id="2147376722" r:id="rId22"/>
    <p:sldId id="307" r:id="rId23"/>
    <p:sldId id="306" r:id="rId24"/>
    <p:sldId id="2147376704" r:id="rId25"/>
    <p:sldId id="298" r:id="rId26"/>
    <p:sldId id="2147376721" r:id="rId27"/>
    <p:sldId id="2147376695" r:id="rId28"/>
    <p:sldId id="2147376693" r:id="rId29"/>
    <p:sldId id="2147376679" r:id="rId30"/>
    <p:sldId id="2147376676" r:id="rId31"/>
    <p:sldId id="2147376694" r:id="rId32"/>
    <p:sldId id="2147376719" r:id="rId33"/>
    <p:sldId id="2147376707" r:id="rId34"/>
    <p:sldId id="2147376717" r:id="rId35"/>
    <p:sldId id="2147376718" r:id="rId36"/>
    <p:sldId id="2141412115" r:id="rId37"/>
    <p:sldId id="2147376682" r:id="rId38"/>
    <p:sldId id="289" r:id="rId39"/>
    <p:sldId id="287" r:id="rId40"/>
    <p:sldId id="2147376708" r:id="rId41"/>
    <p:sldId id="292" r:id="rId42"/>
    <p:sldId id="295" r:id="rId43"/>
    <p:sldId id="2147376697" r:id="rId44"/>
    <p:sldId id="2147376687" r:id="rId45"/>
    <p:sldId id="2147376660" r:id="rId46"/>
    <p:sldId id="2147376699" r:id="rId47"/>
    <p:sldId id="2147376701" r:id="rId48"/>
    <p:sldId id="2147376712" r:id="rId49"/>
    <p:sldId id="2147376713" r:id="rId50"/>
    <p:sldId id="214737672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4D1"/>
    <a:srgbClr val="4472C4"/>
    <a:srgbClr val="1300FF"/>
    <a:srgbClr val="ADB9CA"/>
    <a:srgbClr val="9C1E18"/>
    <a:srgbClr val="E79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5958"/>
  </p:normalViewPr>
  <p:slideViewPr>
    <p:cSldViewPr snapToGrid="0">
      <p:cViewPr varScale="1">
        <p:scale>
          <a:sx n="106" d="100"/>
          <a:sy n="106" d="100"/>
        </p:scale>
        <p:origin x="584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65215-D608-304C-855C-EF4EC4256644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55003-5362-9B4C-8DC2-03D9D71E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9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8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2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2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4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5003-5362-9B4C-8DC2-03D9D71E19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B377-857A-4BFE-B2BF-24EC8AEE3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02838-8BB2-4210-B119-0769931DA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DCFAB-BC4F-4887-87BE-6C8D0C37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8F96524-2A0F-458C-B32D-03776CF12EE3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9B251-EA95-4908-98EF-22CFF9F6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CBA30-AF9A-4B9B-8A3D-D38E92EE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F59F0B56-6EEA-47ED-BFF4-2225ADD05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0E3B-2B2F-4AC7-BA81-38698748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2F66C-378F-4B43-8D22-32B73A098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8E12E-46F2-4988-989E-2793106A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6524-2A0F-458C-B32D-03776CF12EE3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399D4-DFB3-4BDB-8D23-BCD436A1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9AFED-AF4D-4189-84BF-1ED1E0CF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0B56-6EEA-47ED-BFF4-2225ADD0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B6BC7-FA85-4515-A0DC-6F27AF4AA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04503-06E2-44B5-A57E-BBCE72A0E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058E1-FE2E-4D2B-A856-3949A749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6524-2A0F-458C-B32D-03776CF12EE3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77CC9-94C3-46AD-B0C1-9C7EA10D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66105-5A4F-4397-85ED-1C0FDE3A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0B56-6EEA-47ED-BFF4-2225ADD0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9" y="1033712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459" y="1953420"/>
            <a:ext cx="10515163" cy="2986087"/>
          </a:xfrm>
          <a:prstGeom prst="rect">
            <a:avLst/>
          </a:prstGeom>
        </p:spPr>
        <p:txBody>
          <a:bodyPr/>
          <a:lstStyle>
            <a:lvl1pPr marL="685800" indent="-341313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1313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45" indent="-347477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52" indent="-347477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199">
                <a:latin typeface="+mn-lt"/>
              </a:defRPr>
            </a:lvl4pPr>
            <a:lvl5pPr marL="1828831" indent="-347477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199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4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43B1-01E5-D847-B965-FC264A9E1869}" type="datetime4">
              <a:rPr lang="en-US" smtClean="0"/>
              <a:t>January 8,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1764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9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7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0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61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971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774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83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C817-76EE-4A65-88DF-5A2ECF41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C8A52-D4F7-48BE-AF4E-541017B62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C4DEE-E52C-4BE1-ABBD-B6C99002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8F96524-2A0F-458C-B32D-03776CF12EE3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B503A-F469-4CE8-932B-CEEB3D75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459A-DDEC-429A-93CA-9A3A654B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F59F0B56-6EEA-47ED-BFF4-2225ADD05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2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70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8452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010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036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261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RAIR 125th Powerpoint Template v.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3150"/>
            <a:ext cx="12192000" cy="33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54D6-6B94-4B1D-B059-47B97417F8B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BC17BC5-34C9-02A4-8B50-D7F6F54E4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" y="6606916"/>
            <a:ext cx="933452" cy="2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AIR 125th Powerpoint Template v.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3150"/>
            <a:ext cx="12192000" cy="33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54D6-6B94-4B1D-B059-47B97417F8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785806C-21FA-6A1C-1C78-D2250367D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" y="6606916"/>
            <a:ext cx="933452" cy="2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7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DDB-0E9A-4C15-8AA8-4C709D82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74F14-98D5-4D6A-8214-667C3C734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5FB5-45DA-4A10-A9B9-B8C41AF3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8F96524-2A0F-458C-B32D-03776CF12EE3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D54D9-6625-4A3B-8BA6-28635D25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05C93-9053-468A-A793-87D815FE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F59F0B56-6EEA-47ED-BFF4-2225ADD05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0011-8F0B-4471-A300-F1039A73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D600-BD01-4709-864D-4289C903F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F2933-E3F3-4893-8B17-5B6D038F8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181C7-9716-43FB-B2A8-EE69CDFB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8F96524-2A0F-458C-B32D-03776CF12EE3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49B03-426C-40AF-B771-173B91A7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50C2D-3AD8-4A2E-89BE-0F945C63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F59F0B56-6EEA-47ED-BFF4-2225ADD05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A04A-86F7-4190-9AA4-5D19E6C0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9495E-B843-4B36-B627-9D2B57FA9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BB55F-D3A3-48DE-BF76-5BF8AF584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F7425-FC8E-43E7-8D7D-F4BB3E01C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4B710-180C-48BF-9296-DFD889DDE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D02A8-966D-4E90-9A18-0FAF60C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8F96524-2A0F-458C-B32D-03776CF12EE3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EF7C6-5ABE-4527-AA72-F133BAB5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776C9-72CD-4616-8A80-0DC6BADC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F59F0B56-6EEA-47ED-BFF4-2225ADD05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8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F64E-8AFB-43B0-94D4-66A765D0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DEC93-91C1-437C-80D7-2422184B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8F96524-2A0F-458C-B32D-03776CF12EE3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8A9E4-F6F9-48F4-A551-F1710719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51E31-D2AC-4031-B24E-08FAF858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F59F0B56-6EEA-47ED-BFF4-2225ADD05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6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AE1FCE-E754-4E85-B8CD-19EA4C5D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8F96524-2A0F-458C-B32D-03776CF12EE3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6BFF3-BBB5-4FA2-BDB4-A7B22AF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60D9B-6846-42B0-9812-AA4A1843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F59F0B56-6EEA-47ED-BFF4-2225ADD05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1BE1-7C7C-4EDD-B0C2-1E06C8CA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BF51-0BD6-46B7-B440-459814AD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AF3B0-377A-4856-91C3-F2DCF8811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4CF23-99CC-4CB6-B366-5971637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6524-2A0F-458C-B32D-03776CF12EE3}" type="datetimeFigureOut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8DCC8-D9EB-4FBE-9418-4C2B4363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49728-1993-412B-8327-13797365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0B56-6EEA-47ED-BFF4-2225ADD0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4967-7DD1-4294-9A6C-216E0BFC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85814-D7FB-45F0-9A3F-84A841D9B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AA438-4830-4B5F-A210-DC3FC8D80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4BFC2-D105-4C3D-A1A5-88ABF663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6524-2A0F-458C-B32D-03776CF12EE3}" type="datetimeFigureOut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23057-20EE-4064-B5E2-B0CB01C4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1CCC6-813E-42CA-9C7A-C67ADE11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0B56-6EEA-47ED-BFF4-2225ADD0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140C4-9857-4357-A10D-22844D1A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7355-8956-4B30-BD12-072849BB0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6D04-1FBD-4B48-80CF-3F3397111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6524-2A0F-458C-B32D-03776CF12EE3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376B-0DAC-455A-AE05-836691023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A6DB9-F88E-41B6-B197-BC9A48A3F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0B56-6EEA-47ED-BFF4-2225ADD05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gif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9021-8006-4DC3-BCF6-91E0BAC76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207" y="1209071"/>
            <a:ext cx="8541584" cy="16401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The Ethics and Practice of Analytical HIV Treatment Interruption in the Context of HIV Prevention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74A5-4457-4A66-A315-F5FF209D2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9899" y="4288151"/>
            <a:ext cx="7073899" cy="247788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>
              <a:spcBef>
                <a:spcPts val="600"/>
              </a:spcBef>
            </a:pPr>
            <a:r>
              <a:rPr lang="en-US" dirty="0"/>
              <a:t>Kathryn Stephenson, MD, MPH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Center for Virology and Vaccine Research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Beth Israel Deaconess Medical Center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Harvard Medical School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3C49E-EFE7-44AF-8412-571E9CFB8933}"/>
              </a:ext>
            </a:extLst>
          </p:cNvPr>
          <p:cNvSpPr txBox="1"/>
          <p:nvPr/>
        </p:nvSpPr>
        <p:spPr>
          <a:xfrm>
            <a:off x="2421874" y="3615657"/>
            <a:ext cx="7348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January 9, 2025</a:t>
            </a:r>
          </a:p>
        </p:txBody>
      </p:sp>
      <p:pic>
        <p:nvPicPr>
          <p:cNvPr id="4" name="Picture 2" descr="Center for Virology and Vaccine Research (CVVR)">
            <a:extLst>
              <a:ext uri="{FF2B5EF4-FFF2-40B4-BE49-F238E27FC236}">
                <a16:creationId xmlns:a16="http://schemas.microsoft.com/office/drawing/2014/main" id="{98C9F010-B941-AC74-F3EB-E0DD300B4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9562" y="4782171"/>
            <a:ext cx="10736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C96C-BA95-42E8-B628-96AE858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Study Results – OIs and All Cause Mortality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79DEE-3C6E-416D-9857-5ABEF78CD385}"/>
              </a:ext>
            </a:extLst>
          </p:cNvPr>
          <p:cNvSpPr txBox="1"/>
          <p:nvPr/>
        </p:nvSpPr>
        <p:spPr>
          <a:xfrm>
            <a:off x="9128812" y="632359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El-Sadr </a:t>
            </a:r>
            <a:r>
              <a:rPr lang="en-US" b="1" dirty="0"/>
              <a:t>NEJM</a:t>
            </a:r>
            <a:r>
              <a:rPr lang="en-US" dirty="0"/>
              <a:t> 2006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3E8713-891F-59EF-B5AD-4D2ACBA455E8}"/>
              </a:ext>
            </a:extLst>
          </p:cNvPr>
          <p:cNvGrpSpPr>
            <a:grpSpLocks noChangeAspect="1"/>
          </p:cNvGrpSpPr>
          <p:nvPr/>
        </p:nvGrpSpPr>
        <p:grpSpPr>
          <a:xfrm>
            <a:off x="2430780" y="1690688"/>
            <a:ext cx="7330440" cy="4174509"/>
            <a:chOff x="2209800" y="1690688"/>
            <a:chExt cx="7772400" cy="44261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7B5EA0-BE47-7AB5-8F28-BB78E2F21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3549" y="1702081"/>
              <a:ext cx="7758651" cy="44148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E4BA9-92D5-BA28-0D7B-63226DFAB69F}"/>
                </a:ext>
              </a:extLst>
            </p:cNvPr>
            <p:cNvSpPr/>
            <p:nvPr/>
          </p:nvSpPr>
          <p:spPr>
            <a:xfrm>
              <a:off x="2209800" y="1690688"/>
              <a:ext cx="7772400" cy="4426195"/>
            </a:xfrm>
            <a:prstGeom prst="rect">
              <a:avLst/>
            </a:prstGeom>
            <a:noFill/>
            <a:ln>
              <a:solidFill>
                <a:srgbClr val="AAC4D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497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0956-A659-40D4-80AA-56A0F2B5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Analysis of SMART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5801-0084-4DFB-A0C8-70874E58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serious adverse events occurred when CD4+ counts &lt;300 cells/mm</a:t>
            </a:r>
            <a:r>
              <a:rPr lang="en-US" baseline="30000" dirty="0"/>
              <a:t>3</a:t>
            </a:r>
          </a:p>
          <a:p>
            <a:r>
              <a:rPr lang="en-US" dirty="0"/>
              <a:t>Data was re-analyzed using stricter criteria:</a:t>
            </a:r>
          </a:p>
          <a:p>
            <a:pPr lvl="1"/>
            <a:r>
              <a:rPr lang="en-US" dirty="0"/>
              <a:t>Limit to 16 weeks of treatment interruption</a:t>
            </a:r>
          </a:p>
          <a:p>
            <a:pPr lvl="1"/>
            <a:r>
              <a:rPr lang="en-US" dirty="0"/>
              <a:t>Include only participants with CD4+ counts &gt;400 cells/mm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Exclude participants with hepatitis B, hepatitis C or diabetes at study entry</a:t>
            </a:r>
          </a:p>
          <a:p>
            <a:pPr lvl="1"/>
            <a:r>
              <a:rPr lang="en-US" dirty="0"/>
              <a:t>ART re-initiation at CD4+ count of 350 cells/mm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In this analysis:</a:t>
            </a:r>
          </a:p>
          <a:p>
            <a:pPr lvl="1"/>
            <a:r>
              <a:rPr lang="en-US" dirty="0"/>
              <a:t>No difference in AIDS-related or non-AIDS-related events</a:t>
            </a:r>
          </a:p>
          <a:p>
            <a:pPr lvl="1"/>
            <a:r>
              <a:rPr lang="en-US" dirty="0"/>
              <a:t>No deaths or renal/hepatic events in either group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130A9-5BF1-4BE1-8303-D999285E5032}"/>
              </a:ext>
            </a:extLst>
          </p:cNvPr>
          <p:cNvSpPr txBox="1"/>
          <p:nvPr/>
        </p:nvSpPr>
        <p:spPr>
          <a:xfrm>
            <a:off x="9128812" y="6323598"/>
            <a:ext cx="26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Routy</a:t>
            </a:r>
            <a:r>
              <a:rPr lang="en-US" dirty="0"/>
              <a:t> </a:t>
            </a:r>
            <a:r>
              <a:rPr lang="en-US" b="1" dirty="0"/>
              <a:t>J Med </a:t>
            </a:r>
            <a:r>
              <a:rPr lang="en-US" b="1" dirty="0" err="1"/>
              <a:t>Virol</a:t>
            </a:r>
            <a:r>
              <a:rPr lang="en-US" b="1" dirty="0"/>
              <a:t> </a:t>
            </a:r>
            <a:r>
              <a:rPr lang="en-US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08581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 Consensus Meeting in Boston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Hosted at </a:t>
            </a:r>
            <a:r>
              <a:rPr lang="en-US" dirty="0" err="1"/>
              <a:t>Ragon</a:t>
            </a:r>
            <a:r>
              <a:rPr lang="en-US" dirty="0"/>
              <a:t> Institute of MGH, MIT and Harvard</a:t>
            </a:r>
          </a:p>
          <a:p>
            <a:r>
              <a:rPr lang="en-US" dirty="0"/>
              <a:t>41 experts on HIV research, and reps from US FDA, NIH and industry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08291" y="63119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Julg</a:t>
            </a:r>
            <a:r>
              <a:rPr lang="en-US" dirty="0"/>
              <a:t> </a:t>
            </a:r>
            <a:r>
              <a:rPr lang="en-US" b="1" dirty="0"/>
              <a:t>Lancet HIV</a:t>
            </a:r>
            <a:r>
              <a:rPr lang="en-US" b="1" i="1" dirty="0"/>
              <a:t> </a:t>
            </a:r>
            <a:r>
              <a:rPr lang="en-US" dirty="0"/>
              <a:t>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BDAC9-9E71-CB46-7DEB-AEBBF097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70" y="3138170"/>
            <a:ext cx="7772400" cy="2618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399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an ATI appropriate?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risk is adequately understood by the participant</a:t>
            </a:r>
          </a:p>
          <a:p>
            <a:r>
              <a:rPr lang="en-US" dirty="0"/>
              <a:t>If the study design will answer a scientific question that could not be solved otherwise or can be solved more efficiently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87D09-1831-4C00-B88E-8E3B021FE81C}"/>
              </a:ext>
            </a:extLst>
          </p:cNvPr>
          <p:cNvSpPr txBox="1"/>
          <p:nvPr/>
        </p:nvSpPr>
        <p:spPr>
          <a:xfrm>
            <a:off x="8608291" y="63119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Julg</a:t>
            </a:r>
            <a:r>
              <a:rPr lang="en-US" dirty="0"/>
              <a:t> </a:t>
            </a:r>
            <a:r>
              <a:rPr lang="en-US" b="1" dirty="0"/>
              <a:t>Lancet HIV</a:t>
            </a:r>
            <a:r>
              <a:rPr lang="en-US" b="1" i="1" dirty="0"/>
              <a:t> </a:t>
            </a:r>
            <a:r>
              <a:rPr lang="en-US" dirty="0"/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DBF57-5B2E-1DC7-0991-63AEAA28AB3E}"/>
              </a:ext>
            </a:extLst>
          </p:cNvPr>
          <p:cNvSpPr txBox="1"/>
          <p:nvPr/>
        </p:nvSpPr>
        <p:spPr>
          <a:xfrm>
            <a:off x="1621824" y="3729681"/>
            <a:ext cx="9242853" cy="1569660"/>
          </a:xfrm>
          <a:prstGeom prst="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“The responsibility is on the investigators to show, before the ATI, that a strong scientific rationale exists for why the intervention might conceivably affect time-to-rebound, post-interruption setpoint, or other meaningful biological or clinical endpoints.”</a:t>
            </a:r>
          </a:p>
        </p:txBody>
      </p:sp>
    </p:spTree>
    <p:extLst>
      <p:ext uri="{BB962C8B-B14F-4D97-AF65-F5344CB8AC3E}">
        <p14:creationId xmlns:p14="http://schemas.microsoft.com/office/powerpoint/2010/main" val="360802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0E8FE4-22B4-4BAA-AFE6-4845AF8B8A49}"/>
              </a:ext>
            </a:extLst>
          </p:cNvPr>
          <p:cNvSpPr txBox="1"/>
          <p:nvPr/>
        </p:nvSpPr>
        <p:spPr>
          <a:xfrm>
            <a:off x="385758" y="633158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Julg</a:t>
            </a:r>
            <a:r>
              <a:rPr lang="en-US" dirty="0"/>
              <a:t> </a:t>
            </a:r>
            <a:r>
              <a:rPr lang="en-US" b="1" dirty="0"/>
              <a:t>Lancet HIV</a:t>
            </a:r>
            <a:r>
              <a:rPr lang="en-US" b="1" i="1" dirty="0"/>
              <a:t> </a:t>
            </a:r>
            <a:r>
              <a:rPr lang="en-US" dirty="0"/>
              <a:t>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FBBB3D-4BD6-8644-6583-9CB8EB59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8" y="441517"/>
            <a:ext cx="4406900" cy="431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FC61BB5-BB9E-7878-F487-442C36C419BD}"/>
              </a:ext>
            </a:extLst>
          </p:cNvPr>
          <p:cNvGrpSpPr>
            <a:grpSpLocks noChangeAspect="1"/>
          </p:cNvGrpSpPr>
          <p:nvPr/>
        </p:nvGrpSpPr>
        <p:grpSpPr>
          <a:xfrm>
            <a:off x="385758" y="1260227"/>
            <a:ext cx="6964683" cy="4442608"/>
            <a:chOff x="385758" y="1331175"/>
            <a:chExt cx="7853222" cy="50093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14811F-14D7-C0DD-213B-FFD819B7A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758" y="1331175"/>
              <a:ext cx="6563682" cy="146198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E55A1A-545D-58D5-F593-310F4A4A5281}"/>
                </a:ext>
              </a:extLst>
            </p:cNvPr>
            <p:cNvGrpSpPr/>
            <p:nvPr/>
          </p:nvGrpSpPr>
          <p:grpSpPr>
            <a:xfrm>
              <a:off x="400570" y="2852812"/>
              <a:ext cx="7838410" cy="3487749"/>
              <a:chOff x="400570" y="2852812"/>
              <a:chExt cx="7838410" cy="348774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5001712-763D-84D5-C678-528F8DA001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00570" y="2852812"/>
                <a:ext cx="7838410" cy="3459088"/>
                <a:chOff x="341744" y="2535382"/>
                <a:chExt cx="5047057" cy="222726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41746" y="2535382"/>
                  <a:ext cx="5047055" cy="845128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BD99660-E55C-C482-F4FD-3B59B86BB4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42759" y="3338948"/>
                  <a:ext cx="5024967" cy="411832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31D4141D-0A04-29EF-6D04-77051F9204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41744" y="3737411"/>
                  <a:ext cx="5025982" cy="1025236"/>
                </a:xfrm>
                <a:prstGeom prst="rect">
                  <a:avLst/>
                </a:prstGeom>
              </p:spPr>
            </p:pic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600014-E742-30D5-084A-7583BFFF0540}"/>
                  </a:ext>
                </a:extLst>
              </p:cNvPr>
              <p:cNvSpPr/>
              <p:nvPr/>
            </p:nvSpPr>
            <p:spPr>
              <a:xfrm>
                <a:off x="400570" y="5971895"/>
                <a:ext cx="7804102" cy="36866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126E12-82CB-7CF6-8B04-511194F5802F}"/>
              </a:ext>
            </a:extLst>
          </p:cNvPr>
          <p:cNvGrpSpPr>
            <a:grpSpLocks noChangeAspect="1"/>
          </p:cNvGrpSpPr>
          <p:nvPr/>
        </p:nvGrpSpPr>
        <p:grpSpPr>
          <a:xfrm>
            <a:off x="3735977" y="1029357"/>
            <a:ext cx="7861260" cy="5302230"/>
            <a:chOff x="3100470" y="-1142040"/>
            <a:chExt cx="9235424" cy="6229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0470" y="-1142040"/>
              <a:ext cx="9235424" cy="62290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51A709-AECC-5BD4-EB3F-D4B387144A10}"/>
                </a:ext>
              </a:extLst>
            </p:cNvPr>
            <p:cNvSpPr/>
            <p:nvPr/>
          </p:nvSpPr>
          <p:spPr>
            <a:xfrm>
              <a:off x="3100470" y="3004456"/>
              <a:ext cx="9235424" cy="7519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1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Justification for Use of Placebo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If a placebo group is necessary for the findings of a study to be properly interpreted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Power calculations and sample size requirements are required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Strictly defined outcome, e.g., time to rebound or viral setpoint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062A7-B85C-7783-215F-8FBD6D4A0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097" y="4187547"/>
            <a:ext cx="6656994" cy="138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E4471E-BE6C-21BA-6959-CB3C9507C1F5}"/>
              </a:ext>
            </a:extLst>
          </p:cNvPr>
          <p:cNvSpPr txBox="1"/>
          <p:nvPr/>
        </p:nvSpPr>
        <p:spPr>
          <a:xfrm>
            <a:off x="7405205" y="5707635"/>
            <a:ext cx="332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Magalhaes </a:t>
            </a:r>
            <a:r>
              <a:rPr lang="en-US" b="1" dirty="0"/>
              <a:t>J Virus </a:t>
            </a:r>
            <a:r>
              <a:rPr lang="en-US" b="1" dirty="0" err="1"/>
              <a:t>Erad</a:t>
            </a:r>
            <a:r>
              <a:rPr lang="en-US" b="1" dirty="0"/>
              <a:t> </a:t>
            </a:r>
            <a:r>
              <a:rPr lang="en-US" dirty="0"/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0E469-EF6B-C1EC-334A-0E119AF6797E}"/>
              </a:ext>
            </a:extLst>
          </p:cNvPr>
          <p:cNvSpPr txBox="1"/>
          <p:nvPr/>
        </p:nvSpPr>
        <p:spPr>
          <a:xfrm>
            <a:off x="8150150" y="3394368"/>
            <a:ext cx="251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Julg</a:t>
            </a:r>
            <a:r>
              <a:rPr lang="en-US" dirty="0"/>
              <a:t> </a:t>
            </a:r>
            <a:r>
              <a:rPr lang="en-US" b="1" dirty="0"/>
              <a:t>Lancet HIV</a:t>
            </a:r>
            <a:r>
              <a:rPr lang="en-US" b="1" i="1" dirty="0"/>
              <a:t>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11074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1111-5957-A618-9D72-7BAF57BF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of Safety of ATI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1C85-6CF8-3C6A-2591-79605F557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ym typeface="Wingdings" pitchFamily="2" charset="2"/>
              </a:rPr>
              <a:t>22 studies with differences in design, sample size, target group, follow up</a:t>
            </a:r>
          </a:p>
          <a:p>
            <a:pPr>
              <a:lnSpc>
                <a:spcPct val="100000"/>
              </a:lnSpc>
            </a:pPr>
            <a:r>
              <a:rPr lang="en-US" dirty="0"/>
              <a:t>Pooled proportion of adverse events during ATIs was 3% (95% CI, 0%-7%)</a:t>
            </a:r>
          </a:p>
          <a:p>
            <a:pPr>
              <a:lnSpc>
                <a:spcPct val="100000"/>
              </a:lnSpc>
            </a:pPr>
            <a:r>
              <a:rPr lang="en-US" dirty="0"/>
              <a:t>AE rate was highest in patients with lower CD4 counts</a:t>
            </a:r>
          </a:p>
          <a:p>
            <a:pPr>
              <a:lnSpc>
                <a:spcPct val="100000"/>
              </a:lnSpc>
            </a:pPr>
            <a:r>
              <a:rPr lang="en-US" dirty="0"/>
              <a:t>8 studies reported new viral resistance mutations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Almost exclusively during long ATI duration and wide follow up interval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Could not say if associated with NNRTI use (no data)</a:t>
            </a:r>
          </a:p>
          <a:p>
            <a:pPr>
              <a:lnSpc>
                <a:spcPct val="100000"/>
              </a:lnSpc>
            </a:pPr>
            <a:r>
              <a:rPr lang="en-US" dirty="0"/>
              <a:t>Disease progression occurred only in studies with long ATI duration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Significantly associated with baseline CD4 levels</a:t>
            </a:r>
          </a:p>
          <a:p>
            <a:pPr>
              <a:lnSpc>
                <a:spcPct val="100000"/>
              </a:lnSpc>
            </a:pPr>
            <a:r>
              <a:rPr lang="en-US" dirty="0"/>
              <a:t>There were no reported cases of HIV transmission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9B0A4-8E6C-5ACB-BD0B-40A0819AB2BE}"/>
              </a:ext>
            </a:extLst>
          </p:cNvPr>
          <p:cNvSpPr txBox="1"/>
          <p:nvPr/>
        </p:nvSpPr>
        <p:spPr>
          <a:xfrm>
            <a:off x="7204365" y="612723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Stecher</a:t>
            </a:r>
            <a:r>
              <a:rPr lang="en-US" dirty="0"/>
              <a:t> </a:t>
            </a:r>
            <a:r>
              <a:rPr lang="en-US" b="1" dirty="0"/>
              <a:t>Clin Infect Dis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5033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4341A-7A32-C325-613D-6118E53A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by Frequency of Follow 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A84B8-F34A-0256-B8DD-A6F845C9A5FD}"/>
              </a:ext>
            </a:extLst>
          </p:cNvPr>
          <p:cNvSpPr txBox="1"/>
          <p:nvPr/>
        </p:nvSpPr>
        <p:spPr>
          <a:xfrm>
            <a:off x="7995935" y="6263712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Stecher</a:t>
            </a:r>
            <a:r>
              <a:rPr lang="en-US" dirty="0"/>
              <a:t> </a:t>
            </a:r>
            <a:r>
              <a:rPr lang="en-US" b="1" dirty="0"/>
              <a:t>Clin Infect Dis </a:t>
            </a:r>
            <a:r>
              <a:rPr lang="en-US" dirty="0"/>
              <a:t>2020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54D03F-D03C-8E8F-C312-7A86B45FFDBD}"/>
              </a:ext>
            </a:extLst>
          </p:cNvPr>
          <p:cNvGrpSpPr/>
          <p:nvPr/>
        </p:nvGrpSpPr>
        <p:grpSpPr>
          <a:xfrm>
            <a:off x="692720" y="1742304"/>
            <a:ext cx="4904891" cy="3830594"/>
            <a:chOff x="692720" y="1742304"/>
            <a:chExt cx="4904891" cy="383059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744570-5C3E-8354-0113-173838028C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2720" y="1803572"/>
              <a:ext cx="4781687" cy="3600941"/>
              <a:chOff x="597185" y="1801509"/>
              <a:chExt cx="5255622" cy="395784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000A99-ECB8-CE6B-FB02-DF4DFB3CFA68}"/>
                  </a:ext>
                </a:extLst>
              </p:cNvPr>
              <p:cNvSpPr txBox="1"/>
              <p:nvPr/>
            </p:nvSpPr>
            <p:spPr>
              <a:xfrm>
                <a:off x="791570" y="1801509"/>
                <a:ext cx="3371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Narrow Follow Up (&lt;14 Days)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14A8B05-DF29-F68E-BC20-E77B19DC46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185" y="2280129"/>
                <a:ext cx="5255622" cy="3479227"/>
                <a:chOff x="597185" y="2280129"/>
                <a:chExt cx="5255622" cy="347922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2E1A0D6-7401-EBEC-C86E-B32A7035B1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97185" y="2280129"/>
                  <a:ext cx="5255622" cy="3479227"/>
                  <a:chOff x="378820" y="2430250"/>
                  <a:chExt cx="4302363" cy="2848168"/>
                </a:xfrm>
              </p:grpSpPr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16904842-6EA2-F24E-7BE4-DB36DC58DD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78820" y="2430250"/>
                    <a:ext cx="2623687" cy="2825824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AD88EA28-6EC7-3D5B-A6D0-C9C7C3BF94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002507" y="2432525"/>
                    <a:ext cx="1678676" cy="284589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3C118EF-6D51-A5CB-1EF6-190F1A11561B}"/>
                    </a:ext>
                  </a:extLst>
                </p:cNvPr>
                <p:cNvSpPr/>
                <p:nvPr/>
              </p:nvSpPr>
              <p:spPr>
                <a:xfrm>
                  <a:off x="3070746" y="2333771"/>
                  <a:ext cx="764275" cy="338464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4183D9-C909-4CE2-0F8F-4CE702F8FC72}"/>
                </a:ext>
              </a:extLst>
            </p:cNvPr>
            <p:cNvSpPr/>
            <p:nvPr/>
          </p:nvSpPr>
          <p:spPr>
            <a:xfrm>
              <a:off x="766119" y="1742304"/>
              <a:ext cx="4831492" cy="38305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A64F2F-DDCC-C85F-6698-71DD195D8404}"/>
              </a:ext>
            </a:extLst>
          </p:cNvPr>
          <p:cNvGrpSpPr/>
          <p:nvPr/>
        </p:nvGrpSpPr>
        <p:grpSpPr>
          <a:xfrm>
            <a:off x="5961135" y="1734065"/>
            <a:ext cx="4963286" cy="4209535"/>
            <a:chOff x="5961135" y="1734065"/>
            <a:chExt cx="4963286" cy="42095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D5F0FA-B19E-A916-70DE-C4F40E36E7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135" y="1802795"/>
              <a:ext cx="4963286" cy="4107976"/>
              <a:chOff x="6295504" y="1803778"/>
              <a:chExt cx="5455219" cy="45151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A3D664-CB5D-BB1D-EEC7-FFD409B944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95504" y="2056167"/>
                <a:ext cx="5455219" cy="4262747"/>
                <a:chOff x="5517581" y="1824156"/>
                <a:chExt cx="4465757" cy="3489574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78DC9C9F-9879-EEAC-B786-648C7EC21A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585157" y="2443897"/>
                  <a:ext cx="2426079" cy="2869833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40DC6890-A026-1F50-CE0F-61D82A0FE1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779224" y="2432524"/>
                  <a:ext cx="2204114" cy="2825344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EF55594-05DE-8859-2425-0597829D1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17581" y="1824156"/>
                  <a:ext cx="4432300" cy="69850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518BCC-B8DD-7ADA-F6F0-BE92493F06A3}"/>
                  </a:ext>
                </a:extLst>
              </p:cNvPr>
              <p:cNvSpPr txBox="1"/>
              <p:nvPr/>
            </p:nvSpPr>
            <p:spPr>
              <a:xfrm>
                <a:off x="6389427" y="1803778"/>
                <a:ext cx="3125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Wide Follow Up (&gt;14 Days)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6C69E2-5BF7-9D46-83C9-2912E098705A}"/>
                </a:ext>
              </a:extLst>
            </p:cNvPr>
            <p:cNvSpPr/>
            <p:nvPr/>
          </p:nvSpPr>
          <p:spPr>
            <a:xfrm>
              <a:off x="5972433" y="1734065"/>
              <a:ext cx="4930346" cy="4209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194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871B-601E-69B8-856E-44C8ABCC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Transmission in Setting of ATI – 2 Case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E5404-6932-04B4-F4AF-1894A7C1E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206" y="1965277"/>
            <a:ext cx="6273507" cy="139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7B2D0-AA6B-FAC8-0F87-0EE95D1B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37" y="3916907"/>
            <a:ext cx="2912158" cy="192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E923F-42A4-4859-48EA-C9A6D93F914B}"/>
              </a:ext>
            </a:extLst>
          </p:cNvPr>
          <p:cNvSpPr txBox="1"/>
          <p:nvPr/>
        </p:nvSpPr>
        <p:spPr>
          <a:xfrm>
            <a:off x="6167135" y="6195472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Lelièvre</a:t>
            </a:r>
            <a:r>
              <a:rPr lang="en-US" dirty="0"/>
              <a:t> </a:t>
            </a:r>
            <a:r>
              <a:rPr lang="en-US" b="1" dirty="0"/>
              <a:t>J Infect Dis </a:t>
            </a:r>
            <a:r>
              <a:rPr lang="en-US" dirty="0"/>
              <a:t>2020; Ugarte </a:t>
            </a:r>
            <a:r>
              <a:rPr lang="en-US" b="1" dirty="0"/>
              <a:t>J Infect Dis </a:t>
            </a:r>
            <a:r>
              <a:rPr lang="en-US" dirty="0"/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4C66B-F912-421F-44CE-E788AF927858}"/>
              </a:ext>
            </a:extLst>
          </p:cNvPr>
          <p:cNvSpPr txBox="1"/>
          <p:nvPr/>
        </p:nvSpPr>
        <p:spPr>
          <a:xfrm>
            <a:off x="7478972" y="2192824"/>
            <a:ext cx="41420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Transmission occurred between a male research participant and female partner and was attributed to oral sex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7D936-7379-173C-1990-94557E99E5DD}"/>
              </a:ext>
            </a:extLst>
          </p:cNvPr>
          <p:cNvSpPr txBox="1"/>
          <p:nvPr/>
        </p:nvSpPr>
        <p:spPr>
          <a:xfrm>
            <a:off x="5682019" y="4349172"/>
            <a:ext cx="44173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Transmission occurred between a male research participant and a male partner, no mode of transmission specified</a:t>
            </a:r>
          </a:p>
        </p:txBody>
      </p:sp>
    </p:spTree>
    <p:extLst>
      <p:ext uri="{BB962C8B-B14F-4D97-AF65-F5344CB8AC3E}">
        <p14:creationId xmlns:p14="http://schemas.microsoft.com/office/powerpoint/2010/main" val="427485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93A4-4D85-CA43-B301-07CEE94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 for HIV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4821-7670-8F98-EA62-D53F0BE84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condoms available throughout the ATI</a:t>
            </a:r>
          </a:p>
          <a:p>
            <a:r>
              <a:rPr lang="en-US" dirty="0"/>
              <a:t>Emphasize importance of participant discussing study with partner(s)</a:t>
            </a:r>
          </a:p>
          <a:p>
            <a:r>
              <a:rPr lang="en-US" dirty="0"/>
              <a:t>Facilitate access to pre-exposure prophylaxis for partner(s)</a:t>
            </a:r>
          </a:p>
          <a:p>
            <a:r>
              <a:rPr lang="en-US" dirty="0"/>
              <a:t>Offer to assist with counselling for participant partner(s)</a:t>
            </a:r>
          </a:p>
          <a:p>
            <a:r>
              <a:rPr lang="en-US" dirty="0"/>
              <a:t>Make post-exposure prophylaxis available if needed</a:t>
            </a:r>
          </a:p>
          <a:p>
            <a:r>
              <a:rPr lang="en-US" dirty="0"/>
              <a:t>Monitor for other sexually transmitted infections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F5C82-890C-6900-35A8-8DA2A39507DA}"/>
              </a:ext>
            </a:extLst>
          </p:cNvPr>
          <p:cNvSpPr txBox="1"/>
          <p:nvPr/>
        </p:nvSpPr>
        <p:spPr>
          <a:xfrm>
            <a:off x="4191000" y="6365977"/>
            <a:ext cx="735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Dubé</a:t>
            </a:r>
            <a:r>
              <a:rPr lang="en-US" dirty="0"/>
              <a:t> </a:t>
            </a:r>
            <a:r>
              <a:rPr lang="en-US" b="1" dirty="0"/>
              <a:t>ARHR </a:t>
            </a:r>
            <a:r>
              <a:rPr lang="en-US" dirty="0"/>
              <a:t>2022; Peluso </a:t>
            </a:r>
            <a:r>
              <a:rPr lang="en-US" b="1" dirty="0"/>
              <a:t>J Virus </a:t>
            </a:r>
            <a:r>
              <a:rPr lang="en-US" b="1" dirty="0" err="1"/>
              <a:t>Erad</a:t>
            </a:r>
            <a:r>
              <a:rPr lang="en-US" dirty="0"/>
              <a:t> 2020, updated 2024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0688F57-47CE-7493-9FE0-A4963A4E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575175"/>
            <a:ext cx="5366954" cy="601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AAC4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DB09DD-79A1-5371-A1E5-F0750A880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125" y="4670761"/>
            <a:ext cx="6604000" cy="70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AAC4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468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24246-1A12-399F-C36F-0B5DC11AE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DBFF57-208C-6468-77CA-3E498F5DDEEF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2009573" y="2911361"/>
            <a:ext cx="1096623" cy="1127612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60993E1-FEF7-93C1-AB16-14DDB0E0C8E4}"/>
              </a:ext>
            </a:extLst>
          </p:cNvPr>
          <p:cNvSpPr txBox="1"/>
          <p:nvPr/>
        </p:nvSpPr>
        <p:spPr>
          <a:xfrm>
            <a:off x="724945" y="4038973"/>
            <a:ext cx="2569256" cy="1107996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000" dirty="0"/>
              <a:t>What is an Analytical Treatment Interruption?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63757-B97B-BF82-FB7A-6737B85AA561}"/>
              </a:ext>
            </a:extLst>
          </p:cNvPr>
          <p:cNvSpPr txBox="1"/>
          <p:nvPr/>
        </p:nvSpPr>
        <p:spPr>
          <a:xfrm>
            <a:off x="2388646" y="1895698"/>
            <a:ext cx="1435099" cy="101566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dirty="0"/>
              <a:t>2019 ATI Consensus Guidelines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C5F64D-9C57-5F9C-2E45-AEA391C4902B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3106196" y="2911361"/>
            <a:ext cx="1192462" cy="759972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75C806-44B9-DD52-157A-3B103911C69E}"/>
              </a:ext>
            </a:extLst>
          </p:cNvPr>
          <p:cNvSpPr txBox="1"/>
          <p:nvPr/>
        </p:nvSpPr>
        <p:spPr>
          <a:xfrm>
            <a:off x="3504908" y="3671333"/>
            <a:ext cx="1587500" cy="73866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dirty="0"/>
              <a:t>Participant Perspectives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11BEFE-D901-4FF7-5F53-98A4BDC360E1}"/>
              </a:ext>
            </a:extLst>
          </p:cNvPr>
          <p:cNvCxnSpPr>
            <a:cxnSpLocks/>
            <a:stCxn id="12" idx="0"/>
            <a:endCxn id="16" idx="2"/>
          </p:cNvCxnSpPr>
          <p:nvPr/>
        </p:nvCxnSpPr>
        <p:spPr>
          <a:xfrm flipV="1">
            <a:off x="4298658" y="2849805"/>
            <a:ext cx="1590986" cy="821528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15D86D-2843-0F9C-CCF5-C53BE6AEAD3A}"/>
              </a:ext>
            </a:extLst>
          </p:cNvPr>
          <p:cNvSpPr txBox="1"/>
          <p:nvPr/>
        </p:nvSpPr>
        <p:spPr>
          <a:xfrm>
            <a:off x="4797444" y="1741809"/>
            <a:ext cx="2184400" cy="1107996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000" dirty="0"/>
              <a:t>State of HIV Prevention Research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329F22-81DD-8689-A06B-AB18719556EC}"/>
              </a:ext>
            </a:extLst>
          </p:cNvPr>
          <p:cNvCxnSpPr>
            <a:cxnSpLocks/>
            <a:stCxn id="22" idx="0"/>
            <a:endCxn id="16" idx="2"/>
          </p:cNvCxnSpPr>
          <p:nvPr/>
        </p:nvCxnSpPr>
        <p:spPr>
          <a:xfrm flipH="1" flipV="1">
            <a:off x="5889644" y="2849805"/>
            <a:ext cx="923906" cy="1189168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1F8E14-5B28-47D7-7151-809FF3AE8FB8}"/>
              </a:ext>
            </a:extLst>
          </p:cNvPr>
          <p:cNvSpPr txBox="1"/>
          <p:nvPr/>
        </p:nvSpPr>
        <p:spPr>
          <a:xfrm>
            <a:off x="6096000" y="4038973"/>
            <a:ext cx="1435099" cy="73866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dirty="0"/>
              <a:t>B Cell Approaches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F57209-107B-9926-B1E9-CA1F09839A0D}"/>
              </a:ext>
            </a:extLst>
          </p:cNvPr>
          <p:cNvCxnSpPr>
            <a:cxnSpLocks/>
            <a:stCxn id="22" idx="0"/>
            <a:endCxn id="26" idx="2"/>
          </p:cNvCxnSpPr>
          <p:nvPr/>
        </p:nvCxnSpPr>
        <p:spPr>
          <a:xfrm flipV="1">
            <a:off x="6813550" y="3419192"/>
            <a:ext cx="1111910" cy="619781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11DF2F6-E71C-72EE-F586-01FA2F423160}"/>
              </a:ext>
            </a:extLst>
          </p:cNvPr>
          <p:cNvSpPr txBox="1"/>
          <p:nvPr/>
        </p:nvSpPr>
        <p:spPr>
          <a:xfrm>
            <a:off x="7373009" y="2680528"/>
            <a:ext cx="1104901" cy="73866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dirty="0"/>
              <a:t>HVTN 807 Trial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ACBCB3-DB9D-4613-9601-05F6092CF6CA}"/>
              </a:ext>
            </a:extLst>
          </p:cNvPr>
          <p:cNvSpPr txBox="1"/>
          <p:nvPr/>
        </p:nvSpPr>
        <p:spPr>
          <a:xfrm>
            <a:off x="9428703" y="4115917"/>
            <a:ext cx="2184400" cy="800219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000" dirty="0"/>
              <a:t>ATIs in Africa and LMICs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426C75C-EC1C-590C-5A12-75631494B011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H="1" flipV="1">
            <a:off x="7925460" y="3419192"/>
            <a:ext cx="2595443" cy="696725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22" grpId="0"/>
      <p:bldP spid="26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AFB21-F7DE-70F4-A0A2-66801BAA7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38C3ED-3D09-E7A0-1D30-B71C65978DE9}"/>
              </a:ext>
            </a:extLst>
          </p:cNvPr>
          <p:cNvSpPr/>
          <p:nvPr/>
        </p:nvSpPr>
        <p:spPr>
          <a:xfrm>
            <a:off x="555434" y="3374936"/>
            <a:ext cx="11550267" cy="312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032BB4-5A08-4249-AC46-78B0CF76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96" y="284181"/>
            <a:ext cx="10479944" cy="1223964"/>
          </a:xfrm>
        </p:spPr>
        <p:txBody>
          <a:bodyPr>
            <a:normAutofit/>
          </a:bodyPr>
          <a:lstStyle/>
          <a:p>
            <a:r>
              <a:rPr lang="en-ZA" sz="3200" b="1" dirty="0"/>
              <a:t>Time to Rebound ATI versus Setpoint ATI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15A0E4-C5C1-7EF7-5A28-24DCB9B96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0990"/>
              </p:ext>
            </p:extLst>
          </p:nvPr>
        </p:nvGraphicFramePr>
        <p:xfrm>
          <a:off x="468571" y="1577921"/>
          <a:ext cx="11430000" cy="164291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17232">
                  <a:extLst>
                    <a:ext uri="{9D8B030D-6E8A-4147-A177-3AD203B41FA5}">
                      <a16:colId xmlns:a16="http://schemas.microsoft.com/office/drawing/2014/main" val="3480575758"/>
                    </a:ext>
                  </a:extLst>
                </a:gridCol>
                <a:gridCol w="3927285">
                  <a:extLst>
                    <a:ext uri="{9D8B030D-6E8A-4147-A177-3AD203B41FA5}">
                      <a16:colId xmlns:a16="http://schemas.microsoft.com/office/drawing/2014/main" val="2658611343"/>
                    </a:ext>
                  </a:extLst>
                </a:gridCol>
                <a:gridCol w="4585483">
                  <a:extLst>
                    <a:ext uri="{9D8B030D-6E8A-4147-A177-3AD203B41FA5}">
                      <a16:colId xmlns:a16="http://schemas.microsoft.com/office/drawing/2014/main" val="338542681"/>
                    </a:ext>
                  </a:extLst>
                </a:gridCol>
              </a:tblGrid>
              <a:tr h="489551">
                <a:tc>
                  <a:txBody>
                    <a:bodyPr/>
                    <a:lstStyle/>
                    <a:p>
                      <a:pPr algn="ctr"/>
                      <a:endParaRPr lang="en-AU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900" dirty="0">
                          <a:solidFill>
                            <a:schemeClr val="bg1"/>
                          </a:solidFill>
                        </a:rPr>
                        <a:t>Time to Rebound ATI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900" dirty="0"/>
                        <a:t>Viral Setpoint ATI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7721615"/>
                  </a:ext>
                </a:extLst>
              </a:tr>
              <a:tr h="574632">
                <a:tc>
                  <a:txBody>
                    <a:bodyPr/>
                    <a:lstStyle/>
                    <a:p>
                      <a:r>
                        <a:rPr lang="en-AU" sz="1900" b="1" dirty="0"/>
                        <a:t>Duration of viremia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/>
                        <a:t>Minimal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 dirty="0"/>
                        <a:t>Potentially prolonged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49863483"/>
                  </a:ext>
                </a:extLst>
              </a:tr>
              <a:tr h="578734">
                <a:tc>
                  <a:txBody>
                    <a:bodyPr/>
                    <a:lstStyle/>
                    <a:p>
                      <a:r>
                        <a:rPr lang="en-AU" sz="1900" b="1" dirty="0"/>
                        <a:t>ART resumption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 dirty="0"/>
                        <a:t>At viral rebound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 dirty="0"/>
                        <a:t>If agreed set point is not reached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9224884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DD36FC-D9CE-2D3B-77AB-1E6B6BE32EDF}"/>
              </a:ext>
            </a:extLst>
          </p:cNvPr>
          <p:cNvSpPr txBox="1"/>
          <p:nvPr/>
        </p:nvSpPr>
        <p:spPr>
          <a:xfrm>
            <a:off x="7460545" y="6412302"/>
            <a:ext cx="429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Courtesy of Sharon Lewin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Lydie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Trautmann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9620B4-06BD-4337-EC44-52D1529F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94" y="3443924"/>
            <a:ext cx="4624461" cy="27984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DE8394-E3C5-3DC9-BF40-1BF49C7B0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133" y="3443924"/>
            <a:ext cx="3614155" cy="27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w picture">
            <a:extLst>
              <a:ext uri="{FF2B5EF4-FFF2-40B4-BE49-F238E27FC236}">
                <a16:creationId xmlns:a16="http://schemas.microsoft.com/office/drawing/2014/main" id="{765F173B-EEB7-AAE5-2C74-F3ADC9BA07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614" y="3429000"/>
            <a:ext cx="3635842" cy="2747963"/>
          </a:xfrm>
          <a:prstGeom prst="round2Diag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C4501-B510-47B1-A3F9-8A7B6273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3"/>
            <a:ext cx="10515600" cy="1325563"/>
          </a:xfrm>
        </p:spPr>
        <p:txBody>
          <a:bodyPr/>
          <a:lstStyle/>
          <a:p>
            <a:r>
              <a:rPr lang="en-US" dirty="0"/>
              <a:t>Surrogate Markers for Viral Setpoint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9CFE-3343-4273-B67E-9E88B1FE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Analyzed viral dynamics in 235 people with HIV from 3 ATI trials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Time to rebound, peak, setpoint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Time-averaged area under curve (</a:t>
            </a:r>
            <a:r>
              <a:rPr lang="en-US" dirty="0" err="1"/>
              <a:t>nAUC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nAUC</a:t>
            </a:r>
            <a:r>
              <a:rPr lang="en-US" dirty="0"/>
              <a:t> most strongly correlated with setpoint, with correlations &gt;0.70 </a:t>
            </a:r>
          </a:p>
          <a:p>
            <a:pPr>
              <a:lnSpc>
                <a:spcPct val="100000"/>
              </a:lnSpc>
            </a:pPr>
            <a:r>
              <a:rPr lang="en-US" dirty="0"/>
              <a:t>Proposed &gt;100,000 copies/mL for 2 consecutive measures as ART restart criteria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58F02-4DA8-4892-8BAB-9AC263DE8FCD}"/>
              </a:ext>
            </a:extLst>
          </p:cNvPr>
          <p:cNvSpPr txBox="1"/>
          <p:nvPr/>
        </p:nvSpPr>
        <p:spPr>
          <a:xfrm>
            <a:off x="8608291" y="63119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Alexandre </a:t>
            </a:r>
            <a:r>
              <a:rPr lang="en-US" b="1" dirty="0"/>
              <a:t>CID</a:t>
            </a:r>
            <a:r>
              <a:rPr lang="en-US" b="1" i="1" dirty="0"/>
              <a:t> </a:t>
            </a:r>
            <a:r>
              <a:rPr lang="en-US" dirty="0"/>
              <a:t>2024</a:t>
            </a:r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17467E20-9391-AE2F-E920-5B90CC9AA5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739" y="1424404"/>
            <a:ext cx="4551710" cy="195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75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3F6E-7F35-839F-8FDB-261D11FF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Viral Re-suppression after Rebound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2B798-34BD-B057-9FC7-9FFD75D18EF0}"/>
              </a:ext>
            </a:extLst>
          </p:cNvPr>
          <p:cNvSpPr txBox="1"/>
          <p:nvPr/>
        </p:nvSpPr>
        <p:spPr>
          <a:xfrm>
            <a:off x="8608291" y="63119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Lee </a:t>
            </a:r>
            <a:r>
              <a:rPr lang="en-US" b="1" dirty="0"/>
              <a:t>JIAS</a:t>
            </a:r>
            <a:r>
              <a:rPr lang="en-US" b="1" i="1" dirty="0"/>
              <a:t> </a:t>
            </a:r>
            <a:r>
              <a:rPr lang="en-US" dirty="0"/>
              <a:t>2024</a:t>
            </a:r>
          </a:p>
        </p:txBody>
      </p:sp>
      <p:pic>
        <p:nvPicPr>
          <p:cNvPr id="7" name="Main graphic">
            <a:extLst>
              <a:ext uri="{FF2B5EF4-FFF2-40B4-BE49-F238E27FC236}">
                <a16:creationId xmlns:a16="http://schemas.microsoft.com/office/drawing/2014/main" id="{5CC24FC7-8D30-404B-9AA7-AB3949B25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629" y="1690688"/>
            <a:ext cx="6168628" cy="4489442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37D4B-17FD-44A3-8630-A96B5741BCBA}"/>
              </a:ext>
            </a:extLst>
          </p:cNvPr>
          <p:cNvSpPr txBox="1"/>
          <p:nvPr/>
        </p:nvSpPr>
        <p:spPr>
          <a:xfrm>
            <a:off x="7701686" y="2958670"/>
            <a:ext cx="3766873" cy="1631216"/>
          </a:xfrm>
          <a:prstGeom prst="rect">
            <a:avLst/>
          </a:prstGeom>
          <a:noFill/>
          <a:ln w="28575">
            <a:solidFill>
              <a:srgbClr val="AAC4D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~90% suppressed by 12 weeks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~50% by 4 weeks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Integrase inhibitors led to more rapid re-suppression, esp. for those with higher VLs at restart </a:t>
            </a:r>
          </a:p>
        </p:txBody>
      </p:sp>
    </p:spTree>
    <p:extLst>
      <p:ext uri="{BB962C8B-B14F-4D97-AF65-F5344CB8AC3E}">
        <p14:creationId xmlns:p14="http://schemas.microsoft.com/office/powerpoint/2010/main" val="272615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3F6E-7F35-839F-8FDB-261D11FF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Perspectives on Joining an 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FF06-C32D-140F-0A9B-89A20BA14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19" y="1760310"/>
            <a:ext cx="4846320" cy="4206240"/>
          </a:xfrm>
          <a:ln w="28575">
            <a:solidFill>
              <a:srgbClr val="AAC4D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Motivations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General altruistic desire to help scientific research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Improve the lives of community members; ‘pay forward’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Help find a cure for HIV/AIDS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Desire to know more about HIV and new treatments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Positive feeling from being a good candidate for research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2B798-34BD-B057-9FC7-9FFD75D18EF0}"/>
              </a:ext>
            </a:extLst>
          </p:cNvPr>
          <p:cNvSpPr txBox="1"/>
          <p:nvPr/>
        </p:nvSpPr>
        <p:spPr>
          <a:xfrm>
            <a:off x="4936637" y="6308209"/>
            <a:ext cx="690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Lau </a:t>
            </a:r>
            <a:r>
              <a:rPr lang="en-US" b="1" dirty="0"/>
              <a:t>ARHR</a:t>
            </a:r>
            <a:r>
              <a:rPr lang="en-US" dirty="0"/>
              <a:t> 2020; Lee </a:t>
            </a:r>
            <a:r>
              <a:rPr lang="en-US" b="1" dirty="0"/>
              <a:t>J Virus </a:t>
            </a:r>
            <a:r>
              <a:rPr lang="en-US" b="1" dirty="0" err="1"/>
              <a:t>Erad</a:t>
            </a:r>
            <a:r>
              <a:rPr lang="en-US" b="1" dirty="0"/>
              <a:t> </a:t>
            </a:r>
            <a:r>
              <a:rPr lang="en-US" dirty="0"/>
              <a:t>2023; Neergaard </a:t>
            </a:r>
            <a:r>
              <a:rPr lang="en-US" b="1" dirty="0"/>
              <a:t>ARHR </a:t>
            </a:r>
            <a:r>
              <a:rPr lang="en-US" dirty="0"/>
              <a:t>2023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F0BB6B-9C79-3F7A-18E6-C743490E1811}"/>
              </a:ext>
            </a:extLst>
          </p:cNvPr>
          <p:cNvSpPr txBox="1">
            <a:spLocks/>
          </p:cNvSpPr>
          <p:nvPr/>
        </p:nvSpPr>
        <p:spPr>
          <a:xfrm>
            <a:off x="6411687" y="1760310"/>
            <a:ext cx="4846320" cy="4206240"/>
          </a:xfrm>
          <a:prstGeom prst="rect">
            <a:avLst/>
          </a:prstGeom>
          <a:ln w="28575">
            <a:solidFill>
              <a:srgbClr val="AAC4D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Concerns</a:t>
            </a:r>
          </a:p>
          <a:p>
            <a:pPr>
              <a:lnSpc>
                <a:spcPct val="100000"/>
              </a:lnSpc>
            </a:pPr>
            <a:r>
              <a:rPr lang="en-US" dirty="0"/>
              <a:t>The primary concern across studies is the risk of HIV transmission</a:t>
            </a:r>
          </a:p>
          <a:p>
            <a:pPr>
              <a:lnSpc>
                <a:spcPct val="100000"/>
              </a:lnSpc>
            </a:pPr>
            <a:r>
              <a:rPr lang="en-US" dirty="0"/>
              <a:t>Long term health getting worse or developing symptoms</a:t>
            </a:r>
          </a:p>
          <a:p>
            <a:pPr>
              <a:lnSpc>
                <a:spcPct val="100000"/>
              </a:lnSpc>
            </a:pPr>
            <a:r>
              <a:rPr lang="en-US" dirty="0"/>
              <a:t>Potential for ART resistance post-rebound</a:t>
            </a:r>
          </a:p>
        </p:txBody>
      </p:sp>
    </p:spTree>
    <p:extLst>
      <p:ext uri="{BB962C8B-B14F-4D97-AF65-F5344CB8AC3E}">
        <p14:creationId xmlns:p14="http://schemas.microsoft.com/office/powerpoint/2010/main" val="399890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CF55B0-DFA0-4710-B5EB-6F8F83E678CF}"/>
              </a:ext>
            </a:extLst>
          </p:cNvPr>
          <p:cNvSpPr txBox="1"/>
          <p:nvPr/>
        </p:nvSpPr>
        <p:spPr>
          <a:xfrm>
            <a:off x="8608291" y="6311900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Lee </a:t>
            </a:r>
            <a:r>
              <a:rPr lang="en-US" b="1" dirty="0"/>
              <a:t>J Virus </a:t>
            </a:r>
            <a:r>
              <a:rPr lang="en-US" b="1" dirty="0" err="1"/>
              <a:t>Erad</a:t>
            </a:r>
            <a:r>
              <a:rPr lang="en-US" b="1" dirty="0"/>
              <a:t> </a:t>
            </a:r>
            <a:r>
              <a:rPr lang="en-US" dirty="0"/>
              <a:t>2023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A588CD-7D9F-4A0F-A98C-8B607DF42330}"/>
              </a:ext>
            </a:extLst>
          </p:cNvPr>
          <p:cNvGrpSpPr/>
          <p:nvPr/>
        </p:nvGrpSpPr>
        <p:grpSpPr>
          <a:xfrm>
            <a:off x="236397" y="1628157"/>
            <a:ext cx="11679379" cy="4102340"/>
            <a:chOff x="64947" y="1390032"/>
            <a:chExt cx="11679379" cy="4102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BAD4A8-8EB9-46A6-A916-1D4FD2447026}"/>
                </a:ext>
              </a:extLst>
            </p:cNvPr>
            <p:cNvGrpSpPr/>
            <p:nvPr/>
          </p:nvGrpSpPr>
          <p:grpSpPr>
            <a:xfrm>
              <a:off x="64947" y="1390032"/>
              <a:ext cx="10587926" cy="4102340"/>
              <a:chOff x="108155" y="1462296"/>
              <a:chExt cx="10587926" cy="410234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590E13-DA71-498D-9AF2-20403CA852E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155" y="1462296"/>
                <a:ext cx="10435740" cy="4102340"/>
                <a:chOff x="1808" y="1259096"/>
                <a:chExt cx="10435740" cy="4102340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9C8063C-299B-4F4D-83AB-872B6A53E998}"/>
                    </a:ext>
                  </a:extLst>
                </p:cNvPr>
                <p:cNvSpPr txBox="1"/>
                <p:nvPr/>
              </p:nvSpPr>
              <p:spPr>
                <a:xfrm>
                  <a:off x="1507865" y="2133600"/>
                  <a:ext cx="2472152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b="1" dirty="0"/>
                    <a:t>3. Passing HIV onto someone else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B98C3D-10E0-400D-B1E2-0843F9D842A6}"/>
                    </a:ext>
                  </a:extLst>
                </p:cNvPr>
                <p:cNvSpPr txBox="1"/>
                <p:nvPr/>
              </p:nvSpPr>
              <p:spPr>
                <a:xfrm>
                  <a:off x="1233750" y="1890462"/>
                  <a:ext cx="274626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2. My HIV viral load becoming detectable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CFA85B8-56DE-47C0-B32F-91F6DFC8CE67}"/>
                    </a:ext>
                  </a:extLst>
                </p:cNvPr>
                <p:cNvSpPr txBox="1"/>
                <p:nvPr/>
              </p:nvSpPr>
              <p:spPr>
                <a:xfrm>
                  <a:off x="1980941" y="1673409"/>
                  <a:ext cx="1994457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1. My CD4 count going down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E720DD7-0E10-4F40-B4DE-FABB61B094DB}"/>
                    </a:ext>
                  </a:extLst>
                </p:cNvPr>
                <p:cNvSpPr txBox="1"/>
                <p:nvPr/>
              </p:nvSpPr>
              <p:spPr>
                <a:xfrm>
                  <a:off x="4436" y="2378360"/>
                  <a:ext cx="3970960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4. The anxiety of telling sexual partners that I am not on ART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1F06B72-D0A0-42DD-8061-AB6F409369B5}"/>
                    </a:ext>
                  </a:extLst>
                </p:cNvPr>
                <p:cNvSpPr txBox="1"/>
                <p:nvPr/>
              </p:nvSpPr>
              <p:spPr>
                <a:xfrm>
                  <a:off x="2471651" y="2613886"/>
                  <a:ext cx="149912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b="1" dirty="0"/>
                    <a:t>5. Becoming unwell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8AC5CAF-0B09-4DB0-9A59-95D441343957}"/>
                    </a:ext>
                  </a:extLst>
                </p:cNvPr>
                <p:cNvSpPr txBox="1"/>
                <p:nvPr/>
              </p:nvSpPr>
              <p:spPr>
                <a:xfrm>
                  <a:off x="1449127" y="2858650"/>
                  <a:ext cx="251703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6. HIV spreading throughout my body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9A4A6E3-7000-4A62-8334-B4527145BE73}"/>
                    </a:ext>
                  </a:extLst>
                </p:cNvPr>
                <p:cNvSpPr txBox="1"/>
                <p:nvPr/>
              </p:nvSpPr>
              <p:spPr>
                <a:xfrm>
                  <a:off x="1808" y="3084940"/>
                  <a:ext cx="395973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7. My HIV meds not working at all when I restarted treatment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9E6B943-8600-48FE-8F39-9A66FF2A66FA}"/>
                    </a:ext>
                  </a:extLst>
                </p:cNvPr>
                <p:cNvSpPr txBox="1"/>
                <p:nvPr/>
              </p:nvSpPr>
              <p:spPr>
                <a:xfrm>
                  <a:off x="1504014" y="3320464"/>
                  <a:ext cx="245291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8. My long term health getting worse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AA3E615-E807-486B-AAAA-89D15A39636E}"/>
                    </a:ext>
                  </a:extLst>
                </p:cNvPr>
                <p:cNvSpPr txBox="1"/>
                <p:nvPr/>
              </p:nvSpPr>
              <p:spPr>
                <a:xfrm>
                  <a:off x="1434896" y="3546752"/>
                  <a:ext cx="2526654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9. Developing symptoms of HIV/AIDS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83A38A-75FA-45F6-9757-EA17D9DB16EA}"/>
                    </a:ext>
                  </a:extLst>
                </p:cNvPr>
                <p:cNvSpPr txBox="1"/>
                <p:nvPr/>
              </p:nvSpPr>
              <p:spPr>
                <a:xfrm>
                  <a:off x="891670" y="3782276"/>
                  <a:ext cx="3065263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10. Not being able to join future HIV cure trials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1096BA2-1BE6-4EBA-B4AD-B7FD511425A9}"/>
                    </a:ext>
                  </a:extLst>
                </p:cNvPr>
                <p:cNvSpPr txBox="1"/>
                <p:nvPr/>
              </p:nvSpPr>
              <p:spPr>
                <a:xfrm>
                  <a:off x="1725422" y="4017800"/>
                  <a:ext cx="2226893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11. The time for extra clinic visits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84F1F4-69D0-4086-82A5-1E89D29A14A7}"/>
                    </a:ext>
                  </a:extLst>
                </p:cNvPr>
                <p:cNvSpPr txBox="1"/>
                <p:nvPr/>
              </p:nvSpPr>
              <p:spPr>
                <a:xfrm>
                  <a:off x="1808" y="4253324"/>
                  <a:ext cx="3945887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100" dirty="0"/>
                    <a:t>12. Being generally worried about everything whilst I was not taking meds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030A641-900A-4AA5-B6A2-C242E0F9B25E}"/>
                    </a:ext>
                  </a:extLst>
                </p:cNvPr>
                <p:cNvSpPr txBox="1"/>
                <p:nvPr/>
              </p:nvSpPr>
              <p:spPr>
                <a:xfrm>
                  <a:off x="4837436" y="1263639"/>
                  <a:ext cx="1620041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500 copies/ml</a:t>
                  </a:r>
                  <a:endParaRPr lang="en-US" sz="160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E348D4-92A3-4032-A07C-13DF024720C2}"/>
                    </a:ext>
                  </a:extLst>
                </p:cNvPr>
                <p:cNvSpPr txBox="1"/>
                <p:nvPr/>
              </p:nvSpPr>
              <p:spPr>
                <a:xfrm>
                  <a:off x="8021940" y="1259096"/>
                  <a:ext cx="1871454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50,000 copies/ml</a:t>
                  </a:r>
                  <a:endParaRPr lang="en-US" sz="1600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FF2B96-18DD-4B34-BC64-1C41251C4648}"/>
                    </a:ext>
                  </a:extLst>
                </p:cNvPr>
                <p:cNvSpPr txBox="1"/>
                <p:nvPr/>
              </p:nvSpPr>
              <p:spPr>
                <a:xfrm rot="18959286">
                  <a:off x="3407741" y="4965897"/>
                  <a:ext cx="132760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1. Very concerned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40A03AC-9865-4BE1-A936-0925E8E72A87}"/>
                    </a:ext>
                  </a:extLst>
                </p:cNvPr>
                <p:cNvSpPr txBox="1"/>
                <p:nvPr/>
              </p:nvSpPr>
              <p:spPr>
                <a:xfrm rot="18959286">
                  <a:off x="3661361" y="5099826"/>
                  <a:ext cx="1734770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2. Moderately concerned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0984D74-E87F-44EF-9068-60455DA46B40}"/>
                    </a:ext>
                  </a:extLst>
                </p:cNvPr>
                <p:cNvSpPr txBox="1"/>
                <p:nvPr/>
              </p:nvSpPr>
              <p:spPr>
                <a:xfrm rot="18959286">
                  <a:off x="4279793" y="5072258"/>
                  <a:ext cx="1704313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3. Somewhat concerned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8240619-D92E-4C2D-A415-E94EE8F5D1D6}"/>
                    </a:ext>
                  </a:extLst>
                </p:cNvPr>
                <p:cNvSpPr txBox="1"/>
                <p:nvPr/>
              </p:nvSpPr>
              <p:spPr>
                <a:xfrm rot="18959286">
                  <a:off x="5099721" y="4984518"/>
                  <a:ext cx="1422185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4. A little concerned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A4A7FC5-B6D7-4569-99BA-A51B6B392B49}"/>
                    </a:ext>
                  </a:extLst>
                </p:cNvPr>
                <p:cNvSpPr txBox="1"/>
                <p:nvPr/>
              </p:nvSpPr>
              <p:spPr>
                <a:xfrm rot="18959286">
                  <a:off x="5559447" y="5031215"/>
                  <a:ext cx="159370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5. Not at all concerned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2A744D3-4B31-49AB-B53F-B6846CD78DF9}"/>
                    </a:ext>
                  </a:extLst>
                </p:cNvPr>
                <p:cNvSpPr txBox="1"/>
                <p:nvPr/>
              </p:nvSpPr>
              <p:spPr>
                <a:xfrm rot="18959286">
                  <a:off x="6692136" y="4958441"/>
                  <a:ext cx="132760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1. Very concerned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2FC1FD9-6A7E-4374-9C2F-BE984364BFFE}"/>
                    </a:ext>
                  </a:extLst>
                </p:cNvPr>
                <p:cNvSpPr txBox="1"/>
                <p:nvPr/>
              </p:nvSpPr>
              <p:spPr>
                <a:xfrm rot="18959286">
                  <a:off x="6945756" y="5092370"/>
                  <a:ext cx="1734770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2. Moderately concerned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E3D5DD7-B31A-46F3-982F-F1219F665E8F}"/>
                    </a:ext>
                  </a:extLst>
                </p:cNvPr>
                <p:cNvSpPr txBox="1"/>
                <p:nvPr/>
              </p:nvSpPr>
              <p:spPr>
                <a:xfrm rot="18959286">
                  <a:off x="7564188" y="5064802"/>
                  <a:ext cx="1704313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3. Somewhat concerned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BB4A57D-87E4-46CB-A3B7-9795649A1E00}"/>
                    </a:ext>
                  </a:extLst>
                </p:cNvPr>
                <p:cNvSpPr txBox="1"/>
                <p:nvPr/>
              </p:nvSpPr>
              <p:spPr>
                <a:xfrm rot="18959286">
                  <a:off x="8384116" y="4977062"/>
                  <a:ext cx="1422185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4. A little concerned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FD498F-BA0C-4043-AEF1-4225247FCB9F}"/>
                    </a:ext>
                  </a:extLst>
                </p:cNvPr>
                <p:cNvSpPr txBox="1"/>
                <p:nvPr/>
              </p:nvSpPr>
              <p:spPr>
                <a:xfrm rot="18959286">
                  <a:off x="8843842" y="5023759"/>
                  <a:ext cx="1593706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100" dirty="0"/>
                    <a:t>5. Not at all concerned</a:t>
                  </a:r>
                </a:p>
              </p:txBody>
            </p:sp>
          </p:grpSp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C4E9FB70-5D6E-43B6-93EF-C47563D89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141314" y="1885951"/>
                <a:ext cx="3224981" cy="2868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>
                <a:extLst>
                  <a:ext uri="{FF2B5EF4-FFF2-40B4-BE49-F238E27FC236}">
                    <a16:creationId xmlns:a16="http://schemas.microsoft.com/office/drawing/2014/main" id="{F2A7A977-6D26-4842-B73B-3D6BA7119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471100" y="1893968"/>
                <a:ext cx="3224981" cy="2868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7861DA-71F5-466E-A514-AAAAEE502DF8}"/>
                </a:ext>
              </a:extLst>
            </p:cNvPr>
            <p:cNvSpPr txBox="1"/>
            <p:nvPr/>
          </p:nvSpPr>
          <p:spPr>
            <a:xfrm>
              <a:off x="10605248" y="1967468"/>
              <a:ext cx="113907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P-value = NS </a:t>
              </a:r>
            </a:p>
            <a:p>
              <a:r>
                <a:rPr lang="en-US" sz="1200" b="1" dirty="0"/>
                <a:t>across all domains</a:t>
              </a:r>
            </a:p>
          </p:txBody>
        </p:sp>
      </p:grpSp>
      <p:sp>
        <p:nvSpPr>
          <p:cNvPr id="60" name="Title 59">
            <a:extLst>
              <a:ext uri="{FF2B5EF4-FFF2-40B4-BE49-F238E27FC236}">
                <a16:creationId xmlns:a16="http://schemas.microsoft.com/office/drawing/2014/main" id="{97E27A8B-54FA-4B29-A18F-79A9CABE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Concerns Similar Whether Restarting ART at a Viral Load of 500 or 50,000 copies/ml</a:t>
            </a:r>
          </a:p>
        </p:txBody>
      </p:sp>
    </p:spTree>
    <p:extLst>
      <p:ext uri="{BB962C8B-B14F-4D97-AF65-F5344CB8AC3E}">
        <p14:creationId xmlns:p14="http://schemas.microsoft.com/office/powerpoint/2010/main" val="951795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4E85F-0B03-8150-6DAA-6ADCE3ED1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B86B-571C-730D-BC43-09537299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Experiences Following 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59D02-1C7D-329D-953E-A69E7FAB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19" y="1760310"/>
            <a:ext cx="4846320" cy="4023360"/>
          </a:xfrm>
          <a:ln w="28575">
            <a:solidFill>
              <a:srgbClr val="AAC4D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Positive</a:t>
            </a:r>
          </a:p>
          <a:p>
            <a:pPr>
              <a:lnSpc>
                <a:spcPct val="100000"/>
              </a:lnSpc>
            </a:pPr>
            <a:r>
              <a:rPr lang="en-US" dirty="0"/>
              <a:t>Reported feeling self-confident, empowered, with newfound appreciation for ART</a:t>
            </a:r>
          </a:p>
          <a:p>
            <a:pPr>
              <a:lnSpc>
                <a:spcPct val="100000"/>
              </a:lnSpc>
            </a:pPr>
            <a:r>
              <a:rPr lang="en-US" dirty="0"/>
              <a:t>Reactions involved a mixture of curiosity and satisfaction from contributing to science</a:t>
            </a:r>
          </a:p>
          <a:p>
            <a:pPr>
              <a:lnSpc>
                <a:spcPct val="100000"/>
              </a:lnSpc>
            </a:pPr>
            <a:r>
              <a:rPr lang="en-US" dirty="0"/>
              <a:t>Did not feel pressured to participate; risks well-described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B19E16-FD64-1B8D-07A0-61177E04CE09}"/>
              </a:ext>
            </a:extLst>
          </p:cNvPr>
          <p:cNvSpPr txBox="1">
            <a:spLocks/>
          </p:cNvSpPr>
          <p:nvPr/>
        </p:nvSpPr>
        <p:spPr>
          <a:xfrm>
            <a:off x="6411687" y="1760310"/>
            <a:ext cx="4846320" cy="4023360"/>
          </a:xfrm>
          <a:prstGeom prst="rect">
            <a:avLst/>
          </a:prstGeom>
          <a:ln w="28575">
            <a:solidFill>
              <a:srgbClr val="AAC4D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Negative</a:t>
            </a:r>
          </a:p>
          <a:p>
            <a:pPr>
              <a:lnSpc>
                <a:spcPct val="100000"/>
              </a:lnSpc>
            </a:pPr>
            <a:r>
              <a:rPr lang="en-US" dirty="0"/>
              <a:t>Anxiety during the ATI</a:t>
            </a:r>
          </a:p>
          <a:p>
            <a:pPr>
              <a:lnSpc>
                <a:spcPct val="100000"/>
              </a:lnSpc>
            </a:pPr>
            <a:r>
              <a:rPr lang="en-US" dirty="0"/>
              <a:t>Sense of failure with rebound</a:t>
            </a:r>
          </a:p>
          <a:p>
            <a:pPr>
              <a:lnSpc>
                <a:spcPct val="100000"/>
              </a:lnSpc>
            </a:pPr>
            <a:r>
              <a:rPr lang="en-US" dirty="0"/>
              <a:t>Challenging to assess whether partners on </a:t>
            </a:r>
            <a:r>
              <a:rPr lang="en-US" dirty="0" err="1"/>
              <a:t>PrEP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Underestimated emotional 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13686-AF51-C31D-2E77-2822907FA8C3}"/>
              </a:ext>
            </a:extLst>
          </p:cNvPr>
          <p:cNvSpPr txBox="1"/>
          <p:nvPr/>
        </p:nvSpPr>
        <p:spPr>
          <a:xfrm>
            <a:off x="4403009" y="6096122"/>
            <a:ext cx="732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Bilger </a:t>
            </a:r>
            <a:r>
              <a:rPr lang="en-US" b="1" dirty="0"/>
              <a:t>HIV Res Clin </a:t>
            </a:r>
            <a:r>
              <a:rPr lang="en-US" b="1" dirty="0" err="1"/>
              <a:t>Pract</a:t>
            </a:r>
            <a:r>
              <a:rPr lang="en-US" b="1" dirty="0"/>
              <a:t> </a:t>
            </a:r>
            <a:r>
              <a:rPr lang="en-US" dirty="0"/>
              <a:t>2023; Dube </a:t>
            </a:r>
            <a:r>
              <a:rPr lang="en-US" b="1" dirty="0"/>
              <a:t>ARHR</a:t>
            </a:r>
            <a:r>
              <a:rPr lang="en-US" dirty="0"/>
              <a:t> 2022 </a:t>
            </a:r>
          </a:p>
          <a:p>
            <a:pPr algn="r"/>
            <a:r>
              <a:rPr lang="en-US" dirty="0" err="1"/>
              <a:t>Korolkova</a:t>
            </a:r>
            <a:r>
              <a:rPr lang="en-US" dirty="0"/>
              <a:t> </a:t>
            </a:r>
            <a:r>
              <a:rPr lang="en-US" b="1" dirty="0"/>
              <a:t>AIDS and Behavior </a:t>
            </a:r>
            <a:r>
              <a:rPr lang="en-US" dirty="0"/>
              <a:t>2024; Dube </a:t>
            </a:r>
            <a:r>
              <a:rPr lang="en-US" b="1" dirty="0"/>
              <a:t>HIV Res Clin </a:t>
            </a:r>
            <a:r>
              <a:rPr lang="en-US" b="1" dirty="0" err="1"/>
              <a:t>Pract</a:t>
            </a:r>
            <a:r>
              <a:rPr lang="en-US" dirty="0"/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82934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1EB3A2-2027-C47C-61E0-11C2D5D29DEB}"/>
              </a:ext>
            </a:extLst>
          </p:cNvPr>
          <p:cNvGrpSpPr>
            <a:grpSpLocks noChangeAspect="1"/>
          </p:cNvGrpSpPr>
          <p:nvPr/>
        </p:nvGrpSpPr>
        <p:grpSpPr>
          <a:xfrm>
            <a:off x="724945" y="1741809"/>
            <a:ext cx="10888158" cy="3312827"/>
            <a:chOff x="724945" y="1741809"/>
            <a:chExt cx="10888158" cy="33128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D5E17BD-A688-16E9-F74B-2CE5810CC024}"/>
                </a:ext>
              </a:extLst>
            </p:cNvPr>
            <p:cNvCxnSpPr>
              <a:cxnSpLocks/>
              <a:stCxn id="4" idx="0"/>
              <a:endCxn id="5" idx="2"/>
            </p:cNvCxnSpPr>
            <p:nvPr/>
          </p:nvCxnSpPr>
          <p:spPr>
            <a:xfrm flipV="1">
              <a:off x="1915570" y="2911361"/>
              <a:ext cx="1190626" cy="1127612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91A969-BB15-249D-4FCF-10878C279499}"/>
                </a:ext>
              </a:extLst>
            </p:cNvPr>
            <p:cNvSpPr txBox="1"/>
            <p:nvPr/>
          </p:nvSpPr>
          <p:spPr>
            <a:xfrm>
              <a:off x="724945" y="4038973"/>
              <a:ext cx="2381250" cy="1015663"/>
            </a:xfrm>
            <a:prstGeom prst="rect">
              <a:avLst/>
            </a:prstGeom>
            <a:noFill/>
          </p:spPr>
          <p:txBody>
            <a:bodyPr wrap="square" tIns="91440" bIns="9144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What is an Analytical Treatment Interruption?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C98910-F909-4B68-9B27-7B2E4784F84B}"/>
                </a:ext>
              </a:extLst>
            </p:cNvPr>
            <p:cNvSpPr txBox="1"/>
            <p:nvPr/>
          </p:nvSpPr>
          <p:spPr>
            <a:xfrm>
              <a:off x="2388646" y="1895698"/>
              <a:ext cx="1435099" cy="1015663"/>
            </a:xfrm>
            <a:prstGeom prst="rect">
              <a:avLst/>
            </a:prstGeom>
            <a:noFill/>
          </p:spPr>
          <p:txBody>
            <a:bodyPr wrap="square" tIns="91440" bIns="9144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2019 ATI Consensus Guidelines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D51F79D-AE5B-4BDB-C766-2EBFABFCE8BE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3106196" y="2911361"/>
              <a:ext cx="1192462" cy="759972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D48816-C6A2-CC77-F19A-116C37A0E84F}"/>
                </a:ext>
              </a:extLst>
            </p:cNvPr>
            <p:cNvSpPr txBox="1"/>
            <p:nvPr/>
          </p:nvSpPr>
          <p:spPr>
            <a:xfrm>
              <a:off x="3504908" y="3671333"/>
              <a:ext cx="1587500" cy="738664"/>
            </a:xfrm>
            <a:prstGeom prst="rect">
              <a:avLst/>
            </a:prstGeom>
            <a:noFill/>
          </p:spPr>
          <p:txBody>
            <a:bodyPr wrap="square" tIns="91440" bIns="9144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Participant Perspectives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7740D0A-3E83-5DE4-7370-963DD863FCEF}"/>
                </a:ext>
              </a:extLst>
            </p:cNvPr>
            <p:cNvCxnSpPr>
              <a:cxnSpLocks/>
              <a:stCxn id="12" idx="0"/>
              <a:endCxn id="16" idx="2"/>
            </p:cNvCxnSpPr>
            <p:nvPr/>
          </p:nvCxnSpPr>
          <p:spPr>
            <a:xfrm flipV="1">
              <a:off x="4298658" y="2849805"/>
              <a:ext cx="1590986" cy="821528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C8AC67-2A21-CFBF-2A66-9BE07CD608C2}"/>
                </a:ext>
              </a:extLst>
            </p:cNvPr>
            <p:cNvSpPr txBox="1"/>
            <p:nvPr/>
          </p:nvSpPr>
          <p:spPr>
            <a:xfrm>
              <a:off x="4797444" y="1741809"/>
              <a:ext cx="2184400" cy="1107996"/>
            </a:xfrm>
            <a:prstGeom prst="rect">
              <a:avLst/>
            </a:prstGeom>
            <a:noFill/>
          </p:spPr>
          <p:txBody>
            <a:bodyPr wrap="square" tIns="91440" bIns="91440" rtlCol="0">
              <a:spAutoFit/>
            </a:bodyPr>
            <a:lstStyle/>
            <a:p>
              <a:pPr algn="ctr"/>
              <a:r>
                <a:rPr lang="en-US" sz="2000" b="1" dirty="0"/>
                <a:t>State of HIV Prevention Research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A42AFE-A435-88A2-2674-16EEFD43C51E}"/>
                </a:ext>
              </a:extLst>
            </p:cNvPr>
            <p:cNvCxnSpPr>
              <a:cxnSpLocks/>
              <a:stCxn id="22" idx="0"/>
              <a:endCxn id="16" idx="2"/>
            </p:cNvCxnSpPr>
            <p:nvPr/>
          </p:nvCxnSpPr>
          <p:spPr>
            <a:xfrm flipH="1" flipV="1">
              <a:off x="5889644" y="2849805"/>
              <a:ext cx="923906" cy="1189168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4D6DD0-8F5E-3B36-068D-C5E8346516FE}"/>
                </a:ext>
              </a:extLst>
            </p:cNvPr>
            <p:cNvSpPr txBox="1"/>
            <p:nvPr/>
          </p:nvSpPr>
          <p:spPr>
            <a:xfrm>
              <a:off x="6096000" y="4038973"/>
              <a:ext cx="1435099" cy="738664"/>
            </a:xfrm>
            <a:prstGeom prst="rect">
              <a:avLst/>
            </a:prstGeom>
            <a:noFill/>
          </p:spPr>
          <p:txBody>
            <a:bodyPr wrap="square" tIns="91440" bIns="9144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 Cell Approaches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5C9C4D6-E37F-27FE-AB83-0340DBFB9A53}"/>
                </a:ext>
              </a:extLst>
            </p:cNvPr>
            <p:cNvCxnSpPr>
              <a:cxnSpLocks/>
              <a:stCxn id="22" idx="0"/>
              <a:endCxn id="26" idx="2"/>
            </p:cNvCxnSpPr>
            <p:nvPr/>
          </p:nvCxnSpPr>
          <p:spPr>
            <a:xfrm flipV="1">
              <a:off x="6813550" y="3419192"/>
              <a:ext cx="1111910" cy="619781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56B540-A2AE-FE36-E04E-6E0390232294}"/>
                </a:ext>
              </a:extLst>
            </p:cNvPr>
            <p:cNvSpPr txBox="1"/>
            <p:nvPr/>
          </p:nvSpPr>
          <p:spPr>
            <a:xfrm>
              <a:off x="7373009" y="2680528"/>
              <a:ext cx="1104901" cy="738664"/>
            </a:xfrm>
            <a:prstGeom prst="rect">
              <a:avLst/>
            </a:prstGeom>
            <a:noFill/>
          </p:spPr>
          <p:txBody>
            <a:bodyPr wrap="square" tIns="91440" bIns="9144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HVTN 807 Trial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F5F0F1-A480-4797-03B5-D3F3BE189E7A}"/>
                </a:ext>
              </a:extLst>
            </p:cNvPr>
            <p:cNvSpPr txBox="1"/>
            <p:nvPr/>
          </p:nvSpPr>
          <p:spPr>
            <a:xfrm>
              <a:off x="9428703" y="4115917"/>
              <a:ext cx="2184400" cy="800219"/>
            </a:xfrm>
            <a:prstGeom prst="rect">
              <a:avLst/>
            </a:prstGeom>
            <a:noFill/>
          </p:spPr>
          <p:txBody>
            <a:bodyPr wrap="square" tIns="91440" bIns="9144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ATIs in Africa and LMICs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1449163-46AF-D82F-88DC-B731C203CB74}"/>
                </a:ext>
              </a:extLst>
            </p:cNvPr>
            <p:cNvCxnSpPr>
              <a:cxnSpLocks/>
              <a:stCxn id="40" idx="0"/>
              <a:endCxn id="26" idx="2"/>
            </p:cNvCxnSpPr>
            <p:nvPr/>
          </p:nvCxnSpPr>
          <p:spPr>
            <a:xfrm flipH="1" flipV="1">
              <a:off x="7925460" y="3419192"/>
              <a:ext cx="2595443" cy="696725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643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73BA-CE1E-E7AE-A7DF-3AE98CAD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5C16-E959-1682-2AF0-08D7559A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New Era in HIV Prevention Research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835155-DBC7-1AFF-BC8E-05480A56F6E5}"/>
              </a:ext>
            </a:extLst>
          </p:cNvPr>
          <p:cNvGrpSpPr/>
          <p:nvPr/>
        </p:nvGrpSpPr>
        <p:grpSpPr>
          <a:xfrm>
            <a:off x="587582" y="1759332"/>
            <a:ext cx="5427857" cy="4488472"/>
            <a:chOff x="435182" y="1759332"/>
            <a:chExt cx="5427857" cy="44884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4234B8-3940-7859-EC1F-56C4D271D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5183" y="2758179"/>
              <a:ext cx="5389756" cy="298814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FE67A8-C02D-2A97-A888-73A7244348E3}"/>
                </a:ext>
              </a:extLst>
            </p:cNvPr>
            <p:cNvSpPr/>
            <p:nvPr/>
          </p:nvSpPr>
          <p:spPr>
            <a:xfrm>
              <a:off x="3677825" y="5878471"/>
              <a:ext cx="218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Bekker </a:t>
              </a:r>
              <a:r>
                <a:rPr lang="en-US" b="1" dirty="0"/>
                <a:t>NEJM</a:t>
              </a:r>
              <a:r>
                <a:rPr lang="en-US" dirty="0"/>
                <a:t> 2024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84D141-92CC-9BD4-569B-80F2451E7F4A}"/>
                </a:ext>
              </a:extLst>
            </p:cNvPr>
            <p:cNvSpPr txBox="1"/>
            <p:nvPr/>
          </p:nvSpPr>
          <p:spPr>
            <a:xfrm>
              <a:off x="467361" y="1776866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PURPOSE 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5B2C9D0-1BB6-9CCD-6494-89A0ED41FEA6}"/>
                </a:ext>
              </a:extLst>
            </p:cNvPr>
            <p:cNvSpPr/>
            <p:nvPr/>
          </p:nvSpPr>
          <p:spPr>
            <a:xfrm>
              <a:off x="435182" y="1759332"/>
              <a:ext cx="5427856" cy="4488472"/>
            </a:xfrm>
            <a:prstGeom prst="rect">
              <a:avLst/>
            </a:prstGeom>
            <a:noFill/>
            <a:ln w="28575">
              <a:solidFill>
                <a:srgbClr val="AAC4D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B8E8E9-DD5A-98D8-4277-98970A85984C}"/>
              </a:ext>
            </a:extLst>
          </p:cNvPr>
          <p:cNvGrpSpPr/>
          <p:nvPr/>
        </p:nvGrpSpPr>
        <p:grpSpPr>
          <a:xfrm>
            <a:off x="6248400" y="1759332"/>
            <a:ext cx="5427856" cy="4507770"/>
            <a:chOff x="6337300" y="1759332"/>
            <a:chExt cx="5427856" cy="45077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94A3D2-8BA2-06CC-DEB2-3CD3C0299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7300" y="2286482"/>
              <a:ext cx="5389756" cy="3402944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D81FE48-FE31-AD6D-307E-A315484DD19A}"/>
                </a:ext>
              </a:extLst>
            </p:cNvPr>
            <p:cNvSpPr/>
            <p:nvPr/>
          </p:nvSpPr>
          <p:spPr>
            <a:xfrm>
              <a:off x="9652055" y="5897769"/>
              <a:ext cx="2095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Kelley </a:t>
              </a:r>
              <a:r>
                <a:rPr lang="en-US" b="1" dirty="0"/>
                <a:t>NEJM</a:t>
              </a:r>
              <a:r>
                <a:rPr lang="en-US" dirty="0"/>
                <a:t> 2024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C5FE41-266B-36CE-80CE-E7ED849E2851}"/>
                </a:ext>
              </a:extLst>
            </p:cNvPr>
            <p:cNvSpPr txBox="1"/>
            <p:nvPr/>
          </p:nvSpPr>
          <p:spPr>
            <a:xfrm>
              <a:off x="6362700" y="1776866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PURPOSE 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3DA89A7-EDB8-A59D-78AD-64843530C04B}"/>
                </a:ext>
              </a:extLst>
            </p:cNvPr>
            <p:cNvSpPr/>
            <p:nvPr/>
          </p:nvSpPr>
          <p:spPr>
            <a:xfrm>
              <a:off x="6337300" y="1759332"/>
              <a:ext cx="5427856" cy="4507770"/>
            </a:xfrm>
            <a:prstGeom prst="rect">
              <a:avLst/>
            </a:prstGeom>
            <a:noFill/>
            <a:ln w="28575">
              <a:solidFill>
                <a:srgbClr val="AAC4D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269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7724E-1E97-E975-487E-86F6EAE84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9513395-04F9-9D23-180E-396D34CA3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852" y="1027470"/>
            <a:ext cx="10138763" cy="53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2B971A0-2562-C9AE-AB2A-2932A080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7952" y="2066538"/>
            <a:ext cx="3020992" cy="2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178F566-9071-C56D-013D-F1609D1CB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5233" y="798181"/>
            <a:ext cx="3173730" cy="1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643D3D-3029-7013-A756-8737FE41146E}"/>
              </a:ext>
            </a:extLst>
          </p:cNvPr>
          <p:cNvSpPr txBox="1"/>
          <p:nvPr/>
        </p:nvSpPr>
        <p:spPr>
          <a:xfrm>
            <a:off x="2032881" y="1800060"/>
            <a:ext cx="23662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9C38"/>
                </a:solidFill>
              </a:rPr>
              <a:t>Time lag for ARVs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2909E-09FC-89C6-1986-211E01A6D71D}"/>
              </a:ext>
            </a:extLst>
          </p:cNvPr>
          <p:cNvSpPr txBox="1"/>
          <p:nvPr/>
        </p:nvSpPr>
        <p:spPr>
          <a:xfrm>
            <a:off x="5892651" y="491310"/>
            <a:ext cx="2748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9C38"/>
                </a:solidFill>
              </a:rPr>
              <a:t>Time lag for oral PrEP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B02F4-8157-4E62-BD95-CB79D3D7C0BB}"/>
              </a:ext>
            </a:extLst>
          </p:cNvPr>
          <p:cNvSpPr txBox="1"/>
          <p:nvPr/>
        </p:nvSpPr>
        <p:spPr>
          <a:xfrm>
            <a:off x="9348554" y="222039"/>
            <a:ext cx="20734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9C38"/>
                </a:solidFill>
              </a:rPr>
              <a:t>Long-acting ARVs and PrEP?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1EF136-FF58-4EAC-BFE9-ECD3A21D3C9A}"/>
              </a:ext>
            </a:extLst>
          </p:cNvPr>
          <p:cNvSpPr/>
          <p:nvPr/>
        </p:nvSpPr>
        <p:spPr>
          <a:xfrm>
            <a:off x="9399184" y="6400799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Byanyima</a:t>
            </a:r>
            <a:r>
              <a:rPr lang="en-US" dirty="0"/>
              <a:t> </a:t>
            </a:r>
            <a:r>
              <a:rPr lang="en-US" b="1" dirty="0"/>
              <a:t>NEJM</a:t>
            </a:r>
            <a:r>
              <a:rPr lang="en-US" dirty="0"/>
              <a:t> 2024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0852BCA-C767-C006-9FEA-394942F79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4721" y="817570"/>
            <a:ext cx="2444291" cy="1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66850C-F654-5153-B819-116D9CC87977}"/>
              </a:ext>
            </a:extLst>
          </p:cNvPr>
          <p:cNvSpPr txBox="1"/>
          <p:nvPr/>
        </p:nvSpPr>
        <p:spPr>
          <a:xfrm>
            <a:off x="284292" y="284341"/>
            <a:ext cx="478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Time Lags for ARVs and PrEP to Reach Africa and Low and Middle-Income Countries</a:t>
            </a:r>
          </a:p>
        </p:txBody>
      </p:sp>
    </p:spTree>
    <p:extLst>
      <p:ext uri="{BB962C8B-B14F-4D97-AF65-F5344CB8AC3E}">
        <p14:creationId xmlns:p14="http://schemas.microsoft.com/office/powerpoint/2010/main" val="1371065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6A4B-2EB3-FC03-5FB2-14D9BB82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Benefits of an Effective and Durable HIV Vaccine in the Era of </a:t>
            </a:r>
            <a:r>
              <a:rPr lang="en-US" dirty="0" err="1"/>
              <a:t>Lenacapavir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8C43-A114-6F77-43AA-32766A64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Unlikely to elicit ARV resistance in the general population</a:t>
            </a:r>
          </a:p>
          <a:p>
            <a:r>
              <a:rPr lang="en-US" dirty="0"/>
              <a:t>Obviate the need for adherence, monitoring, and testing</a:t>
            </a:r>
          </a:p>
          <a:p>
            <a:r>
              <a:rPr lang="en-US" dirty="0"/>
              <a:t>Potentially fewer side effects </a:t>
            </a:r>
          </a:p>
          <a:p>
            <a:r>
              <a:rPr lang="en-US" dirty="0"/>
              <a:t>Would not require indefinite repeat dosing and associated costs</a:t>
            </a:r>
          </a:p>
          <a:p>
            <a:r>
              <a:rPr lang="en-US" dirty="0"/>
              <a:t>Less risk of disruption due to conflict, disasters and human rights abuses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F48360-9F68-451F-87CE-824D9AE803C9}"/>
              </a:ext>
            </a:extLst>
          </p:cNvPr>
          <p:cNvGrpSpPr>
            <a:grpSpLocks noChangeAspect="1"/>
          </p:cNvGrpSpPr>
          <p:nvPr/>
        </p:nvGrpSpPr>
        <p:grpSpPr>
          <a:xfrm>
            <a:off x="8479514" y="4596156"/>
            <a:ext cx="2576742" cy="1564377"/>
            <a:chOff x="7327728" y="1916764"/>
            <a:chExt cx="3826681" cy="23910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277FFA-31A0-4D17-9AA5-FA86A3F2B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7728" y="2316480"/>
              <a:ext cx="3826681" cy="19913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B1EC51-EF48-4C4B-88E9-8FB841276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2187"/>
            <a:stretch/>
          </p:blipFill>
          <p:spPr>
            <a:xfrm>
              <a:off x="7426960" y="1916764"/>
              <a:ext cx="1869440" cy="3489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D49E8-B554-46FF-B590-EBE47281B7EF}"/>
              </a:ext>
            </a:extLst>
          </p:cNvPr>
          <p:cNvGrpSpPr>
            <a:grpSpLocks noChangeAspect="1"/>
          </p:cNvGrpSpPr>
          <p:nvPr/>
        </p:nvGrpSpPr>
        <p:grpSpPr>
          <a:xfrm>
            <a:off x="1117424" y="5521572"/>
            <a:ext cx="3427312" cy="813347"/>
            <a:chOff x="1047445" y="4100707"/>
            <a:chExt cx="2927633" cy="6947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A6717A-421E-4CC9-BC8A-0EC2F620B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445" y="4391883"/>
              <a:ext cx="2927633" cy="4035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059302-C2D1-4062-B9A5-38B3A6353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990" y="4100707"/>
              <a:ext cx="1240402" cy="2769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618215-9D5F-47AC-8CBC-C00CF2B391C9}"/>
              </a:ext>
            </a:extLst>
          </p:cNvPr>
          <p:cNvGrpSpPr>
            <a:grpSpLocks noChangeAspect="1"/>
          </p:cNvGrpSpPr>
          <p:nvPr/>
        </p:nvGrpSpPr>
        <p:grpSpPr>
          <a:xfrm>
            <a:off x="3624144" y="4602608"/>
            <a:ext cx="3138359" cy="1207333"/>
            <a:chOff x="7124700" y="-585964"/>
            <a:chExt cx="3454400" cy="13289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537715-0994-4F5F-B1D7-0C0FDD0A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4700" y="-184150"/>
              <a:ext cx="3454400" cy="927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DAA0C8-5FC0-4262-B17F-E410DA8E6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7770" y="-585964"/>
              <a:ext cx="2659023" cy="3390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7757BC-6AA0-4557-8DEA-AFED6AB9DB9D}"/>
              </a:ext>
            </a:extLst>
          </p:cNvPr>
          <p:cNvGrpSpPr>
            <a:grpSpLocks noChangeAspect="1"/>
          </p:cNvGrpSpPr>
          <p:nvPr/>
        </p:nvGrpSpPr>
        <p:grpSpPr>
          <a:xfrm>
            <a:off x="6194958" y="5647732"/>
            <a:ext cx="3456158" cy="845143"/>
            <a:chOff x="887730" y="4966125"/>
            <a:chExt cx="4381500" cy="943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A13184-1CB9-4134-B2E7-76C3C9CA6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7730" y="5375910"/>
              <a:ext cx="4381500" cy="5341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EE4969-970F-4291-9B6E-8C39E148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111" y="4966125"/>
              <a:ext cx="1248552" cy="423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083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2590-FA79-43DA-AB91-7DDF6095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Treatment Interruption (ATI)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E83F-4CE0-4322-AF74-946B1EF30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structured and temporary cessation </a:t>
            </a:r>
            <a:r>
              <a:rPr lang="en-US" sz="2400" dirty="0"/>
              <a:t>of antiretroviral therapy </a:t>
            </a:r>
          </a:p>
          <a:p>
            <a:r>
              <a:rPr lang="en-US" sz="2400" dirty="0"/>
              <a:t>Since 2000, more than 150 clinical trials have included an ATI, testing:</a:t>
            </a:r>
          </a:p>
          <a:p>
            <a:pPr lvl="1"/>
            <a:r>
              <a:rPr lang="en-US" dirty="0"/>
              <a:t>Immunotherapy</a:t>
            </a:r>
          </a:p>
          <a:p>
            <a:pPr lvl="1"/>
            <a:r>
              <a:rPr lang="en-US" dirty="0"/>
              <a:t>Therapeutic vaccination</a:t>
            </a:r>
          </a:p>
          <a:p>
            <a:pPr lvl="1"/>
            <a:r>
              <a:rPr lang="en-US" dirty="0"/>
              <a:t>Latency reversal agents </a:t>
            </a:r>
          </a:p>
          <a:p>
            <a:r>
              <a:rPr lang="en-US" sz="2400" dirty="0"/>
              <a:t>Study endpoints include:</a:t>
            </a:r>
          </a:p>
          <a:p>
            <a:pPr lvl="1"/>
            <a:r>
              <a:rPr lang="en-US" sz="2000" dirty="0"/>
              <a:t>Time to viral rebound, changes to viral setpoint and decreases in HIV reservoir</a:t>
            </a:r>
          </a:p>
          <a:p>
            <a:pPr lvl="1"/>
            <a:r>
              <a:rPr lang="en-US" sz="2000" dirty="0"/>
              <a:t>Generation of potentially protective HIV-specific immune responses</a:t>
            </a:r>
          </a:p>
          <a:p>
            <a:r>
              <a:rPr lang="en-US" dirty="0"/>
              <a:t>Treatment interruption</a:t>
            </a:r>
            <a:r>
              <a:rPr lang="en-US" sz="2400" dirty="0"/>
              <a:t> is performed in a monitored research setting</a:t>
            </a:r>
          </a:p>
          <a:p>
            <a:r>
              <a:rPr lang="en-US" sz="2400" dirty="0"/>
              <a:t>ART is suspended for a finite period of time with strict restart criteria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6F8A0-0B79-4946-9FAE-4DDB9718F03D}"/>
              </a:ext>
            </a:extLst>
          </p:cNvPr>
          <p:cNvSpPr txBox="1"/>
          <p:nvPr/>
        </p:nvSpPr>
        <p:spPr>
          <a:xfrm>
            <a:off x="5564971" y="6176963"/>
            <a:ext cx="602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 </a:t>
            </a:r>
            <a:r>
              <a:rPr lang="en-US" b="1" dirty="0"/>
              <a:t>AIDS</a:t>
            </a:r>
            <a:r>
              <a:rPr lang="en-US" dirty="0"/>
              <a:t> 2019; Stephenson </a:t>
            </a:r>
            <a:r>
              <a:rPr lang="en-US" b="1" dirty="0" err="1"/>
              <a:t>Curr</a:t>
            </a:r>
            <a:r>
              <a:rPr lang="en-US" b="1" dirty="0"/>
              <a:t> </a:t>
            </a:r>
            <a:r>
              <a:rPr lang="en-US" b="1" dirty="0" err="1"/>
              <a:t>Opin</a:t>
            </a:r>
            <a:r>
              <a:rPr lang="en-US" b="1" dirty="0"/>
              <a:t> HIV AIDS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60449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216A4-6449-F888-5852-C0C9B0137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917-0683-5333-C37D-8CFF1A25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Recent Negative HIV Vaccine Efficacy Trials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3E16D6-9029-69A5-E23E-67C87B06BB71}"/>
              </a:ext>
            </a:extLst>
          </p:cNvPr>
          <p:cNvGrpSpPr>
            <a:grpSpLocks noChangeAspect="1"/>
          </p:cNvGrpSpPr>
          <p:nvPr/>
        </p:nvGrpSpPr>
        <p:grpSpPr>
          <a:xfrm>
            <a:off x="6239693" y="2314689"/>
            <a:ext cx="4492418" cy="2550471"/>
            <a:chOff x="6178960" y="1235704"/>
            <a:chExt cx="4492418" cy="255047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FA29D28-C57C-6C21-3257-8018BD89C5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78960" y="1235704"/>
              <a:ext cx="4492418" cy="2550471"/>
              <a:chOff x="6035882" y="1690688"/>
              <a:chExt cx="4492418" cy="255047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79608B1-3B01-7053-0A86-2C92EBCD2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"/>
              <a:stretch/>
            </p:blipFill>
            <p:spPr>
              <a:xfrm>
                <a:off x="6219622" y="1866273"/>
                <a:ext cx="4107969" cy="224083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893A9F-39FA-F8E7-9966-ECB50C3459A7}"/>
                  </a:ext>
                </a:extLst>
              </p:cNvPr>
              <p:cNvSpPr txBox="1"/>
              <p:nvPr/>
            </p:nvSpPr>
            <p:spPr>
              <a:xfrm>
                <a:off x="6114794" y="1757040"/>
                <a:ext cx="30444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IMBOKODO – HIV Vaccine</a:t>
                </a:r>
              </a:p>
              <a:p>
                <a:r>
                  <a:rPr lang="en-US" b="1" dirty="0"/>
                  <a:t>(and MOSAICO)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110178-29B4-272E-BD40-E3AC61FDE519}"/>
                  </a:ext>
                </a:extLst>
              </p:cNvPr>
              <p:cNvSpPr/>
              <p:nvPr/>
            </p:nvSpPr>
            <p:spPr>
              <a:xfrm>
                <a:off x="6035882" y="1690688"/>
                <a:ext cx="4492418" cy="2550471"/>
              </a:xfrm>
              <a:prstGeom prst="rect">
                <a:avLst/>
              </a:prstGeom>
              <a:noFill/>
              <a:ln w="28575">
                <a:solidFill>
                  <a:srgbClr val="AAC4D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0B837F-0879-0DC5-C5F6-42E7CB865146}"/>
                </a:ext>
              </a:extLst>
            </p:cNvPr>
            <p:cNvSpPr/>
            <p:nvPr/>
          </p:nvSpPr>
          <p:spPr>
            <a:xfrm>
              <a:off x="8289659" y="3308168"/>
              <a:ext cx="23647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Gray </a:t>
              </a:r>
              <a:r>
                <a:rPr lang="en-US" b="1" dirty="0"/>
                <a:t>Lancet ID</a:t>
              </a:r>
              <a:r>
                <a:rPr lang="en-US" dirty="0"/>
                <a:t> 2024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49F209-0F50-039F-8E7E-B88B1BCC4E0A}"/>
              </a:ext>
            </a:extLst>
          </p:cNvPr>
          <p:cNvGrpSpPr>
            <a:grpSpLocks noChangeAspect="1"/>
          </p:cNvGrpSpPr>
          <p:nvPr/>
        </p:nvGrpSpPr>
        <p:grpSpPr>
          <a:xfrm>
            <a:off x="1572037" y="2314690"/>
            <a:ext cx="4492418" cy="2550471"/>
            <a:chOff x="1511304" y="1235705"/>
            <a:chExt cx="4492418" cy="25504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5A888F5-5533-3D44-7ED7-7425E39E3D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11304" y="1235705"/>
              <a:ext cx="4492418" cy="2550471"/>
              <a:chOff x="524082" y="1690689"/>
              <a:chExt cx="4492418" cy="255047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8DF3644-7295-24D6-3A34-2DB8A04CA3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6508" y="2081196"/>
                <a:ext cx="4210072" cy="2114788"/>
                <a:chOff x="220108" y="1896530"/>
                <a:chExt cx="4210072" cy="2114788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487A282-7A38-292F-83D3-02419CB36D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20108" y="1941706"/>
                  <a:ext cx="4210072" cy="2069612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919DCA8-6F74-5D97-248A-87C4ECEF3049}"/>
                    </a:ext>
                  </a:extLst>
                </p:cNvPr>
                <p:cNvSpPr/>
                <p:nvPr/>
              </p:nvSpPr>
              <p:spPr>
                <a:xfrm>
                  <a:off x="546100" y="1896530"/>
                  <a:ext cx="1511300" cy="8225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A558E9-E23B-C98F-A8B6-AD3B66ACD57C}"/>
                  </a:ext>
                </a:extLst>
              </p:cNvPr>
              <p:cNvSpPr txBox="1"/>
              <p:nvPr/>
            </p:nvSpPr>
            <p:spPr>
              <a:xfrm>
                <a:off x="626508" y="1747593"/>
                <a:ext cx="2788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UHAMBO – HIV Vaccine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A51A42-AF57-D3C5-75BC-09A274753966}"/>
                  </a:ext>
                </a:extLst>
              </p:cNvPr>
              <p:cNvSpPr/>
              <p:nvPr/>
            </p:nvSpPr>
            <p:spPr>
              <a:xfrm>
                <a:off x="524082" y="1690689"/>
                <a:ext cx="4492418" cy="2550471"/>
              </a:xfrm>
              <a:prstGeom prst="rect">
                <a:avLst/>
              </a:prstGeom>
              <a:noFill/>
              <a:ln w="28575">
                <a:solidFill>
                  <a:srgbClr val="AAC4D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FEF2A7-8BAC-F670-7A0E-784810050994}"/>
                </a:ext>
              </a:extLst>
            </p:cNvPr>
            <p:cNvSpPr/>
            <p:nvPr/>
          </p:nvSpPr>
          <p:spPr>
            <a:xfrm>
              <a:off x="4017654" y="3296219"/>
              <a:ext cx="1908574" cy="449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CB55D7C-2F1F-EE66-A921-136085FFFD2E}"/>
                </a:ext>
              </a:extLst>
            </p:cNvPr>
            <p:cNvSpPr/>
            <p:nvPr/>
          </p:nvSpPr>
          <p:spPr>
            <a:xfrm>
              <a:off x="3959023" y="3316961"/>
              <a:ext cx="19672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Gray </a:t>
              </a:r>
              <a:r>
                <a:rPr lang="en-US" b="1" dirty="0"/>
                <a:t>NEJM </a:t>
              </a:r>
              <a:r>
                <a:rPr lang="en-US" dirty="0"/>
                <a:t>2021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0A2A38-9559-1CD6-789F-EBBDD0019A9F}"/>
              </a:ext>
            </a:extLst>
          </p:cNvPr>
          <p:cNvSpPr txBox="1"/>
          <p:nvPr/>
        </p:nvSpPr>
        <p:spPr>
          <a:xfrm>
            <a:off x="2101069" y="5532364"/>
            <a:ext cx="798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Antibody Responses Were Not Neutralizing and Lacked Breadth</a:t>
            </a:r>
          </a:p>
        </p:txBody>
      </p:sp>
    </p:spTree>
    <p:extLst>
      <p:ext uri="{BB962C8B-B14F-4D97-AF65-F5344CB8AC3E}">
        <p14:creationId xmlns:p14="http://schemas.microsoft.com/office/powerpoint/2010/main" val="2537557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54" b="1258"/>
          <a:stretch/>
        </p:blipFill>
        <p:spPr>
          <a:xfrm>
            <a:off x="4132334" y="1690688"/>
            <a:ext cx="4953007" cy="4528033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Broadly Neutralizing Antibodies Exist in Nature – Identified in People Living with HIV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EB989-2D0E-3242-BBBD-143A34F77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48789" y="5107577"/>
            <a:ext cx="3566345" cy="1741797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2802300" y="5107577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477542" y="4950823"/>
            <a:ext cx="654792" cy="328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43D0931-1C36-45CE-9087-F85A777A3782}"/>
              </a:ext>
            </a:extLst>
          </p:cNvPr>
          <p:cNvSpPr/>
          <p:nvPr/>
        </p:nvSpPr>
        <p:spPr>
          <a:xfrm>
            <a:off x="5454258" y="6480042"/>
            <a:ext cx="673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Adapted from Haynes </a:t>
            </a:r>
            <a:r>
              <a:rPr lang="en-US" b="1" dirty="0"/>
              <a:t>Nat Rev Immunol</a:t>
            </a:r>
            <a:r>
              <a:rPr lang="en-US" dirty="0"/>
              <a:t> 2023; </a:t>
            </a:r>
            <a:r>
              <a:rPr lang="en-US" dirty="0" err="1"/>
              <a:t>hive.scripps.edu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4687C-07F7-A3F3-76EC-D25814721A14}"/>
              </a:ext>
            </a:extLst>
          </p:cNvPr>
          <p:cNvSpPr txBox="1"/>
          <p:nvPr/>
        </p:nvSpPr>
        <p:spPr>
          <a:xfrm>
            <a:off x="3168060" y="2937467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VRC01</a:t>
            </a:r>
          </a:p>
        </p:txBody>
      </p:sp>
    </p:spTree>
    <p:extLst>
      <p:ext uri="{BB962C8B-B14F-4D97-AF65-F5344CB8AC3E}">
        <p14:creationId xmlns:p14="http://schemas.microsoft.com/office/powerpoint/2010/main" val="412246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2FB41CB-E869-4D10-BC66-92447A7A74E1}"/>
              </a:ext>
            </a:extLst>
          </p:cNvPr>
          <p:cNvGrpSpPr/>
          <p:nvPr/>
        </p:nvGrpSpPr>
        <p:grpSpPr>
          <a:xfrm>
            <a:off x="2712604" y="2204149"/>
            <a:ext cx="2281653" cy="3482598"/>
            <a:chOff x="2712604" y="2103941"/>
            <a:chExt cx="2281653" cy="34825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11A1FF-759D-43DC-BD36-B3D2B3D49E0A}"/>
                </a:ext>
              </a:extLst>
            </p:cNvPr>
            <p:cNvGrpSpPr/>
            <p:nvPr/>
          </p:nvGrpSpPr>
          <p:grpSpPr>
            <a:xfrm>
              <a:off x="2712604" y="2103941"/>
              <a:ext cx="2281653" cy="3482598"/>
              <a:chOff x="2712604" y="2103941"/>
              <a:chExt cx="2281653" cy="348259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730D116-8AF7-491F-8046-9DFA36392314}"/>
                  </a:ext>
                </a:extLst>
              </p:cNvPr>
              <p:cNvGrpSpPr/>
              <p:nvPr/>
            </p:nvGrpSpPr>
            <p:grpSpPr>
              <a:xfrm>
                <a:off x="2712604" y="2103941"/>
                <a:ext cx="2281653" cy="2199475"/>
                <a:chOff x="2712604" y="2103941"/>
                <a:chExt cx="2281653" cy="2199475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06C5B5D9-FD30-4650-BA48-AF8D55BBE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12604" y="2103941"/>
                  <a:ext cx="2189884" cy="2199475"/>
                </a:xfrm>
                <a:prstGeom prst="rect">
                  <a:avLst/>
                </a:prstGeom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7277D66-AC81-4F9D-AC44-D73808887656}"/>
                    </a:ext>
                  </a:extLst>
                </p:cNvPr>
                <p:cNvSpPr/>
                <p:nvPr/>
              </p:nvSpPr>
              <p:spPr>
                <a:xfrm>
                  <a:off x="4878234" y="3080261"/>
                  <a:ext cx="116023" cy="163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3214251" y="4416988"/>
                <a:ext cx="1754912" cy="11695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Transmitted/</a:t>
                </a:r>
              </a:p>
              <a:p>
                <a:r>
                  <a:rPr lang="en-US" sz="1400" dirty="0"/>
                  <a:t>founder mutants expand these B cells, maturing antibodies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1840CC-3874-41B1-9371-B14F135BAD0B}"/>
                </a:ext>
              </a:extLst>
            </p:cNvPr>
            <p:cNvSpPr/>
            <p:nvPr/>
          </p:nvSpPr>
          <p:spPr>
            <a:xfrm>
              <a:off x="4744384" y="3595432"/>
              <a:ext cx="205062" cy="11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bNAbs</a:t>
            </a:r>
            <a:r>
              <a:rPr lang="en-US" sz="3200" b="1" dirty="0"/>
              <a:t> Occur When HIV and B cells Evolve Together Over Time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B272-33E6-4628-A8A4-0ED852D19312}"/>
              </a:ext>
            </a:extLst>
          </p:cNvPr>
          <p:cNvGrpSpPr/>
          <p:nvPr/>
        </p:nvGrpSpPr>
        <p:grpSpPr>
          <a:xfrm>
            <a:off x="1644072" y="2204879"/>
            <a:ext cx="1055827" cy="1876780"/>
            <a:chOff x="1644072" y="2104671"/>
            <a:chExt cx="1055827" cy="18767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4072" y="2104671"/>
              <a:ext cx="1032453" cy="18767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2B0A2A-A8C0-4B84-99BF-47814C189A09}"/>
                </a:ext>
              </a:extLst>
            </p:cNvPr>
            <p:cNvSpPr/>
            <p:nvPr/>
          </p:nvSpPr>
          <p:spPr>
            <a:xfrm>
              <a:off x="2583876" y="3571875"/>
              <a:ext cx="116023" cy="163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8726" y="4221698"/>
            <a:ext cx="1357747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Transmitted/</a:t>
            </a:r>
          </a:p>
          <a:p>
            <a:r>
              <a:rPr lang="en-US" sz="1400" dirty="0"/>
              <a:t>founder viruses stimulate weakly neutralizing antibodies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24A761-66F6-A07F-B7CE-175027A441B0}"/>
              </a:ext>
            </a:extLst>
          </p:cNvPr>
          <p:cNvGrpSpPr/>
          <p:nvPr/>
        </p:nvGrpSpPr>
        <p:grpSpPr>
          <a:xfrm>
            <a:off x="8486773" y="1838630"/>
            <a:ext cx="2336526" cy="3552619"/>
            <a:chOff x="8486773" y="1738422"/>
            <a:chExt cx="2336526" cy="3552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410514-3A32-4B33-8D92-7A8370813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86773" y="2103941"/>
              <a:ext cx="1927802" cy="20175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749723" y="4121490"/>
              <a:ext cx="1696607" cy="1169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Plasma cells with functional, rare mutations secrete one or a few bNAbs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39244" y="1738422"/>
              <a:ext cx="17840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Broadly Neutralizing Antibodies (</a:t>
              </a:r>
              <a:r>
                <a:rPr lang="en-US" b="1" dirty="0" err="1"/>
                <a:t>bNAbs</a:t>
              </a:r>
              <a:r>
                <a:rPr lang="en-US" b="1" dirty="0"/>
                <a:t>)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F5C7464-F31E-4932-AED0-814ADD2AFD02}"/>
              </a:ext>
            </a:extLst>
          </p:cNvPr>
          <p:cNvSpPr/>
          <p:nvPr/>
        </p:nvSpPr>
        <p:spPr>
          <a:xfrm>
            <a:off x="6793455" y="6388636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Adapted from Haynes </a:t>
            </a:r>
            <a:r>
              <a:rPr lang="en-US" b="1" dirty="0"/>
              <a:t>Nat Rev Immunol</a:t>
            </a:r>
            <a:r>
              <a:rPr lang="en-US" dirty="0"/>
              <a:t> 2023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D1FA7B-A88D-42DD-A084-AA7023B860D5}"/>
              </a:ext>
            </a:extLst>
          </p:cNvPr>
          <p:cNvGrpSpPr/>
          <p:nvPr/>
        </p:nvGrpSpPr>
        <p:grpSpPr>
          <a:xfrm>
            <a:off x="4902488" y="2204149"/>
            <a:ext cx="3579284" cy="3482597"/>
            <a:chOff x="4902488" y="2103941"/>
            <a:chExt cx="3579284" cy="34825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5C4FC3-7371-4BF3-AB08-B485134E6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8503" y="2107343"/>
              <a:ext cx="1743269" cy="2199475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B9B41FA-28A6-419E-BADC-6AF93DE7B881}"/>
                </a:ext>
              </a:extLst>
            </p:cNvPr>
            <p:cNvGrpSpPr/>
            <p:nvPr/>
          </p:nvGrpSpPr>
          <p:grpSpPr>
            <a:xfrm>
              <a:off x="4902488" y="2103941"/>
              <a:ext cx="3489615" cy="3482597"/>
              <a:chOff x="4902488" y="2103941"/>
              <a:chExt cx="3489615" cy="348259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194588" y="4416987"/>
                <a:ext cx="3197515" cy="11695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Upon diversification of HIV-1 in chronic infection, mutated </a:t>
                </a:r>
                <a:r>
                  <a:rPr lang="en-US" sz="1400" dirty="0" err="1"/>
                  <a:t>Envs</a:t>
                </a:r>
                <a:r>
                  <a:rPr lang="en-US" sz="1400" dirty="0"/>
                  <a:t> select for multiple functional mutations required for </a:t>
                </a:r>
                <a:r>
                  <a:rPr lang="en-US" sz="1400" dirty="0" err="1"/>
                  <a:t>bNAb</a:t>
                </a:r>
                <a:r>
                  <a:rPr lang="en-US" sz="1400" dirty="0"/>
                  <a:t> potency and breadth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38136E6-2FE8-43AF-980B-722FF318CBD3}"/>
                  </a:ext>
                </a:extLst>
              </p:cNvPr>
              <p:cNvGrpSpPr/>
              <p:nvPr/>
            </p:nvGrpSpPr>
            <p:grpSpPr>
              <a:xfrm>
                <a:off x="4902488" y="2103941"/>
                <a:ext cx="1789057" cy="2199475"/>
                <a:chOff x="4902488" y="2103941"/>
                <a:chExt cx="1789057" cy="219947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36BBF88-56A1-458E-B67C-553A8E8F98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902488" y="2103941"/>
                  <a:ext cx="1784056" cy="2199475"/>
                </a:xfrm>
                <a:prstGeom prst="rect">
                  <a:avLst/>
                </a:prstGeom>
              </p:spPr>
            </p:pic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AFAFBBB-DB35-44A8-A495-9C51896E3049}"/>
                    </a:ext>
                  </a:extLst>
                </p:cNvPr>
                <p:cNvSpPr/>
                <p:nvPr/>
              </p:nvSpPr>
              <p:spPr>
                <a:xfrm>
                  <a:off x="6552997" y="3571875"/>
                  <a:ext cx="138548" cy="1248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160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98AD-FA48-6669-8942-D0D42B9C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ATI Trials Established the Antiviral Activity of </a:t>
            </a:r>
            <a:r>
              <a:rPr lang="en-US" sz="3200" b="1" dirty="0" err="1"/>
              <a:t>bNAbs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A1BBD-F0C2-11D2-ABE8-E04E6C11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97" y="2052067"/>
            <a:ext cx="7772400" cy="3741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15112-2F28-B9E6-8A42-5B324B83E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2291426"/>
            <a:ext cx="2289105" cy="3263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16DF61-0835-4F06-2323-560F4361C181}"/>
              </a:ext>
            </a:extLst>
          </p:cNvPr>
          <p:cNvSpPr/>
          <p:nvPr/>
        </p:nvSpPr>
        <p:spPr>
          <a:xfrm>
            <a:off x="8737600" y="6308209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Crowell </a:t>
            </a:r>
            <a:r>
              <a:rPr lang="en-US" b="1" dirty="0"/>
              <a:t>Lancet HIV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42764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B6BF-E3D3-057F-AB3B-0C4ABD88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Recent VRC01 Prevention Trials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771C3-4458-B35C-4735-85E3D62BE1FB}"/>
              </a:ext>
            </a:extLst>
          </p:cNvPr>
          <p:cNvSpPr/>
          <p:nvPr/>
        </p:nvSpPr>
        <p:spPr>
          <a:xfrm>
            <a:off x="9778616" y="6308209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Corey </a:t>
            </a:r>
            <a:r>
              <a:rPr lang="en-US" b="1" dirty="0"/>
              <a:t>NEJM </a:t>
            </a:r>
            <a:r>
              <a:rPr lang="en-US" dirty="0"/>
              <a:t>2021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F2C18-77D8-B5B2-9B13-E753F8815127}"/>
              </a:ext>
            </a:extLst>
          </p:cNvPr>
          <p:cNvGrpSpPr/>
          <p:nvPr/>
        </p:nvGrpSpPr>
        <p:grpSpPr>
          <a:xfrm>
            <a:off x="1401834" y="2128950"/>
            <a:ext cx="4505865" cy="2550471"/>
            <a:chOff x="1414897" y="2314690"/>
            <a:chExt cx="4505865" cy="25504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678E14-1784-75F9-65F9-E24123FA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4897" y="2492859"/>
              <a:ext cx="4380786" cy="22515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F42A9D-A1E5-4450-819A-60AF6F74F777}"/>
                </a:ext>
              </a:extLst>
            </p:cNvPr>
            <p:cNvSpPr/>
            <p:nvPr/>
          </p:nvSpPr>
          <p:spPr>
            <a:xfrm>
              <a:off x="4533799" y="240498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HVTN 704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12F15-3ED3-DFF1-584B-1EFEDE2A29DC}"/>
                </a:ext>
              </a:extLst>
            </p:cNvPr>
            <p:cNvSpPr/>
            <p:nvPr/>
          </p:nvSpPr>
          <p:spPr>
            <a:xfrm>
              <a:off x="1428344" y="2314690"/>
              <a:ext cx="4492418" cy="2550471"/>
            </a:xfrm>
            <a:prstGeom prst="rect">
              <a:avLst/>
            </a:prstGeom>
            <a:noFill/>
            <a:ln w="28575">
              <a:solidFill>
                <a:srgbClr val="AAC4D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E864C8-DD54-C207-5B19-B30509BBBE3E}"/>
              </a:ext>
            </a:extLst>
          </p:cNvPr>
          <p:cNvGrpSpPr/>
          <p:nvPr/>
        </p:nvGrpSpPr>
        <p:grpSpPr>
          <a:xfrm>
            <a:off x="6391888" y="2126276"/>
            <a:ext cx="4492418" cy="2550471"/>
            <a:chOff x="6404951" y="2312016"/>
            <a:chExt cx="4492418" cy="25504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4FB3CC-0371-DF61-1B6C-CD9A8B1B7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57" y="2443239"/>
              <a:ext cx="4462012" cy="225412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803B6A-43ED-61BB-5825-932159EAE641}"/>
                </a:ext>
              </a:extLst>
            </p:cNvPr>
            <p:cNvSpPr/>
            <p:nvPr/>
          </p:nvSpPr>
          <p:spPr>
            <a:xfrm>
              <a:off x="9329442" y="2355362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HVTN 703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BED967-B7F7-5545-32DF-C6CA62ED885F}"/>
                </a:ext>
              </a:extLst>
            </p:cNvPr>
            <p:cNvSpPr/>
            <p:nvPr/>
          </p:nvSpPr>
          <p:spPr>
            <a:xfrm>
              <a:off x="6404951" y="2312016"/>
              <a:ext cx="4492418" cy="2550471"/>
            </a:xfrm>
            <a:prstGeom prst="rect">
              <a:avLst/>
            </a:prstGeom>
            <a:noFill/>
            <a:ln w="28575">
              <a:solidFill>
                <a:srgbClr val="AAC4D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9BB9B4-3253-F5C2-7EA0-368B35B4AED5}"/>
              </a:ext>
            </a:extLst>
          </p:cNvPr>
          <p:cNvSpPr txBox="1"/>
          <p:nvPr/>
        </p:nvSpPr>
        <p:spPr>
          <a:xfrm>
            <a:off x="1401834" y="5203747"/>
            <a:ext cx="948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Antibody Infusions were Neutralizing but Lacked Sufficient Breadth and Potency to Protect Against Global HIV Diversity</a:t>
            </a:r>
          </a:p>
        </p:txBody>
      </p:sp>
    </p:spTree>
    <p:extLst>
      <p:ext uri="{BB962C8B-B14F-4D97-AF65-F5344CB8AC3E}">
        <p14:creationId xmlns:p14="http://schemas.microsoft.com/office/powerpoint/2010/main" val="1203452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VRC01 </a:t>
            </a:r>
            <a:r>
              <a:rPr lang="en-US" sz="3200" b="1" u="sng" dirty="0"/>
              <a:t>Did</a:t>
            </a:r>
            <a:r>
              <a:rPr lang="en-US" sz="3200" b="1" dirty="0"/>
              <a:t> Protect Against Sensitive HIV-1 strains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8911" y="2644204"/>
            <a:ext cx="1609725" cy="37147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sz="1400" dirty="0"/>
              <a:t>Sensitive Strains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5412" y="3541829"/>
            <a:ext cx="1696720" cy="30466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en-US" sz="1400" dirty="0"/>
              <a:t>Resistant Strains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5647" y="5093665"/>
            <a:ext cx="2238375" cy="33337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sz="1400" dirty="0"/>
              <a:t>Weeks since Enrollment</a:t>
            </a:r>
          </a:p>
        </p:txBody>
      </p:sp>
      <p:cxnSp>
        <p:nvCxnSpPr>
          <p:cNvPr id="18" name="Straight Arrow Connector 17"/>
          <p:cNvCxnSpPr>
            <a:stCxn id="6" idx="1"/>
          </p:cNvCxnSpPr>
          <p:nvPr/>
        </p:nvCxnSpPr>
        <p:spPr>
          <a:xfrm flipH="1" flipV="1">
            <a:off x="8829796" y="2821313"/>
            <a:ext cx="3391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>
            <a:off x="8829796" y="3694159"/>
            <a:ext cx="2956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7152" y="2028593"/>
            <a:ext cx="4743606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Preventive Efficacy of VRC01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48A6E-A683-4A06-AFDC-23D18C34D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693" y="2408056"/>
            <a:ext cx="5857295" cy="30827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2F6AC5-F868-4B9F-8BBF-A198AA65821C}"/>
              </a:ext>
            </a:extLst>
          </p:cNvPr>
          <p:cNvSpPr/>
          <p:nvPr/>
        </p:nvSpPr>
        <p:spPr>
          <a:xfrm>
            <a:off x="9271179" y="6308209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Corey </a:t>
            </a:r>
            <a:r>
              <a:rPr lang="en-US" b="1" dirty="0"/>
              <a:t>NEJM</a:t>
            </a:r>
            <a:r>
              <a:rPr lang="en-US" dirty="0"/>
              <a:t>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9030" y="2651134"/>
            <a:ext cx="1390652" cy="3678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sz="1400" dirty="0"/>
              <a:t>~75% Efficacy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85704" y="3541829"/>
            <a:ext cx="1390652" cy="3678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sz="1400" dirty="0"/>
              <a:t>~0% Efficacy</a:t>
            </a:r>
          </a:p>
        </p:txBody>
      </p:sp>
    </p:spTree>
    <p:extLst>
      <p:ext uri="{BB962C8B-B14F-4D97-AF65-F5344CB8AC3E}">
        <p14:creationId xmlns:p14="http://schemas.microsoft.com/office/powerpoint/2010/main" val="1786275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4DF2-1BD1-60F1-FBDD-25FA7C7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ATI Trials for HIV Prevention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D7DC-E2FD-9CDF-EFDD-E13A346AB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 </a:t>
            </a:r>
            <a:r>
              <a:rPr lang="en-US" i="1" dirty="0"/>
              <a:t>in vivo </a:t>
            </a:r>
            <a:r>
              <a:rPr lang="en-US" dirty="0"/>
              <a:t>antiviral activity of a particular intervention</a:t>
            </a:r>
          </a:p>
          <a:p>
            <a:r>
              <a:rPr lang="en-US" dirty="0"/>
              <a:t>Test whether vaccine-induced immunity can delay viral rebound</a:t>
            </a:r>
          </a:p>
          <a:p>
            <a:r>
              <a:rPr lang="en-US" dirty="0"/>
              <a:t>Help down-select monoclonal antibodies before large efficacy studies</a:t>
            </a:r>
          </a:p>
          <a:p>
            <a:r>
              <a:rPr lang="en-US" dirty="0">
                <a:solidFill>
                  <a:srgbClr val="FF0000"/>
                </a:solidFill>
              </a:rPr>
              <a:t>Use viral dynamics to reveal critical immunologic insights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20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3E1E-27EE-45B3-948B-3656AF07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HVTN 807 HIV Vaccine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7740-C5F6-468B-9E07-67711E09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73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Multicenter, phase 1 trial in persons living with HIV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Two immunizations with adjuvanted </a:t>
            </a:r>
            <a:r>
              <a:rPr lang="en-US" b="1" dirty="0"/>
              <a:t>426c.Mod.Core-C4b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Participants have option to undergo analytical treatment interruption</a:t>
            </a:r>
          </a:p>
          <a:p>
            <a:pPr>
              <a:lnSpc>
                <a:spcPct val="100000"/>
              </a:lnSpc>
            </a:pPr>
            <a:r>
              <a:rPr lang="en-US" dirty="0"/>
              <a:t>Vaccine designed by the </a:t>
            </a:r>
            <a:r>
              <a:rPr lang="en-US" dirty="0" err="1"/>
              <a:t>Stamatatos</a:t>
            </a:r>
            <a:r>
              <a:rPr lang="en-US" dirty="0"/>
              <a:t> group at UW/Hutch</a:t>
            </a:r>
          </a:p>
          <a:p>
            <a:pPr>
              <a:lnSpc>
                <a:spcPct val="100000"/>
              </a:lnSpc>
            </a:pPr>
            <a:r>
              <a:rPr lang="en-US" dirty="0"/>
              <a:t>Goal is to develop a vaccine series that can elicit broadly neutralizing antibodies similar to VRC01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2" descr="Graphical abstract of two-step immunization scheme. Humanized mice are immunized with 426c core immunogen, resulting in VRC01-like antibodies which can bind HIV Env lacking glycan at N276. A boosting immunization with a second immunogen containing glycans at N276 further direct antibody development to allow for neutralization of complete HIV Env.">
            <a:extLst>
              <a:ext uri="{FF2B5EF4-FFF2-40B4-BE49-F238E27FC236}">
                <a16:creationId xmlns:a16="http://schemas.microsoft.com/office/drawing/2014/main" id="{C453C1E7-FE66-D017-552C-C9ADCFD57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0452" y="4001294"/>
            <a:ext cx="1472669" cy="1448209"/>
          </a:xfrm>
          <a:prstGeom prst="rect">
            <a:avLst/>
          </a:prstGeom>
          <a:noFill/>
          <a:ln w="28575">
            <a:solidFill>
              <a:srgbClr val="AAC4D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A7724-918C-8768-A23E-E35B1305CC0A}"/>
              </a:ext>
            </a:extLst>
          </p:cNvPr>
          <p:cNvSpPr txBox="1"/>
          <p:nvPr/>
        </p:nvSpPr>
        <p:spPr>
          <a:xfrm>
            <a:off x="9400386" y="6123543"/>
            <a:ext cx="2186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Scharf </a:t>
            </a:r>
            <a:r>
              <a:rPr lang="en-US" b="1" dirty="0" err="1"/>
              <a:t>eLife</a:t>
            </a:r>
            <a:r>
              <a:rPr lang="en-US" b="1" dirty="0"/>
              <a:t> </a:t>
            </a:r>
            <a:r>
              <a:rPr lang="en-US" dirty="0"/>
              <a:t>2016</a:t>
            </a:r>
          </a:p>
        </p:txBody>
      </p:sp>
      <p:pic>
        <p:nvPicPr>
          <p:cNvPr id="1026" name="Picture 2" descr="Dr. Leonidas Stamatatos PhD">
            <a:extLst>
              <a:ext uri="{FF2B5EF4-FFF2-40B4-BE49-F238E27FC236}">
                <a16:creationId xmlns:a16="http://schemas.microsoft.com/office/drawing/2014/main" id="{50D339FF-BE80-34EA-0E13-68E73E82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452" y="1550715"/>
            <a:ext cx="1472669" cy="22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97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EB6E-CA91-4CB1-A3A1-A8F2E079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2"/>
            <a:ext cx="10515600" cy="1325563"/>
          </a:xfrm>
        </p:spPr>
        <p:txBody>
          <a:bodyPr/>
          <a:lstStyle/>
          <a:p>
            <a:r>
              <a:rPr lang="en-US" dirty="0"/>
              <a:t>HVTN 807 Vaccine Trial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04A9D-E757-49C8-9D62-554511A29876}"/>
              </a:ext>
            </a:extLst>
          </p:cNvPr>
          <p:cNvGrpSpPr>
            <a:grpSpLocks noChangeAspect="1"/>
          </p:cNvGrpSpPr>
          <p:nvPr/>
        </p:nvGrpSpPr>
        <p:grpSpPr>
          <a:xfrm>
            <a:off x="604359" y="1568978"/>
            <a:ext cx="10983281" cy="4760135"/>
            <a:chOff x="223762" y="1186402"/>
            <a:chExt cx="11870355" cy="51445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DDE32E-522B-46E6-9647-CF4274C5FA6C}"/>
                </a:ext>
              </a:extLst>
            </p:cNvPr>
            <p:cNvGrpSpPr/>
            <p:nvPr/>
          </p:nvGrpSpPr>
          <p:grpSpPr>
            <a:xfrm>
              <a:off x="1186218" y="1481848"/>
              <a:ext cx="9038904" cy="4849145"/>
              <a:chOff x="3331108" y="1770534"/>
              <a:chExt cx="7007225" cy="3759200"/>
            </a:xfrm>
          </p:grpSpPr>
          <p:grpSp>
            <p:nvGrpSpPr>
              <p:cNvPr id="20" name="STATES - all others">
                <a:extLst>
                  <a:ext uri="{FF2B5EF4-FFF2-40B4-BE49-F238E27FC236}">
                    <a16:creationId xmlns:a16="http://schemas.microsoft.com/office/drawing/2014/main" id="{226DDD53-EAD3-4906-B3E7-CF1B9F8DA3A9}"/>
                  </a:ext>
                </a:extLst>
              </p:cNvPr>
              <p:cNvGrpSpPr/>
              <p:nvPr/>
            </p:nvGrpSpPr>
            <p:grpSpPr>
              <a:xfrm>
                <a:off x="3350158" y="1770534"/>
                <a:ext cx="6988175" cy="3759200"/>
                <a:chOff x="1393825" y="793750"/>
                <a:chExt cx="6988175" cy="3759200"/>
              </a:xfrm>
              <a:solidFill>
                <a:schemeClr val="accent1"/>
              </a:solidFill>
            </p:grpSpPr>
            <p:sp>
              <p:nvSpPr>
                <p:cNvPr id="37" name="Freeform 472">
                  <a:extLst>
                    <a:ext uri="{FF2B5EF4-FFF2-40B4-BE49-F238E27FC236}">
                      <a16:creationId xmlns:a16="http://schemas.microsoft.com/office/drawing/2014/main" id="{E54B44E2-3022-4206-BA0C-85381F172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5700" y="863600"/>
                  <a:ext cx="1457325" cy="819150"/>
                </a:xfrm>
                <a:custGeom>
                  <a:avLst/>
                  <a:gdLst>
                    <a:gd name="T0" fmla="*/ 0 w 918"/>
                    <a:gd name="T1" fmla="*/ 114 h 516"/>
                    <a:gd name="T2" fmla="*/ 12 w 918"/>
                    <a:gd name="T3" fmla="*/ 130 h 516"/>
                    <a:gd name="T4" fmla="*/ 22 w 918"/>
                    <a:gd name="T5" fmla="*/ 144 h 516"/>
                    <a:gd name="T6" fmla="*/ 30 w 918"/>
                    <a:gd name="T7" fmla="*/ 160 h 516"/>
                    <a:gd name="T8" fmla="*/ 30 w 918"/>
                    <a:gd name="T9" fmla="*/ 172 h 516"/>
                    <a:gd name="T10" fmla="*/ 26 w 918"/>
                    <a:gd name="T11" fmla="*/ 176 h 516"/>
                    <a:gd name="T12" fmla="*/ 40 w 918"/>
                    <a:gd name="T13" fmla="*/ 190 h 516"/>
                    <a:gd name="T14" fmla="*/ 58 w 918"/>
                    <a:gd name="T15" fmla="*/ 202 h 516"/>
                    <a:gd name="T16" fmla="*/ 66 w 918"/>
                    <a:gd name="T17" fmla="*/ 212 h 516"/>
                    <a:gd name="T18" fmla="*/ 80 w 918"/>
                    <a:gd name="T19" fmla="*/ 230 h 516"/>
                    <a:gd name="T20" fmla="*/ 88 w 918"/>
                    <a:gd name="T21" fmla="*/ 246 h 516"/>
                    <a:gd name="T22" fmla="*/ 98 w 918"/>
                    <a:gd name="T23" fmla="*/ 258 h 516"/>
                    <a:gd name="T24" fmla="*/ 106 w 918"/>
                    <a:gd name="T25" fmla="*/ 256 h 516"/>
                    <a:gd name="T26" fmla="*/ 108 w 918"/>
                    <a:gd name="T27" fmla="*/ 264 h 516"/>
                    <a:gd name="T28" fmla="*/ 122 w 918"/>
                    <a:gd name="T29" fmla="*/ 268 h 516"/>
                    <a:gd name="T30" fmla="*/ 132 w 918"/>
                    <a:gd name="T31" fmla="*/ 270 h 516"/>
                    <a:gd name="T32" fmla="*/ 132 w 918"/>
                    <a:gd name="T33" fmla="*/ 280 h 516"/>
                    <a:gd name="T34" fmla="*/ 128 w 918"/>
                    <a:gd name="T35" fmla="*/ 286 h 516"/>
                    <a:gd name="T36" fmla="*/ 124 w 918"/>
                    <a:gd name="T37" fmla="*/ 306 h 516"/>
                    <a:gd name="T38" fmla="*/ 124 w 918"/>
                    <a:gd name="T39" fmla="*/ 314 h 516"/>
                    <a:gd name="T40" fmla="*/ 120 w 918"/>
                    <a:gd name="T41" fmla="*/ 322 h 516"/>
                    <a:gd name="T42" fmla="*/ 122 w 918"/>
                    <a:gd name="T43" fmla="*/ 336 h 516"/>
                    <a:gd name="T44" fmla="*/ 126 w 918"/>
                    <a:gd name="T45" fmla="*/ 344 h 516"/>
                    <a:gd name="T46" fmla="*/ 122 w 918"/>
                    <a:gd name="T47" fmla="*/ 356 h 516"/>
                    <a:gd name="T48" fmla="*/ 116 w 918"/>
                    <a:gd name="T49" fmla="*/ 362 h 516"/>
                    <a:gd name="T50" fmla="*/ 120 w 918"/>
                    <a:gd name="T51" fmla="*/ 374 h 516"/>
                    <a:gd name="T52" fmla="*/ 116 w 918"/>
                    <a:gd name="T53" fmla="*/ 384 h 516"/>
                    <a:gd name="T54" fmla="*/ 126 w 918"/>
                    <a:gd name="T55" fmla="*/ 392 h 516"/>
                    <a:gd name="T56" fmla="*/ 138 w 918"/>
                    <a:gd name="T57" fmla="*/ 390 h 516"/>
                    <a:gd name="T58" fmla="*/ 150 w 918"/>
                    <a:gd name="T59" fmla="*/ 384 h 516"/>
                    <a:gd name="T60" fmla="*/ 154 w 918"/>
                    <a:gd name="T61" fmla="*/ 378 h 516"/>
                    <a:gd name="T62" fmla="*/ 160 w 918"/>
                    <a:gd name="T63" fmla="*/ 372 h 516"/>
                    <a:gd name="T64" fmla="*/ 174 w 918"/>
                    <a:gd name="T65" fmla="*/ 382 h 516"/>
                    <a:gd name="T66" fmla="*/ 176 w 918"/>
                    <a:gd name="T67" fmla="*/ 394 h 516"/>
                    <a:gd name="T68" fmla="*/ 176 w 918"/>
                    <a:gd name="T69" fmla="*/ 402 h 516"/>
                    <a:gd name="T70" fmla="*/ 180 w 918"/>
                    <a:gd name="T71" fmla="*/ 416 h 516"/>
                    <a:gd name="T72" fmla="*/ 188 w 918"/>
                    <a:gd name="T73" fmla="*/ 426 h 516"/>
                    <a:gd name="T74" fmla="*/ 196 w 918"/>
                    <a:gd name="T75" fmla="*/ 436 h 516"/>
                    <a:gd name="T76" fmla="*/ 200 w 918"/>
                    <a:gd name="T77" fmla="*/ 452 h 516"/>
                    <a:gd name="T78" fmla="*/ 200 w 918"/>
                    <a:gd name="T79" fmla="*/ 462 h 516"/>
                    <a:gd name="T80" fmla="*/ 212 w 918"/>
                    <a:gd name="T81" fmla="*/ 470 h 516"/>
                    <a:gd name="T82" fmla="*/ 226 w 918"/>
                    <a:gd name="T83" fmla="*/ 476 h 516"/>
                    <a:gd name="T84" fmla="*/ 230 w 918"/>
                    <a:gd name="T85" fmla="*/ 484 h 516"/>
                    <a:gd name="T86" fmla="*/ 232 w 918"/>
                    <a:gd name="T87" fmla="*/ 494 h 516"/>
                    <a:gd name="T88" fmla="*/ 234 w 918"/>
                    <a:gd name="T89" fmla="*/ 504 h 516"/>
                    <a:gd name="T90" fmla="*/ 242 w 918"/>
                    <a:gd name="T91" fmla="*/ 512 h 516"/>
                    <a:gd name="T92" fmla="*/ 248 w 918"/>
                    <a:gd name="T93" fmla="*/ 508 h 516"/>
                    <a:gd name="T94" fmla="*/ 274 w 918"/>
                    <a:gd name="T95" fmla="*/ 504 h 516"/>
                    <a:gd name="T96" fmla="*/ 286 w 918"/>
                    <a:gd name="T97" fmla="*/ 498 h 516"/>
                    <a:gd name="T98" fmla="*/ 300 w 918"/>
                    <a:gd name="T99" fmla="*/ 496 h 516"/>
                    <a:gd name="T100" fmla="*/ 322 w 918"/>
                    <a:gd name="T101" fmla="*/ 496 h 516"/>
                    <a:gd name="T102" fmla="*/ 334 w 918"/>
                    <a:gd name="T103" fmla="*/ 494 h 516"/>
                    <a:gd name="T104" fmla="*/ 352 w 918"/>
                    <a:gd name="T105" fmla="*/ 496 h 516"/>
                    <a:gd name="T106" fmla="*/ 348 w 918"/>
                    <a:gd name="T107" fmla="*/ 490 h 516"/>
                    <a:gd name="T108" fmla="*/ 352 w 918"/>
                    <a:gd name="T109" fmla="*/ 482 h 516"/>
                    <a:gd name="T110" fmla="*/ 358 w 918"/>
                    <a:gd name="T111" fmla="*/ 476 h 516"/>
                    <a:gd name="T112" fmla="*/ 370 w 918"/>
                    <a:gd name="T113" fmla="*/ 486 h 516"/>
                    <a:gd name="T114" fmla="*/ 376 w 918"/>
                    <a:gd name="T115" fmla="*/ 498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18" h="516">
                      <a:moveTo>
                        <a:pt x="918" y="448"/>
                      </a:moveTo>
                      <a:lnTo>
                        <a:pt x="918" y="448"/>
                      </a:lnTo>
                      <a:lnTo>
                        <a:pt x="918" y="440"/>
                      </a:lnTo>
                      <a:lnTo>
                        <a:pt x="918" y="428"/>
                      </a:lnTo>
                      <a:lnTo>
                        <a:pt x="918" y="382"/>
                      </a:lnTo>
                      <a:lnTo>
                        <a:pt x="918" y="370"/>
                      </a:lnTo>
                      <a:lnTo>
                        <a:pt x="918" y="346"/>
                      </a:lnTo>
                      <a:lnTo>
                        <a:pt x="918" y="22"/>
                      </a:lnTo>
                      <a:lnTo>
                        <a:pt x="918" y="0"/>
                      </a:ln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2" y="116"/>
                      </a:lnTo>
                      <a:lnTo>
                        <a:pt x="2" y="116"/>
                      </a:lnTo>
                      <a:lnTo>
                        <a:pt x="4" y="118"/>
                      </a:lnTo>
                      <a:lnTo>
                        <a:pt x="6" y="120"/>
                      </a:lnTo>
                      <a:lnTo>
                        <a:pt x="6" y="122"/>
                      </a:lnTo>
                      <a:lnTo>
                        <a:pt x="8" y="126"/>
                      </a:lnTo>
                      <a:lnTo>
                        <a:pt x="8" y="126"/>
                      </a:lnTo>
                      <a:lnTo>
                        <a:pt x="10" y="128"/>
                      </a:lnTo>
                      <a:lnTo>
                        <a:pt x="10" y="128"/>
                      </a:lnTo>
                      <a:lnTo>
                        <a:pt x="10" y="128"/>
                      </a:lnTo>
                      <a:lnTo>
                        <a:pt x="12" y="130"/>
                      </a:lnTo>
                      <a:lnTo>
                        <a:pt x="12" y="130"/>
                      </a:lnTo>
                      <a:lnTo>
                        <a:pt x="14" y="132"/>
                      </a:lnTo>
                      <a:lnTo>
                        <a:pt x="16" y="132"/>
                      </a:lnTo>
                      <a:lnTo>
                        <a:pt x="16" y="134"/>
                      </a:lnTo>
                      <a:lnTo>
                        <a:pt x="16" y="134"/>
                      </a:lnTo>
                      <a:lnTo>
                        <a:pt x="18" y="140"/>
                      </a:lnTo>
                      <a:lnTo>
                        <a:pt x="18" y="140"/>
                      </a:lnTo>
                      <a:lnTo>
                        <a:pt x="18" y="142"/>
                      </a:lnTo>
                      <a:lnTo>
                        <a:pt x="20" y="142"/>
                      </a:lnTo>
                      <a:lnTo>
                        <a:pt x="22" y="144"/>
                      </a:lnTo>
                      <a:lnTo>
                        <a:pt x="22" y="144"/>
                      </a:lnTo>
                      <a:lnTo>
                        <a:pt x="22" y="146"/>
                      </a:lnTo>
                      <a:lnTo>
                        <a:pt x="22" y="146"/>
                      </a:lnTo>
                      <a:lnTo>
                        <a:pt x="26" y="148"/>
                      </a:lnTo>
                      <a:lnTo>
                        <a:pt x="26" y="148"/>
                      </a:lnTo>
                      <a:lnTo>
                        <a:pt x="26" y="150"/>
                      </a:lnTo>
                      <a:lnTo>
                        <a:pt x="26" y="150"/>
                      </a:lnTo>
                      <a:lnTo>
                        <a:pt x="26" y="154"/>
                      </a:lnTo>
                      <a:lnTo>
                        <a:pt x="26" y="154"/>
                      </a:lnTo>
                      <a:lnTo>
                        <a:pt x="28" y="158"/>
                      </a:lnTo>
                      <a:lnTo>
                        <a:pt x="30" y="160"/>
                      </a:lnTo>
                      <a:lnTo>
                        <a:pt x="30" y="160"/>
                      </a:lnTo>
                      <a:lnTo>
                        <a:pt x="28" y="162"/>
                      </a:lnTo>
                      <a:lnTo>
                        <a:pt x="28" y="162"/>
                      </a:lnTo>
                      <a:lnTo>
                        <a:pt x="28" y="162"/>
                      </a:lnTo>
                      <a:lnTo>
                        <a:pt x="26" y="164"/>
                      </a:lnTo>
                      <a:lnTo>
                        <a:pt x="24" y="166"/>
                      </a:lnTo>
                      <a:lnTo>
                        <a:pt x="24" y="166"/>
                      </a:lnTo>
                      <a:lnTo>
                        <a:pt x="26" y="166"/>
                      </a:lnTo>
                      <a:lnTo>
                        <a:pt x="28" y="168"/>
                      </a:lnTo>
                      <a:lnTo>
                        <a:pt x="28" y="168"/>
                      </a:lnTo>
                      <a:lnTo>
                        <a:pt x="28" y="170"/>
                      </a:lnTo>
                      <a:lnTo>
                        <a:pt x="30" y="172"/>
                      </a:lnTo>
                      <a:lnTo>
                        <a:pt x="30" y="172"/>
                      </a:lnTo>
                      <a:lnTo>
                        <a:pt x="32" y="172"/>
                      </a:lnTo>
                      <a:lnTo>
                        <a:pt x="32" y="174"/>
                      </a:lnTo>
                      <a:lnTo>
                        <a:pt x="32" y="174"/>
                      </a:lnTo>
                      <a:lnTo>
                        <a:pt x="32" y="176"/>
                      </a:lnTo>
                      <a:lnTo>
                        <a:pt x="32" y="176"/>
                      </a:lnTo>
                      <a:lnTo>
                        <a:pt x="30" y="176"/>
                      </a:lnTo>
                      <a:lnTo>
                        <a:pt x="30" y="176"/>
                      </a:lnTo>
                      <a:lnTo>
                        <a:pt x="26" y="176"/>
                      </a:lnTo>
                      <a:lnTo>
                        <a:pt x="26" y="176"/>
                      </a:lnTo>
                      <a:lnTo>
                        <a:pt x="26" y="176"/>
                      </a:lnTo>
                      <a:lnTo>
                        <a:pt x="26" y="176"/>
                      </a:lnTo>
                      <a:lnTo>
                        <a:pt x="26" y="178"/>
                      </a:lnTo>
                      <a:lnTo>
                        <a:pt x="26" y="178"/>
                      </a:lnTo>
                      <a:lnTo>
                        <a:pt x="26" y="178"/>
                      </a:lnTo>
                      <a:lnTo>
                        <a:pt x="26" y="178"/>
                      </a:lnTo>
                      <a:lnTo>
                        <a:pt x="28" y="180"/>
                      </a:lnTo>
                      <a:lnTo>
                        <a:pt x="30" y="180"/>
                      </a:lnTo>
                      <a:lnTo>
                        <a:pt x="36" y="184"/>
                      </a:lnTo>
                      <a:lnTo>
                        <a:pt x="36" y="186"/>
                      </a:lnTo>
                      <a:lnTo>
                        <a:pt x="40" y="188"/>
                      </a:lnTo>
                      <a:lnTo>
                        <a:pt x="40" y="190"/>
                      </a:lnTo>
                      <a:lnTo>
                        <a:pt x="42" y="192"/>
                      </a:lnTo>
                      <a:lnTo>
                        <a:pt x="42" y="194"/>
                      </a:lnTo>
                      <a:lnTo>
                        <a:pt x="44" y="194"/>
                      </a:lnTo>
                      <a:lnTo>
                        <a:pt x="44" y="194"/>
                      </a:lnTo>
                      <a:lnTo>
                        <a:pt x="48" y="196"/>
                      </a:lnTo>
                      <a:lnTo>
                        <a:pt x="54" y="198"/>
                      </a:lnTo>
                      <a:lnTo>
                        <a:pt x="56" y="198"/>
                      </a:lnTo>
                      <a:lnTo>
                        <a:pt x="56" y="200"/>
                      </a:lnTo>
                      <a:lnTo>
                        <a:pt x="58" y="200"/>
                      </a:lnTo>
                      <a:lnTo>
                        <a:pt x="58" y="202"/>
                      </a:lnTo>
                      <a:lnTo>
                        <a:pt x="58" y="202"/>
                      </a:lnTo>
                      <a:lnTo>
                        <a:pt x="58" y="204"/>
                      </a:lnTo>
                      <a:lnTo>
                        <a:pt x="58" y="204"/>
                      </a:lnTo>
                      <a:lnTo>
                        <a:pt x="60" y="206"/>
                      </a:lnTo>
                      <a:lnTo>
                        <a:pt x="60" y="206"/>
                      </a:lnTo>
                      <a:lnTo>
                        <a:pt x="60" y="206"/>
                      </a:lnTo>
                      <a:lnTo>
                        <a:pt x="60" y="206"/>
                      </a:lnTo>
                      <a:lnTo>
                        <a:pt x="62" y="208"/>
                      </a:lnTo>
                      <a:lnTo>
                        <a:pt x="62" y="210"/>
                      </a:lnTo>
                      <a:lnTo>
                        <a:pt x="64" y="210"/>
                      </a:lnTo>
                      <a:lnTo>
                        <a:pt x="66" y="212"/>
                      </a:lnTo>
                      <a:lnTo>
                        <a:pt x="66" y="212"/>
                      </a:lnTo>
                      <a:lnTo>
                        <a:pt x="68" y="214"/>
                      </a:lnTo>
                      <a:lnTo>
                        <a:pt x="70" y="218"/>
                      </a:lnTo>
                      <a:lnTo>
                        <a:pt x="76" y="226"/>
                      </a:lnTo>
                      <a:lnTo>
                        <a:pt x="76" y="226"/>
                      </a:lnTo>
                      <a:lnTo>
                        <a:pt x="76" y="228"/>
                      </a:lnTo>
                      <a:lnTo>
                        <a:pt x="76" y="228"/>
                      </a:lnTo>
                      <a:lnTo>
                        <a:pt x="76" y="228"/>
                      </a:lnTo>
                      <a:lnTo>
                        <a:pt x="78" y="228"/>
                      </a:lnTo>
                      <a:lnTo>
                        <a:pt x="80" y="230"/>
                      </a:lnTo>
                      <a:lnTo>
                        <a:pt x="80" y="230"/>
                      </a:lnTo>
                      <a:lnTo>
                        <a:pt x="80" y="230"/>
                      </a:lnTo>
                      <a:lnTo>
                        <a:pt x="82" y="232"/>
                      </a:lnTo>
                      <a:lnTo>
                        <a:pt x="84" y="234"/>
                      </a:lnTo>
                      <a:lnTo>
                        <a:pt x="84" y="236"/>
                      </a:lnTo>
                      <a:lnTo>
                        <a:pt x="86" y="236"/>
                      </a:lnTo>
                      <a:lnTo>
                        <a:pt x="88" y="236"/>
                      </a:lnTo>
                      <a:lnTo>
                        <a:pt x="88" y="238"/>
                      </a:lnTo>
                      <a:lnTo>
                        <a:pt x="86" y="238"/>
                      </a:lnTo>
                      <a:lnTo>
                        <a:pt x="86" y="242"/>
                      </a:lnTo>
                      <a:lnTo>
                        <a:pt x="88" y="242"/>
                      </a:lnTo>
                      <a:lnTo>
                        <a:pt x="88" y="244"/>
                      </a:lnTo>
                      <a:lnTo>
                        <a:pt x="88" y="246"/>
                      </a:lnTo>
                      <a:lnTo>
                        <a:pt x="90" y="246"/>
                      </a:lnTo>
                      <a:lnTo>
                        <a:pt x="92" y="248"/>
                      </a:lnTo>
                      <a:lnTo>
                        <a:pt x="94" y="252"/>
                      </a:lnTo>
                      <a:lnTo>
                        <a:pt x="96" y="252"/>
                      </a:lnTo>
                      <a:lnTo>
                        <a:pt x="98" y="252"/>
                      </a:lnTo>
                      <a:lnTo>
                        <a:pt x="98" y="252"/>
                      </a:lnTo>
                      <a:lnTo>
                        <a:pt x="98" y="254"/>
                      </a:lnTo>
                      <a:lnTo>
                        <a:pt x="98" y="254"/>
                      </a:lnTo>
                      <a:lnTo>
                        <a:pt x="100" y="254"/>
                      </a:lnTo>
                      <a:lnTo>
                        <a:pt x="98" y="256"/>
                      </a:lnTo>
                      <a:lnTo>
                        <a:pt x="98" y="258"/>
                      </a:lnTo>
                      <a:lnTo>
                        <a:pt x="98" y="258"/>
                      </a:lnTo>
                      <a:lnTo>
                        <a:pt x="98" y="260"/>
                      </a:lnTo>
                      <a:lnTo>
                        <a:pt x="100" y="260"/>
                      </a:lnTo>
                      <a:lnTo>
                        <a:pt x="100" y="260"/>
                      </a:lnTo>
                      <a:lnTo>
                        <a:pt x="102" y="260"/>
                      </a:lnTo>
                      <a:lnTo>
                        <a:pt x="102" y="258"/>
                      </a:lnTo>
                      <a:lnTo>
                        <a:pt x="104" y="256"/>
                      </a:lnTo>
                      <a:lnTo>
                        <a:pt x="104" y="256"/>
                      </a:lnTo>
                      <a:lnTo>
                        <a:pt x="104" y="256"/>
                      </a:lnTo>
                      <a:lnTo>
                        <a:pt x="106" y="256"/>
                      </a:lnTo>
                      <a:lnTo>
                        <a:pt x="106" y="256"/>
                      </a:lnTo>
                      <a:lnTo>
                        <a:pt x="106" y="256"/>
                      </a:lnTo>
                      <a:lnTo>
                        <a:pt x="108" y="258"/>
                      </a:lnTo>
                      <a:lnTo>
                        <a:pt x="110" y="258"/>
                      </a:lnTo>
                      <a:lnTo>
                        <a:pt x="110" y="260"/>
                      </a:lnTo>
                      <a:lnTo>
                        <a:pt x="110" y="260"/>
                      </a:lnTo>
                      <a:lnTo>
                        <a:pt x="110" y="260"/>
                      </a:lnTo>
                      <a:lnTo>
                        <a:pt x="108" y="262"/>
                      </a:lnTo>
                      <a:lnTo>
                        <a:pt x="108" y="262"/>
                      </a:lnTo>
                      <a:lnTo>
                        <a:pt x="108" y="264"/>
                      </a:lnTo>
                      <a:lnTo>
                        <a:pt x="108" y="264"/>
                      </a:lnTo>
                      <a:lnTo>
                        <a:pt x="108" y="264"/>
                      </a:lnTo>
                      <a:lnTo>
                        <a:pt x="110" y="266"/>
                      </a:lnTo>
                      <a:lnTo>
                        <a:pt x="110" y="266"/>
                      </a:lnTo>
                      <a:lnTo>
                        <a:pt x="112" y="268"/>
                      </a:lnTo>
                      <a:lnTo>
                        <a:pt x="112" y="268"/>
                      </a:lnTo>
                      <a:lnTo>
                        <a:pt x="114" y="268"/>
                      </a:lnTo>
                      <a:lnTo>
                        <a:pt x="116" y="268"/>
                      </a:lnTo>
                      <a:lnTo>
                        <a:pt x="116" y="268"/>
                      </a:lnTo>
                      <a:lnTo>
                        <a:pt x="118" y="266"/>
                      </a:lnTo>
                      <a:lnTo>
                        <a:pt x="118" y="266"/>
                      </a:lnTo>
                      <a:lnTo>
                        <a:pt x="120" y="268"/>
                      </a:lnTo>
                      <a:lnTo>
                        <a:pt x="122" y="268"/>
                      </a:lnTo>
                      <a:lnTo>
                        <a:pt x="122" y="268"/>
                      </a:lnTo>
                      <a:lnTo>
                        <a:pt x="122" y="266"/>
                      </a:lnTo>
                      <a:lnTo>
                        <a:pt x="124" y="266"/>
                      </a:lnTo>
                      <a:lnTo>
                        <a:pt x="124" y="266"/>
                      </a:lnTo>
                      <a:lnTo>
                        <a:pt x="130" y="264"/>
                      </a:lnTo>
                      <a:lnTo>
                        <a:pt x="130" y="264"/>
                      </a:lnTo>
                      <a:lnTo>
                        <a:pt x="132" y="264"/>
                      </a:lnTo>
                      <a:lnTo>
                        <a:pt x="132" y="264"/>
                      </a:lnTo>
                      <a:lnTo>
                        <a:pt x="132" y="266"/>
                      </a:lnTo>
                      <a:lnTo>
                        <a:pt x="132" y="270"/>
                      </a:lnTo>
                      <a:lnTo>
                        <a:pt x="132" y="270"/>
                      </a:lnTo>
                      <a:lnTo>
                        <a:pt x="132" y="272"/>
                      </a:lnTo>
                      <a:lnTo>
                        <a:pt x="132" y="272"/>
                      </a:lnTo>
                      <a:lnTo>
                        <a:pt x="132" y="274"/>
                      </a:lnTo>
                      <a:lnTo>
                        <a:pt x="132" y="274"/>
                      </a:lnTo>
                      <a:lnTo>
                        <a:pt x="132" y="276"/>
                      </a:lnTo>
                      <a:lnTo>
                        <a:pt x="132" y="276"/>
                      </a:lnTo>
                      <a:lnTo>
                        <a:pt x="130" y="276"/>
                      </a:lnTo>
                      <a:lnTo>
                        <a:pt x="130" y="278"/>
                      </a:lnTo>
                      <a:lnTo>
                        <a:pt x="132" y="280"/>
                      </a:lnTo>
                      <a:lnTo>
                        <a:pt x="132" y="280"/>
                      </a:lnTo>
                      <a:lnTo>
                        <a:pt x="132" y="280"/>
                      </a:lnTo>
                      <a:lnTo>
                        <a:pt x="130" y="280"/>
                      </a:lnTo>
                      <a:lnTo>
                        <a:pt x="130" y="282"/>
                      </a:lnTo>
                      <a:lnTo>
                        <a:pt x="130" y="282"/>
                      </a:lnTo>
                      <a:lnTo>
                        <a:pt x="130" y="282"/>
                      </a:lnTo>
                      <a:lnTo>
                        <a:pt x="128" y="282"/>
                      </a:lnTo>
                      <a:lnTo>
                        <a:pt x="128" y="282"/>
                      </a:lnTo>
                      <a:lnTo>
                        <a:pt x="126" y="284"/>
                      </a:lnTo>
                      <a:lnTo>
                        <a:pt x="126" y="284"/>
                      </a:lnTo>
                      <a:lnTo>
                        <a:pt x="126" y="284"/>
                      </a:lnTo>
                      <a:lnTo>
                        <a:pt x="128" y="284"/>
                      </a:lnTo>
                      <a:lnTo>
                        <a:pt x="128" y="286"/>
                      </a:lnTo>
                      <a:lnTo>
                        <a:pt x="130" y="288"/>
                      </a:lnTo>
                      <a:lnTo>
                        <a:pt x="130" y="288"/>
                      </a:lnTo>
                      <a:lnTo>
                        <a:pt x="128" y="290"/>
                      </a:lnTo>
                      <a:lnTo>
                        <a:pt x="128" y="290"/>
                      </a:lnTo>
                      <a:lnTo>
                        <a:pt x="126" y="294"/>
                      </a:lnTo>
                      <a:lnTo>
                        <a:pt x="126" y="296"/>
                      </a:lnTo>
                      <a:lnTo>
                        <a:pt x="126" y="300"/>
                      </a:lnTo>
                      <a:lnTo>
                        <a:pt x="126" y="302"/>
                      </a:lnTo>
                      <a:lnTo>
                        <a:pt x="124" y="304"/>
                      </a:lnTo>
                      <a:lnTo>
                        <a:pt x="124" y="304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4" y="308"/>
                      </a:lnTo>
                      <a:lnTo>
                        <a:pt x="124" y="308"/>
                      </a:lnTo>
                      <a:lnTo>
                        <a:pt x="122" y="310"/>
                      </a:lnTo>
                      <a:lnTo>
                        <a:pt x="122" y="310"/>
                      </a:lnTo>
                      <a:lnTo>
                        <a:pt x="122" y="310"/>
                      </a:lnTo>
                      <a:lnTo>
                        <a:pt x="124" y="312"/>
                      </a:lnTo>
                      <a:lnTo>
                        <a:pt x="124" y="312"/>
                      </a:lnTo>
                      <a:lnTo>
                        <a:pt x="124" y="314"/>
                      </a:lnTo>
                      <a:lnTo>
                        <a:pt x="124" y="314"/>
                      </a:lnTo>
                      <a:lnTo>
                        <a:pt x="124" y="316"/>
                      </a:lnTo>
                      <a:lnTo>
                        <a:pt x="124" y="318"/>
                      </a:lnTo>
                      <a:lnTo>
                        <a:pt x="124" y="318"/>
                      </a:lnTo>
                      <a:lnTo>
                        <a:pt x="122" y="320"/>
                      </a:lnTo>
                      <a:lnTo>
                        <a:pt x="120" y="320"/>
                      </a:lnTo>
                      <a:lnTo>
                        <a:pt x="120" y="320"/>
                      </a:lnTo>
                      <a:lnTo>
                        <a:pt x="120" y="320"/>
                      </a:lnTo>
                      <a:lnTo>
                        <a:pt x="120" y="320"/>
                      </a:lnTo>
                      <a:lnTo>
                        <a:pt x="118" y="320"/>
                      </a:lnTo>
                      <a:lnTo>
                        <a:pt x="118" y="322"/>
                      </a:lnTo>
                      <a:lnTo>
                        <a:pt x="120" y="322"/>
                      </a:lnTo>
                      <a:lnTo>
                        <a:pt x="122" y="326"/>
                      </a:lnTo>
                      <a:lnTo>
                        <a:pt x="122" y="328"/>
                      </a:lnTo>
                      <a:lnTo>
                        <a:pt x="122" y="328"/>
                      </a:lnTo>
                      <a:lnTo>
                        <a:pt x="122" y="330"/>
                      </a:lnTo>
                      <a:lnTo>
                        <a:pt x="120" y="332"/>
                      </a:lnTo>
                      <a:lnTo>
                        <a:pt x="120" y="332"/>
                      </a:lnTo>
                      <a:lnTo>
                        <a:pt x="120" y="332"/>
                      </a:lnTo>
                      <a:lnTo>
                        <a:pt x="120" y="334"/>
                      </a:lnTo>
                      <a:lnTo>
                        <a:pt x="120" y="334"/>
                      </a:lnTo>
                      <a:lnTo>
                        <a:pt x="122" y="336"/>
                      </a:lnTo>
                      <a:lnTo>
                        <a:pt x="122" y="336"/>
                      </a:lnTo>
                      <a:lnTo>
                        <a:pt x="122" y="336"/>
                      </a:lnTo>
                      <a:lnTo>
                        <a:pt x="122" y="338"/>
                      </a:lnTo>
                      <a:lnTo>
                        <a:pt x="122" y="338"/>
                      </a:lnTo>
                      <a:lnTo>
                        <a:pt x="122" y="340"/>
                      </a:lnTo>
                      <a:lnTo>
                        <a:pt x="124" y="340"/>
                      </a:lnTo>
                      <a:lnTo>
                        <a:pt x="126" y="340"/>
                      </a:lnTo>
                      <a:lnTo>
                        <a:pt x="126" y="340"/>
                      </a:lnTo>
                      <a:lnTo>
                        <a:pt x="126" y="342"/>
                      </a:lnTo>
                      <a:lnTo>
                        <a:pt x="126" y="342"/>
                      </a:lnTo>
                      <a:lnTo>
                        <a:pt x="126" y="342"/>
                      </a:lnTo>
                      <a:lnTo>
                        <a:pt x="126" y="344"/>
                      </a:lnTo>
                      <a:lnTo>
                        <a:pt x="126" y="346"/>
                      </a:lnTo>
                      <a:lnTo>
                        <a:pt x="126" y="346"/>
                      </a:lnTo>
                      <a:lnTo>
                        <a:pt x="126" y="346"/>
                      </a:lnTo>
                      <a:lnTo>
                        <a:pt x="126" y="348"/>
                      </a:lnTo>
                      <a:lnTo>
                        <a:pt x="128" y="350"/>
                      </a:lnTo>
                      <a:lnTo>
                        <a:pt x="128" y="352"/>
                      </a:lnTo>
                      <a:lnTo>
                        <a:pt x="128" y="352"/>
                      </a:lnTo>
                      <a:lnTo>
                        <a:pt x="126" y="354"/>
                      </a:lnTo>
                      <a:lnTo>
                        <a:pt x="124" y="354"/>
                      </a:lnTo>
                      <a:lnTo>
                        <a:pt x="124" y="354"/>
                      </a:lnTo>
                      <a:lnTo>
                        <a:pt x="122" y="356"/>
                      </a:lnTo>
                      <a:lnTo>
                        <a:pt x="120" y="356"/>
                      </a:lnTo>
                      <a:lnTo>
                        <a:pt x="120" y="356"/>
                      </a:lnTo>
                      <a:lnTo>
                        <a:pt x="120" y="356"/>
                      </a:lnTo>
                      <a:lnTo>
                        <a:pt x="120" y="356"/>
                      </a:lnTo>
                      <a:lnTo>
                        <a:pt x="120" y="356"/>
                      </a:lnTo>
                      <a:lnTo>
                        <a:pt x="118" y="358"/>
                      </a:lnTo>
                      <a:lnTo>
                        <a:pt x="118" y="360"/>
                      </a:lnTo>
                      <a:lnTo>
                        <a:pt x="116" y="360"/>
                      </a:lnTo>
                      <a:lnTo>
                        <a:pt x="116" y="362"/>
                      </a:lnTo>
                      <a:lnTo>
                        <a:pt x="116" y="362"/>
                      </a:lnTo>
                      <a:lnTo>
                        <a:pt x="116" y="362"/>
                      </a:lnTo>
                      <a:lnTo>
                        <a:pt x="116" y="364"/>
                      </a:lnTo>
                      <a:lnTo>
                        <a:pt x="116" y="366"/>
                      </a:lnTo>
                      <a:lnTo>
                        <a:pt x="116" y="366"/>
                      </a:lnTo>
                      <a:lnTo>
                        <a:pt x="116" y="368"/>
                      </a:lnTo>
                      <a:lnTo>
                        <a:pt x="120" y="370"/>
                      </a:lnTo>
                      <a:lnTo>
                        <a:pt x="120" y="370"/>
                      </a:lnTo>
                      <a:lnTo>
                        <a:pt x="120" y="372"/>
                      </a:lnTo>
                      <a:lnTo>
                        <a:pt x="120" y="372"/>
                      </a:lnTo>
                      <a:lnTo>
                        <a:pt x="120" y="372"/>
                      </a:lnTo>
                      <a:lnTo>
                        <a:pt x="120" y="374"/>
                      </a:lnTo>
                      <a:lnTo>
                        <a:pt x="120" y="374"/>
                      </a:lnTo>
                      <a:lnTo>
                        <a:pt x="120" y="376"/>
                      </a:lnTo>
                      <a:lnTo>
                        <a:pt x="120" y="376"/>
                      </a:lnTo>
                      <a:lnTo>
                        <a:pt x="118" y="376"/>
                      </a:lnTo>
                      <a:lnTo>
                        <a:pt x="118" y="378"/>
                      </a:lnTo>
                      <a:lnTo>
                        <a:pt x="116" y="380"/>
                      </a:lnTo>
                      <a:lnTo>
                        <a:pt x="116" y="380"/>
                      </a:lnTo>
                      <a:lnTo>
                        <a:pt x="116" y="380"/>
                      </a:lnTo>
                      <a:lnTo>
                        <a:pt x="116" y="382"/>
                      </a:lnTo>
                      <a:lnTo>
                        <a:pt x="116" y="382"/>
                      </a:lnTo>
                      <a:lnTo>
                        <a:pt x="116" y="384"/>
                      </a:lnTo>
                      <a:lnTo>
                        <a:pt x="116" y="384"/>
                      </a:lnTo>
                      <a:lnTo>
                        <a:pt x="116" y="386"/>
                      </a:lnTo>
                      <a:lnTo>
                        <a:pt x="116" y="386"/>
                      </a:lnTo>
                      <a:lnTo>
                        <a:pt x="116" y="386"/>
                      </a:lnTo>
                      <a:lnTo>
                        <a:pt x="118" y="386"/>
                      </a:lnTo>
                      <a:lnTo>
                        <a:pt x="122" y="388"/>
                      </a:lnTo>
                      <a:lnTo>
                        <a:pt x="122" y="388"/>
                      </a:lnTo>
                      <a:lnTo>
                        <a:pt x="126" y="390"/>
                      </a:lnTo>
                      <a:lnTo>
                        <a:pt x="126" y="390"/>
                      </a:lnTo>
                      <a:lnTo>
                        <a:pt x="126" y="390"/>
                      </a:lnTo>
                      <a:lnTo>
                        <a:pt x="126" y="392"/>
                      </a:lnTo>
                      <a:lnTo>
                        <a:pt x="126" y="392"/>
                      </a:lnTo>
                      <a:lnTo>
                        <a:pt x="128" y="392"/>
                      </a:lnTo>
                      <a:lnTo>
                        <a:pt x="130" y="394"/>
                      </a:lnTo>
                      <a:lnTo>
                        <a:pt x="130" y="394"/>
                      </a:lnTo>
                      <a:lnTo>
                        <a:pt x="132" y="396"/>
                      </a:lnTo>
                      <a:lnTo>
                        <a:pt x="132" y="396"/>
                      </a:lnTo>
                      <a:lnTo>
                        <a:pt x="134" y="396"/>
                      </a:lnTo>
                      <a:lnTo>
                        <a:pt x="134" y="396"/>
                      </a:lnTo>
                      <a:lnTo>
                        <a:pt x="138" y="394"/>
                      </a:lnTo>
                      <a:lnTo>
                        <a:pt x="138" y="394"/>
                      </a:lnTo>
                      <a:lnTo>
                        <a:pt x="138" y="394"/>
                      </a:lnTo>
                      <a:lnTo>
                        <a:pt x="138" y="390"/>
                      </a:lnTo>
                      <a:lnTo>
                        <a:pt x="140" y="390"/>
                      </a:lnTo>
                      <a:lnTo>
                        <a:pt x="140" y="390"/>
                      </a:lnTo>
                      <a:lnTo>
                        <a:pt x="140" y="388"/>
                      </a:lnTo>
                      <a:lnTo>
                        <a:pt x="142" y="388"/>
                      </a:lnTo>
                      <a:lnTo>
                        <a:pt x="142" y="390"/>
                      </a:lnTo>
                      <a:lnTo>
                        <a:pt x="144" y="388"/>
                      </a:lnTo>
                      <a:lnTo>
                        <a:pt x="146" y="388"/>
                      </a:lnTo>
                      <a:lnTo>
                        <a:pt x="148" y="386"/>
                      </a:lnTo>
                      <a:lnTo>
                        <a:pt x="150" y="386"/>
                      </a:lnTo>
                      <a:lnTo>
                        <a:pt x="150" y="384"/>
                      </a:lnTo>
                      <a:lnTo>
                        <a:pt x="150" y="384"/>
                      </a:lnTo>
                      <a:lnTo>
                        <a:pt x="150" y="384"/>
                      </a:lnTo>
                      <a:lnTo>
                        <a:pt x="150" y="384"/>
                      </a:lnTo>
                      <a:lnTo>
                        <a:pt x="152" y="382"/>
                      </a:lnTo>
                      <a:lnTo>
                        <a:pt x="152" y="382"/>
                      </a:lnTo>
                      <a:lnTo>
                        <a:pt x="152" y="382"/>
                      </a:lnTo>
                      <a:lnTo>
                        <a:pt x="152" y="380"/>
                      </a:lnTo>
                      <a:lnTo>
                        <a:pt x="154" y="380"/>
                      </a:lnTo>
                      <a:lnTo>
                        <a:pt x="154" y="380"/>
                      </a:lnTo>
                      <a:lnTo>
                        <a:pt x="154" y="378"/>
                      </a:lnTo>
                      <a:lnTo>
                        <a:pt x="154" y="378"/>
                      </a:lnTo>
                      <a:lnTo>
                        <a:pt x="154" y="378"/>
                      </a:lnTo>
                      <a:lnTo>
                        <a:pt x="158" y="378"/>
                      </a:lnTo>
                      <a:lnTo>
                        <a:pt x="158" y="378"/>
                      </a:lnTo>
                      <a:lnTo>
                        <a:pt x="158" y="378"/>
                      </a:lnTo>
                      <a:lnTo>
                        <a:pt x="158" y="376"/>
                      </a:lnTo>
                      <a:lnTo>
                        <a:pt x="158" y="374"/>
                      </a:lnTo>
                      <a:lnTo>
                        <a:pt x="158" y="374"/>
                      </a:lnTo>
                      <a:lnTo>
                        <a:pt x="158" y="374"/>
                      </a:lnTo>
                      <a:lnTo>
                        <a:pt x="158" y="372"/>
                      </a:lnTo>
                      <a:lnTo>
                        <a:pt x="158" y="372"/>
                      </a:lnTo>
                      <a:lnTo>
                        <a:pt x="158" y="372"/>
                      </a:lnTo>
                      <a:lnTo>
                        <a:pt x="160" y="372"/>
                      </a:lnTo>
                      <a:lnTo>
                        <a:pt x="160" y="372"/>
                      </a:lnTo>
                      <a:lnTo>
                        <a:pt x="164" y="374"/>
                      </a:lnTo>
                      <a:lnTo>
                        <a:pt x="166" y="376"/>
                      </a:lnTo>
                      <a:lnTo>
                        <a:pt x="166" y="378"/>
                      </a:lnTo>
                      <a:lnTo>
                        <a:pt x="166" y="378"/>
                      </a:lnTo>
                      <a:lnTo>
                        <a:pt x="166" y="378"/>
                      </a:lnTo>
                      <a:lnTo>
                        <a:pt x="166" y="380"/>
                      </a:lnTo>
                      <a:lnTo>
                        <a:pt x="168" y="380"/>
                      </a:lnTo>
                      <a:lnTo>
                        <a:pt x="172" y="382"/>
                      </a:lnTo>
                      <a:lnTo>
                        <a:pt x="172" y="382"/>
                      </a:lnTo>
                      <a:lnTo>
                        <a:pt x="174" y="382"/>
                      </a:lnTo>
                      <a:lnTo>
                        <a:pt x="174" y="384"/>
                      </a:lnTo>
                      <a:lnTo>
                        <a:pt x="174" y="384"/>
                      </a:lnTo>
                      <a:lnTo>
                        <a:pt x="174" y="386"/>
                      </a:lnTo>
                      <a:lnTo>
                        <a:pt x="172" y="386"/>
                      </a:lnTo>
                      <a:lnTo>
                        <a:pt x="172" y="386"/>
                      </a:lnTo>
                      <a:lnTo>
                        <a:pt x="172" y="390"/>
                      </a:lnTo>
                      <a:lnTo>
                        <a:pt x="172" y="390"/>
                      </a:lnTo>
                      <a:lnTo>
                        <a:pt x="172" y="390"/>
                      </a:lnTo>
                      <a:lnTo>
                        <a:pt x="172" y="392"/>
                      </a:lnTo>
                      <a:lnTo>
                        <a:pt x="174" y="392"/>
                      </a:lnTo>
                      <a:lnTo>
                        <a:pt x="176" y="394"/>
                      </a:lnTo>
                      <a:lnTo>
                        <a:pt x="176" y="394"/>
                      </a:lnTo>
                      <a:lnTo>
                        <a:pt x="176" y="394"/>
                      </a:lnTo>
                      <a:lnTo>
                        <a:pt x="176" y="396"/>
                      </a:lnTo>
                      <a:lnTo>
                        <a:pt x="176" y="396"/>
                      </a:lnTo>
                      <a:lnTo>
                        <a:pt x="176" y="398"/>
                      </a:lnTo>
                      <a:lnTo>
                        <a:pt x="176" y="398"/>
                      </a:lnTo>
                      <a:lnTo>
                        <a:pt x="176" y="400"/>
                      </a:lnTo>
                      <a:lnTo>
                        <a:pt x="176" y="400"/>
                      </a:lnTo>
                      <a:lnTo>
                        <a:pt x="176" y="400"/>
                      </a:lnTo>
                      <a:lnTo>
                        <a:pt x="176" y="402"/>
                      </a:lnTo>
                      <a:lnTo>
                        <a:pt x="176" y="402"/>
                      </a:lnTo>
                      <a:lnTo>
                        <a:pt x="176" y="404"/>
                      </a:lnTo>
                      <a:lnTo>
                        <a:pt x="178" y="406"/>
                      </a:lnTo>
                      <a:lnTo>
                        <a:pt x="178" y="406"/>
                      </a:lnTo>
                      <a:lnTo>
                        <a:pt x="180" y="406"/>
                      </a:lnTo>
                      <a:lnTo>
                        <a:pt x="180" y="408"/>
                      </a:lnTo>
                      <a:lnTo>
                        <a:pt x="180" y="410"/>
                      </a:lnTo>
                      <a:lnTo>
                        <a:pt x="178" y="412"/>
                      </a:lnTo>
                      <a:lnTo>
                        <a:pt x="178" y="414"/>
                      </a:lnTo>
                      <a:lnTo>
                        <a:pt x="180" y="414"/>
                      </a:lnTo>
                      <a:lnTo>
                        <a:pt x="180" y="414"/>
                      </a:lnTo>
                      <a:lnTo>
                        <a:pt x="180" y="416"/>
                      </a:lnTo>
                      <a:lnTo>
                        <a:pt x="180" y="416"/>
                      </a:lnTo>
                      <a:lnTo>
                        <a:pt x="182" y="418"/>
                      </a:lnTo>
                      <a:lnTo>
                        <a:pt x="182" y="418"/>
                      </a:lnTo>
                      <a:lnTo>
                        <a:pt x="182" y="418"/>
                      </a:lnTo>
                      <a:lnTo>
                        <a:pt x="182" y="420"/>
                      </a:lnTo>
                      <a:lnTo>
                        <a:pt x="184" y="422"/>
                      </a:lnTo>
                      <a:lnTo>
                        <a:pt x="184" y="422"/>
                      </a:lnTo>
                      <a:lnTo>
                        <a:pt x="186" y="424"/>
                      </a:lnTo>
                      <a:lnTo>
                        <a:pt x="188" y="424"/>
                      </a:lnTo>
                      <a:lnTo>
                        <a:pt x="188" y="426"/>
                      </a:lnTo>
                      <a:lnTo>
                        <a:pt x="188" y="426"/>
                      </a:lnTo>
                      <a:lnTo>
                        <a:pt x="190" y="428"/>
                      </a:lnTo>
                      <a:lnTo>
                        <a:pt x="190" y="428"/>
                      </a:lnTo>
                      <a:lnTo>
                        <a:pt x="190" y="430"/>
                      </a:lnTo>
                      <a:lnTo>
                        <a:pt x="190" y="430"/>
                      </a:lnTo>
                      <a:lnTo>
                        <a:pt x="190" y="430"/>
                      </a:lnTo>
                      <a:lnTo>
                        <a:pt x="190" y="432"/>
                      </a:lnTo>
                      <a:lnTo>
                        <a:pt x="190" y="432"/>
                      </a:lnTo>
                      <a:lnTo>
                        <a:pt x="190" y="434"/>
                      </a:lnTo>
                      <a:lnTo>
                        <a:pt x="192" y="434"/>
                      </a:lnTo>
                      <a:lnTo>
                        <a:pt x="194" y="434"/>
                      </a:lnTo>
                      <a:lnTo>
                        <a:pt x="196" y="436"/>
                      </a:lnTo>
                      <a:lnTo>
                        <a:pt x="196" y="436"/>
                      </a:lnTo>
                      <a:lnTo>
                        <a:pt x="196" y="438"/>
                      </a:lnTo>
                      <a:lnTo>
                        <a:pt x="196" y="438"/>
                      </a:lnTo>
                      <a:lnTo>
                        <a:pt x="198" y="442"/>
                      </a:lnTo>
                      <a:lnTo>
                        <a:pt x="200" y="442"/>
                      </a:lnTo>
                      <a:lnTo>
                        <a:pt x="200" y="446"/>
                      </a:lnTo>
                      <a:lnTo>
                        <a:pt x="200" y="446"/>
                      </a:lnTo>
                      <a:lnTo>
                        <a:pt x="200" y="448"/>
                      </a:lnTo>
                      <a:lnTo>
                        <a:pt x="200" y="448"/>
                      </a:lnTo>
                      <a:lnTo>
                        <a:pt x="200" y="452"/>
                      </a:lnTo>
                      <a:lnTo>
                        <a:pt x="200" y="452"/>
                      </a:lnTo>
                      <a:lnTo>
                        <a:pt x="200" y="454"/>
                      </a:lnTo>
                      <a:lnTo>
                        <a:pt x="200" y="454"/>
                      </a:lnTo>
                      <a:lnTo>
                        <a:pt x="198" y="454"/>
                      </a:lnTo>
                      <a:lnTo>
                        <a:pt x="198" y="454"/>
                      </a:lnTo>
                      <a:lnTo>
                        <a:pt x="198" y="454"/>
                      </a:lnTo>
                      <a:lnTo>
                        <a:pt x="198" y="456"/>
                      </a:lnTo>
                      <a:lnTo>
                        <a:pt x="198" y="456"/>
                      </a:lnTo>
                      <a:lnTo>
                        <a:pt x="198" y="458"/>
                      </a:lnTo>
                      <a:lnTo>
                        <a:pt x="198" y="458"/>
                      </a:lnTo>
                      <a:lnTo>
                        <a:pt x="200" y="458"/>
                      </a:lnTo>
                      <a:lnTo>
                        <a:pt x="200" y="462"/>
                      </a:lnTo>
                      <a:lnTo>
                        <a:pt x="200" y="464"/>
                      </a:lnTo>
                      <a:lnTo>
                        <a:pt x="202" y="464"/>
                      </a:lnTo>
                      <a:lnTo>
                        <a:pt x="206" y="466"/>
                      </a:lnTo>
                      <a:lnTo>
                        <a:pt x="206" y="468"/>
                      </a:lnTo>
                      <a:lnTo>
                        <a:pt x="208" y="468"/>
                      </a:lnTo>
                      <a:lnTo>
                        <a:pt x="208" y="468"/>
                      </a:lnTo>
                      <a:lnTo>
                        <a:pt x="208" y="470"/>
                      </a:lnTo>
                      <a:lnTo>
                        <a:pt x="208" y="470"/>
                      </a:lnTo>
                      <a:lnTo>
                        <a:pt x="210" y="470"/>
                      </a:lnTo>
                      <a:lnTo>
                        <a:pt x="210" y="470"/>
                      </a:lnTo>
                      <a:lnTo>
                        <a:pt x="212" y="470"/>
                      </a:lnTo>
                      <a:lnTo>
                        <a:pt x="212" y="470"/>
                      </a:lnTo>
                      <a:lnTo>
                        <a:pt x="214" y="468"/>
                      </a:lnTo>
                      <a:lnTo>
                        <a:pt x="214" y="468"/>
                      </a:lnTo>
                      <a:lnTo>
                        <a:pt x="216" y="468"/>
                      </a:lnTo>
                      <a:lnTo>
                        <a:pt x="218" y="468"/>
                      </a:lnTo>
                      <a:lnTo>
                        <a:pt x="220" y="470"/>
                      </a:lnTo>
                      <a:lnTo>
                        <a:pt x="224" y="472"/>
                      </a:lnTo>
                      <a:lnTo>
                        <a:pt x="224" y="474"/>
                      </a:lnTo>
                      <a:lnTo>
                        <a:pt x="224" y="474"/>
                      </a:lnTo>
                      <a:lnTo>
                        <a:pt x="226" y="476"/>
                      </a:lnTo>
                      <a:lnTo>
                        <a:pt x="226" y="476"/>
                      </a:lnTo>
                      <a:lnTo>
                        <a:pt x="226" y="476"/>
                      </a:lnTo>
                      <a:lnTo>
                        <a:pt x="226" y="478"/>
                      </a:lnTo>
                      <a:lnTo>
                        <a:pt x="226" y="478"/>
                      </a:lnTo>
                      <a:lnTo>
                        <a:pt x="226" y="478"/>
                      </a:lnTo>
                      <a:lnTo>
                        <a:pt x="228" y="480"/>
                      </a:lnTo>
                      <a:lnTo>
                        <a:pt x="228" y="480"/>
                      </a:lnTo>
                      <a:lnTo>
                        <a:pt x="228" y="480"/>
                      </a:lnTo>
                      <a:lnTo>
                        <a:pt x="228" y="482"/>
                      </a:lnTo>
                      <a:lnTo>
                        <a:pt x="228" y="482"/>
                      </a:lnTo>
                      <a:lnTo>
                        <a:pt x="230" y="484"/>
                      </a:lnTo>
                      <a:lnTo>
                        <a:pt x="230" y="484"/>
                      </a:lnTo>
                      <a:lnTo>
                        <a:pt x="230" y="486"/>
                      </a:lnTo>
                      <a:lnTo>
                        <a:pt x="230" y="486"/>
                      </a:lnTo>
                      <a:lnTo>
                        <a:pt x="230" y="488"/>
                      </a:lnTo>
                      <a:lnTo>
                        <a:pt x="230" y="488"/>
                      </a:lnTo>
                      <a:lnTo>
                        <a:pt x="230" y="488"/>
                      </a:lnTo>
                      <a:lnTo>
                        <a:pt x="228" y="490"/>
                      </a:lnTo>
                      <a:lnTo>
                        <a:pt x="228" y="490"/>
                      </a:lnTo>
                      <a:lnTo>
                        <a:pt x="228" y="490"/>
                      </a:lnTo>
                      <a:lnTo>
                        <a:pt x="230" y="492"/>
                      </a:lnTo>
                      <a:lnTo>
                        <a:pt x="230" y="494"/>
                      </a:lnTo>
                      <a:lnTo>
                        <a:pt x="232" y="494"/>
                      </a:lnTo>
                      <a:lnTo>
                        <a:pt x="232" y="494"/>
                      </a:lnTo>
                      <a:lnTo>
                        <a:pt x="232" y="496"/>
                      </a:lnTo>
                      <a:lnTo>
                        <a:pt x="232" y="496"/>
                      </a:lnTo>
                      <a:lnTo>
                        <a:pt x="232" y="496"/>
                      </a:lnTo>
                      <a:lnTo>
                        <a:pt x="234" y="498"/>
                      </a:lnTo>
                      <a:lnTo>
                        <a:pt x="234" y="498"/>
                      </a:lnTo>
                      <a:lnTo>
                        <a:pt x="234" y="498"/>
                      </a:lnTo>
                      <a:lnTo>
                        <a:pt x="234" y="500"/>
                      </a:lnTo>
                      <a:lnTo>
                        <a:pt x="234" y="502"/>
                      </a:lnTo>
                      <a:lnTo>
                        <a:pt x="234" y="502"/>
                      </a:lnTo>
                      <a:lnTo>
                        <a:pt x="234" y="504"/>
                      </a:lnTo>
                      <a:lnTo>
                        <a:pt x="234" y="504"/>
                      </a:lnTo>
                      <a:lnTo>
                        <a:pt x="234" y="506"/>
                      </a:lnTo>
                      <a:lnTo>
                        <a:pt x="234" y="506"/>
                      </a:lnTo>
                      <a:lnTo>
                        <a:pt x="236" y="506"/>
                      </a:lnTo>
                      <a:lnTo>
                        <a:pt x="236" y="508"/>
                      </a:lnTo>
                      <a:lnTo>
                        <a:pt x="238" y="508"/>
                      </a:lnTo>
                      <a:lnTo>
                        <a:pt x="238" y="508"/>
                      </a:lnTo>
                      <a:lnTo>
                        <a:pt x="238" y="510"/>
                      </a:lnTo>
                      <a:lnTo>
                        <a:pt x="240" y="510"/>
                      </a:lnTo>
                      <a:lnTo>
                        <a:pt x="240" y="510"/>
                      </a:lnTo>
                      <a:lnTo>
                        <a:pt x="242" y="512"/>
                      </a:lnTo>
                      <a:lnTo>
                        <a:pt x="244" y="512"/>
                      </a:lnTo>
                      <a:lnTo>
                        <a:pt x="244" y="512"/>
                      </a:lnTo>
                      <a:lnTo>
                        <a:pt x="246" y="514"/>
                      </a:lnTo>
                      <a:lnTo>
                        <a:pt x="246" y="516"/>
                      </a:lnTo>
                      <a:lnTo>
                        <a:pt x="246" y="516"/>
                      </a:lnTo>
                      <a:lnTo>
                        <a:pt x="248" y="514"/>
                      </a:lnTo>
                      <a:lnTo>
                        <a:pt x="248" y="514"/>
                      </a:lnTo>
                      <a:lnTo>
                        <a:pt x="248" y="514"/>
                      </a:lnTo>
                      <a:lnTo>
                        <a:pt x="248" y="510"/>
                      </a:lnTo>
                      <a:lnTo>
                        <a:pt x="248" y="510"/>
                      </a:lnTo>
                      <a:lnTo>
                        <a:pt x="248" y="508"/>
                      </a:lnTo>
                      <a:lnTo>
                        <a:pt x="252" y="504"/>
                      </a:lnTo>
                      <a:lnTo>
                        <a:pt x="256" y="502"/>
                      </a:lnTo>
                      <a:lnTo>
                        <a:pt x="256" y="502"/>
                      </a:lnTo>
                      <a:lnTo>
                        <a:pt x="256" y="502"/>
                      </a:lnTo>
                      <a:lnTo>
                        <a:pt x="258" y="502"/>
                      </a:lnTo>
                      <a:lnTo>
                        <a:pt x="260" y="502"/>
                      </a:lnTo>
                      <a:lnTo>
                        <a:pt x="270" y="504"/>
                      </a:lnTo>
                      <a:lnTo>
                        <a:pt x="272" y="504"/>
                      </a:lnTo>
                      <a:lnTo>
                        <a:pt x="272" y="504"/>
                      </a:lnTo>
                      <a:lnTo>
                        <a:pt x="272" y="504"/>
                      </a:lnTo>
                      <a:lnTo>
                        <a:pt x="274" y="504"/>
                      </a:lnTo>
                      <a:lnTo>
                        <a:pt x="276" y="504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78" y="506"/>
                      </a:lnTo>
                      <a:lnTo>
                        <a:pt x="280" y="506"/>
                      </a:lnTo>
                      <a:lnTo>
                        <a:pt x="280" y="506"/>
                      </a:lnTo>
                      <a:lnTo>
                        <a:pt x="282" y="506"/>
                      </a:lnTo>
                      <a:lnTo>
                        <a:pt x="282" y="504"/>
                      </a:lnTo>
                      <a:lnTo>
                        <a:pt x="284" y="502"/>
                      </a:lnTo>
                      <a:lnTo>
                        <a:pt x="284" y="500"/>
                      </a:lnTo>
                      <a:lnTo>
                        <a:pt x="286" y="498"/>
                      </a:lnTo>
                      <a:lnTo>
                        <a:pt x="286" y="498"/>
                      </a:lnTo>
                      <a:lnTo>
                        <a:pt x="288" y="496"/>
                      </a:lnTo>
                      <a:lnTo>
                        <a:pt x="290" y="496"/>
                      </a:lnTo>
                      <a:lnTo>
                        <a:pt x="290" y="496"/>
                      </a:lnTo>
                      <a:lnTo>
                        <a:pt x="292" y="494"/>
                      </a:lnTo>
                      <a:lnTo>
                        <a:pt x="292" y="494"/>
                      </a:lnTo>
                      <a:lnTo>
                        <a:pt x="292" y="494"/>
                      </a:lnTo>
                      <a:lnTo>
                        <a:pt x="294" y="496"/>
                      </a:lnTo>
                      <a:lnTo>
                        <a:pt x="294" y="496"/>
                      </a:lnTo>
                      <a:lnTo>
                        <a:pt x="296" y="496"/>
                      </a:lnTo>
                      <a:lnTo>
                        <a:pt x="300" y="496"/>
                      </a:lnTo>
                      <a:lnTo>
                        <a:pt x="302" y="496"/>
                      </a:lnTo>
                      <a:lnTo>
                        <a:pt x="304" y="498"/>
                      </a:lnTo>
                      <a:lnTo>
                        <a:pt x="304" y="498"/>
                      </a:lnTo>
                      <a:lnTo>
                        <a:pt x="312" y="496"/>
                      </a:lnTo>
                      <a:lnTo>
                        <a:pt x="312" y="496"/>
                      </a:lnTo>
                      <a:lnTo>
                        <a:pt x="314" y="496"/>
                      </a:lnTo>
                      <a:lnTo>
                        <a:pt x="314" y="496"/>
                      </a:lnTo>
                      <a:lnTo>
                        <a:pt x="316" y="496"/>
                      </a:lnTo>
                      <a:lnTo>
                        <a:pt x="320" y="496"/>
                      </a:lnTo>
                      <a:lnTo>
                        <a:pt x="322" y="496"/>
                      </a:lnTo>
                      <a:lnTo>
                        <a:pt x="322" y="496"/>
                      </a:lnTo>
                      <a:lnTo>
                        <a:pt x="322" y="496"/>
                      </a:lnTo>
                      <a:lnTo>
                        <a:pt x="324" y="498"/>
                      </a:lnTo>
                      <a:lnTo>
                        <a:pt x="324" y="498"/>
                      </a:lnTo>
                      <a:lnTo>
                        <a:pt x="324" y="498"/>
                      </a:lnTo>
                      <a:lnTo>
                        <a:pt x="324" y="500"/>
                      </a:lnTo>
                      <a:lnTo>
                        <a:pt x="326" y="500"/>
                      </a:lnTo>
                      <a:lnTo>
                        <a:pt x="328" y="498"/>
                      </a:lnTo>
                      <a:lnTo>
                        <a:pt x="330" y="498"/>
                      </a:lnTo>
                      <a:lnTo>
                        <a:pt x="330" y="498"/>
                      </a:lnTo>
                      <a:lnTo>
                        <a:pt x="332" y="498"/>
                      </a:lnTo>
                      <a:lnTo>
                        <a:pt x="334" y="494"/>
                      </a:lnTo>
                      <a:lnTo>
                        <a:pt x="336" y="494"/>
                      </a:lnTo>
                      <a:lnTo>
                        <a:pt x="344" y="494"/>
                      </a:lnTo>
                      <a:lnTo>
                        <a:pt x="344" y="494"/>
                      </a:lnTo>
                      <a:lnTo>
                        <a:pt x="348" y="496"/>
                      </a:lnTo>
                      <a:lnTo>
                        <a:pt x="348" y="496"/>
                      </a:lnTo>
                      <a:lnTo>
                        <a:pt x="348" y="498"/>
                      </a:lnTo>
                      <a:lnTo>
                        <a:pt x="350" y="498"/>
                      </a:lnTo>
                      <a:lnTo>
                        <a:pt x="350" y="496"/>
                      </a:lnTo>
                      <a:lnTo>
                        <a:pt x="352" y="496"/>
                      </a:lnTo>
                      <a:lnTo>
                        <a:pt x="352" y="496"/>
                      </a:lnTo>
                      <a:lnTo>
                        <a:pt x="352" y="496"/>
                      </a:lnTo>
                      <a:lnTo>
                        <a:pt x="352" y="496"/>
                      </a:lnTo>
                      <a:lnTo>
                        <a:pt x="350" y="494"/>
                      </a:lnTo>
                      <a:lnTo>
                        <a:pt x="350" y="494"/>
                      </a:lnTo>
                      <a:lnTo>
                        <a:pt x="348" y="494"/>
                      </a:lnTo>
                      <a:lnTo>
                        <a:pt x="348" y="494"/>
                      </a:lnTo>
                      <a:lnTo>
                        <a:pt x="348" y="494"/>
                      </a:lnTo>
                      <a:lnTo>
                        <a:pt x="348" y="492"/>
                      </a:lnTo>
                      <a:lnTo>
                        <a:pt x="348" y="492"/>
                      </a:lnTo>
                      <a:lnTo>
                        <a:pt x="348" y="492"/>
                      </a:lnTo>
                      <a:lnTo>
                        <a:pt x="348" y="490"/>
                      </a:lnTo>
                      <a:lnTo>
                        <a:pt x="348" y="490"/>
                      </a:lnTo>
                      <a:lnTo>
                        <a:pt x="348" y="490"/>
                      </a:lnTo>
                      <a:lnTo>
                        <a:pt x="348" y="488"/>
                      </a:lnTo>
                      <a:lnTo>
                        <a:pt x="348" y="486"/>
                      </a:lnTo>
                      <a:lnTo>
                        <a:pt x="350" y="486"/>
                      </a:lnTo>
                      <a:lnTo>
                        <a:pt x="350" y="486"/>
                      </a:lnTo>
                      <a:lnTo>
                        <a:pt x="352" y="486"/>
                      </a:lnTo>
                      <a:lnTo>
                        <a:pt x="352" y="484"/>
                      </a:lnTo>
                      <a:lnTo>
                        <a:pt x="352" y="484"/>
                      </a:lnTo>
                      <a:lnTo>
                        <a:pt x="352" y="484"/>
                      </a:lnTo>
                      <a:lnTo>
                        <a:pt x="352" y="482"/>
                      </a:lnTo>
                      <a:lnTo>
                        <a:pt x="352" y="482"/>
                      </a:lnTo>
                      <a:lnTo>
                        <a:pt x="352" y="480"/>
                      </a:lnTo>
                      <a:lnTo>
                        <a:pt x="352" y="480"/>
                      </a:lnTo>
                      <a:lnTo>
                        <a:pt x="352" y="480"/>
                      </a:lnTo>
                      <a:lnTo>
                        <a:pt x="352" y="478"/>
                      </a:lnTo>
                      <a:lnTo>
                        <a:pt x="352" y="478"/>
                      </a:lnTo>
                      <a:lnTo>
                        <a:pt x="354" y="478"/>
                      </a:lnTo>
                      <a:lnTo>
                        <a:pt x="354" y="478"/>
                      </a:lnTo>
                      <a:lnTo>
                        <a:pt x="356" y="478"/>
                      </a:lnTo>
                      <a:lnTo>
                        <a:pt x="356" y="476"/>
                      </a:lnTo>
                      <a:lnTo>
                        <a:pt x="356" y="476"/>
                      </a:lnTo>
                      <a:lnTo>
                        <a:pt x="358" y="476"/>
                      </a:lnTo>
                      <a:lnTo>
                        <a:pt x="358" y="474"/>
                      </a:lnTo>
                      <a:lnTo>
                        <a:pt x="358" y="474"/>
                      </a:lnTo>
                      <a:lnTo>
                        <a:pt x="360" y="474"/>
                      </a:lnTo>
                      <a:lnTo>
                        <a:pt x="362" y="476"/>
                      </a:lnTo>
                      <a:lnTo>
                        <a:pt x="364" y="476"/>
                      </a:lnTo>
                      <a:lnTo>
                        <a:pt x="364" y="478"/>
                      </a:lnTo>
                      <a:lnTo>
                        <a:pt x="366" y="484"/>
                      </a:lnTo>
                      <a:lnTo>
                        <a:pt x="368" y="486"/>
                      </a:lnTo>
                      <a:lnTo>
                        <a:pt x="368" y="486"/>
                      </a:lnTo>
                      <a:lnTo>
                        <a:pt x="368" y="486"/>
                      </a:lnTo>
                      <a:lnTo>
                        <a:pt x="370" y="486"/>
                      </a:lnTo>
                      <a:lnTo>
                        <a:pt x="370" y="486"/>
                      </a:lnTo>
                      <a:lnTo>
                        <a:pt x="370" y="488"/>
                      </a:lnTo>
                      <a:lnTo>
                        <a:pt x="370" y="488"/>
                      </a:lnTo>
                      <a:lnTo>
                        <a:pt x="370" y="490"/>
                      </a:lnTo>
                      <a:lnTo>
                        <a:pt x="370" y="492"/>
                      </a:lnTo>
                      <a:lnTo>
                        <a:pt x="370" y="492"/>
                      </a:lnTo>
                      <a:lnTo>
                        <a:pt x="370" y="492"/>
                      </a:lnTo>
                      <a:lnTo>
                        <a:pt x="372" y="492"/>
                      </a:lnTo>
                      <a:lnTo>
                        <a:pt x="372" y="494"/>
                      </a:lnTo>
                      <a:lnTo>
                        <a:pt x="374" y="496"/>
                      </a:lnTo>
                      <a:lnTo>
                        <a:pt x="376" y="498"/>
                      </a:lnTo>
                      <a:lnTo>
                        <a:pt x="378" y="500"/>
                      </a:lnTo>
                      <a:lnTo>
                        <a:pt x="380" y="502"/>
                      </a:lnTo>
                      <a:lnTo>
                        <a:pt x="382" y="502"/>
                      </a:lnTo>
                      <a:lnTo>
                        <a:pt x="382" y="448"/>
                      </a:lnTo>
                      <a:lnTo>
                        <a:pt x="918" y="44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8" name="Freeform 479">
                  <a:extLst>
                    <a:ext uri="{FF2B5EF4-FFF2-40B4-BE49-F238E27FC236}">
                      <a16:creationId xmlns:a16="http://schemas.microsoft.com/office/drawing/2014/main" id="{F0E8FD86-044B-47D8-B318-B602FBFB0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6600" y="2114550"/>
                  <a:ext cx="403225" cy="628650"/>
                </a:xfrm>
                <a:custGeom>
                  <a:avLst/>
                  <a:gdLst>
                    <a:gd name="T0" fmla="*/ 44 w 254"/>
                    <a:gd name="T1" fmla="*/ 196 h 396"/>
                    <a:gd name="T2" fmla="*/ 38 w 254"/>
                    <a:gd name="T3" fmla="*/ 250 h 396"/>
                    <a:gd name="T4" fmla="*/ 34 w 254"/>
                    <a:gd name="T5" fmla="*/ 268 h 396"/>
                    <a:gd name="T6" fmla="*/ 42 w 254"/>
                    <a:gd name="T7" fmla="*/ 280 h 396"/>
                    <a:gd name="T8" fmla="*/ 42 w 254"/>
                    <a:gd name="T9" fmla="*/ 290 h 396"/>
                    <a:gd name="T10" fmla="*/ 42 w 254"/>
                    <a:gd name="T11" fmla="*/ 310 h 396"/>
                    <a:gd name="T12" fmla="*/ 38 w 254"/>
                    <a:gd name="T13" fmla="*/ 316 h 396"/>
                    <a:gd name="T14" fmla="*/ 34 w 254"/>
                    <a:gd name="T15" fmla="*/ 322 h 396"/>
                    <a:gd name="T16" fmla="*/ 34 w 254"/>
                    <a:gd name="T17" fmla="*/ 326 h 396"/>
                    <a:gd name="T18" fmla="*/ 26 w 254"/>
                    <a:gd name="T19" fmla="*/ 332 h 396"/>
                    <a:gd name="T20" fmla="*/ 24 w 254"/>
                    <a:gd name="T21" fmla="*/ 338 h 396"/>
                    <a:gd name="T22" fmla="*/ 20 w 254"/>
                    <a:gd name="T23" fmla="*/ 346 h 396"/>
                    <a:gd name="T24" fmla="*/ 18 w 254"/>
                    <a:gd name="T25" fmla="*/ 344 h 396"/>
                    <a:gd name="T26" fmla="*/ 14 w 254"/>
                    <a:gd name="T27" fmla="*/ 346 h 396"/>
                    <a:gd name="T28" fmla="*/ 10 w 254"/>
                    <a:gd name="T29" fmla="*/ 352 h 396"/>
                    <a:gd name="T30" fmla="*/ 12 w 254"/>
                    <a:gd name="T31" fmla="*/ 358 h 396"/>
                    <a:gd name="T32" fmla="*/ 10 w 254"/>
                    <a:gd name="T33" fmla="*/ 364 h 396"/>
                    <a:gd name="T34" fmla="*/ 10 w 254"/>
                    <a:gd name="T35" fmla="*/ 368 h 396"/>
                    <a:gd name="T36" fmla="*/ 6 w 254"/>
                    <a:gd name="T37" fmla="*/ 374 h 396"/>
                    <a:gd name="T38" fmla="*/ 4 w 254"/>
                    <a:gd name="T39" fmla="*/ 380 h 396"/>
                    <a:gd name="T40" fmla="*/ 4 w 254"/>
                    <a:gd name="T41" fmla="*/ 386 h 396"/>
                    <a:gd name="T42" fmla="*/ 4 w 254"/>
                    <a:gd name="T43" fmla="*/ 392 h 396"/>
                    <a:gd name="T44" fmla="*/ 4 w 254"/>
                    <a:gd name="T45" fmla="*/ 394 h 396"/>
                    <a:gd name="T46" fmla="*/ 12 w 254"/>
                    <a:gd name="T47" fmla="*/ 396 h 396"/>
                    <a:gd name="T48" fmla="*/ 18 w 254"/>
                    <a:gd name="T49" fmla="*/ 382 h 396"/>
                    <a:gd name="T50" fmla="*/ 26 w 254"/>
                    <a:gd name="T51" fmla="*/ 388 h 396"/>
                    <a:gd name="T52" fmla="*/ 34 w 254"/>
                    <a:gd name="T53" fmla="*/ 386 h 396"/>
                    <a:gd name="T54" fmla="*/ 38 w 254"/>
                    <a:gd name="T55" fmla="*/ 390 h 396"/>
                    <a:gd name="T56" fmla="*/ 38 w 254"/>
                    <a:gd name="T57" fmla="*/ 378 h 396"/>
                    <a:gd name="T58" fmla="*/ 42 w 254"/>
                    <a:gd name="T59" fmla="*/ 384 h 396"/>
                    <a:gd name="T60" fmla="*/ 58 w 254"/>
                    <a:gd name="T61" fmla="*/ 384 h 396"/>
                    <a:gd name="T62" fmla="*/ 72 w 254"/>
                    <a:gd name="T63" fmla="*/ 390 h 396"/>
                    <a:gd name="T64" fmla="*/ 76 w 254"/>
                    <a:gd name="T65" fmla="*/ 396 h 396"/>
                    <a:gd name="T66" fmla="*/ 84 w 254"/>
                    <a:gd name="T67" fmla="*/ 382 h 396"/>
                    <a:gd name="T68" fmla="*/ 98 w 254"/>
                    <a:gd name="T69" fmla="*/ 376 h 396"/>
                    <a:gd name="T70" fmla="*/ 110 w 254"/>
                    <a:gd name="T71" fmla="*/ 384 h 396"/>
                    <a:gd name="T72" fmla="*/ 116 w 254"/>
                    <a:gd name="T73" fmla="*/ 388 h 396"/>
                    <a:gd name="T74" fmla="*/ 122 w 254"/>
                    <a:gd name="T75" fmla="*/ 380 h 396"/>
                    <a:gd name="T76" fmla="*/ 128 w 254"/>
                    <a:gd name="T77" fmla="*/ 370 h 396"/>
                    <a:gd name="T78" fmla="*/ 128 w 254"/>
                    <a:gd name="T79" fmla="*/ 362 h 396"/>
                    <a:gd name="T80" fmla="*/ 134 w 254"/>
                    <a:gd name="T81" fmla="*/ 362 h 396"/>
                    <a:gd name="T82" fmla="*/ 132 w 254"/>
                    <a:gd name="T83" fmla="*/ 356 h 396"/>
                    <a:gd name="T84" fmla="*/ 140 w 254"/>
                    <a:gd name="T85" fmla="*/ 368 h 396"/>
                    <a:gd name="T86" fmla="*/ 152 w 254"/>
                    <a:gd name="T87" fmla="*/ 374 h 396"/>
                    <a:gd name="T88" fmla="*/ 160 w 254"/>
                    <a:gd name="T89" fmla="*/ 376 h 396"/>
                    <a:gd name="T90" fmla="*/ 168 w 254"/>
                    <a:gd name="T91" fmla="*/ 360 h 396"/>
                    <a:gd name="T92" fmla="*/ 174 w 254"/>
                    <a:gd name="T93" fmla="*/ 348 h 396"/>
                    <a:gd name="T94" fmla="*/ 178 w 254"/>
                    <a:gd name="T95" fmla="*/ 350 h 396"/>
                    <a:gd name="T96" fmla="*/ 190 w 254"/>
                    <a:gd name="T97" fmla="*/ 334 h 396"/>
                    <a:gd name="T98" fmla="*/ 200 w 254"/>
                    <a:gd name="T99" fmla="*/ 326 h 396"/>
                    <a:gd name="T100" fmla="*/ 204 w 254"/>
                    <a:gd name="T101" fmla="*/ 308 h 396"/>
                    <a:gd name="T102" fmla="*/ 220 w 254"/>
                    <a:gd name="T103" fmla="*/ 304 h 396"/>
                    <a:gd name="T104" fmla="*/ 246 w 254"/>
                    <a:gd name="T105" fmla="*/ 298 h 396"/>
                    <a:gd name="T106" fmla="*/ 254 w 254"/>
                    <a:gd name="T107" fmla="*/ 290 h 396"/>
                    <a:gd name="T108" fmla="*/ 248 w 254"/>
                    <a:gd name="T109" fmla="*/ 284 h 396"/>
                    <a:gd name="T110" fmla="*/ 248 w 254"/>
                    <a:gd name="T111" fmla="*/ 272 h 396"/>
                    <a:gd name="T112" fmla="*/ 252 w 254"/>
                    <a:gd name="T113" fmla="*/ 204 h 396"/>
                    <a:gd name="T114" fmla="*/ 252 w 254"/>
                    <a:gd name="T115" fmla="*/ 106 h 396"/>
                    <a:gd name="T116" fmla="*/ 254 w 254"/>
                    <a:gd name="T117" fmla="*/ 8 h 396"/>
                    <a:gd name="T118" fmla="*/ 46 w 254"/>
                    <a:gd name="T119" fmla="*/ 5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4" h="396">
                      <a:moveTo>
                        <a:pt x="46" y="50"/>
                      </a:moveTo>
                      <a:lnTo>
                        <a:pt x="44" y="64"/>
                      </a:lnTo>
                      <a:lnTo>
                        <a:pt x="44" y="108"/>
                      </a:lnTo>
                      <a:lnTo>
                        <a:pt x="44" y="122"/>
                      </a:lnTo>
                      <a:lnTo>
                        <a:pt x="44" y="180"/>
                      </a:lnTo>
                      <a:lnTo>
                        <a:pt x="44" y="196"/>
                      </a:lnTo>
                      <a:lnTo>
                        <a:pt x="44" y="242"/>
                      </a:lnTo>
                      <a:lnTo>
                        <a:pt x="44" y="242"/>
                      </a:lnTo>
                      <a:lnTo>
                        <a:pt x="40" y="244"/>
                      </a:lnTo>
                      <a:lnTo>
                        <a:pt x="38" y="246"/>
                      </a:lnTo>
                      <a:lnTo>
                        <a:pt x="38" y="248"/>
                      </a:lnTo>
                      <a:lnTo>
                        <a:pt x="38" y="250"/>
                      </a:lnTo>
                      <a:lnTo>
                        <a:pt x="40" y="254"/>
                      </a:lnTo>
                      <a:lnTo>
                        <a:pt x="40" y="258"/>
                      </a:lnTo>
                      <a:lnTo>
                        <a:pt x="34" y="262"/>
                      </a:lnTo>
                      <a:lnTo>
                        <a:pt x="34" y="266"/>
                      </a:lnTo>
                      <a:lnTo>
                        <a:pt x="34" y="268"/>
                      </a:lnTo>
                      <a:lnTo>
                        <a:pt x="34" y="268"/>
                      </a:lnTo>
                      <a:lnTo>
                        <a:pt x="36" y="268"/>
                      </a:lnTo>
                      <a:lnTo>
                        <a:pt x="38" y="270"/>
                      </a:lnTo>
                      <a:lnTo>
                        <a:pt x="40" y="272"/>
                      </a:lnTo>
                      <a:lnTo>
                        <a:pt x="40" y="276"/>
                      </a:lnTo>
                      <a:lnTo>
                        <a:pt x="40" y="278"/>
                      </a:lnTo>
                      <a:lnTo>
                        <a:pt x="42" y="280"/>
                      </a:lnTo>
                      <a:lnTo>
                        <a:pt x="44" y="280"/>
                      </a:lnTo>
                      <a:lnTo>
                        <a:pt x="44" y="282"/>
                      </a:lnTo>
                      <a:lnTo>
                        <a:pt x="44" y="286"/>
                      </a:lnTo>
                      <a:lnTo>
                        <a:pt x="44" y="288"/>
                      </a:lnTo>
                      <a:lnTo>
                        <a:pt x="42" y="288"/>
                      </a:lnTo>
                      <a:lnTo>
                        <a:pt x="42" y="290"/>
                      </a:lnTo>
                      <a:lnTo>
                        <a:pt x="44" y="294"/>
                      </a:lnTo>
                      <a:lnTo>
                        <a:pt x="44" y="298"/>
                      </a:lnTo>
                      <a:lnTo>
                        <a:pt x="46" y="302"/>
                      </a:lnTo>
                      <a:lnTo>
                        <a:pt x="44" y="308"/>
                      </a:lnTo>
                      <a:lnTo>
                        <a:pt x="44" y="310"/>
                      </a:lnTo>
                      <a:lnTo>
                        <a:pt x="42" y="310"/>
                      </a:lnTo>
                      <a:lnTo>
                        <a:pt x="40" y="310"/>
                      </a:lnTo>
                      <a:lnTo>
                        <a:pt x="40" y="310"/>
                      </a:lnTo>
                      <a:lnTo>
                        <a:pt x="38" y="312"/>
                      </a:lnTo>
                      <a:lnTo>
                        <a:pt x="38" y="314"/>
                      </a:lnTo>
                      <a:lnTo>
                        <a:pt x="38" y="316"/>
                      </a:lnTo>
                      <a:lnTo>
                        <a:pt x="38" y="316"/>
                      </a:lnTo>
                      <a:lnTo>
                        <a:pt x="36" y="318"/>
                      </a:lnTo>
                      <a:lnTo>
                        <a:pt x="38" y="318"/>
                      </a:lnTo>
                      <a:lnTo>
                        <a:pt x="36" y="318"/>
                      </a:lnTo>
                      <a:lnTo>
                        <a:pt x="36" y="318"/>
                      </a:lnTo>
                      <a:lnTo>
                        <a:pt x="34" y="320"/>
                      </a:lnTo>
                      <a:lnTo>
                        <a:pt x="34" y="322"/>
                      </a:lnTo>
                      <a:lnTo>
                        <a:pt x="34" y="324"/>
                      </a:lnTo>
                      <a:lnTo>
                        <a:pt x="36" y="324"/>
                      </a:lnTo>
                      <a:lnTo>
                        <a:pt x="36" y="326"/>
                      </a:lnTo>
                      <a:lnTo>
                        <a:pt x="36" y="328"/>
                      </a:lnTo>
                      <a:lnTo>
                        <a:pt x="34" y="326"/>
                      </a:lnTo>
                      <a:lnTo>
                        <a:pt x="34" y="326"/>
                      </a:lnTo>
                      <a:lnTo>
                        <a:pt x="34" y="328"/>
                      </a:lnTo>
                      <a:lnTo>
                        <a:pt x="32" y="328"/>
                      </a:lnTo>
                      <a:lnTo>
                        <a:pt x="32" y="328"/>
                      </a:lnTo>
                      <a:lnTo>
                        <a:pt x="28" y="330"/>
                      </a:lnTo>
                      <a:lnTo>
                        <a:pt x="26" y="330"/>
                      </a:lnTo>
                      <a:lnTo>
                        <a:pt x="26" y="332"/>
                      </a:lnTo>
                      <a:lnTo>
                        <a:pt x="28" y="332"/>
                      </a:lnTo>
                      <a:lnTo>
                        <a:pt x="28" y="334"/>
                      </a:lnTo>
                      <a:lnTo>
                        <a:pt x="26" y="336"/>
                      </a:lnTo>
                      <a:lnTo>
                        <a:pt x="26" y="338"/>
                      </a:lnTo>
                      <a:lnTo>
                        <a:pt x="24" y="338"/>
                      </a:lnTo>
                      <a:lnTo>
                        <a:pt x="24" y="338"/>
                      </a:lnTo>
                      <a:lnTo>
                        <a:pt x="22" y="340"/>
                      </a:lnTo>
                      <a:lnTo>
                        <a:pt x="22" y="340"/>
                      </a:lnTo>
                      <a:lnTo>
                        <a:pt x="22" y="342"/>
                      </a:lnTo>
                      <a:lnTo>
                        <a:pt x="20" y="344"/>
                      </a:lnTo>
                      <a:lnTo>
                        <a:pt x="20" y="344"/>
                      </a:lnTo>
                      <a:lnTo>
                        <a:pt x="20" y="346"/>
                      </a:lnTo>
                      <a:lnTo>
                        <a:pt x="20" y="348"/>
                      </a:lnTo>
                      <a:lnTo>
                        <a:pt x="20" y="348"/>
                      </a:lnTo>
                      <a:lnTo>
                        <a:pt x="18" y="348"/>
                      </a:lnTo>
                      <a:lnTo>
                        <a:pt x="18" y="346"/>
                      </a:lnTo>
                      <a:lnTo>
                        <a:pt x="18" y="346"/>
                      </a:lnTo>
                      <a:lnTo>
                        <a:pt x="18" y="344"/>
                      </a:lnTo>
                      <a:lnTo>
                        <a:pt x="18" y="346"/>
                      </a:lnTo>
                      <a:lnTo>
                        <a:pt x="16" y="346"/>
                      </a:lnTo>
                      <a:lnTo>
                        <a:pt x="16" y="348"/>
                      </a:lnTo>
                      <a:lnTo>
                        <a:pt x="16" y="348"/>
                      </a:lnTo>
                      <a:lnTo>
                        <a:pt x="14" y="346"/>
                      </a:lnTo>
                      <a:lnTo>
                        <a:pt x="14" y="346"/>
                      </a:lnTo>
                      <a:lnTo>
                        <a:pt x="12" y="346"/>
                      </a:lnTo>
                      <a:lnTo>
                        <a:pt x="12" y="348"/>
                      </a:lnTo>
                      <a:lnTo>
                        <a:pt x="10" y="352"/>
                      </a:lnTo>
                      <a:lnTo>
                        <a:pt x="10" y="352"/>
                      </a:lnTo>
                      <a:lnTo>
                        <a:pt x="10" y="352"/>
                      </a:lnTo>
                      <a:lnTo>
                        <a:pt x="10" y="352"/>
                      </a:lnTo>
                      <a:lnTo>
                        <a:pt x="8" y="354"/>
                      </a:lnTo>
                      <a:lnTo>
                        <a:pt x="10" y="356"/>
                      </a:lnTo>
                      <a:lnTo>
                        <a:pt x="10" y="356"/>
                      </a:lnTo>
                      <a:lnTo>
                        <a:pt x="10" y="356"/>
                      </a:lnTo>
                      <a:lnTo>
                        <a:pt x="10" y="358"/>
                      </a:lnTo>
                      <a:lnTo>
                        <a:pt x="12" y="358"/>
                      </a:lnTo>
                      <a:lnTo>
                        <a:pt x="12" y="360"/>
                      </a:lnTo>
                      <a:lnTo>
                        <a:pt x="14" y="360"/>
                      </a:lnTo>
                      <a:lnTo>
                        <a:pt x="12" y="362"/>
                      </a:lnTo>
                      <a:lnTo>
                        <a:pt x="12" y="362"/>
                      </a:lnTo>
                      <a:lnTo>
                        <a:pt x="10" y="362"/>
                      </a:lnTo>
                      <a:lnTo>
                        <a:pt x="10" y="364"/>
                      </a:lnTo>
                      <a:lnTo>
                        <a:pt x="8" y="364"/>
                      </a:lnTo>
                      <a:lnTo>
                        <a:pt x="6" y="366"/>
                      </a:lnTo>
                      <a:lnTo>
                        <a:pt x="8" y="366"/>
                      </a:lnTo>
                      <a:lnTo>
                        <a:pt x="10" y="366"/>
                      </a:lnTo>
                      <a:lnTo>
                        <a:pt x="10" y="368"/>
                      </a:lnTo>
                      <a:lnTo>
                        <a:pt x="10" y="368"/>
                      </a:lnTo>
                      <a:lnTo>
                        <a:pt x="8" y="370"/>
                      </a:lnTo>
                      <a:lnTo>
                        <a:pt x="8" y="370"/>
                      </a:lnTo>
                      <a:lnTo>
                        <a:pt x="6" y="370"/>
                      </a:lnTo>
                      <a:lnTo>
                        <a:pt x="6" y="370"/>
                      </a:lnTo>
                      <a:lnTo>
                        <a:pt x="6" y="374"/>
                      </a:lnTo>
                      <a:lnTo>
                        <a:pt x="6" y="374"/>
                      </a:lnTo>
                      <a:lnTo>
                        <a:pt x="6" y="376"/>
                      </a:lnTo>
                      <a:lnTo>
                        <a:pt x="6" y="376"/>
                      </a:lnTo>
                      <a:lnTo>
                        <a:pt x="6" y="378"/>
                      </a:lnTo>
                      <a:lnTo>
                        <a:pt x="6" y="378"/>
                      </a:lnTo>
                      <a:lnTo>
                        <a:pt x="4" y="380"/>
                      </a:lnTo>
                      <a:lnTo>
                        <a:pt x="4" y="380"/>
                      </a:lnTo>
                      <a:lnTo>
                        <a:pt x="6" y="382"/>
                      </a:lnTo>
                      <a:lnTo>
                        <a:pt x="6" y="384"/>
                      </a:lnTo>
                      <a:lnTo>
                        <a:pt x="6" y="384"/>
                      </a:lnTo>
                      <a:lnTo>
                        <a:pt x="6" y="386"/>
                      </a:lnTo>
                      <a:lnTo>
                        <a:pt x="4" y="386"/>
                      </a:lnTo>
                      <a:lnTo>
                        <a:pt x="4" y="386"/>
                      </a:lnTo>
                      <a:lnTo>
                        <a:pt x="0" y="386"/>
                      </a:lnTo>
                      <a:lnTo>
                        <a:pt x="2" y="388"/>
                      </a:lnTo>
                      <a:lnTo>
                        <a:pt x="6" y="390"/>
                      </a:lnTo>
                      <a:lnTo>
                        <a:pt x="6" y="392"/>
                      </a:lnTo>
                      <a:lnTo>
                        <a:pt x="4" y="392"/>
                      </a:lnTo>
                      <a:lnTo>
                        <a:pt x="4" y="392"/>
                      </a:lnTo>
                      <a:lnTo>
                        <a:pt x="2" y="392"/>
                      </a:lnTo>
                      <a:lnTo>
                        <a:pt x="2" y="392"/>
                      </a:lnTo>
                      <a:lnTo>
                        <a:pt x="2" y="392"/>
                      </a:lnTo>
                      <a:lnTo>
                        <a:pt x="2" y="394"/>
                      </a:lnTo>
                      <a:lnTo>
                        <a:pt x="2" y="394"/>
                      </a:lnTo>
                      <a:lnTo>
                        <a:pt x="4" y="394"/>
                      </a:lnTo>
                      <a:lnTo>
                        <a:pt x="6" y="394"/>
                      </a:lnTo>
                      <a:lnTo>
                        <a:pt x="6" y="394"/>
                      </a:lnTo>
                      <a:lnTo>
                        <a:pt x="8" y="394"/>
                      </a:lnTo>
                      <a:lnTo>
                        <a:pt x="10" y="396"/>
                      </a:lnTo>
                      <a:lnTo>
                        <a:pt x="12" y="396"/>
                      </a:lnTo>
                      <a:lnTo>
                        <a:pt x="12" y="396"/>
                      </a:lnTo>
                      <a:lnTo>
                        <a:pt x="16" y="392"/>
                      </a:lnTo>
                      <a:lnTo>
                        <a:pt x="14" y="386"/>
                      </a:lnTo>
                      <a:lnTo>
                        <a:pt x="14" y="386"/>
                      </a:lnTo>
                      <a:lnTo>
                        <a:pt x="14" y="384"/>
                      </a:lnTo>
                      <a:lnTo>
                        <a:pt x="16" y="382"/>
                      </a:lnTo>
                      <a:lnTo>
                        <a:pt x="18" y="382"/>
                      </a:lnTo>
                      <a:lnTo>
                        <a:pt x="18" y="384"/>
                      </a:lnTo>
                      <a:lnTo>
                        <a:pt x="20" y="386"/>
                      </a:lnTo>
                      <a:lnTo>
                        <a:pt x="20" y="386"/>
                      </a:lnTo>
                      <a:lnTo>
                        <a:pt x="22" y="388"/>
                      </a:lnTo>
                      <a:lnTo>
                        <a:pt x="24" y="388"/>
                      </a:lnTo>
                      <a:lnTo>
                        <a:pt x="26" y="388"/>
                      </a:lnTo>
                      <a:lnTo>
                        <a:pt x="28" y="386"/>
                      </a:lnTo>
                      <a:lnTo>
                        <a:pt x="30" y="386"/>
                      </a:lnTo>
                      <a:lnTo>
                        <a:pt x="30" y="386"/>
                      </a:lnTo>
                      <a:lnTo>
                        <a:pt x="32" y="384"/>
                      </a:lnTo>
                      <a:lnTo>
                        <a:pt x="32" y="384"/>
                      </a:lnTo>
                      <a:lnTo>
                        <a:pt x="34" y="386"/>
                      </a:lnTo>
                      <a:lnTo>
                        <a:pt x="34" y="386"/>
                      </a:lnTo>
                      <a:lnTo>
                        <a:pt x="32" y="390"/>
                      </a:lnTo>
                      <a:lnTo>
                        <a:pt x="34" y="392"/>
                      </a:lnTo>
                      <a:lnTo>
                        <a:pt x="34" y="392"/>
                      </a:lnTo>
                      <a:lnTo>
                        <a:pt x="38" y="392"/>
                      </a:lnTo>
                      <a:lnTo>
                        <a:pt x="38" y="390"/>
                      </a:lnTo>
                      <a:lnTo>
                        <a:pt x="40" y="386"/>
                      </a:lnTo>
                      <a:lnTo>
                        <a:pt x="40" y="384"/>
                      </a:lnTo>
                      <a:lnTo>
                        <a:pt x="38" y="382"/>
                      </a:lnTo>
                      <a:lnTo>
                        <a:pt x="38" y="380"/>
                      </a:lnTo>
                      <a:lnTo>
                        <a:pt x="38" y="378"/>
                      </a:lnTo>
                      <a:lnTo>
                        <a:pt x="38" y="378"/>
                      </a:lnTo>
                      <a:lnTo>
                        <a:pt x="40" y="378"/>
                      </a:lnTo>
                      <a:lnTo>
                        <a:pt x="40" y="378"/>
                      </a:lnTo>
                      <a:lnTo>
                        <a:pt x="40" y="378"/>
                      </a:lnTo>
                      <a:lnTo>
                        <a:pt x="40" y="380"/>
                      </a:lnTo>
                      <a:lnTo>
                        <a:pt x="40" y="382"/>
                      </a:lnTo>
                      <a:lnTo>
                        <a:pt x="42" y="384"/>
                      </a:lnTo>
                      <a:lnTo>
                        <a:pt x="46" y="384"/>
                      </a:lnTo>
                      <a:lnTo>
                        <a:pt x="50" y="382"/>
                      </a:lnTo>
                      <a:lnTo>
                        <a:pt x="52" y="380"/>
                      </a:lnTo>
                      <a:lnTo>
                        <a:pt x="54" y="382"/>
                      </a:lnTo>
                      <a:lnTo>
                        <a:pt x="56" y="382"/>
                      </a:lnTo>
                      <a:lnTo>
                        <a:pt x="58" y="384"/>
                      </a:lnTo>
                      <a:lnTo>
                        <a:pt x="60" y="386"/>
                      </a:lnTo>
                      <a:lnTo>
                        <a:pt x="66" y="388"/>
                      </a:lnTo>
                      <a:lnTo>
                        <a:pt x="68" y="390"/>
                      </a:lnTo>
                      <a:lnTo>
                        <a:pt x="70" y="390"/>
                      </a:lnTo>
                      <a:lnTo>
                        <a:pt x="70" y="390"/>
                      </a:lnTo>
                      <a:lnTo>
                        <a:pt x="72" y="390"/>
                      </a:lnTo>
                      <a:lnTo>
                        <a:pt x="72" y="390"/>
                      </a:lnTo>
                      <a:lnTo>
                        <a:pt x="72" y="392"/>
                      </a:lnTo>
                      <a:lnTo>
                        <a:pt x="72" y="392"/>
                      </a:lnTo>
                      <a:lnTo>
                        <a:pt x="74" y="394"/>
                      </a:lnTo>
                      <a:lnTo>
                        <a:pt x="74" y="396"/>
                      </a:lnTo>
                      <a:lnTo>
                        <a:pt x="76" y="396"/>
                      </a:lnTo>
                      <a:lnTo>
                        <a:pt x="78" y="394"/>
                      </a:lnTo>
                      <a:lnTo>
                        <a:pt x="80" y="392"/>
                      </a:lnTo>
                      <a:lnTo>
                        <a:pt x="82" y="386"/>
                      </a:lnTo>
                      <a:lnTo>
                        <a:pt x="82" y="384"/>
                      </a:lnTo>
                      <a:lnTo>
                        <a:pt x="84" y="384"/>
                      </a:lnTo>
                      <a:lnTo>
                        <a:pt x="84" y="382"/>
                      </a:lnTo>
                      <a:lnTo>
                        <a:pt x="86" y="382"/>
                      </a:lnTo>
                      <a:lnTo>
                        <a:pt x="90" y="382"/>
                      </a:lnTo>
                      <a:lnTo>
                        <a:pt x="92" y="382"/>
                      </a:lnTo>
                      <a:lnTo>
                        <a:pt x="94" y="380"/>
                      </a:lnTo>
                      <a:lnTo>
                        <a:pt x="96" y="378"/>
                      </a:lnTo>
                      <a:lnTo>
                        <a:pt x="98" y="376"/>
                      </a:lnTo>
                      <a:lnTo>
                        <a:pt x="100" y="378"/>
                      </a:lnTo>
                      <a:lnTo>
                        <a:pt x="100" y="380"/>
                      </a:lnTo>
                      <a:lnTo>
                        <a:pt x="102" y="384"/>
                      </a:lnTo>
                      <a:lnTo>
                        <a:pt x="104" y="384"/>
                      </a:lnTo>
                      <a:lnTo>
                        <a:pt x="108" y="386"/>
                      </a:lnTo>
                      <a:lnTo>
                        <a:pt x="110" y="384"/>
                      </a:lnTo>
                      <a:lnTo>
                        <a:pt x="112" y="386"/>
                      </a:lnTo>
                      <a:lnTo>
                        <a:pt x="112" y="388"/>
                      </a:lnTo>
                      <a:lnTo>
                        <a:pt x="110" y="388"/>
                      </a:lnTo>
                      <a:lnTo>
                        <a:pt x="112" y="390"/>
                      </a:lnTo>
                      <a:lnTo>
                        <a:pt x="114" y="390"/>
                      </a:lnTo>
                      <a:lnTo>
                        <a:pt x="116" y="388"/>
                      </a:lnTo>
                      <a:lnTo>
                        <a:pt x="116" y="386"/>
                      </a:lnTo>
                      <a:lnTo>
                        <a:pt x="116" y="384"/>
                      </a:lnTo>
                      <a:lnTo>
                        <a:pt x="116" y="384"/>
                      </a:lnTo>
                      <a:lnTo>
                        <a:pt x="120" y="382"/>
                      </a:lnTo>
                      <a:lnTo>
                        <a:pt x="122" y="382"/>
                      </a:lnTo>
                      <a:lnTo>
                        <a:pt x="122" y="380"/>
                      </a:lnTo>
                      <a:lnTo>
                        <a:pt x="122" y="374"/>
                      </a:lnTo>
                      <a:lnTo>
                        <a:pt x="122" y="372"/>
                      </a:lnTo>
                      <a:lnTo>
                        <a:pt x="122" y="370"/>
                      </a:lnTo>
                      <a:lnTo>
                        <a:pt x="124" y="370"/>
                      </a:lnTo>
                      <a:lnTo>
                        <a:pt x="126" y="370"/>
                      </a:lnTo>
                      <a:lnTo>
                        <a:pt x="128" y="370"/>
                      </a:lnTo>
                      <a:lnTo>
                        <a:pt x="128" y="366"/>
                      </a:lnTo>
                      <a:lnTo>
                        <a:pt x="128" y="366"/>
                      </a:lnTo>
                      <a:lnTo>
                        <a:pt x="126" y="364"/>
                      </a:lnTo>
                      <a:lnTo>
                        <a:pt x="126" y="364"/>
                      </a:lnTo>
                      <a:lnTo>
                        <a:pt x="126" y="362"/>
                      </a:lnTo>
                      <a:lnTo>
                        <a:pt x="128" y="362"/>
                      </a:lnTo>
                      <a:lnTo>
                        <a:pt x="128" y="362"/>
                      </a:lnTo>
                      <a:lnTo>
                        <a:pt x="128" y="364"/>
                      </a:lnTo>
                      <a:lnTo>
                        <a:pt x="128" y="364"/>
                      </a:lnTo>
                      <a:lnTo>
                        <a:pt x="130" y="364"/>
                      </a:lnTo>
                      <a:lnTo>
                        <a:pt x="132" y="364"/>
                      </a:lnTo>
                      <a:lnTo>
                        <a:pt x="134" y="362"/>
                      </a:lnTo>
                      <a:lnTo>
                        <a:pt x="136" y="362"/>
                      </a:lnTo>
                      <a:lnTo>
                        <a:pt x="136" y="360"/>
                      </a:lnTo>
                      <a:lnTo>
                        <a:pt x="134" y="360"/>
                      </a:lnTo>
                      <a:lnTo>
                        <a:pt x="132" y="360"/>
                      </a:lnTo>
                      <a:lnTo>
                        <a:pt x="132" y="358"/>
                      </a:lnTo>
                      <a:lnTo>
                        <a:pt x="132" y="356"/>
                      </a:lnTo>
                      <a:lnTo>
                        <a:pt x="134" y="356"/>
                      </a:lnTo>
                      <a:lnTo>
                        <a:pt x="136" y="358"/>
                      </a:lnTo>
                      <a:lnTo>
                        <a:pt x="140" y="360"/>
                      </a:lnTo>
                      <a:lnTo>
                        <a:pt x="140" y="362"/>
                      </a:lnTo>
                      <a:lnTo>
                        <a:pt x="140" y="366"/>
                      </a:lnTo>
                      <a:lnTo>
                        <a:pt x="140" y="368"/>
                      </a:lnTo>
                      <a:lnTo>
                        <a:pt x="140" y="368"/>
                      </a:lnTo>
                      <a:lnTo>
                        <a:pt x="142" y="370"/>
                      </a:lnTo>
                      <a:lnTo>
                        <a:pt x="144" y="372"/>
                      </a:lnTo>
                      <a:lnTo>
                        <a:pt x="146" y="372"/>
                      </a:lnTo>
                      <a:lnTo>
                        <a:pt x="148" y="374"/>
                      </a:lnTo>
                      <a:lnTo>
                        <a:pt x="152" y="374"/>
                      </a:lnTo>
                      <a:lnTo>
                        <a:pt x="152" y="374"/>
                      </a:lnTo>
                      <a:lnTo>
                        <a:pt x="156" y="378"/>
                      </a:lnTo>
                      <a:lnTo>
                        <a:pt x="158" y="378"/>
                      </a:lnTo>
                      <a:lnTo>
                        <a:pt x="158" y="378"/>
                      </a:lnTo>
                      <a:lnTo>
                        <a:pt x="160" y="376"/>
                      </a:lnTo>
                      <a:lnTo>
                        <a:pt x="160" y="376"/>
                      </a:lnTo>
                      <a:lnTo>
                        <a:pt x="164" y="374"/>
                      </a:lnTo>
                      <a:lnTo>
                        <a:pt x="166" y="374"/>
                      </a:lnTo>
                      <a:lnTo>
                        <a:pt x="166" y="374"/>
                      </a:lnTo>
                      <a:lnTo>
                        <a:pt x="168" y="372"/>
                      </a:lnTo>
                      <a:lnTo>
                        <a:pt x="168" y="370"/>
                      </a:lnTo>
                      <a:lnTo>
                        <a:pt x="168" y="360"/>
                      </a:lnTo>
                      <a:lnTo>
                        <a:pt x="168" y="358"/>
                      </a:lnTo>
                      <a:lnTo>
                        <a:pt x="170" y="356"/>
                      </a:lnTo>
                      <a:lnTo>
                        <a:pt x="170" y="354"/>
                      </a:lnTo>
                      <a:lnTo>
                        <a:pt x="172" y="354"/>
                      </a:lnTo>
                      <a:lnTo>
                        <a:pt x="172" y="352"/>
                      </a:lnTo>
                      <a:lnTo>
                        <a:pt x="174" y="348"/>
                      </a:lnTo>
                      <a:lnTo>
                        <a:pt x="176" y="348"/>
                      </a:lnTo>
                      <a:lnTo>
                        <a:pt x="176" y="348"/>
                      </a:lnTo>
                      <a:lnTo>
                        <a:pt x="178" y="348"/>
                      </a:lnTo>
                      <a:lnTo>
                        <a:pt x="178" y="348"/>
                      </a:lnTo>
                      <a:lnTo>
                        <a:pt x="178" y="348"/>
                      </a:lnTo>
                      <a:lnTo>
                        <a:pt x="178" y="350"/>
                      </a:lnTo>
                      <a:lnTo>
                        <a:pt x="180" y="350"/>
                      </a:lnTo>
                      <a:lnTo>
                        <a:pt x="182" y="348"/>
                      </a:lnTo>
                      <a:lnTo>
                        <a:pt x="184" y="348"/>
                      </a:lnTo>
                      <a:lnTo>
                        <a:pt x="186" y="346"/>
                      </a:lnTo>
                      <a:lnTo>
                        <a:pt x="188" y="342"/>
                      </a:lnTo>
                      <a:lnTo>
                        <a:pt x="190" y="334"/>
                      </a:lnTo>
                      <a:lnTo>
                        <a:pt x="192" y="330"/>
                      </a:lnTo>
                      <a:lnTo>
                        <a:pt x="194" y="330"/>
                      </a:lnTo>
                      <a:lnTo>
                        <a:pt x="198" y="330"/>
                      </a:lnTo>
                      <a:lnTo>
                        <a:pt x="198" y="330"/>
                      </a:lnTo>
                      <a:lnTo>
                        <a:pt x="200" y="328"/>
                      </a:lnTo>
                      <a:lnTo>
                        <a:pt x="200" y="326"/>
                      </a:lnTo>
                      <a:lnTo>
                        <a:pt x="204" y="324"/>
                      </a:lnTo>
                      <a:lnTo>
                        <a:pt x="206" y="322"/>
                      </a:lnTo>
                      <a:lnTo>
                        <a:pt x="206" y="320"/>
                      </a:lnTo>
                      <a:lnTo>
                        <a:pt x="204" y="316"/>
                      </a:lnTo>
                      <a:lnTo>
                        <a:pt x="204" y="310"/>
                      </a:lnTo>
                      <a:lnTo>
                        <a:pt x="204" y="308"/>
                      </a:lnTo>
                      <a:lnTo>
                        <a:pt x="204" y="306"/>
                      </a:lnTo>
                      <a:lnTo>
                        <a:pt x="204" y="304"/>
                      </a:lnTo>
                      <a:lnTo>
                        <a:pt x="204" y="304"/>
                      </a:lnTo>
                      <a:lnTo>
                        <a:pt x="214" y="304"/>
                      </a:lnTo>
                      <a:lnTo>
                        <a:pt x="218" y="304"/>
                      </a:lnTo>
                      <a:lnTo>
                        <a:pt x="220" y="304"/>
                      </a:lnTo>
                      <a:lnTo>
                        <a:pt x="222" y="308"/>
                      </a:lnTo>
                      <a:lnTo>
                        <a:pt x="224" y="308"/>
                      </a:lnTo>
                      <a:lnTo>
                        <a:pt x="226" y="308"/>
                      </a:lnTo>
                      <a:lnTo>
                        <a:pt x="238" y="300"/>
                      </a:lnTo>
                      <a:lnTo>
                        <a:pt x="242" y="298"/>
                      </a:lnTo>
                      <a:lnTo>
                        <a:pt x="246" y="298"/>
                      </a:lnTo>
                      <a:lnTo>
                        <a:pt x="252" y="298"/>
                      </a:lnTo>
                      <a:lnTo>
                        <a:pt x="252" y="298"/>
                      </a:lnTo>
                      <a:lnTo>
                        <a:pt x="252" y="294"/>
                      </a:lnTo>
                      <a:lnTo>
                        <a:pt x="252" y="294"/>
                      </a:lnTo>
                      <a:lnTo>
                        <a:pt x="254" y="292"/>
                      </a:lnTo>
                      <a:lnTo>
                        <a:pt x="254" y="290"/>
                      </a:lnTo>
                      <a:lnTo>
                        <a:pt x="254" y="288"/>
                      </a:lnTo>
                      <a:lnTo>
                        <a:pt x="252" y="288"/>
                      </a:lnTo>
                      <a:lnTo>
                        <a:pt x="250" y="288"/>
                      </a:lnTo>
                      <a:lnTo>
                        <a:pt x="248" y="288"/>
                      </a:lnTo>
                      <a:lnTo>
                        <a:pt x="248" y="286"/>
                      </a:lnTo>
                      <a:lnTo>
                        <a:pt x="248" y="284"/>
                      </a:lnTo>
                      <a:lnTo>
                        <a:pt x="250" y="282"/>
                      </a:lnTo>
                      <a:lnTo>
                        <a:pt x="252" y="280"/>
                      </a:lnTo>
                      <a:lnTo>
                        <a:pt x="250" y="278"/>
                      </a:lnTo>
                      <a:lnTo>
                        <a:pt x="250" y="278"/>
                      </a:lnTo>
                      <a:lnTo>
                        <a:pt x="248" y="276"/>
                      </a:lnTo>
                      <a:lnTo>
                        <a:pt x="248" y="272"/>
                      </a:lnTo>
                      <a:lnTo>
                        <a:pt x="250" y="270"/>
                      </a:lnTo>
                      <a:lnTo>
                        <a:pt x="252" y="268"/>
                      </a:lnTo>
                      <a:lnTo>
                        <a:pt x="252" y="260"/>
                      </a:lnTo>
                      <a:lnTo>
                        <a:pt x="252" y="236"/>
                      </a:lnTo>
                      <a:lnTo>
                        <a:pt x="252" y="228"/>
                      </a:lnTo>
                      <a:lnTo>
                        <a:pt x="252" y="204"/>
                      </a:lnTo>
                      <a:lnTo>
                        <a:pt x="252" y="196"/>
                      </a:lnTo>
                      <a:lnTo>
                        <a:pt x="252" y="172"/>
                      </a:lnTo>
                      <a:lnTo>
                        <a:pt x="252" y="164"/>
                      </a:lnTo>
                      <a:lnTo>
                        <a:pt x="252" y="140"/>
                      </a:lnTo>
                      <a:lnTo>
                        <a:pt x="252" y="130"/>
                      </a:lnTo>
                      <a:lnTo>
                        <a:pt x="252" y="106"/>
                      </a:lnTo>
                      <a:lnTo>
                        <a:pt x="252" y="98"/>
                      </a:lnTo>
                      <a:lnTo>
                        <a:pt x="252" y="74"/>
                      </a:lnTo>
                      <a:lnTo>
                        <a:pt x="254" y="66"/>
                      </a:lnTo>
                      <a:lnTo>
                        <a:pt x="254" y="32"/>
                      </a:lnTo>
                      <a:lnTo>
                        <a:pt x="254" y="24"/>
                      </a:lnTo>
                      <a:lnTo>
                        <a:pt x="254" y="8"/>
                      </a:lnTo>
                      <a:lnTo>
                        <a:pt x="254" y="2"/>
                      </a:lnTo>
                      <a:lnTo>
                        <a:pt x="118" y="2"/>
                      </a:lnTo>
                      <a:lnTo>
                        <a:pt x="112" y="0"/>
                      </a:lnTo>
                      <a:lnTo>
                        <a:pt x="68" y="0"/>
                      </a:lnTo>
                      <a:lnTo>
                        <a:pt x="46" y="0"/>
                      </a:lnTo>
                      <a:lnTo>
                        <a:pt x="46" y="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9" name="Freeform 481">
                  <a:extLst>
                    <a:ext uri="{FF2B5EF4-FFF2-40B4-BE49-F238E27FC236}">
                      <a16:creationId xmlns:a16="http://schemas.microsoft.com/office/drawing/2014/main" id="{CCB5E6BF-6BE6-4089-9D48-A9EF5F024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2525" y="793750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0" name="Freeform 483">
                  <a:extLst>
                    <a:ext uri="{FF2B5EF4-FFF2-40B4-BE49-F238E27FC236}">
                      <a16:creationId xmlns:a16="http://schemas.microsoft.com/office/drawing/2014/main" id="{F49B1812-B4A9-46D0-BFE1-71BD6FECE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1571625"/>
                  <a:ext cx="234950" cy="384175"/>
                </a:xfrm>
                <a:custGeom>
                  <a:avLst/>
                  <a:gdLst>
                    <a:gd name="T0" fmla="*/ 8 w 148"/>
                    <a:gd name="T1" fmla="*/ 10 h 242"/>
                    <a:gd name="T2" fmla="*/ 4 w 148"/>
                    <a:gd name="T3" fmla="*/ 16 h 242"/>
                    <a:gd name="T4" fmla="*/ 4 w 148"/>
                    <a:gd name="T5" fmla="*/ 18 h 242"/>
                    <a:gd name="T6" fmla="*/ 6 w 148"/>
                    <a:gd name="T7" fmla="*/ 22 h 242"/>
                    <a:gd name="T8" fmla="*/ 8 w 148"/>
                    <a:gd name="T9" fmla="*/ 26 h 242"/>
                    <a:gd name="T10" fmla="*/ 6 w 148"/>
                    <a:gd name="T11" fmla="*/ 32 h 242"/>
                    <a:gd name="T12" fmla="*/ 4 w 148"/>
                    <a:gd name="T13" fmla="*/ 40 h 242"/>
                    <a:gd name="T14" fmla="*/ 6 w 148"/>
                    <a:gd name="T15" fmla="*/ 50 h 242"/>
                    <a:gd name="T16" fmla="*/ 10 w 148"/>
                    <a:gd name="T17" fmla="*/ 62 h 242"/>
                    <a:gd name="T18" fmla="*/ 8 w 148"/>
                    <a:gd name="T19" fmla="*/ 70 h 242"/>
                    <a:gd name="T20" fmla="*/ 8 w 148"/>
                    <a:gd name="T21" fmla="*/ 82 h 242"/>
                    <a:gd name="T22" fmla="*/ 6 w 148"/>
                    <a:gd name="T23" fmla="*/ 86 h 242"/>
                    <a:gd name="T24" fmla="*/ 4 w 148"/>
                    <a:gd name="T25" fmla="*/ 88 h 242"/>
                    <a:gd name="T26" fmla="*/ 0 w 148"/>
                    <a:gd name="T27" fmla="*/ 102 h 242"/>
                    <a:gd name="T28" fmla="*/ 2 w 148"/>
                    <a:gd name="T29" fmla="*/ 106 h 242"/>
                    <a:gd name="T30" fmla="*/ 2 w 148"/>
                    <a:gd name="T31" fmla="*/ 118 h 242"/>
                    <a:gd name="T32" fmla="*/ 4 w 148"/>
                    <a:gd name="T33" fmla="*/ 122 h 242"/>
                    <a:gd name="T34" fmla="*/ 4 w 148"/>
                    <a:gd name="T35" fmla="*/ 126 h 242"/>
                    <a:gd name="T36" fmla="*/ 6 w 148"/>
                    <a:gd name="T37" fmla="*/ 134 h 242"/>
                    <a:gd name="T38" fmla="*/ 0 w 148"/>
                    <a:gd name="T39" fmla="*/ 152 h 242"/>
                    <a:gd name="T40" fmla="*/ 2 w 148"/>
                    <a:gd name="T41" fmla="*/ 154 h 242"/>
                    <a:gd name="T42" fmla="*/ 6 w 148"/>
                    <a:gd name="T43" fmla="*/ 150 h 242"/>
                    <a:gd name="T44" fmla="*/ 8 w 148"/>
                    <a:gd name="T45" fmla="*/ 148 h 242"/>
                    <a:gd name="T46" fmla="*/ 10 w 148"/>
                    <a:gd name="T47" fmla="*/ 150 h 242"/>
                    <a:gd name="T48" fmla="*/ 14 w 148"/>
                    <a:gd name="T49" fmla="*/ 156 h 242"/>
                    <a:gd name="T50" fmla="*/ 14 w 148"/>
                    <a:gd name="T51" fmla="*/ 180 h 242"/>
                    <a:gd name="T52" fmla="*/ 12 w 148"/>
                    <a:gd name="T53" fmla="*/ 212 h 242"/>
                    <a:gd name="T54" fmla="*/ 12 w 148"/>
                    <a:gd name="T55" fmla="*/ 230 h 242"/>
                    <a:gd name="T56" fmla="*/ 18 w 148"/>
                    <a:gd name="T57" fmla="*/ 240 h 242"/>
                    <a:gd name="T58" fmla="*/ 36 w 148"/>
                    <a:gd name="T59" fmla="*/ 242 h 242"/>
                    <a:gd name="T60" fmla="*/ 52 w 148"/>
                    <a:gd name="T61" fmla="*/ 242 h 242"/>
                    <a:gd name="T62" fmla="*/ 66 w 148"/>
                    <a:gd name="T63" fmla="*/ 242 h 242"/>
                    <a:gd name="T64" fmla="*/ 72 w 148"/>
                    <a:gd name="T65" fmla="*/ 238 h 242"/>
                    <a:gd name="T66" fmla="*/ 66 w 148"/>
                    <a:gd name="T67" fmla="*/ 230 h 242"/>
                    <a:gd name="T68" fmla="*/ 70 w 148"/>
                    <a:gd name="T69" fmla="*/ 220 h 242"/>
                    <a:gd name="T70" fmla="*/ 74 w 148"/>
                    <a:gd name="T71" fmla="*/ 214 h 242"/>
                    <a:gd name="T72" fmla="*/ 74 w 148"/>
                    <a:gd name="T73" fmla="*/ 198 h 242"/>
                    <a:gd name="T74" fmla="*/ 76 w 148"/>
                    <a:gd name="T75" fmla="*/ 192 h 242"/>
                    <a:gd name="T76" fmla="*/ 76 w 148"/>
                    <a:gd name="T77" fmla="*/ 188 h 242"/>
                    <a:gd name="T78" fmla="*/ 78 w 148"/>
                    <a:gd name="T79" fmla="*/ 184 h 242"/>
                    <a:gd name="T80" fmla="*/ 80 w 148"/>
                    <a:gd name="T81" fmla="*/ 156 h 242"/>
                    <a:gd name="T82" fmla="*/ 84 w 148"/>
                    <a:gd name="T83" fmla="*/ 148 h 242"/>
                    <a:gd name="T84" fmla="*/ 88 w 148"/>
                    <a:gd name="T85" fmla="*/ 138 h 242"/>
                    <a:gd name="T86" fmla="*/ 96 w 148"/>
                    <a:gd name="T87" fmla="*/ 124 h 242"/>
                    <a:gd name="T88" fmla="*/ 102 w 148"/>
                    <a:gd name="T89" fmla="*/ 112 h 242"/>
                    <a:gd name="T90" fmla="*/ 104 w 148"/>
                    <a:gd name="T91" fmla="*/ 102 h 242"/>
                    <a:gd name="T92" fmla="*/ 106 w 148"/>
                    <a:gd name="T93" fmla="*/ 80 h 242"/>
                    <a:gd name="T94" fmla="*/ 118 w 148"/>
                    <a:gd name="T95" fmla="*/ 72 h 242"/>
                    <a:gd name="T96" fmla="*/ 126 w 148"/>
                    <a:gd name="T97" fmla="*/ 66 h 242"/>
                    <a:gd name="T98" fmla="*/ 136 w 148"/>
                    <a:gd name="T99" fmla="*/ 58 h 242"/>
                    <a:gd name="T100" fmla="*/ 140 w 148"/>
                    <a:gd name="T101" fmla="*/ 50 h 242"/>
                    <a:gd name="T102" fmla="*/ 144 w 148"/>
                    <a:gd name="T103" fmla="*/ 46 h 242"/>
                    <a:gd name="T104" fmla="*/ 140 w 148"/>
                    <a:gd name="T105" fmla="*/ 36 h 242"/>
                    <a:gd name="T106" fmla="*/ 138 w 148"/>
                    <a:gd name="T107" fmla="*/ 28 h 242"/>
                    <a:gd name="T108" fmla="*/ 148 w 148"/>
                    <a:gd name="T109" fmla="*/ 10 h 242"/>
                    <a:gd name="T110" fmla="*/ 146 w 148"/>
                    <a:gd name="T111" fmla="*/ 2 h 242"/>
                    <a:gd name="T112" fmla="*/ 132 w 148"/>
                    <a:gd name="T113" fmla="*/ 0 h 242"/>
                    <a:gd name="T114" fmla="*/ 56 w 148"/>
                    <a:gd name="T115" fmla="*/ 2 h 242"/>
                    <a:gd name="T116" fmla="*/ 6 w 148"/>
                    <a:gd name="T117" fmla="*/ 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8" h="242">
                      <a:moveTo>
                        <a:pt x="6" y="6"/>
                      </a:move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6"/>
                      </a:lnTo>
                      <a:lnTo>
                        <a:pt x="8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4" y="44"/>
                      </a:lnTo>
                      <a:lnTo>
                        <a:pt x="4" y="48"/>
                      </a:lnTo>
                      <a:lnTo>
                        <a:pt x="4" y="48"/>
                      </a:lnTo>
                      <a:lnTo>
                        <a:pt x="6" y="50"/>
                      </a:lnTo>
                      <a:lnTo>
                        <a:pt x="10" y="56"/>
                      </a:lnTo>
                      <a:lnTo>
                        <a:pt x="10" y="58"/>
                      </a:lnTo>
                      <a:lnTo>
                        <a:pt x="10" y="60"/>
                      </a:lnTo>
                      <a:lnTo>
                        <a:pt x="10" y="62"/>
                      </a:lnTo>
                      <a:lnTo>
                        <a:pt x="10" y="66"/>
                      </a:lnTo>
                      <a:lnTo>
                        <a:pt x="10" y="66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8" y="72"/>
                      </a:lnTo>
                      <a:lnTo>
                        <a:pt x="8" y="76"/>
                      </a:lnTo>
                      <a:lnTo>
                        <a:pt x="8" y="80"/>
                      </a:lnTo>
                      <a:lnTo>
                        <a:pt x="8" y="82"/>
                      </a:lnTo>
                      <a:lnTo>
                        <a:pt x="8" y="84"/>
                      </a:lnTo>
                      <a:lnTo>
                        <a:pt x="8" y="84"/>
                      </a:lnTo>
                      <a:lnTo>
                        <a:pt x="8" y="84"/>
                      </a:lnTo>
                      <a:lnTo>
                        <a:pt x="6" y="86"/>
                      </a:lnTo>
                      <a:lnTo>
                        <a:pt x="6" y="86"/>
                      </a:lnTo>
                      <a:lnTo>
                        <a:pt x="4" y="86"/>
                      </a:lnTo>
                      <a:lnTo>
                        <a:pt x="4" y="88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2" y="106"/>
                      </a:lnTo>
                      <a:lnTo>
                        <a:pt x="2" y="108"/>
                      </a:lnTo>
                      <a:lnTo>
                        <a:pt x="2" y="108"/>
                      </a:lnTo>
                      <a:lnTo>
                        <a:pt x="2" y="114"/>
                      </a:lnTo>
                      <a:lnTo>
                        <a:pt x="2" y="118"/>
                      </a:lnTo>
                      <a:lnTo>
                        <a:pt x="2" y="120"/>
                      </a:lnTo>
                      <a:lnTo>
                        <a:pt x="2" y="120"/>
                      </a:lnTo>
                      <a:lnTo>
                        <a:pt x="4" y="120"/>
                      </a:lnTo>
                      <a:lnTo>
                        <a:pt x="4" y="122"/>
                      </a:lnTo>
                      <a:lnTo>
                        <a:pt x="4" y="122"/>
                      </a:lnTo>
                      <a:lnTo>
                        <a:pt x="4" y="124"/>
                      </a:lnTo>
                      <a:lnTo>
                        <a:pt x="4" y="124"/>
                      </a:lnTo>
                      <a:lnTo>
                        <a:pt x="4" y="126"/>
                      </a:lnTo>
                      <a:lnTo>
                        <a:pt x="4" y="128"/>
                      </a:lnTo>
                      <a:lnTo>
                        <a:pt x="4" y="130"/>
                      </a:lnTo>
                      <a:lnTo>
                        <a:pt x="6" y="130"/>
                      </a:lnTo>
                      <a:lnTo>
                        <a:pt x="6" y="134"/>
                      </a:lnTo>
                      <a:lnTo>
                        <a:pt x="4" y="136"/>
                      </a:lnTo>
                      <a:lnTo>
                        <a:pt x="0" y="146"/>
                      </a:lnTo>
                      <a:lnTo>
                        <a:pt x="0" y="148"/>
                      </a:lnTo>
                      <a:lnTo>
                        <a:pt x="0" y="152"/>
                      </a:lnTo>
                      <a:lnTo>
                        <a:pt x="2" y="154"/>
                      </a:lnTo>
                      <a:lnTo>
                        <a:pt x="2" y="154"/>
                      </a:lnTo>
                      <a:lnTo>
                        <a:pt x="2" y="154"/>
                      </a:lnTo>
                      <a:lnTo>
                        <a:pt x="2" y="154"/>
                      </a:lnTo>
                      <a:lnTo>
                        <a:pt x="4" y="154"/>
                      </a:lnTo>
                      <a:lnTo>
                        <a:pt x="4" y="152"/>
                      </a:lnTo>
                      <a:lnTo>
                        <a:pt x="4" y="152"/>
                      </a:lnTo>
                      <a:lnTo>
                        <a:pt x="6" y="150"/>
                      </a:lnTo>
                      <a:lnTo>
                        <a:pt x="6" y="148"/>
                      </a:lnTo>
                      <a:lnTo>
                        <a:pt x="6" y="148"/>
                      </a:lnTo>
                      <a:lnTo>
                        <a:pt x="8" y="148"/>
                      </a:lnTo>
                      <a:lnTo>
                        <a:pt x="8" y="148"/>
                      </a:lnTo>
                      <a:lnTo>
                        <a:pt x="10" y="148"/>
                      </a:lnTo>
                      <a:lnTo>
                        <a:pt x="10" y="150"/>
                      </a:lnTo>
                      <a:lnTo>
                        <a:pt x="10" y="150"/>
                      </a:lnTo>
                      <a:lnTo>
                        <a:pt x="10" y="150"/>
                      </a:lnTo>
                      <a:lnTo>
                        <a:pt x="12" y="154"/>
                      </a:lnTo>
                      <a:lnTo>
                        <a:pt x="12" y="154"/>
                      </a:lnTo>
                      <a:lnTo>
                        <a:pt x="14" y="156"/>
                      </a:lnTo>
                      <a:lnTo>
                        <a:pt x="14" y="156"/>
                      </a:lnTo>
                      <a:lnTo>
                        <a:pt x="14" y="166"/>
                      </a:lnTo>
                      <a:lnTo>
                        <a:pt x="14" y="170"/>
                      </a:lnTo>
                      <a:lnTo>
                        <a:pt x="14" y="174"/>
                      </a:lnTo>
                      <a:lnTo>
                        <a:pt x="14" y="180"/>
                      </a:lnTo>
                      <a:lnTo>
                        <a:pt x="14" y="188"/>
                      </a:lnTo>
                      <a:lnTo>
                        <a:pt x="14" y="194"/>
                      </a:lnTo>
                      <a:lnTo>
                        <a:pt x="14" y="206"/>
                      </a:lnTo>
                      <a:lnTo>
                        <a:pt x="12" y="212"/>
                      </a:lnTo>
                      <a:lnTo>
                        <a:pt x="12" y="218"/>
                      </a:lnTo>
                      <a:lnTo>
                        <a:pt x="12" y="222"/>
                      </a:lnTo>
                      <a:lnTo>
                        <a:pt x="12" y="230"/>
                      </a:lnTo>
                      <a:lnTo>
                        <a:pt x="12" y="230"/>
                      </a:lnTo>
                      <a:lnTo>
                        <a:pt x="12" y="234"/>
                      </a:lnTo>
                      <a:lnTo>
                        <a:pt x="12" y="238"/>
                      </a:lnTo>
                      <a:lnTo>
                        <a:pt x="14" y="240"/>
                      </a:lnTo>
                      <a:lnTo>
                        <a:pt x="18" y="240"/>
                      </a:lnTo>
                      <a:lnTo>
                        <a:pt x="22" y="240"/>
                      </a:lnTo>
                      <a:lnTo>
                        <a:pt x="24" y="242"/>
                      </a:lnTo>
                      <a:lnTo>
                        <a:pt x="28" y="242"/>
                      </a:lnTo>
                      <a:lnTo>
                        <a:pt x="36" y="242"/>
                      </a:lnTo>
                      <a:lnTo>
                        <a:pt x="40" y="242"/>
                      </a:lnTo>
                      <a:lnTo>
                        <a:pt x="44" y="242"/>
                      </a:lnTo>
                      <a:lnTo>
                        <a:pt x="48" y="242"/>
                      </a:lnTo>
                      <a:lnTo>
                        <a:pt x="52" y="242"/>
                      </a:lnTo>
                      <a:lnTo>
                        <a:pt x="54" y="242"/>
                      </a:lnTo>
                      <a:lnTo>
                        <a:pt x="58" y="242"/>
                      </a:lnTo>
                      <a:lnTo>
                        <a:pt x="62" y="242"/>
                      </a:lnTo>
                      <a:lnTo>
                        <a:pt x="66" y="242"/>
                      </a:lnTo>
                      <a:lnTo>
                        <a:pt x="70" y="242"/>
                      </a:lnTo>
                      <a:lnTo>
                        <a:pt x="74" y="242"/>
                      </a:lnTo>
                      <a:lnTo>
                        <a:pt x="74" y="240"/>
                      </a:lnTo>
                      <a:lnTo>
                        <a:pt x="72" y="238"/>
                      </a:lnTo>
                      <a:lnTo>
                        <a:pt x="68" y="234"/>
                      </a:lnTo>
                      <a:lnTo>
                        <a:pt x="68" y="234"/>
                      </a:lnTo>
                      <a:lnTo>
                        <a:pt x="68" y="232"/>
                      </a:lnTo>
                      <a:lnTo>
                        <a:pt x="66" y="230"/>
                      </a:lnTo>
                      <a:lnTo>
                        <a:pt x="66" y="228"/>
                      </a:lnTo>
                      <a:lnTo>
                        <a:pt x="68" y="226"/>
                      </a:lnTo>
                      <a:lnTo>
                        <a:pt x="68" y="224"/>
                      </a:lnTo>
                      <a:lnTo>
                        <a:pt x="70" y="220"/>
                      </a:lnTo>
                      <a:lnTo>
                        <a:pt x="70" y="218"/>
                      </a:lnTo>
                      <a:lnTo>
                        <a:pt x="70" y="216"/>
                      </a:lnTo>
                      <a:lnTo>
                        <a:pt x="72" y="216"/>
                      </a:lnTo>
                      <a:lnTo>
                        <a:pt x="74" y="214"/>
                      </a:lnTo>
                      <a:lnTo>
                        <a:pt x="74" y="210"/>
                      </a:lnTo>
                      <a:lnTo>
                        <a:pt x="76" y="204"/>
                      </a:lnTo>
                      <a:lnTo>
                        <a:pt x="76" y="202"/>
                      </a:lnTo>
                      <a:lnTo>
                        <a:pt x="74" y="198"/>
                      </a:lnTo>
                      <a:lnTo>
                        <a:pt x="74" y="198"/>
                      </a:lnTo>
                      <a:lnTo>
                        <a:pt x="76" y="192"/>
                      </a:lnTo>
                      <a:lnTo>
                        <a:pt x="76" y="192"/>
                      </a:lnTo>
                      <a:lnTo>
                        <a:pt x="76" y="192"/>
                      </a:lnTo>
                      <a:lnTo>
                        <a:pt x="76" y="190"/>
                      </a:lnTo>
                      <a:lnTo>
                        <a:pt x="76" y="190"/>
                      </a:lnTo>
                      <a:lnTo>
                        <a:pt x="76" y="190"/>
                      </a:lnTo>
                      <a:lnTo>
                        <a:pt x="76" y="188"/>
                      </a:lnTo>
                      <a:lnTo>
                        <a:pt x="76" y="188"/>
                      </a:lnTo>
                      <a:lnTo>
                        <a:pt x="76" y="186"/>
                      </a:lnTo>
                      <a:lnTo>
                        <a:pt x="78" y="186"/>
                      </a:lnTo>
                      <a:lnTo>
                        <a:pt x="78" y="184"/>
                      </a:lnTo>
                      <a:lnTo>
                        <a:pt x="78" y="180"/>
                      </a:lnTo>
                      <a:lnTo>
                        <a:pt x="78" y="176"/>
                      </a:lnTo>
                      <a:lnTo>
                        <a:pt x="80" y="158"/>
                      </a:lnTo>
                      <a:lnTo>
                        <a:pt x="80" y="156"/>
                      </a:lnTo>
                      <a:lnTo>
                        <a:pt x="80" y="154"/>
                      </a:lnTo>
                      <a:lnTo>
                        <a:pt x="82" y="152"/>
                      </a:lnTo>
                      <a:lnTo>
                        <a:pt x="84" y="150"/>
                      </a:lnTo>
                      <a:lnTo>
                        <a:pt x="84" y="148"/>
                      </a:lnTo>
                      <a:lnTo>
                        <a:pt x="86" y="144"/>
                      </a:lnTo>
                      <a:lnTo>
                        <a:pt x="86" y="140"/>
                      </a:lnTo>
                      <a:lnTo>
                        <a:pt x="86" y="138"/>
                      </a:lnTo>
                      <a:lnTo>
                        <a:pt x="88" y="138"/>
                      </a:lnTo>
                      <a:lnTo>
                        <a:pt x="88" y="136"/>
                      </a:lnTo>
                      <a:lnTo>
                        <a:pt x="94" y="132"/>
                      </a:lnTo>
                      <a:lnTo>
                        <a:pt x="94" y="128"/>
                      </a:lnTo>
                      <a:lnTo>
                        <a:pt x="96" y="124"/>
                      </a:lnTo>
                      <a:lnTo>
                        <a:pt x="96" y="122"/>
                      </a:lnTo>
                      <a:lnTo>
                        <a:pt x="96" y="120"/>
                      </a:lnTo>
                      <a:lnTo>
                        <a:pt x="102" y="112"/>
                      </a:lnTo>
                      <a:lnTo>
                        <a:pt x="102" y="112"/>
                      </a:lnTo>
                      <a:lnTo>
                        <a:pt x="100" y="110"/>
                      </a:lnTo>
                      <a:lnTo>
                        <a:pt x="100" y="110"/>
                      </a:lnTo>
                      <a:lnTo>
                        <a:pt x="100" y="108"/>
                      </a:lnTo>
                      <a:lnTo>
                        <a:pt x="104" y="102"/>
                      </a:lnTo>
                      <a:lnTo>
                        <a:pt x="106" y="98"/>
                      </a:lnTo>
                      <a:lnTo>
                        <a:pt x="106" y="94"/>
                      </a:lnTo>
                      <a:lnTo>
                        <a:pt x="106" y="84"/>
                      </a:lnTo>
                      <a:lnTo>
                        <a:pt x="106" y="80"/>
                      </a:lnTo>
                      <a:lnTo>
                        <a:pt x="108" y="76"/>
                      </a:lnTo>
                      <a:lnTo>
                        <a:pt x="110" y="74"/>
                      </a:lnTo>
                      <a:lnTo>
                        <a:pt x="114" y="72"/>
                      </a:lnTo>
                      <a:lnTo>
                        <a:pt x="118" y="72"/>
                      </a:lnTo>
                      <a:lnTo>
                        <a:pt x="120" y="72"/>
                      </a:lnTo>
                      <a:lnTo>
                        <a:pt x="122" y="72"/>
                      </a:lnTo>
                      <a:lnTo>
                        <a:pt x="124" y="68"/>
                      </a:lnTo>
                      <a:lnTo>
                        <a:pt x="126" y="66"/>
                      </a:lnTo>
                      <a:lnTo>
                        <a:pt x="132" y="62"/>
                      </a:lnTo>
                      <a:lnTo>
                        <a:pt x="134" y="62"/>
                      </a:lnTo>
                      <a:lnTo>
                        <a:pt x="134" y="60"/>
                      </a:lnTo>
                      <a:lnTo>
                        <a:pt x="136" y="58"/>
                      </a:lnTo>
                      <a:lnTo>
                        <a:pt x="138" y="56"/>
                      </a:lnTo>
                      <a:lnTo>
                        <a:pt x="140" y="54"/>
                      </a:lnTo>
                      <a:lnTo>
                        <a:pt x="140" y="52"/>
                      </a:lnTo>
                      <a:lnTo>
                        <a:pt x="140" y="50"/>
                      </a:lnTo>
                      <a:lnTo>
                        <a:pt x="140" y="48"/>
                      </a:lnTo>
                      <a:lnTo>
                        <a:pt x="142" y="48"/>
                      </a:lnTo>
                      <a:lnTo>
                        <a:pt x="142" y="48"/>
                      </a:lnTo>
                      <a:lnTo>
                        <a:pt x="144" y="46"/>
                      </a:lnTo>
                      <a:lnTo>
                        <a:pt x="144" y="46"/>
                      </a:lnTo>
                      <a:lnTo>
                        <a:pt x="142" y="44"/>
                      </a:lnTo>
                      <a:lnTo>
                        <a:pt x="140" y="36"/>
                      </a:lnTo>
                      <a:lnTo>
                        <a:pt x="140" y="36"/>
                      </a:lnTo>
                      <a:lnTo>
                        <a:pt x="140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8"/>
                      </a:lnTo>
                      <a:lnTo>
                        <a:pt x="140" y="24"/>
                      </a:lnTo>
                      <a:lnTo>
                        <a:pt x="142" y="18"/>
                      </a:lnTo>
                      <a:lnTo>
                        <a:pt x="146" y="14"/>
                      </a:lnTo>
                      <a:lnTo>
                        <a:pt x="148" y="10"/>
                      </a:lnTo>
                      <a:lnTo>
                        <a:pt x="146" y="10"/>
                      </a:lnTo>
                      <a:lnTo>
                        <a:pt x="146" y="8"/>
                      </a:lnTo>
                      <a:lnTo>
                        <a:pt x="144" y="4"/>
                      </a:lnTo>
                      <a:lnTo>
                        <a:pt x="146" y="2"/>
                      </a:lnTo>
                      <a:lnTo>
                        <a:pt x="146" y="2"/>
                      </a:lnTo>
                      <a:lnTo>
                        <a:pt x="148" y="0"/>
                      </a:lnTo>
                      <a:lnTo>
                        <a:pt x="140" y="0"/>
                      </a:lnTo>
                      <a:lnTo>
                        <a:pt x="132" y="0"/>
                      </a:lnTo>
                      <a:lnTo>
                        <a:pt x="102" y="0"/>
                      </a:lnTo>
                      <a:lnTo>
                        <a:pt x="94" y="2"/>
                      </a:lnTo>
                      <a:lnTo>
                        <a:pt x="64" y="2"/>
                      </a:lnTo>
                      <a:lnTo>
                        <a:pt x="56" y="2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1" name="Freeform 484">
                  <a:extLst>
                    <a:ext uri="{FF2B5EF4-FFF2-40B4-BE49-F238E27FC236}">
                      <a16:creationId xmlns:a16="http://schemas.microsoft.com/office/drawing/2014/main" id="{0490BA1E-6784-4CAC-A60B-C3356EB64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7750" y="2641600"/>
                  <a:ext cx="3175" cy="15875"/>
                </a:xfrm>
                <a:custGeom>
                  <a:avLst/>
                  <a:gdLst>
                    <a:gd name="T0" fmla="*/ 2 w 2"/>
                    <a:gd name="T1" fmla="*/ 2 h 10"/>
                    <a:gd name="T2" fmla="*/ 0 w 2"/>
                    <a:gd name="T3" fmla="*/ 8 h 10"/>
                    <a:gd name="T4" fmla="*/ 0 w 2"/>
                    <a:gd name="T5" fmla="*/ 10 h 10"/>
                    <a:gd name="T6" fmla="*/ 2 w 2"/>
                    <a:gd name="T7" fmla="*/ 10 h 10"/>
                    <a:gd name="T8" fmla="*/ 2 w 2"/>
                    <a:gd name="T9" fmla="*/ 6 h 10"/>
                    <a:gd name="T10" fmla="*/ 2 w 2"/>
                    <a:gd name="T11" fmla="*/ 2 h 10"/>
                    <a:gd name="T12" fmla="*/ 2 w 2"/>
                    <a:gd name="T13" fmla="*/ 0 h 10"/>
                    <a:gd name="T14" fmla="*/ 2 w 2"/>
                    <a:gd name="T15" fmla="*/ 0 h 10"/>
                    <a:gd name="T16" fmla="*/ 2 w 2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2"/>
                      </a:move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2" name="Freeform 485">
                  <a:extLst>
                    <a:ext uri="{FF2B5EF4-FFF2-40B4-BE49-F238E27FC236}">
                      <a16:creationId xmlns:a16="http://schemas.microsoft.com/office/drawing/2014/main" id="{D91E3F20-1D56-476C-ACBF-4E72A640B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325" y="2930525"/>
                  <a:ext cx="44450" cy="114300"/>
                </a:xfrm>
                <a:custGeom>
                  <a:avLst/>
                  <a:gdLst>
                    <a:gd name="T0" fmla="*/ 2 w 28"/>
                    <a:gd name="T1" fmla="*/ 2 h 72"/>
                    <a:gd name="T2" fmla="*/ 0 w 28"/>
                    <a:gd name="T3" fmla="*/ 2 h 72"/>
                    <a:gd name="T4" fmla="*/ 2 w 28"/>
                    <a:gd name="T5" fmla="*/ 4 h 72"/>
                    <a:gd name="T6" fmla="*/ 2 w 28"/>
                    <a:gd name="T7" fmla="*/ 8 h 72"/>
                    <a:gd name="T8" fmla="*/ 4 w 28"/>
                    <a:gd name="T9" fmla="*/ 10 h 72"/>
                    <a:gd name="T10" fmla="*/ 4 w 28"/>
                    <a:gd name="T11" fmla="*/ 12 h 72"/>
                    <a:gd name="T12" fmla="*/ 4 w 28"/>
                    <a:gd name="T13" fmla="*/ 14 h 72"/>
                    <a:gd name="T14" fmla="*/ 6 w 28"/>
                    <a:gd name="T15" fmla="*/ 16 h 72"/>
                    <a:gd name="T16" fmla="*/ 6 w 28"/>
                    <a:gd name="T17" fmla="*/ 22 h 72"/>
                    <a:gd name="T18" fmla="*/ 6 w 28"/>
                    <a:gd name="T19" fmla="*/ 24 h 72"/>
                    <a:gd name="T20" fmla="*/ 6 w 28"/>
                    <a:gd name="T21" fmla="*/ 24 h 72"/>
                    <a:gd name="T22" fmla="*/ 6 w 28"/>
                    <a:gd name="T23" fmla="*/ 26 h 72"/>
                    <a:gd name="T24" fmla="*/ 6 w 28"/>
                    <a:gd name="T25" fmla="*/ 26 h 72"/>
                    <a:gd name="T26" fmla="*/ 6 w 28"/>
                    <a:gd name="T27" fmla="*/ 26 h 72"/>
                    <a:gd name="T28" fmla="*/ 10 w 28"/>
                    <a:gd name="T29" fmla="*/ 32 h 72"/>
                    <a:gd name="T30" fmla="*/ 10 w 28"/>
                    <a:gd name="T31" fmla="*/ 34 h 72"/>
                    <a:gd name="T32" fmla="*/ 10 w 28"/>
                    <a:gd name="T33" fmla="*/ 36 h 72"/>
                    <a:gd name="T34" fmla="*/ 12 w 28"/>
                    <a:gd name="T35" fmla="*/ 40 h 72"/>
                    <a:gd name="T36" fmla="*/ 12 w 28"/>
                    <a:gd name="T37" fmla="*/ 42 h 72"/>
                    <a:gd name="T38" fmla="*/ 12 w 28"/>
                    <a:gd name="T39" fmla="*/ 42 h 72"/>
                    <a:gd name="T40" fmla="*/ 12 w 28"/>
                    <a:gd name="T41" fmla="*/ 44 h 72"/>
                    <a:gd name="T42" fmla="*/ 12 w 28"/>
                    <a:gd name="T43" fmla="*/ 46 h 72"/>
                    <a:gd name="T44" fmla="*/ 12 w 28"/>
                    <a:gd name="T45" fmla="*/ 48 h 72"/>
                    <a:gd name="T46" fmla="*/ 14 w 28"/>
                    <a:gd name="T47" fmla="*/ 48 h 72"/>
                    <a:gd name="T48" fmla="*/ 16 w 28"/>
                    <a:gd name="T49" fmla="*/ 48 h 72"/>
                    <a:gd name="T50" fmla="*/ 16 w 28"/>
                    <a:gd name="T51" fmla="*/ 48 h 72"/>
                    <a:gd name="T52" fmla="*/ 16 w 28"/>
                    <a:gd name="T53" fmla="*/ 50 h 72"/>
                    <a:gd name="T54" fmla="*/ 16 w 28"/>
                    <a:gd name="T55" fmla="*/ 52 h 72"/>
                    <a:gd name="T56" fmla="*/ 14 w 28"/>
                    <a:gd name="T57" fmla="*/ 52 h 72"/>
                    <a:gd name="T58" fmla="*/ 14 w 28"/>
                    <a:gd name="T59" fmla="*/ 52 h 72"/>
                    <a:gd name="T60" fmla="*/ 14 w 28"/>
                    <a:gd name="T61" fmla="*/ 50 h 72"/>
                    <a:gd name="T62" fmla="*/ 14 w 28"/>
                    <a:gd name="T63" fmla="*/ 52 h 72"/>
                    <a:gd name="T64" fmla="*/ 14 w 28"/>
                    <a:gd name="T65" fmla="*/ 54 h 72"/>
                    <a:gd name="T66" fmla="*/ 16 w 28"/>
                    <a:gd name="T67" fmla="*/ 54 h 72"/>
                    <a:gd name="T68" fmla="*/ 16 w 28"/>
                    <a:gd name="T69" fmla="*/ 54 h 72"/>
                    <a:gd name="T70" fmla="*/ 16 w 28"/>
                    <a:gd name="T71" fmla="*/ 54 h 72"/>
                    <a:gd name="T72" fmla="*/ 22 w 28"/>
                    <a:gd name="T73" fmla="*/ 60 h 72"/>
                    <a:gd name="T74" fmla="*/ 22 w 28"/>
                    <a:gd name="T75" fmla="*/ 62 h 72"/>
                    <a:gd name="T76" fmla="*/ 24 w 28"/>
                    <a:gd name="T77" fmla="*/ 66 h 72"/>
                    <a:gd name="T78" fmla="*/ 24 w 28"/>
                    <a:gd name="T79" fmla="*/ 68 h 72"/>
                    <a:gd name="T80" fmla="*/ 26 w 28"/>
                    <a:gd name="T81" fmla="*/ 68 h 72"/>
                    <a:gd name="T82" fmla="*/ 26 w 28"/>
                    <a:gd name="T83" fmla="*/ 70 h 72"/>
                    <a:gd name="T84" fmla="*/ 26 w 28"/>
                    <a:gd name="T85" fmla="*/ 72 h 72"/>
                    <a:gd name="T86" fmla="*/ 26 w 28"/>
                    <a:gd name="T87" fmla="*/ 72 h 72"/>
                    <a:gd name="T88" fmla="*/ 28 w 28"/>
                    <a:gd name="T89" fmla="*/ 72 h 72"/>
                    <a:gd name="T90" fmla="*/ 28 w 28"/>
                    <a:gd name="T91" fmla="*/ 72 h 72"/>
                    <a:gd name="T92" fmla="*/ 26 w 28"/>
                    <a:gd name="T93" fmla="*/ 66 h 72"/>
                    <a:gd name="T94" fmla="*/ 24 w 28"/>
                    <a:gd name="T95" fmla="*/ 64 h 72"/>
                    <a:gd name="T96" fmla="*/ 14 w 28"/>
                    <a:gd name="T97" fmla="*/ 40 h 72"/>
                    <a:gd name="T98" fmla="*/ 10 w 28"/>
                    <a:gd name="T99" fmla="*/ 32 h 72"/>
                    <a:gd name="T100" fmla="*/ 8 w 28"/>
                    <a:gd name="T101" fmla="*/ 26 h 72"/>
                    <a:gd name="T102" fmla="*/ 8 w 28"/>
                    <a:gd name="T103" fmla="*/ 24 h 72"/>
                    <a:gd name="T104" fmla="*/ 8 w 28"/>
                    <a:gd name="T105" fmla="*/ 20 h 72"/>
                    <a:gd name="T106" fmla="*/ 6 w 28"/>
                    <a:gd name="T107" fmla="*/ 16 h 72"/>
                    <a:gd name="T108" fmla="*/ 2 w 28"/>
                    <a:gd name="T109" fmla="*/ 2 h 72"/>
                    <a:gd name="T110" fmla="*/ 2 w 28"/>
                    <a:gd name="T111" fmla="*/ 0 h 72"/>
                    <a:gd name="T112" fmla="*/ 0 w 28"/>
                    <a:gd name="T113" fmla="*/ 0 h 72"/>
                    <a:gd name="T114" fmla="*/ 2 w 28"/>
                    <a:gd name="T115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" h="7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6" y="16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0" y="36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12" y="42"/>
                      </a:lnTo>
                      <a:lnTo>
                        <a:pt x="12" y="44"/>
                      </a:lnTo>
                      <a:lnTo>
                        <a:pt x="12" y="46"/>
                      </a:lnTo>
                      <a:lnTo>
                        <a:pt x="12" y="48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6" y="50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4" y="52"/>
                      </a:lnTo>
                      <a:lnTo>
                        <a:pt x="14" y="50"/>
                      </a:lnTo>
                      <a:lnTo>
                        <a:pt x="14" y="52"/>
                      </a:lnTo>
                      <a:lnTo>
                        <a:pt x="14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6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6" y="70"/>
                      </a:lnTo>
                      <a:lnTo>
                        <a:pt x="26" y="72"/>
                      </a:lnTo>
                      <a:lnTo>
                        <a:pt x="26" y="72"/>
                      </a:lnTo>
                      <a:lnTo>
                        <a:pt x="28" y="72"/>
                      </a:lnTo>
                      <a:lnTo>
                        <a:pt x="28" y="72"/>
                      </a:lnTo>
                      <a:lnTo>
                        <a:pt x="26" y="66"/>
                      </a:lnTo>
                      <a:lnTo>
                        <a:pt x="24" y="64"/>
                      </a:lnTo>
                      <a:lnTo>
                        <a:pt x="14" y="40"/>
                      </a:lnTo>
                      <a:lnTo>
                        <a:pt x="10" y="32"/>
                      </a:lnTo>
                      <a:lnTo>
                        <a:pt x="8" y="26"/>
                      </a:lnTo>
                      <a:lnTo>
                        <a:pt x="8" y="24"/>
                      </a:lnTo>
                      <a:lnTo>
                        <a:pt x="8" y="20"/>
                      </a:lnTo>
                      <a:lnTo>
                        <a:pt x="6" y="1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3" name="Freeform 488">
                  <a:extLst>
                    <a:ext uri="{FF2B5EF4-FFF2-40B4-BE49-F238E27FC236}">
                      <a16:creationId xmlns:a16="http://schemas.microsoft.com/office/drawing/2014/main" id="{3F696261-D59F-4503-AA30-9A0A2EC128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8800" y="2930525"/>
                  <a:ext cx="9525" cy="9525"/>
                </a:xfrm>
                <a:custGeom>
                  <a:avLst/>
                  <a:gdLst>
                    <a:gd name="T0" fmla="*/ 6 w 6"/>
                    <a:gd name="T1" fmla="*/ 0 h 6"/>
                    <a:gd name="T2" fmla="*/ 4 w 6"/>
                    <a:gd name="T3" fmla="*/ 0 h 6"/>
                    <a:gd name="T4" fmla="*/ 0 w 6"/>
                    <a:gd name="T5" fmla="*/ 0 h 6"/>
                    <a:gd name="T6" fmla="*/ 0 w 6"/>
                    <a:gd name="T7" fmla="*/ 4 h 6"/>
                    <a:gd name="T8" fmla="*/ 0 w 6"/>
                    <a:gd name="T9" fmla="*/ 4 h 6"/>
                    <a:gd name="T10" fmla="*/ 2 w 6"/>
                    <a:gd name="T11" fmla="*/ 6 h 6"/>
                    <a:gd name="T12" fmla="*/ 6 w 6"/>
                    <a:gd name="T13" fmla="*/ 6 h 6"/>
                    <a:gd name="T14" fmla="*/ 6 w 6"/>
                    <a:gd name="T15" fmla="*/ 4 h 6"/>
                    <a:gd name="T16" fmla="*/ 6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4" name="Freeform 490">
                  <a:extLst>
                    <a:ext uri="{FF2B5EF4-FFF2-40B4-BE49-F238E27FC236}">
                      <a16:creationId xmlns:a16="http://schemas.microsoft.com/office/drawing/2014/main" id="{1A964C65-7F27-4AA9-9DAD-99A0DA923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7850" y="2533650"/>
                  <a:ext cx="904875" cy="406400"/>
                </a:xfrm>
                <a:custGeom>
                  <a:avLst/>
                  <a:gdLst>
                    <a:gd name="T0" fmla="*/ 556 w 570"/>
                    <a:gd name="T1" fmla="*/ 150 h 256"/>
                    <a:gd name="T2" fmla="*/ 544 w 570"/>
                    <a:gd name="T3" fmla="*/ 142 h 256"/>
                    <a:gd name="T4" fmla="*/ 536 w 570"/>
                    <a:gd name="T5" fmla="*/ 128 h 256"/>
                    <a:gd name="T6" fmla="*/ 530 w 570"/>
                    <a:gd name="T7" fmla="*/ 118 h 256"/>
                    <a:gd name="T8" fmla="*/ 526 w 570"/>
                    <a:gd name="T9" fmla="*/ 108 h 256"/>
                    <a:gd name="T10" fmla="*/ 520 w 570"/>
                    <a:gd name="T11" fmla="*/ 92 h 256"/>
                    <a:gd name="T12" fmla="*/ 524 w 570"/>
                    <a:gd name="T13" fmla="*/ 82 h 256"/>
                    <a:gd name="T14" fmla="*/ 520 w 570"/>
                    <a:gd name="T15" fmla="*/ 66 h 256"/>
                    <a:gd name="T16" fmla="*/ 500 w 570"/>
                    <a:gd name="T17" fmla="*/ 40 h 256"/>
                    <a:gd name="T18" fmla="*/ 486 w 570"/>
                    <a:gd name="T19" fmla="*/ 46 h 256"/>
                    <a:gd name="T20" fmla="*/ 472 w 570"/>
                    <a:gd name="T21" fmla="*/ 52 h 256"/>
                    <a:gd name="T22" fmla="*/ 460 w 570"/>
                    <a:gd name="T23" fmla="*/ 46 h 256"/>
                    <a:gd name="T24" fmla="*/ 444 w 570"/>
                    <a:gd name="T25" fmla="*/ 46 h 256"/>
                    <a:gd name="T26" fmla="*/ 426 w 570"/>
                    <a:gd name="T27" fmla="*/ 38 h 256"/>
                    <a:gd name="T28" fmla="*/ 396 w 570"/>
                    <a:gd name="T29" fmla="*/ 30 h 256"/>
                    <a:gd name="T30" fmla="*/ 392 w 570"/>
                    <a:gd name="T31" fmla="*/ 16 h 256"/>
                    <a:gd name="T32" fmla="*/ 380 w 570"/>
                    <a:gd name="T33" fmla="*/ 4 h 256"/>
                    <a:gd name="T34" fmla="*/ 358 w 570"/>
                    <a:gd name="T35" fmla="*/ 0 h 256"/>
                    <a:gd name="T36" fmla="*/ 352 w 570"/>
                    <a:gd name="T37" fmla="*/ 16 h 256"/>
                    <a:gd name="T38" fmla="*/ 354 w 570"/>
                    <a:gd name="T39" fmla="*/ 28 h 256"/>
                    <a:gd name="T40" fmla="*/ 324 w 570"/>
                    <a:gd name="T41" fmla="*/ 44 h 256"/>
                    <a:gd name="T42" fmla="*/ 304 w 570"/>
                    <a:gd name="T43" fmla="*/ 46 h 256"/>
                    <a:gd name="T44" fmla="*/ 294 w 570"/>
                    <a:gd name="T45" fmla="*/ 66 h 256"/>
                    <a:gd name="T46" fmla="*/ 278 w 570"/>
                    <a:gd name="T47" fmla="*/ 84 h 256"/>
                    <a:gd name="T48" fmla="*/ 270 w 570"/>
                    <a:gd name="T49" fmla="*/ 92 h 256"/>
                    <a:gd name="T50" fmla="*/ 260 w 570"/>
                    <a:gd name="T51" fmla="*/ 112 h 256"/>
                    <a:gd name="T52" fmla="*/ 242 w 570"/>
                    <a:gd name="T53" fmla="*/ 106 h 256"/>
                    <a:gd name="T54" fmla="*/ 232 w 570"/>
                    <a:gd name="T55" fmla="*/ 94 h 256"/>
                    <a:gd name="T56" fmla="*/ 228 w 570"/>
                    <a:gd name="T57" fmla="*/ 100 h 256"/>
                    <a:gd name="T58" fmla="*/ 226 w 570"/>
                    <a:gd name="T59" fmla="*/ 106 h 256"/>
                    <a:gd name="T60" fmla="*/ 216 w 570"/>
                    <a:gd name="T61" fmla="*/ 120 h 256"/>
                    <a:gd name="T62" fmla="*/ 208 w 570"/>
                    <a:gd name="T63" fmla="*/ 122 h 256"/>
                    <a:gd name="T64" fmla="*/ 190 w 570"/>
                    <a:gd name="T65" fmla="*/ 118 h 256"/>
                    <a:gd name="T66" fmla="*/ 174 w 570"/>
                    <a:gd name="T67" fmla="*/ 132 h 256"/>
                    <a:gd name="T68" fmla="*/ 166 w 570"/>
                    <a:gd name="T69" fmla="*/ 124 h 256"/>
                    <a:gd name="T70" fmla="*/ 140 w 570"/>
                    <a:gd name="T71" fmla="*/ 118 h 256"/>
                    <a:gd name="T72" fmla="*/ 140 w 570"/>
                    <a:gd name="T73" fmla="*/ 120 h 256"/>
                    <a:gd name="T74" fmla="*/ 132 w 570"/>
                    <a:gd name="T75" fmla="*/ 120 h 256"/>
                    <a:gd name="T76" fmla="*/ 120 w 570"/>
                    <a:gd name="T77" fmla="*/ 122 h 256"/>
                    <a:gd name="T78" fmla="*/ 112 w 570"/>
                    <a:gd name="T79" fmla="*/ 132 h 256"/>
                    <a:gd name="T80" fmla="*/ 98 w 570"/>
                    <a:gd name="T81" fmla="*/ 140 h 256"/>
                    <a:gd name="T82" fmla="*/ 102 w 570"/>
                    <a:gd name="T83" fmla="*/ 160 h 256"/>
                    <a:gd name="T84" fmla="*/ 72 w 570"/>
                    <a:gd name="T85" fmla="*/ 172 h 256"/>
                    <a:gd name="T86" fmla="*/ 72 w 570"/>
                    <a:gd name="T87" fmla="*/ 200 h 256"/>
                    <a:gd name="T88" fmla="*/ 26 w 570"/>
                    <a:gd name="T89" fmla="*/ 192 h 256"/>
                    <a:gd name="T90" fmla="*/ 22 w 570"/>
                    <a:gd name="T91" fmla="*/ 220 h 256"/>
                    <a:gd name="T92" fmla="*/ 18 w 570"/>
                    <a:gd name="T93" fmla="*/ 240 h 256"/>
                    <a:gd name="T94" fmla="*/ 4 w 570"/>
                    <a:gd name="T95" fmla="*/ 244 h 256"/>
                    <a:gd name="T96" fmla="*/ 104 w 570"/>
                    <a:gd name="T97" fmla="*/ 244 h 256"/>
                    <a:gd name="T98" fmla="*/ 120 w 570"/>
                    <a:gd name="T99" fmla="*/ 240 h 256"/>
                    <a:gd name="T100" fmla="*/ 170 w 570"/>
                    <a:gd name="T101" fmla="*/ 242 h 256"/>
                    <a:gd name="T102" fmla="*/ 236 w 570"/>
                    <a:gd name="T103" fmla="*/ 242 h 256"/>
                    <a:gd name="T104" fmla="*/ 384 w 570"/>
                    <a:gd name="T105" fmla="*/ 246 h 256"/>
                    <a:gd name="T106" fmla="*/ 444 w 570"/>
                    <a:gd name="T107" fmla="*/ 242 h 256"/>
                    <a:gd name="T108" fmla="*/ 472 w 570"/>
                    <a:gd name="T109" fmla="*/ 234 h 256"/>
                    <a:gd name="T110" fmla="*/ 482 w 570"/>
                    <a:gd name="T111" fmla="*/ 228 h 256"/>
                    <a:gd name="T112" fmla="*/ 502 w 570"/>
                    <a:gd name="T113" fmla="*/ 218 h 256"/>
                    <a:gd name="T114" fmla="*/ 502 w 570"/>
                    <a:gd name="T115" fmla="*/ 210 h 256"/>
                    <a:gd name="T116" fmla="*/ 512 w 570"/>
                    <a:gd name="T117" fmla="*/ 198 h 256"/>
                    <a:gd name="T118" fmla="*/ 554 w 570"/>
                    <a:gd name="T119" fmla="*/ 17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70" h="256">
                      <a:moveTo>
                        <a:pt x="568" y="156"/>
                      </a:moveTo>
                      <a:lnTo>
                        <a:pt x="566" y="156"/>
                      </a:lnTo>
                      <a:lnTo>
                        <a:pt x="564" y="156"/>
                      </a:lnTo>
                      <a:lnTo>
                        <a:pt x="558" y="154"/>
                      </a:lnTo>
                      <a:lnTo>
                        <a:pt x="558" y="154"/>
                      </a:lnTo>
                      <a:lnTo>
                        <a:pt x="556" y="152"/>
                      </a:lnTo>
                      <a:lnTo>
                        <a:pt x="556" y="152"/>
                      </a:lnTo>
                      <a:lnTo>
                        <a:pt x="556" y="150"/>
                      </a:lnTo>
                      <a:lnTo>
                        <a:pt x="556" y="150"/>
                      </a:lnTo>
                      <a:lnTo>
                        <a:pt x="554" y="148"/>
                      </a:lnTo>
                      <a:lnTo>
                        <a:pt x="552" y="148"/>
                      </a:lnTo>
                      <a:lnTo>
                        <a:pt x="552" y="148"/>
                      </a:lnTo>
                      <a:lnTo>
                        <a:pt x="552" y="148"/>
                      </a:lnTo>
                      <a:lnTo>
                        <a:pt x="550" y="146"/>
                      </a:lnTo>
                      <a:lnTo>
                        <a:pt x="550" y="144"/>
                      </a:lnTo>
                      <a:lnTo>
                        <a:pt x="548" y="144"/>
                      </a:lnTo>
                      <a:lnTo>
                        <a:pt x="546" y="142"/>
                      </a:lnTo>
                      <a:lnTo>
                        <a:pt x="544" y="142"/>
                      </a:lnTo>
                      <a:lnTo>
                        <a:pt x="544" y="142"/>
                      </a:lnTo>
                      <a:lnTo>
                        <a:pt x="544" y="140"/>
                      </a:lnTo>
                      <a:lnTo>
                        <a:pt x="544" y="138"/>
                      </a:lnTo>
                      <a:lnTo>
                        <a:pt x="544" y="136"/>
                      </a:lnTo>
                      <a:lnTo>
                        <a:pt x="542" y="136"/>
                      </a:lnTo>
                      <a:lnTo>
                        <a:pt x="542" y="134"/>
                      </a:lnTo>
                      <a:lnTo>
                        <a:pt x="536" y="128"/>
                      </a:lnTo>
                      <a:lnTo>
                        <a:pt x="536" y="128"/>
                      </a:lnTo>
                      <a:lnTo>
                        <a:pt x="536" y="128"/>
                      </a:lnTo>
                      <a:lnTo>
                        <a:pt x="536" y="128"/>
                      </a:lnTo>
                      <a:lnTo>
                        <a:pt x="536" y="124"/>
                      </a:lnTo>
                      <a:lnTo>
                        <a:pt x="536" y="124"/>
                      </a:lnTo>
                      <a:lnTo>
                        <a:pt x="536" y="122"/>
                      </a:lnTo>
                      <a:lnTo>
                        <a:pt x="534" y="122"/>
                      </a:lnTo>
                      <a:lnTo>
                        <a:pt x="534" y="120"/>
                      </a:lnTo>
                      <a:lnTo>
                        <a:pt x="534" y="120"/>
                      </a:lnTo>
                      <a:lnTo>
                        <a:pt x="530" y="118"/>
                      </a:lnTo>
                      <a:lnTo>
                        <a:pt x="530" y="118"/>
                      </a:lnTo>
                      <a:lnTo>
                        <a:pt x="530" y="118"/>
                      </a:lnTo>
                      <a:lnTo>
                        <a:pt x="530" y="118"/>
                      </a:lnTo>
                      <a:lnTo>
                        <a:pt x="532" y="114"/>
                      </a:lnTo>
                      <a:lnTo>
                        <a:pt x="532" y="114"/>
                      </a:lnTo>
                      <a:lnTo>
                        <a:pt x="532" y="114"/>
                      </a:lnTo>
                      <a:lnTo>
                        <a:pt x="530" y="112"/>
                      </a:lnTo>
                      <a:lnTo>
                        <a:pt x="526" y="108"/>
                      </a:lnTo>
                      <a:lnTo>
                        <a:pt x="526" y="108"/>
                      </a:lnTo>
                      <a:lnTo>
                        <a:pt x="526" y="108"/>
                      </a:lnTo>
                      <a:lnTo>
                        <a:pt x="526" y="106"/>
                      </a:lnTo>
                      <a:lnTo>
                        <a:pt x="524" y="106"/>
                      </a:lnTo>
                      <a:lnTo>
                        <a:pt x="518" y="96"/>
                      </a:lnTo>
                      <a:lnTo>
                        <a:pt x="518" y="96"/>
                      </a:lnTo>
                      <a:lnTo>
                        <a:pt x="518" y="96"/>
                      </a:lnTo>
                      <a:lnTo>
                        <a:pt x="518" y="94"/>
                      </a:lnTo>
                      <a:lnTo>
                        <a:pt x="518" y="94"/>
                      </a:lnTo>
                      <a:lnTo>
                        <a:pt x="520" y="94"/>
                      </a:lnTo>
                      <a:lnTo>
                        <a:pt x="520" y="92"/>
                      </a:lnTo>
                      <a:lnTo>
                        <a:pt x="522" y="92"/>
                      </a:lnTo>
                      <a:lnTo>
                        <a:pt x="522" y="92"/>
                      </a:lnTo>
                      <a:lnTo>
                        <a:pt x="522" y="88"/>
                      </a:lnTo>
                      <a:lnTo>
                        <a:pt x="522" y="88"/>
                      </a:lnTo>
                      <a:lnTo>
                        <a:pt x="522" y="88"/>
                      </a:lnTo>
                      <a:lnTo>
                        <a:pt x="522" y="88"/>
                      </a:lnTo>
                      <a:lnTo>
                        <a:pt x="524" y="88"/>
                      </a:lnTo>
                      <a:lnTo>
                        <a:pt x="524" y="82"/>
                      </a:lnTo>
                      <a:lnTo>
                        <a:pt x="524" y="82"/>
                      </a:lnTo>
                      <a:lnTo>
                        <a:pt x="524" y="80"/>
                      </a:lnTo>
                      <a:lnTo>
                        <a:pt x="524" y="80"/>
                      </a:lnTo>
                      <a:lnTo>
                        <a:pt x="522" y="76"/>
                      </a:lnTo>
                      <a:lnTo>
                        <a:pt x="522" y="76"/>
                      </a:lnTo>
                      <a:lnTo>
                        <a:pt x="522" y="74"/>
                      </a:lnTo>
                      <a:lnTo>
                        <a:pt x="522" y="72"/>
                      </a:lnTo>
                      <a:lnTo>
                        <a:pt x="522" y="70"/>
                      </a:lnTo>
                      <a:lnTo>
                        <a:pt x="522" y="70"/>
                      </a:lnTo>
                      <a:lnTo>
                        <a:pt x="520" y="66"/>
                      </a:lnTo>
                      <a:lnTo>
                        <a:pt x="520" y="66"/>
                      </a:lnTo>
                      <a:lnTo>
                        <a:pt x="514" y="60"/>
                      </a:lnTo>
                      <a:lnTo>
                        <a:pt x="510" y="58"/>
                      </a:lnTo>
                      <a:lnTo>
                        <a:pt x="508" y="56"/>
                      </a:lnTo>
                      <a:lnTo>
                        <a:pt x="504" y="54"/>
                      </a:lnTo>
                      <a:lnTo>
                        <a:pt x="502" y="50"/>
                      </a:lnTo>
                      <a:lnTo>
                        <a:pt x="500" y="44"/>
                      </a:lnTo>
                      <a:lnTo>
                        <a:pt x="500" y="42"/>
                      </a:lnTo>
                      <a:lnTo>
                        <a:pt x="500" y="40"/>
                      </a:lnTo>
                      <a:lnTo>
                        <a:pt x="500" y="38"/>
                      </a:lnTo>
                      <a:lnTo>
                        <a:pt x="498" y="38"/>
                      </a:lnTo>
                      <a:lnTo>
                        <a:pt x="496" y="38"/>
                      </a:lnTo>
                      <a:lnTo>
                        <a:pt x="492" y="42"/>
                      </a:lnTo>
                      <a:lnTo>
                        <a:pt x="490" y="42"/>
                      </a:lnTo>
                      <a:lnTo>
                        <a:pt x="488" y="42"/>
                      </a:lnTo>
                      <a:lnTo>
                        <a:pt x="488" y="42"/>
                      </a:lnTo>
                      <a:lnTo>
                        <a:pt x="486" y="44"/>
                      </a:lnTo>
                      <a:lnTo>
                        <a:pt x="486" y="46"/>
                      </a:lnTo>
                      <a:lnTo>
                        <a:pt x="482" y="46"/>
                      </a:lnTo>
                      <a:lnTo>
                        <a:pt x="482" y="46"/>
                      </a:lnTo>
                      <a:lnTo>
                        <a:pt x="482" y="48"/>
                      </a:lnTo>
                      <a:lnTo>
                        <a:pt x="480" y="50"/>
                      </a:lnTo>
                      <a:lnTo>
                        <a:pt x="480" y="50"/>
                      </a:lnTo>
                      <a:lnTo>
                        <a:pt x="480" y="52"/>
                      </a:lnTo>
                      <a:lnTo>
                        <a:pt x="478" y="52"/>
                      </a:lnTo>
                      <a:lnTo>
                        <a:pt x="474" y="50"/>
                      </a:lnTo>
                      <a:lnTo>
                        <a:pt x="472" y="52"/>
                      </a:lnTo>
                      <a:lnTo>
                        <a:pt x="472" y="52"/>
                      </a:lnTo>
                      <a:lnTo>
                        <a:pt x="470" y="52"/>
                      </a:lnTo>
                      <a:lnTo>
                        <a:pt x="468" y="54"/>
                      </a:lnTo>
                      <a:lnTo>
                        <a:pt x="466" y="52"/>
                      </a:lnTo>
                      <a:lnTo>
                        <a:pt x="466" y="52"/>
                      </a:lnTo>
                      <a:lnTo>
                        <a:pt x="464" y="48"/>
                      </a:lnTo>
                      <a:lnTo>
                        <a:pt x="464" y="48"/>
                      </a:lnTo>
                      <a:lnTo>
                        <a:pt x="462" y="48"/>
                      </a:lnTo>
                      <a:lnTo>
                        <a:pt x="460" y="46"/>
                      </a:lnTo>
                      <a:lnTo>
                        <a:pt x="460" y="46"/>
                      </a:lnTo>
                      <a:lnTo>
                        <a:pt x="456" y="46"/>
                      </a:lnTo>
                      <a:lnTo>
                        <a:pt x="456" y="46"/>
                      </a:lnTo>
                      <a:lnTo>
                        <a:pt x="454" y="44"/>
                      </a:lnTo>
                      <a:lnTo>
                        <a:pt x="454" y="44"/>
                      </a:lnTo>
                      <a:lnTo>
                        <a:pt x="452" y="42"/>
                      </a:lnTo>
                      <a:lnTo>
                        <a:pt x="450" y="42"/>
                      </a:lnTo>
                      <a:lnTo>
                        <a:pt x="444" y="44"/>
                      </a:lnTo>
                      <a:lnTo>
                        <a:pt x="444" y="46"/>
                      </a:lnTo>
                      <a:lnTo>
                        <a:pt x="444" y="48"/>
                      </a:lnTo>
                      <a:lnTo>
                        <a:pt x="442" y="48"/>
                      </a:lnTo>
                      <a:lnTo>
                        <a:pt x="440" y="50"/>
                      </a:lnTo>
                      <a:lnTo>
                        <a:pt x="440" y="50"/>
                      </a:lnTo>
                      <a:lnTo>
                        <a:pt x="436" y="50"/>
                      </a:lnTo>
                      <a:lnTo>
                        <a:pt x="434" y="48"/>
                      </a:lnTo>
                      <a:lnTo>
                        <a:pt x="428" y="42"/>
                      </a:lnTo>
                      <a:lnTo>
                        <a:pt x="426" y="40"/>
                      </a:lnTo>
                      <a:lnTo>
                        <a:pt x="426" y="38"/>
                      </a:lnTo>
                      <a:lnTo>
                        <a:pt x="424" y="38"/>
                      </a:lnTo>
                      <a:lnTo>
                        <a:pt x="422" y="36"/>
                      </a:lnTo>
                      <a:lnTo>
                        <a:pt x="418" y="34"/>
                      </a:lnTo>
                      <a:lnTo>
                        <a:pt x="416" y="34"/>
                      </a:lnTo>
                      <a:lnTo>
                        <a:pt x="410" y="36"/>
                      </a:lnTo>
                      <a:lnTo>
                        <a:pt x="408" y="36"/>
                      </a:lnTo>
                      <a:lnTo>
                        <a:pt x="400" y="32"/>
                      </a:lnTo>
                      <a:lnTo>
                        <a:pt x="398" y="32"/>
                      </a:lnTo>
                      <a:lnTo>
                        <a:pt x="396" y="30"/>
                      </a:lnTo>
                      <a:lnTo>
                        <a:pt x="396" y="28"/>
                      </a:lnTo>
                      <a:lnTo>
                        <a:pt x="396" y="26"/>
                      </a:lnTo>
                      <a:lnTo>
                        <a:pt x="396" y="24"/>
                      </a:lnTo>
                      <a:lnTo>
                        <a:pt x="396" y="22"/>
                      </a:lnTo>
                      <a:lnTo>
                        <a:pt x="394" y="20"/>
                      </a:lnTo>
                      <a:lnTo>
                        <a:pt x="394" y="20"/>
                      </a:lnTo>
                      <a:lnTo>
                        <a:pt x="392" y="18"/>
                      </a:lnTo>
                      <a:lnTo>
                        <a:pt x="392" y="18"/>
                      </a:lnTo>
                      <a:lnTo>
                        <a:pt x="392" y="16"/>
                      </a:lnTo>
                      <a:lnTo>
                        <a:pt x="392" y="14"/>
                      </a:lnTo>
                      <a:lnTo>
                        <a:pt x="390" y="12"/>
                      </a:lnTo>
                      <a:lnTo>
                        <a:pt x="390" y="12"/>
                      </a:lnTo>
                      <a:lnTo>
                        <a:pt x="386" y="10"/>
                      </a:lnTo>
                      <a:lnTo>
                        <a:pt x="384" y="8"/>
                      </a:lnTo>
                      <a:lnTo>
                        <a:pt x="384" y="8"/>
                      </a:lnTo>
                      <a:lnTo>
                        <a:pt x="382" y="8"/>
                      </a:lnTo>
                      <a:lnTo>
                        <a:pt x="382" y="6"/>
                      </a:lnTo>
                      <a:lnTo>
                        <a:pt x="380" y="4"/>
                      </a:lnTo>
                      <a:lnTo>
                        <a:pt x="378" y="2"/>
                      </a:lnTo>
                      <a:lnTo>
                        <a:pt x="376" y="4"/>
                      </a:lnTo>
                      <a:lnTo>
                        <a:pt x="368" y="6"/>
                      </a:lnTo>
                      <a:lnTo>
                        <a:pt x="366" y="6"/>
                      </a:lnTo>
                      <a:lnTo>
                        <a:pt x="362" y="2"/>
                      </a:lnTo>
                      <a:lnTo>
                        <a:pt x="360" y="2"/>
                      </a:lnTo>
                      <a:lnTo>
                        <a:pt x="360" y="2"/>
                      </a:lnTo>
                      <a:lnTo>
                        <a:pt x="360" y="0"/>
                      </a:lnTo>
                      <a:lnTo>
                        <a:pt x="358" y="0"/>
                      </a:lnTo>
                      <a:lnTo>
                        <a:pt x="358" y="0"/>
                      </a:lnTo>
                      <a:lnTo>
                        <a:pt x="356" y="2"/>
                      </a:lnTo>
                      <a:lnTo>
                        <a:pt x="352" y="4"/>
                      </a:lnTo>
                      <a:lnTo>
                        <a:pt x="350" y="6"/>
                      </a:lnTo>
                      <a:lnTo>
                        <a:pt x="348" y="8"/>
                      </a:lnTo>
                      <a:lnTo>
                        <a:pt x="348" y="12"/>
                      </a:lnTo>
                      <a:lnTo>
                        <a:pt x="350" y="14"/>
                      </a:lnTo>
                      <a:lnTo>
                        <a:pt x="350" y="14"/>
                      </a:lnTo>
                      <a:lnTo>
                        <a:pt x="352" y="16"/>
                      </a:lnTo>
                      <a:lnTo>
                        <a:pt x="350" y="18"/>
                      </a:lnTo>
                      <a:lnTo>
                        <a:pt x="348" y="20"/>
                      </a:lnTo>
                      <a:lnTo>
                        <a:pt x="348" y="22"/>
                      </a:lnTo>
                      <a:lnTo>
                        <a:pt x="348" y="24"/>
                      </a:lnTo>
                      <a:lnTo>
                        <a:pt x="350" y="24"/>
                      </a:lnTo>
                      <a:lnTo>
                        <a:pt x="352" y="24"/>
                      </a:lnTo>
                      <a:lnTo>
                        <a:pt x="354" y="24"/>
                      </a:lnTo>
                      <a:lnTo>
                        <a:pt x="354" y="26"/>
                      </a:lnTo>
                      <a:lnTo>
                        <a:pt x="354" y="28"/>
                      </a:lnTo>
                      <a:lnTo>
                        <a:pt x="352" y="30"/>
                      </a:lnTo>
                      <a:lnTo>
                        <a:pt x="352" y="30"/>
                      </a:lnTo>
                      <a:lnTo>
                        <a:pt x="352" y="34"/>
                      </a:lnTo>
                      <a:lnTo>
                        <a:pt x="352" y="34"/>
                      </a:lnTo>
                      <a:lnTo>
                        <a:pt x="346" y="34"/>
                      </a:lnTo>
                      <a:lnTo>
                        <a:pt x="342" y="34"/>
                      </a:lnTo>
                      <a:lnTo>
                        <a:pt x="338" y="36"/>
                      </a:lnTo>
                      <a:lnTo>
                        <a:pt x="326" y="44"/>
                      </a:lnTo>
                      <a:lnTo>
                        <a:pt x="324" y="44"/>
                      </a:lnTo>
                      <a:lnTo>
                        <a:pt x="322" y="44"/>
                      </a:lnTo>
                      <a:lnTo>
                        <a:pt x="320" y="40"/>
                      </a:lnTo>
                      <a:lnTo>
                        <a:pt x="318" y="40"/>
                      </a:lnTo>
                      <a:lnTo>
                        <a:pt x="314" y="40"/>
                      </a:lnTo>
                      <a:lnTo>
                        <a:pt x="304" y="40"/>
                      </a:lnTo>
                      <a:lnTo>
                        <a:pt x="304" y="40"/>
                      </a:lnTo>
                      <a:lnTo>
                        <a:pt x="304" y="42"/>
                      </a:lnTo>
                      <a:lnTo>
                        <a:pt x="304" y="44"/>
                      </a:lnTo>
                      <a:lnTo>
                        <a:pt x="304" y="46"/>
                      </a:lnTo>
                      <a:lnTo>
                        <a:pt x="304" y="52"/>
                      </a:lnTo>
                      <a:lnTo>
                        <a:pt x="306" y="56"/>
                      </a:lnTo>
                      <a:lnTo>
                        <a:pt x="306" y="58"/>
                      </a:lnTo>
                      <a:lnTo>
                        <a:pt x="304" y="60"/>
                      </a:lnTo>
                      <a:lnTo>
                        <a:pt x="300" y="62"/>
                      </a:lnTo>
                      <a:lnTo>
                        <a:pt x="300" y="64"/>
                      </a:lnTo>
                      <a:lnTo>
                        <a:pt x="298" y="66"/>
                      </a:lnTo>
                      <a:lnTo>
                        <a:pt x="298" y="66"/>
                      </a:lnTo>
                      <a:lnTo>
                        <a:pt x="294" y="66"/>
                      </a:lnTo>
                      <a:lnTo>
                        <a:pt x="292" y="66"/>
                      </a:lnTo>
                      <a:lnTo>
                        <a:pt x="290" y="70"/>
                      </a:lnTo>
                      <a:lnTo>
                        <a:pt x="288" y="78"/>
                      </a:lnTo>
                      <a:lnTo>
                        <a:pt x="286" y="82"/>
                      </a:lnTo>
                      <a:lnTo>
                        <a:pt x="284" y="84"/>
                      </a:lnTo>
                      <a:lnTo>
                        <a:pt x="282" y="84"/>
                      </a:lnTo>
                      <a:lnTo>
                        <a:pt x="280" y="86"/>
                      </a:lnTo>
                      <a:lnTo>
                        <a:pt x="278" y="86"/>
                      </a:lnTo>
                      <a:lnTo>
                        <a:pt x="278" y="84"/>
                      </a:lnTo>
                      <a:lnTo>
                        <a:pt x="278" y="84"/>
                      </a:lnTo>
                      <a:lnTo>
                        <a:pt x="278" y="84"/>
                      </a:lnTo>
                      <a:lnTo>
                        <a:pt x="276" y="84"/>
                      </a:lnTo>
                      <a:lnTo>
                        <a:pt x="276" y="84"/>
                      </a:lnTo>
                      <a:lnTo>
                        <a:pt x="274" y="84"/>
                      </a:lnTo>
                      <a:lnTo>
                        <a:pt x="272" y="88"/>
                      </a:lnTo>
                      <a:lnTo>
                        <a:pt x="272" y="90"/>
                      </a:lnTo>
                      <a:lnTo>
                        <a:pt x="270" y="90"/>
                      </a:lnTo>
                      <a:lnTo>
                        <a:pt x="270" y="92"/>
                      </a:lnTo>
                      <a:lnTo>
                        <a:pt x="268" y="94"/>
                      </a:lnTo>
                      <a:lnTo>
                        <a:pt x="268" y="96"/>
                      </a:lnTo>
                      <a:lnTo>
                        <a:pt x="268" y="106"/>
                      </a:lnTo>
                      <a:lnTo>
                        <a:pt x="268" y="108"/>
                      </a:lnTo>
                      <a:lnTo>
                        <a:pt x="266" y="110"/>
                      </a:lnTo>
                      <a:lnTo>
                        <a:pt x="266" y="110"/>
                      </a:lnTo>
                      <a:lnTo>
                        <a:pt x="264" y="110"/>
                      </a:lnTo>
                      <a:lnTo>
                        <a:pt x="260" y="112"/>
                      </a:lnTo>
                      <a:lnTo>
                        <a:pt x="260" y="112"/>
                      </a:lnTo>
                      <a:lnTo>
                        <a:pt x="258" y="114"/>
                      </a:lnTo>
                      <a:lnTo>
                        <a:pt x="258" y="114"/>
                      </a:lnTo>
                      <a:lnTo>
                        <a:pt x="256" y="114"/>
                      </a:lnTo>
                      <a:lnTo>
                        <a:pt x="252" y="110"/>
                      </a:lnTo>
                      <a:lnTo>
                        <a:pt x="252" y="110"/>
                      </a:lnTo>
                      <a:lnTo>
                        <a:pt x="248" y="110"/>
                      </a:lnTo>
                      <a:lnTo>
                        <a:pt x="246" y="108"/>
                      </a:lnTo>
                      <a:lnTo>
                        <a:pt x="244" y="108"/>
                      </a:lnTo>
                      <a:lnTo>
                        <a:pt x="242" y="106"/>
                      </a:lnTo>
                      <a:lnTo>
                        <a:pt x="240" y="104"/>
                      </a:lnTo>
                      <a:lnTo>
                        <a:pt x="240" y="104"/>
                      </a:lnTo>
                      <a:lnTo>
                        <a:pt x="240" y="102"/>
                      </a:lnTo>
                      <a:lnTo>
                        <a:pt x="240" y="98"/>
                      </a:lnTo>
                      <a:lnTo>
                        <a:pt x="240" y="96"/>
                      </a:lnTo>
                      <a:lnTo>
                        <a:pt x="236" y="94"/>
                      </a:lnTo>
                      <a:lnTo>
                        <a:pt x="234" y="92"/>
                      </a:lnTo>
                      <a:lnTo>
                        <a:pt x="232" y="92"/>
                      </a:lnTo>
                      <a:lnTo>
                        <a:pt x="232" y="94"/>
                      </a:lnTo>
                      <a:lnTo>
                        <a:pt x="232" y="96"/>
                      </a:lnTo>
                      <a:lnTo>
                        <a:pt x="234" y="96"/>
                      </a:lnTo>
                      <a:lnTo>
                        <a:pt x="236" y="96"/>
                      </a:lnTo>
                      <a:lnTo>
                        <a:pt x="236" y="98"/>
                      </a:lnTo>
                      <a:lnTo>
                        <a:pt x="234" y="98"/>
                      </a:lnTo>
                      <a:lnTo>
                        <a:pt x="232" y="100"/>
                      </a:lnTo>
                      <a:lnTo>
                        <a:pt x="230" y="100"/>
                      </a:lnTo>
                      <a:lnTo>
                        <a:pt x="228" y="100"/>
                      </a:lnTo>
                      <a:lnTo>
                        <a:pt x="228" y="100"/>
                      </a:lnTo>
                      <a:lnTo>
                        <a:pt x="228" y="98"/>
                      </a:lnTo>
                      <a:lnTo>
                        <a:pt x="228" y="98"/>
                      </a:lnTo>
                      <a:lnTo>
                        <a:pt x="226" y="98"/>
                      </a:lnTo>
                      <a:lnTo>
                        <a:pt x="226" y="100"/>
                      </a:lnTo>
                      <a:lnTo>
                        <a:pt x="226" y="100"/>
                      </a:lnTo>
                      <a:lnTo>
                        <a:pt x="228" y="102"/>
                      </a:lnTo>
                      <a:lnTo>
                        <a:pt x="228" y="102"/>
                      </a:lnTo>
                      <a:lnTo>
                        <a:pt x="228" y="106"/>
                      </a:lnTo>
                      <a:lnTo>
                        <a:pt x="226" y="106"/>
                      </a:lnTo>
                      <a:lnTo>
                        <a:pt x="224" y="106"/>
                      </a:lnTo>
                      <a:lnTo>
                        <a:pt x="222" y="106"/>
                      </a:lnTo>
                      <a:lnTo>
                        <a:pt x="222" y="108"/>
                      </a:lnTo>
                      <a:lnTo>
                        <a:pt x="222" y="110"/>
                      </a:lnTo>
                      <a:lnTo>
                        <a:pt x="222" y="116"/>
                      </a:lnTo>
                      <a:lnTo>
                        <a:pt x="222" y="118"/>
                      </a:lnTo>
                      <a:lnTo>
                        <a:pt x="220" y="118"/>
                      </a:lnTo>
                      <a:lnTo>
                        <a:pt x="216" y="120"/>
                      </a:lnTo>
                      <a:lnTo>
                        <a:pt x="216" y="120"/>
                      </a:lnTo>
                      <a:lnTo>
                        <a:pt x="216" y="122"/>
                      </a:lnTo>
                      <a:lnTo>
                        <a:pt x="216" y="124"/>
                      </a:lnTo>
                      <a:lnTo>
                        <a:pt x="214" y="126"/>
                      </a:lnTo>
                      <a:lnTo>
                        <a:pt x="212" y="126"/>
                      </a:lnTo>
                      <a:lnTo>
                        <a:pt x="210" y="124"/>
                      </a:lnTo>
                      <a:lnTo>
                        <a:pt x="212" y="124"/>
                      </a:lnTo>
                      <a:lnTo>
                        <a:pt x="212" y="122"/>
                      </a:lnTo>
                      <a:lnTo>
                        <a:pt x="210" y="120"/>
                      </a:lnTo>
                      <a:lnTo>
                        <a:pt x="208" y="122"/>
                      </a:lnTo>
                      <a:lnTo>
                        <a:pt x="204" y="120"/>
                      </a:lnTo>
                      <a:lnTo>
                        <a:pt x="202" y="120"/>
                      </a:lnTo>
                      <a:lnTo>
                        <a:pt x="200" y="116"/>
                      </a:lnTo>
                      <a:lnTo>
                        <a:pt x="200" y="114"/>
                      </a:lnTo>
                      <a:lnTo>
                        <a:pt x="198" y="112"/>
                      </a:lnTo>
                      <a:lnTo>
                        <a:pt x="196" y="114"/>
                      </a:lnTo>
                      <a:lnTo>
                        <a:pt x="194" y="116"/>
                      </a:lnTo>
                      <a:lnTo>
                        <a:pt x="192" y="118"/>
                      </a:lnTo>
                      <a:lnTo>
                        <a:pt x="190" y="118"/>
                      </a:lnTo>
                      <a:lnTo>
                        <a:pt x="186" y="118"/>
                      </a:lnTo>
                      <a:lnTo>
                        <a:pt x="184" y="118"/>
                      </a:lnTo>
                      <a:lnTo>
                        <a:pt x="184" y="120"/>
                      </a:lnTo>
                      <a:lnTo>
                        <a:pt x="182" y="120"/>
                      </a:lnTo>
                      <a:lnTo>
                        <a:pt x="182" y="122"/>
                      </a:lnTo>
                      <a:lnTo>
                        <a:pt x="180" y="128"/>
                      </a:lnTo>
                      <a:lnTo>
                        <a:pt x="178" y="130"/>
                      </a:lnTo>
                      <a:lnTo>
                        <a:pt x="176" y="132"/>
                      </a:lnTo>
                      <a:lnTo>
                        <a:pt x="174" y="132"/>
                      </a:lnTo>
                      <a:lnTo>
                        <a:pt x="174" y="130"/>
                      </a:lnTo>
                      <a:lnTo>
                        <a:pt x="172" y="128"/>
                      </a:lnTo>
                      <a:lnTo>
                        <a:pt x="172" y="128"/>
                      </a:lnTo>
                      <a:lnTo>
                        <a:pt x="172" y="126"/>
                      </a:lnTo>
                      <a:lnTo>
                        <a:pt x="172" y="126"/>
                      </a:lnTo>
                      <a:lnTo>
                        <a:pt x="170" y="126"/>
                      </a:lnTo>
                      <a:lnTo>
                        <a:pt x="170" y="126"/>
                      </a:lnTo>
                      <a:lnTo>
                        <a:pt x="168" y="126"/>
                      </a:lnTo>
                      <a:lnTo>
                        <a:pt x="166" y="124"/>
                      </a:lnTo>
                      <a:lnTo>
                        <a:pt x="160" y="122"/>
                      </a:lnTo>
                      <a:lnTo>
                        <a:pt x="158" y="120"/>
                      </a:lnTo>
                      <a:lnTo>
                        <a:pt x="156" y="118"/>
                      </a:lnTo>
                      <a:lnTo>
                        <a:pt x="154" y="118"/>
                      </a:lnTo>
                      <a:lnTo>
                        <a:pt x="152" y="116"/>
                      </a:lnTo>
                      <a:lnTo>
                        <a:pt x="150" y="118"/>
                      </a:lnTo>
                      <a:lnTo>
                        <a:pt x="146" y="120"/>
                      </a:lnTo>
                      <a:lnTo>
                        <a:pt x="142" y="120"/>
                      </a:lnTo>
                      <a:lnTo>
                        <a:pt x="140" y="118"/>
                      </a:lnTo>
                      <a:lnTo>
                        <a:pt x="140" y="116"/>
                      </a:lnTo>
                      <a:lnTo>
                        <a:pt x="140" y="114"/>
                      </a:lnTo>
                      <a:lnTo>
                        <a:pt x="140" y="114"/>
                      </a:lnTo>
                      <a:lnTo>
                        <a:pt x="140" y="114"/>
                      </a:lnTo>
                      <a:lnTo>
                        <a:pt x="138" y="114"/>
                      </a:lnTo>
                      <a:lnTo>
                        <a:pt x="138" y="114"/>
                      </a:lnTo>
                      <a:lnTo>
                        <a:pt x="138" y="116"/>
                      </a:lnTo>
                      <a:lnTo>
                        <a:pt x="138" y="118"/>
                      </a:lnTo>
                      <a:lnTo>
                        <a:pt x="140" y="120"/>
                      </a:lnTo>
                      <a:lnTo>
                        <a:pt x="140" y="122"/>
                      </a:lnTo>
                      <a:lnTo>
                        <a:pt x="138" y="126"/>
                      </a:lnTo>
                      <a:lnTo>
                        <a:pt x="138" y="128"/>
                      </a:lnTo>
                      <a:lnTo>
                        <a:pt x="134" y="128"/>
                      </a:lnTo>
                      <a:lnTo>
                        <a:pt x="134" y="128"/>
                      </a:lnTo>
                      <a:lnTo>
                        <a:pt x="132" y="126"/>
                      </a:lnTo>
                      <a:lnTo>
                        <a:pt x="134" y="122"/>
                      </a:lnTo>
                      <a:lnTo>
                        <a:pt x="134" y="122"/>
                      </a:lnTo>
                      <a:lnTo>
                        <a:pt x="132" y="120"/>
                      </a:lnTo>
                      <a:lnTo>
                        <a:pt x="132" y="120"/>
                      </a:lnTo>
                      <a:lnTo>
                        <a:pt x="130" y="122"/>
                      </a:lnTo>
                      <a:lnTo>
                        <a:pt x="130" y="122"/>
                      </a:lnTo>
                      <a:lnTo>
                        <a:pt x="128" y="122"/>
                      </a:lnTo>
                      <a:lnTo>
                        <a:pt x="126" y="124"/>
                      </a:lnTo>
                      <a:lnTo>
                        <a:pt x="124" y="124"/>
                      </a:lnTo>
                      <a:lnTo>
                        <a:pt x="122" y="124"/>
                      </a:lnTo>
                      <a:lnTo>
                        <a:pt x="120" y="122"/>
                      </a:lnTo>
                      <a:lnTo>
                        <a:pt x="120" y="122"/>
                      </a:lnTo>
                      <a:lnTo>
                        <a:pt x="118" y="120"/>
                      </a:lnTo>
                      <a:lnTo>
                        <a:pt x="118" y="118"/>
                      </a:lnTo>
                      <a:lnTo>
                        <a:pt x="116" y="118"/>
                      </a:lnTo>
                      <a:lnTo>
                        <a:pt x="114" y="120"/>
                      </a:lnTo>
                      <a:lnTo>
                        <a:pt x="114" y="122"/>
                      </a:lnTo>
                      <a:lnTo>
                        <a:pt x="114" y="122"/>
                      </a:lnTo>
                      <a:lnTo>
                        <a:pt x="116" y="128"/>
                      </a:lnTo>
                      <a:lnTo>
                        <a:pt x="112" y="132"/>
                      </a:lnTo>
                      <a:lnTo>
                        <a:pt x="112" y="132"/>
                      </a:lnTo>
                      <a:lnTo>
                        <a:pt x="110" y="132"/>
                      </a:lnTo>
                      <a:lnTo>
                        <a:pt x="108" y="130"/>
                      </a:lnTo>
                      <a:lnTo>
                        <a:pt x="106" y="130"/>
                      </a:lnTo>
                      <a:lnTo>
                        <a:pt x="106" y="130"/>
                      </a:lnTo>
                      <a:lnTo>
                        <a:pt x="104" y="132"/>
                      </a:lnTo>
                      <a:lnTo>
                        <a:pt x="104" y="134"/>
                      </a:lnTo>
                      <a:lnTo>
                        <a:pt x="104" y="136"/>
                      </a:lnTo>
                      <a:lnTo>
                        <a:pt x="102" y="138"/>
                      </a:lnTo>
                      <a:lnTo>
                        <a:pt x="98" y="140"/>
                      </a:lnTo>
                      <a:lnTo>
                        <a:pt x="98" y="142"/>
                      </a:lnTo>
                      <a:lnTo>
                        <a:pt x="96" y="144"/>
                      </a:lnTo>
                      <a:lnTo>
                        <a:pt x="96" y="146"/>
                      </a:lnTo>
                      <a:lnTo>
                        <a:pt x="96" y="148"/>
                      </a:lnTo>
                      <a:lnTo>
                        <a:pt x="98" y="152"/>
                      </a:lnTo>
                      <a:lnTo>
                        <a:pt x="98" y="152"/>
                      </a:lnTo>
                      <a:lnTo>
                        <a:pt x="100" y="154"/>
                      </a:lnTo>
                      <a:lnTo>
                        <a:pt x="102" y="158"/>
                      </a:lnTo>
                      <a:lnTo>
                        <a:pt x="102" y="160"/>
                      </a:lnTo>
                      <a:lnTo>
                        <a:pt x="100" y="162"/>
                      </a:lnTo>
                      <a:lnTo>
                        <a:pt x="86" y="164"/>
                      </a:lnTo>
                      <a:lnTo>
                        <a:pt x="80" y="168"/>
                      </a:lnTo>
                      <a:lnTo>
                        <a:pt x="80" y="168"/>
                      </a:lnTo>
                      <a:lnTo>
                        <a:pt x="76" y="168"/>
                      </a:lnTo>
                      <a:lnTo>
                        <a:pt x="74" y="168"/>
                      </a:lnTo>
                      <a:lnTo>
                        <a:pt x="74" y="168"/>
                      </a:lnTo>
                      <a:lnTo>
                        <a:pt x="72" y="170"/>
                      </a:lnTo>
                      <a:lnTo>
                        <a:pt x="72" y="172"/>
                      </a:lnTo>
                      <a:lnTo>
                        <a:pt x="70" y="176"/>
                      </a:lnTo>
                      <a:lnTo>
                        <a:pt x="70" y="178"/>
                      </a:lnTo>
                      <a:lnTo>
                        <a:pt x="70" y="182"/>
                      </a:lnTo>
                      <a:lnTo>
                        <a:pt x="72" y="186"/>
                      </a:lnTo>
                      <a:lnTo>
                        <a:pt x="74" y="188"/>
                      </a:lnTo>
                      <a:lnTo>
                        <a:pt x="76" y="192"/>
                      </a:lnTo>
                      <a:lnTo>
                        <a:pt x="76" y="194"/>
                      </a:lnTo>
                      <a:lnTo>
                        <a:pt x="74" y="198"/>
                      </a:lnTo>
                      <a:lnTo>
                        <a:pt x="72" y="200"/>
                      </a:lnTo>
                      <a:lnTo>
                        <a:pt x="68" y="202"/>
                      </a:lnTo>
                      <a:lnTo>
                        <a:pt x="66" y="200"/>
                      </a:lnTo>
                      <a:lnTo>
                        <a:pt x="60" y="196"/>
                      </a:lnTo>
                      <a:lnTo>
                        <a:pt x="40" y="188"/>
                      </a:lnTo>
                      <a:lnTo>
                        <a:pt x="36" y="186"/>
                      </a:lnTo>
                      <a:lnTo>
                        <a:pt x="32" y="186"/>
                      </a:lnTo>
                      <a:lnTo>
                        <a:pt x="28" y="188"/>
                      </a:lnTo>
                      <a:lnTo>
                        <a:pt x="26" y="190"/>
                      </a:lnTo>
                      <a:lnTo>
                        <a:pt x="26" y="192"/>
                      </a:lnTo>
                      <a:lnTo>
                        <a:pt x="22" y="196"/>
                      </a:lnTo>
                      <a:lnTo>
                        <a:pt x="20" y="200"/>
                      </a:lnTo>
                      <a:lnTo>
                        <a:pt x="18" y="202"/>
                      </a:lnTo>
                      <a:lnTo>
                        <a:pt x="18" y="204"/>
                      </a:lnTo>
                      <a:lnTo>
                        <a:pt x="20" y="206"/>
                      </a:lnTo>
                      <a:lnTo>
                        <a:pt x="22" y="210"/>
                      </a:lnTo>
                      <a:lnTo>
                        <a:pt x="24" y="212"/>
                      </a:lnTo>
                      <a:lnTo>
                        <a:pt x="22" y="216"/>
                      </a:lnTo>
                      <a:lnTo>
                        <a:pt x="22" y="220"/>
                      </a:lnTo>
                      <a:lnTo>
                        <a:pt x="22" y="220"/>
                      </a:lnTo>
                      <a:lnTo>
                        <a:pt x="22" y="222"/>
                      </a:lnTo>
                      <a:lnTo>
                        <a:pt x="20" y="222"/>
                      </a:lnTo>
                      <a:lnTo>
                        <a:pt x="20" y="224"/>
                      </a:lnTo>
                      <a:lnTo>
                        <a:pt x="20" y="226"/>
                      </a:lnTo>
                      <a:lnTo>
                        <a:pt x="22" y="228"/>
                      </a:lnTo>
                      <a:lnTo>
                        <a:pt x="22" y="230"/>
                      </a:lnTo>
                      <a:lnTo>
                        <a:pt x="22" y="234"/>
                      </a:lnTo>
                      <a:lnTo>
                        <a:pt x="18" y="240"/>
                      </a:lnTo>
                      <a:lnTo>
                        <a:pt x="16" y="246"/>
                      </a:lnTo>
                      <a:lnTo>
                        <a:pt x="14" y="248"/>
                      </a:lnTo>
                      <a:lnTo>
                        <a:pt x="12" y="250"/>
                      </a:lnTo>
                      <a:lnTo>
                        <a:pt x="10" y="248"/>
                      </a:lnTo>
                      <a:lnTo>
                        <a:pt x="8" y="246"/>
                      </a:lnTo>
                      <a:lnTo>
                        <a:pt x="6" y="244"/>
                      </a:lnTo>
                      <a:lnTo>
                        <a:pt x="4" y="242"/>
                      </a:lnTo>
                      <a:lnTo>
                        <a:pt x="4" y="244"/>
                      </a:lnTo>
                      <a:lnTo>
                        <a:pt x="4" y="244"/>
                      </a:lnTo>
                      <a:lnTo>
                        <a:pt x="2" y="246"/>
                      </a:lnTo>
                      <a:lnTo>
                        <a:pt x="2" y="248"/>
                      </a:lnTo>
                      <a:lnTo>
                        <a:pt x="2" y="250"/>
                      </a:lnTo>
                      <a:lnTo>
                        <a:pt x="0" y="254"/>
                      </a:lnTo>
                      <a:lnTo>
                        <a:pt x="0" y="256"/>
                      </a:lnTo>
                      <a:lnTo>
                        <a:pt x="106" y="256"/>
                      </a:lnTo>
                      <a:lnTo>
                        <a:pt x="106" y="254"/>
                      </a:lnTo>
                      <a:lnTo>
                        <a:pt x="106" y="250"/>
                      </a:lnTo>
                      <a:lnTo>
                        <a:pt x="104" y="244"/>
                      </a:lnTo>
                      <a:lnTo>
                        <a:pt x="104" y="240"/>
                      </a:lnTo>
                      <a:lnTo>
                        <a:pt x="102" y="238"/>
                      </a:lnTo>
                      <a:lnTo>
                        <a:pt x="102" y="238"/>
                      </a:lnTo>
                      <a:lnTo>
                        <a:pt x="104" y="238"/>
                      </a:lnTo>
                      <a:lnTo>
                        <a:pt x="108" y="238"/>
                      </a:lnTo>
                      <a:lnTo>
                        <a:pt x="114" y="238"/>
                      </a:lnTo>
                      <a:lnTo>
                        <a:pt x="118" y="240"/>
                      </a:lnTo>
                      <a:lnTo>
                        <a:pt x="120" y="240"/>
                      </a:lnTo>
                      <a:lnTo>
                        <a:pt x="120" y="240"/>
                      </a:lnTo>
                      <a:lnTo>
                        <a:pt x="120" y="242"/>
                      </a:lnTo>
                      <a:lnTo>
                        <a:pt x="120" y="242"/>
                      </a:lnTo>
                      <a:lnTo>
                        <a:pt x="120" y="242"/>
                      </a:lnTo>
                      <a:lnTo>
                        <a:pt x="122" y="242"/>
                      </a:lnTo>
                      <a:lnTo>
                        <a:pt x="124" y="242"/>
                      </a:lnTo>
                      <a:lnTo>
                        <a:pt x="138" y="242"/>
                      </a:lnTo>
                      <a:lnTo>
                        <a:pt x="146" y="242"/>
                      </a:lnTo>
                      <a:lnTo>
                        <a:pt x="162" y="242"/>
                      </a:lnTo>
                      <a:lnTo>
                        <a:pt x="170" y="242"/>
                      </a:lnTo>
                      <a:lnTo>
                        <a:pt x="188" y="242"/>
                      </a:lnTo>
                      <a:lnTo>
                        <a:pt x="194" y="242"/>
                      </a:lnTo>
                      <a:lnTo>
                        <a:pt x="208" y="242"/>
                      </a:lnTo>
                      <a:lnTo>
                        <a:pt x="212" y="240"/>
                      </a:lnTo>
                      <a:lnTo>
                        <a:pt x="220" y="240"/>
                      </a:lnTo>
                      <a:lnTo>
                        <a:pt x="222" y="240"/>
                      </a:lnTo>
                      <a:lnTo>
                        <a:pt x="226" y="240"/>
                      </a:lnTo>
                      <a:lnTo>
                        <a:pt x="230" y="240"/>
                      </a:lnTo>
                      <a:lnTo>
                        <a:pt x="236" y="242"/>
                      </a:lnTo>
                      <a:lnTo>
                        <a:pt x="244" y="242"/>
                      </a:lnTo>
                      <a:lnTo>
                        <a:pt x="256" y="242"/>
                      </a:lnTo>
                      <a:lnTo>
                        <a:pt x="272" y="244"/>
                      </a:lnTo>
                      <a:lnTo>
                        <a:pt x="290" y="244"/>
                      </a:lnTo>
                      <a:lnTo>
                        <a:pt x="306" y="244"/>
                      </a:lnTo>
                      <a:lnTo>
                        <a:pt x="328" y="244"/>
                      </a:lnTo>
                      <a:lnTo>
                        <a:pt x="348" y="244"/>
                      </a:lnTo>
                      <a:lnTo>
                        <a:pt x="366" y="246"/>
                      </a:lnTo>
                      <a:lnTo>
                        <a:pt x="384" y="246"/>
                      </a:lnTo>
                      <a:lnTo>
                        <a:pt x="400" y="246"/>
                      </a:lnTo>
                      <a:lnTo>
                        <a:pt x="412" y="246"/>
                      </a:lnTo>
                      <a:lnTo>
                        <a:pt x="422" y="248"/>
                      </a:lnTo>
                      <a:lnTo>
                        <a:pt x="428" y="248"/>
                      </a:lnTo>
                      <a:lnTo>
                        <a:pt x="432" y="248"/>
                      </a:lnTo>
                      <a:lnTo>
                        <a:pt x="434" y="248"/>
                      </a:lnTo>
                      <a:lnTo>
                        <a:pt x="438" y="246"/>
                      </a:lnTo>
                      <a:lnTo>
                        <a:pt x="440" y="246"/>
                      </a:lnTo>
                      <a:lnTo>
                        <a:pt x="444" y="242"/>
                      </a:lnTo>
                      <a:lnTo>
                        <a:pt x="444" y="242"/>
                      </a:lnTo>
                      <a:lnTo>
                        <a:pt x="444" y="242"/>
                      </a:lnTo>
                      <a:lnTo>
                        <a:pt x="452" y="240"/>
                      </a:lnTo>
                      <a:lnTo>
                        <a:pt x="460" y="238"/>
                      </a:lnTo>
                      <a:lnTo>
                        <a:pt x="460" y="238"/>
                      </a:lnTo>
                      <a:lnTo>
                        <a:pt x="460" y="238"/>
                      </a:lnTo>
                      <a:lnTo>
                        <a:pt x="462" y="238"/>
                      </a:lnTo>
                      <a:lnTo>
                        <a:pt x="464" y="236"/>
                      </a:lnTo>
                      <a:lnTo>
                        <a:pt x="472" y="234"/>
                      </a:lnTo>
                      <a:lnTo>
                        <a:pt x="480" y="232"/>
                      </a:lnTo>
                      <a:lnTo>
                        <a:pt x="480" y="232"/>
                      </a:lnTo>
                      <a:lnTo>
                        <a:pt x="482" y="232"/>
                      </a:lnTo>
                      <a:lnTo>
                        <a:pt x="482" y="230"/>
                      </a:lnTo>
                      <a:lnTo>
                        <a:pt x="482" y="230"/>
                      </a:lnTo>
                      <a:lnTo>
                        <a:pt x="482" y="230"/>
                      </a:lnTo>
                      <a:lnTo>
                        <a:pt x="482" y="228"/>
                      </a:lnTo>
                      <a:lnTo>
                        <a:pt x="482" y="228"/>
                      </a:lnTo>
                      <a:lnTo>
                        <a:pt x="482" y="228"/>
                      </a:lnTo>
                      <a:lnTo>
                        <a:pt x="482" y="226"/>
                      </a:lnTo>
                      <a:lnTo>
                        <a:pt x="484" y="224"/>
                      </a:lnTo>
                      <a:lnTo>
                        <a:pt x="486" y="222"/>
                      </a:lnTo>
                      <a:lnTo>
                        <a:pt x="486" y="222"/>
                      </a:lnTo>
                      <a:lnTo>
                        <a:pt x="490" y="222"/>
                      </a:lnTo>
                      <a:lnTo>
                        <a:pt x="494" y="220"/>
                      </a:lnTo>
                      <a:lnTo>
                        <a:pt x="500" y="218"/>
                      </a:lnTo>
                      <a:lnTo>
                        <a:pt x="500" y="218"/>
                      </a:lnTo>
                      <a:lnTo>
                        <a:pt x="502" y="218"/>
                      </a:lnTo>
                      <a:lnTo>
                        <a:pt x="502" y="216"/>
                      </a:lnTo>
                      <a:lnTo>
                        <a:pt x="502" y="216"/>
                      </a:lnTo>
                      <a:lnTo>
                        <a:pt x="502" y="216"/>
                      </a:lnTo>
                      <a:lnTo>
                        <a:pt x="502" y="216"/>
                      </a:lnTo>
                      <a:lnTo>
                        <a:pt x="502" y="214"/>
                      </a:lnTo>
                      <a:lnTo>
                        <a:pt x="502" y="212"/>
                      </a:lnTo>
                      <a:lnTo>
                        <a:pt x="502" y="212"/>
                      </a:lnTo>
                      <a:lnTo>
                        <a:pt x="502" y="210"/>
                      </a:lnTo>
                      <a:lnTo>
                        <a:pt x="502" y="210"/>
                      </a:lnTo>
                      <a:lnTo>
                        <a:pt x="504" y="210"/>
                      </a:lnTo>
                      <a:lnTo>
                        <a:pt x="504" y="208"/>
                      </a:lnTo>
                      <a:lnTo>
                        <a:pt x="512" y="204"/>
                      </a:lnTo>
                      <a:lnTo>
                        <a:pt x="512" y="204"/>
                      </a:lnTo>
                      <a:lnTo>
                        <a:pt x="512" y="204"/>
                      </a:lnTo>
                      <a:lnTo>
                        <a:pt x="512" y="204"/>
                      </a:lnTo>
                      <a:lnTo>
                        <a:pt x="514" y="202"/>
                      </a:lnTo>
                      <a:lnTo>
                        <a:pt x="514" y="200"/>
                      </a:lnTo>
                      <a:lnTo>
                        <a:pt x="512" y="198"/>
                      </a:lnTo>
                      <a:lnTo>
                        <a:pt x="512" y="198"/>
                      </a:lnTo>
                      <a:lnTo>
                        <a:pt x="514" y="196"/>
                      </a:lnTo>
                      <a:lnTo>
                        <a:pt x="516" y="194"/>
                      </a:lnTo>
                      <a:lnTo>
                        <a:pt x="518" y="192"/>
                      </a:lnTo>
                      <a:lnTo>
                        <a:pt x="532" y="186"/>
                      </a:lnTo>
                      <a:lnTo>
                        <a:pt x="538" y="182"/>
                      </a:lnTo>
                      <a:lnTo>
                        <a:pt x="540" y="182"/>
                      </a:lnTo>
                      <a:lnTo>
                        <a:pt x="546" y="176"/>
                      </a:lnTo>
                      <a:lnTo>
                        <a:pt x="554" y="170"/>
                      </a:lnTo>
                      <a:lnTo>
                        <a:pt x="558" y="166"/>
                      </a:lnTo>
                      <a:lnTo>
                        <a:pt x="566" y="160"/>
                      </a:lnTo>
                      <a:lnTo>
                        <a:pt x="570" y="156"/>
                      </a:lnTo>
                      <a:lnTo>
                        <a:pt x="568" y="156"/>
                      </a:lnTo>
                      <a:lnTo>
                        <a:pt x="568" y="15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5" name="Freeform 493">
                  <a:extLst>
                    <a:ext uri="{FF2B5EF4-FFF2-40B4-BE49-F238E27FC236}">
                      <a16:creationId xmlns:a16="http://schemas.microsoft.com/office/drawing/2014/main" id="{24E37E73-213C-4CDE-BB06-F6B70901C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3450" y="2708275"/>
                  <a:ext cx="79375" cy="133350"/>
                </a:xfrm>
                <a:custGeom>
                  <a:avLst/>
                  <a:gdLst>
                    <a:gd name="T0" fmla="*/ 42 w 50"/>
                    <a:gd name="T1" fmla="*/ 0 h 84"/>
                    <a:gd name="T2" fmla="*/ 32 w 50"/>
                    <a:gd name="T3" fmla="*/ 2 h 84"/>
                    <a:gd name="T4" fmla="*/ 30 w 50"/>
                    <a:gd name="T5" fmla="*/ 4 h 84"/>
                    <a:gd name="T6" fmla="*/ 28 w 50"/>
                    <a:gd name="T7" fmla="*/ 6 h 84"/>
                    <a:gd name="T8" fmla="*/ 24 w 50"/>
                    <a:gd name="T9" fmla="*/ 8 h 84"/>
                    <a:gd name="T10" fmla="*/ 24 w 50"/>
                    <a:gd name="T11" fmla="*/ 10 h 84"/>
                    <a:gd name="T12" fmla="*/ 28 w 50"/>
                    <a:gd name="T13" fmla="*/ 14 h 84"/>
                    <a:gd name="T14" fmla="*/ 26 w 50"/>
                    <a:gd name="T15" fmla="*/ 16 h 84"/>
                    <a:gd name="T16" fmla="*/ 26 w 50"/>
                    <a:gd name="T17" fmla="*/ 16 h 84"/>
                    <a:gd name="T18" fmla="*/ 24 w 50"/>
                    <a:gd name="T19" fmla="*/ 18 h 84"/>
                    <a:gd name="T20" fmla="*/ 20 w 50"/>
                    <a:gd name="T21" fmla="*/ 22 h 84"/>
                    <a:gd name="T22" fmla="*/ 18 w 50"/>
                    <a:gd name="T23" fmla="*/ 20 h 84"/>
                    <a:gd name="T24" fmla="*/ 18 w 50"/>
                    <a:gd name="T25" fmla="*/ 24 h 84"/>
                    <a:gd name="T26" fmla="*/ 16 w 50"/>
                    <a:gd name="T27" fmla="*/ 28 h 84"/>
                    <a:gd name="T28" fmla="*/ 16 w 50"/>
                    <a:gd name="T29" fmla="*/ 32 h 84"/>
                    <a:gd name="T30" fmla="*/ 14 w 50"/>
                    <a:gd name="T31" fmla="*/ 34 h 84"/>
                    <a:gd name="T32" fmla="*/ 10 w 50"/>
                    <a:gd name="T33" fmla="*/ 36 h 84"/>
                    <a:gd name="T34" fmla="*/ 10 w 50"/>
                    <a:gd name="T35" fmla="*/ 38 h 84"/>
                    <a:gd name="T36" fmla="*/ 8 w 50"/>
                    <a:gd name="T37" fmla="*/ 42 h 84"/>
                    <a:gd name="T38" fmla="*/ 10 w 50"/>
                    <a:gd name="T39" fmla="*/ 44 h 84"/>
                    <a:gd name="T40" fmla="*/ 6 w 50"/>
                    <a:gd name="T41" fmla="*/ 48 h 84"/>
                    <a:gd name="T42" fmla="*/ 8 w 50"/>
                    <a:gd name="T43" fmla="*/ 50 h 84"/>
                    <a:gd name="T44" fmla="*/ 4 w 50"/>
                    <a:gd name="T45" fmla="*/ 54 h 84"/>
                    <a:gd name="T46" fmla="*/ 4 w 50"/>
                    <a:gd name="T47" fmla="*/ 58 h 84"/>
                    <a:gd name="T48" fmla="*/ 6 w 50"/>
                    <a:gd name="T49" fmla="*/ 58 h 84"/>
                    <a:gd name="T50" fmla="*/ 4 w 50"/>
                    <a:gd name="T51" fmla="*/ 60 h 84"/>
                    <a:gd name="T52" fmla="*/ 2 w 50"/>
                    <a:gd name="T53" fmla="*/ 64 h 84"/>
                    <a:gd name="T54" fmla="*/ 2 w 50"/>
                    <a:gd name="T55" fmla="*/ 68 h 84"/>
                    <a:gd name="T56" fmla="*/ 0 w 50"/>
                    <a:gd name="T57" fmla="*/ 72 h 84"/>
                    <a:gd name="T58" fmla="*/ 2 w 50"/>
                    <a:gd name="T59" fmla="*/ 76 h 84"/>
                    <a:gd name="T60" fmla="*/ 4 w 50"/>
                    <a:gd name="T61" fmla="*/ 82 h 84"/>
                    <a:gd name="T62" fmla="*/ 6 w 50"/>
                    <a:gd name="T63" fmla="*/ 84 h 84"/>
                    <a:gd name="T64" fmla="*/ 8 w 50"/>
                    <a:gd name="T65" fmla="*/ 78 h 84"/>
                    <a:gd name="T66" fmla="*/ 10 w 50"/>
                    <a:gd name="T67" fmla="*/ 76 h 84"/>
                    <a:gd name="T68" fmla="*/ 10 w 50"/>
                    <a:gd name="T69" fmla="*/ 82 h 84"/>
                    <a:gd name="T70" fmla="*/ 12 w 50"/>
                    <a:gd name="T71" fmla="*/ 78 h 84"/>
                    <a:gd name="T72" fmla="*/ 12 w 50"/>
                    <a:gd name="T73" fmla="*/ 72 h 84"/>
                    <a:gd name="T74" fmla="*/ 16 w 50"/>
                    <a:gd name="T75" fmla="*/ 60 h 84"/>
                    <a:gd name="T76" fmla="*/ 16 w 50"/>
                    <a:gd name="T77" fmla="*/ 58 h 84"/>
                    <a:gd name="T78" fmla="*/ 18 w 50"/>
                    <a:gd name="T79" fmla="*/ 52 h 84"/>
                    <a:gd name="T80" fmla="*/ 26 w 50"/>
                    <a:gd name="T81" fmla="*/ 50 h 84"/>
                    <a:gd name="T82" fmla="*/ 22 w 50"/>
                    <a:gd name="T83" fmla="*/ 48 h 84"/>
                    <a:gd name="T84" fmla="*/ 24 w 50"/>
                    <a:gd name="T85" fmla="*/ 46 h 84"/>
                    <a:gd name="T86" fmla="*/ 26 w 50"/>
                    <a:gd name="T87" fmla="*/ 48 h 84"/>
                    <a:gd name="T88" fmla="*/ 28 w 50"/>
                    <a:gd name="T89" fmla="*/ 50 h 84"/>
                    <a:gd name="T90" fmla="*/ 32 w 50"/>
                    <a:gd name="T91" fmla="*/ 44 h 84"/>
                    <a:gd name="T92" fmla="*/ 32 w 50"/>
                    <a:gd name="T93" fmla="*/ 40 h 84"/>
                    <a:gd name="T94" fmla="*/ 36 w 50"/>
                    <a:gd name="T95" fmla="*/ 30 h 84"/>
                    <a:gd name="T96" fmla="*/ 46 w 50"/>
                    <a:gd name="T97" fmla="*/ 12 h 84"/>
                    <a:gd name="T98" fmla="*/ 46 w 50"/>
                    <a:gd name="T99" fmla="*/ 10 h 84"/>
                    <a:gd name="T100" fmla="*/ 46 w 50"/>
                    <a:gd name="T101" fmla="*/ 6 h 84"/>
                    <a:gd name="T102" fmla="*/ 48 w 50"/>
                    <a:gd name="T103" fmla="*/ 2 h 84"/>
                    <a:gd name="T104" fmla="*/ 50 w 50"/>
                    <a:gd name="T10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0" h="84">
                      <a:moveTo>
                        <a:pt x="48" y="0"/>
                      </a:move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10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26" y="18"/>
                      </a:lnTo>
                      <a:lnTo>
                        <a:pt x="26" y="16"/>
                      </a:lnTo>
                      <a:lnTo>
                        <a:pt x="24" y="16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8" y="28"/>
                      </a:lnTo>
                      <a:lnTo>
                        <a:pt x="18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4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10" y="38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10" y="44"/>
                      </a:lnTo>
                      <a:lnTo>
                        <a:pt x="8" y="46"/>
                      </a:lnTo>
                      <a:lnTo>
                        <a:pt x="6" y="46"/>
                      </a:lnTo>
                      <a:lnTo>
                        <a:pt x="6" y="48"/>
                      </a:lnTo>
                      <a:lnTo>
                        <a:pt x="6" y="52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8" y="52"/>
                      </a:lnTo>
                      <a:lnTo>
                        <a:pt x="6" y="54"/>
                      </a:lnTo>
                      <a:lnTo>
                        <a:pt x="4" y="54"/>
                      </a:lnTo>
                      <a:lnTo>
                        <a:pt x="4" y="56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6" y="58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0" y="6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2" y="76"/>
                      </a:lnTo>
                      <a:lnTo>
                        <a:pt x="2" y="76"/>
                      </a:lnTo>
                      <a:lnTo>
                        <a:pt x="2" y="78"/>
                      </a:lnTo>
                      <a:lnTo>
                        <a:pt x="4" y="80"/>
                      </a:lnTo>
                      <a:lnTo>
                        <a:pt x="4" y="82"/>
                      </a:lnTo>
                      <a:lnTo>
                        <a:pt x="4" y="84"/>
                      </a:lnTo>
                      <a:lnTo>
                        <a:pt x="6" y="84"/>
                      </a:lnTo>
                      <a:lnTo>
                        <a:pt x="6" y="84"/>
                      </a:lnTo>
                      <a:lnTo>
                        <a:pt x="8" y="82"/>
                      </a:lnTo>
                      <a:lnTo>
                        <a:pt x="8" y="82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10" y="76"/>
                      </a:lnTo>
                      <a:lnTo>
                        <a:pt x="10" y="76"/>
                      </a:lnTo>
                      <a:lnTo>
                        <a:pt x="10" y="76"/>
                      </a:lnTo>
                      <a:lnTo>
                        <a:pt x="10" y="80"/>
                      </a:lnTo>
                      <a:lnTo>
                        <a:pt x="10" y="82"/>
                      </a:lnTo>
                      <a:lnTo>
                        <a:pt x="12" y="82"/>
                      </a:lnTo>
                      <a:lnTo>
                        <a:pt x="12" y="80"/>
                      </a:lnTo>
                      <a:lnTo>
                        <a:pt x="12" y="78"/>
                      </a:lnTo>
                      <a:lnTo>
                        <a:pt x="12" y="78"/>
                      </a:lnTo>
                      <a:lnTo>
                        <a:pt x="12" y="76"/>
                      </a:lnTo>
                      <a:lnTo>
                        <a:pt x="12" y="72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6" y="60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6" y="56"/>
                      </a:lnTo>
                      <a:lnTo>
                        <a:pt x="16" y="54"/>
                      </a:lnTo>
                      <a:lnTo>
                        <a:pt x="18" y="52"/>
                      </a:lnTo>
                      <a:lnTo>
                        <a:pt x="18" y="52"/>
                      </a:lnTo>
                      <a:lnTo>
                        <a:pt x="20" y="50"/>
                      </a:lnTo>
                      <a:lnTo>
                        <a:pt x="26" y="5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22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4" y="46"/>
                      </a:lnTo>
                      <a:lnTo>
                        <a:pt x="24" y="44"/>
                      </a:lnTo>
                      <a:lnTo>
                        <a:pt x="26" y="46"/>
                      </a:lnTo>
                      <a:lnTo>
                        <a:pt x="26" y="48"/>
                      </a:lnTo>
                      <a:lnTo>
                        <a:pt x="26" y="48"/>
                      </a:lnTo>
                      <a:lnTo>
                        <a:pt x="26" y="50"/>
                      </a:lnTo>
                      <a:lnTo>
                        <a:pt x="28" y="50"/>
                      </a:lnTo>
                      <a:lnTo>
                        <a:pt x="30" y="50"/>
                      </a:lnTo>
                      <a:lnTo>
                        <a:pt x="30" y="46"/>
                      </a:lnTo>
                      <a:lnTo>
                        <a:pt x="32" y="44"/>
                      </a:lnTo>
                      <a:lnTo>
                        <a:pt x="32" y="42"/>
                      </a:lnTo>
                      <a:lnTo>
                        <a:pt x="32" y="42"/>
                      </a:lnTo>
                      <a:lnTo>
                        <a:pt x="32" y="40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6" y="30"/>
                      </a:lnTo>
                      <a:lnTo>
                        <a:pt x="42" y="18"/>
                      </a:lnTo>
                      <a:lnTo>
                        <a:pt x="44" y="14"/>
                      </a:lnTo>
                      <a:lnTo>
                        <a:pt x="46" y="12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8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6" name="Freeform 494">
                  <a:extLst>
                    <a:ext uri="{FF2B5EF4-FFF2-40B4-BE49-F238E27FC236}">
                      <a16:creationId xmlns:a16="http://schemas.microsoft.com/office/drawing/2014/main" id="{6316D4C0-9C98-47DC-A0A0-CD12B105A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0100" y="2555875"/>
                  <a:ext cx="25400" cy="28575"/>
                </a:xfrm>
                <a:custGeom>
                  <a:avLst/>
                  <a:gdLst>
                    <a:gd name="T0" fmla="*/ 6 w 16"/>
                    <a:gd name="T1" fmla="*/ 0 h 18"/>
                    <a:gd name="T2" fmla="*/ 0 w 16"/>
                    <a:gd name="T3" fmla="*/ 6 h 18"/>
                    <a:gd name="T4" fmla="*/ 4 w 16"/>
                    <a:gd name="T5" fmla="*/ 8 h 18"/>
                    <a:gd name="T6" fmla="*/ 4 w 16"/>
                    <a:gd name="T7" fmla="*/ 10 h 18"/>
                    <a:gd name="T8" fmla="*/ 8 w 16"/>
                    <a:gd name="T9" fmla="*/ 12 h 18"/>
                    <a:gd name="T10" fmla="*/ 8 w 16"/>
                    <a:gd name="T11" fmla="*/ 16 h 18"/>
                    <a:gd name="T12" fmla="*/ 8 w 16"/>
                    <a:gd name="T13" fmla="*/ 18 h 18"/>
                    <a:gd name="T14" fmla="*/ 16 w 16"/>
                    <a:gd name="T15" fmla="*/ 10 h 18"/>
                    <a:gd name="T16" fmla="*/ 6 w 16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8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16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7" name="Freeform 496">
                  <a:extLst>
                    <a:ext uri="{FF2B5EF4-FFF2-40B4-BE49-F238E27FC236}">
                      <a16:creationId xmlns:a16="http://schemas.microsoft.com/office/drawing/2014/main" id="{FFBF9C32-255A-4366-B713-862266865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2975" y="2927350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2 h 2"/>
                    <a:gd name="T8" fmla="*/ 2 w 2"/>
                    <a:gd name="T9" fmla="*/ 0 h 2"/>
                    <a:gd name="T10" fmla="*/ 2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8" name="Freeform 497">
                  <a:extLst>
                    <a:ext uri="{FF2B5EF4-FFF2-40B4-BE49-F238E27FC236}">
                      <a16:creationId xmlns:a16="http://schemas.microsoft.com/office/drawing/2014/main" id="{ECD8EF5C-E5AD-4FC4-9122-69730AD7E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3450" y="2930525"/>
                  <a:ext cx="15875" cy="9525"/>
                </a:xfrm>
                <a:custGeom>
                  <a:avLst/>
                  <a:gdLst>
                    <a:gd name="T0" fmla="*/ 6 w 10"/>
                    <a:gd name="T1" fmla="*/ 2 h 6"/>
                    <a:gd name="T2" fmla="*/ 4 w 10"/>
                    <a:gd name="T3" fmla="*/ 2 h 6"/>
                    <a:gd name="T4" fmla="*/ 4 w 10"/>
                    <a:gd name="T5" fmla="*/ 0 h 6"/>
                    <a:gd name="T6" fmla="*/ 0 w 10"/>
                    <a:gd name="T7" fmla="*/ 0 h 6"/>
                    <a:gd name="T8" fmla="*/ 2 w 10"/>
                    <a:gd name="T9" fmla="*/ 2 h 6"/>
                    <a:gd name="T10" fmla="*/ 4 w 10"/>
                    <a:gd name="T11" fmla="*/ 4 h 6"/>
                    <a:gd name="T12" fmla="*/ 4 w 10"/>
                    <a:gd name="T13" fmla="*/ 4 h 6"/>
                    <a:gd name="T14" fmla="*/ 4 w 10"/>
                    <a:gd name="T15" fmla="*/ 6 h 6"/>
                    <a:gd name="T16" fmla="*/ 6 w 10"/>
                    <a:gd name="T17" fmla="*/ 6 h 6"/>
                    <a:gd name="T18" fmla="*/ 8 w 10"/>
                    <a:gd name="T19" fmla="*/ 6 h 6"/>
                    <a:gd name="T20" fmla="*/ 10 w 10"/>
                    <a:gd name="T21" fmla="*/ 6 h 6"/>
                    <a:gd name="T22" fmla="*/ 10 w 10"/>
                    <a:gd name="T23" fmla="*/ 6 h 6"/>
                    <a:gd name="T24" fmla="*/ 8 w 10"/>
                    <a:gd name="T25" fmla="*/ 4 h 6"/>
                    <a:gd name="T26" fmla="*/ 8 w 10"/>
                    <a:gd name="T27" fmla="*/ 4 h 6"/>
                    <a:gd name="T28" fmla="*/ 8 w 10"/>
                    <a:gd name="T29" fmla="*/ 2 h 6"/>
                    <a:gd name="T30" fmla="*/ 8 w 10"/>
                    <a:gd name="T31" fmla="*/ 0 h 6"/>
                    <a:gd name="T32" fmla="*/ 6 w 10"/>
                    <a:gd name="T33" fmla="*/ 0 h 6"/>
                    <a:gd name="T34" fmla="*/ 6 w 10"/>
                    <a:gd name="T3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" h="6">
                      <a:moveTo>
                        <a:pt x="6" y="2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9" name="Freeform 500">
                  <a:extLst>
                    <a:ext uri="{FF2B5EF4-FFF2-40B4-BE49-F238E27FC236}">
                      <a16:creationId xmlns:a16="http://schemas.microsoft.com/office/drawing/2014/main" id="{B7DE3688-A8FF-4052-99D6-0728106B2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1450" y="2073275"/>
                  <a:ext cx="73025" cy="114300"/>
                </a:xfrm>
                <a:custGeom>
                  <a:avLst/>
                  <a:gdLst>
                    <a:gd name="T0" fmla="*/ 42 w 46"/>
                    <a:gd name="T1" fmla="*/ 26 h 72"/>
                    <a:gd name="T2" fmla="*/ 40 w 46"/>
                    <a:gd name="T3" fmla="*/ 26 h 72"/>
                    <a:gd name="T4" fmla="*/ 38 w 46"/>
                    <a:gd name="T5" fmla="*/ 24 h 72"/>
                    <a:gd name="T6" fmla="*/ 38 w 46"/>
                    <a:gd name="T7" fmla="*/ 22 h 72"/>
                    <a:gd name="T8" fmla="*/ 38 w 46"/>
                    <a:gd name="T9" fmla="*/ 18 h 72"/>
                    <a:gd name="T10" fmla="*/ 38 w 46"/>
                    <a:gd name="T11" fmla="*/ 14 h 72"/>
                    <a:gd name="T12" fmla="*/ 38 w 46"/>
                    <a:gd name="T13" fmla="*/ 14 h 72"/>
                    <a:gd name="T14" fmla="*/ 36 w 46"/>
                    <a:gd name="T15" fmla="*/ 12 h 72"/>
                    <a:gd name="T16" fmla="*/ 34 w 46"/>
                    <a:gd name="T17" fmla="*/ 6 h 72"/>
                    <a:gd name="T18" fmla="*/ 34 w 46"/>
                    <a:gd name="T19" fmla="*/ 0 h 72"/>
                    <a:gd name="T20" fmla="*/ 24 w 46"/>
                    <a:gd name="T21" fmla="*/ 0 h 72"/>
                    <a:gd name="T22" fmla="*/ 10 w 46"/>
                    <a:gd name="T23" fmla="*/ 2 h 72"/>
                    <a:gd name="T24" fmla="*/ 2 w 46"/>
                    <a:gd name="T25" fmla="*/ 26 h 72"/>
                    <a:gd name="T26" fmla="*/ 2 w 46"/>
                    <a:gd name="T27" fmla="*/ 52 h 72"/>
                    <a:gd name="T28" fmla="*/ 2 w 46"/>
                    <a:gd name="T29" fmla="*/ 62 h 72"/>
                    <a:gd name="T30" fmla="*/ 0 w 46"/>
                    <a:gd name="T31" fmla="*/ 64 h 72"/>
                    <a:gd name="T32" fmla="*/ 0 w 46"/>
                    <a:gd name="T33" fmla="*/ 70 h 72"/>
                    <a:gd name="T34" fmla="*/ 6 w 46"/>
                    <a:gd name="T35" fmla="*/ 70 h 72"/>
                    <a:gd name="T36" fmla="*/ 22 w 46"/>
                    <a:gd name="T37" fmla="*/ 66 h 72"/>
                    <a:gd name="T38" fmla="*/ 26 w 46"/>
                    <a:gd name="T39" fmla="*/ 66 h 72"/>
                    <a:gd name="T40" fmla="*/ 26 w 46"/>
                    <a:gd name="T41" fmla="*/ 66 h 72"/>
                    <a:gd name="T42" fmla="*/ 28 w 46"/>
                    <a:gd name="T43" fmla="*/ 64 h 72"/>
                    <a:gd name="T44" fmla="*/ 32 w 46"/>
                    <a:gd name="T45" fmla="*/ 56 h 72"/>
                    <a:gd name="T46" fmla="*/ 32 w 46"/>
                    <a:gd name="T47" fmla="*/ 50 h 72"/>
                    <a:gd name="T48" fmla="*/ 30 w 46"/>
                    <a:gd name="T49" fmla="*/ 46 h 72"/>
                    <a:gd name="T50" fmla="*/ 32 w 46"/>
                    <a:gd name="T51" fmla="*/ 44 h 72"/>
                    <a:gd name="T52" fmla="*/ 32 w 46"/>
                    <a:gd name="T53" fmla="*/ 40 h 72"/>
                    <a:gd name="T54" fmla="*/ 32 w 46"/>
                    <a:gd name="T55" fmla="*/ 36 h 72"/>
                    <a:gd name="T56" fmla="*/ 30 w 46"/>
                    <a:gd name="T57" fmla="*/ 34 h 72"/>
                    <a:gd name="T58" fmla="*/ 32 w 46"/>
                    <a:gd name="T59" fmla="*/ 34 h 72"/>
                    <a:gd name="T60" fmla="*/ 34 w 46"/>
                    <a:gd name="T61" fmla="*/ 34 h 72"/>
                    <a:gd name="T62" fmla="*/ 34 w 46"/>
                    <a:gd name="T63" fmla="*/ 34 h 72"/>
                    <a:gd name="T64" fmla="*/ 36 w 46"/>
                    <a:gd name="T65" fmla="*/ 32 h 72"/>
                    <a:gd name="T66" fmla="*/ 36 w 46"/>
                    <a:gd name="T67" fmla="*/ 30 h 72"/>
                    <a:gd name="T68" fmla="*/ 34 w 46"/>
                    <a:gd name="T69" fmla="*/ 28 h 72"/>
                    <a:gd name="T70" fmla="*/ 34 w 46"/>
                    <a:gd name="T71" fmla="*/ 22 h 72"/>
                    <a:gd name="T72" fmla="*/ 34 w 46"/>
                    <a:gd name="T73" fmla="*/ 22 h 72"/>
                    <a:gd name="T74" fmla="*/ 36 w 46"/>
                    <a:gd name="T75" fmla="*/ 26 h 72"/>
                    <a:gd name="T76" fmla="*/ 36 w 46"/>
                    <a:gd name="T77" fmla="*/ 28 h 72"/>
                    <a:gd name="T78" fmla="*/ 40 w 46"/>
                    <a:gd name="T79" fmla="*/ 30 h 72"/>
                    <a:gd name="T80" fmla="*/ 40 w 46"/>
                    <a:gd name="T81" fmla="*/ 30 h 72"/>
                    <a:gd name="T82" fmla="*/ 42 w 46"/>
                    <a:gd name="T83" fmla="*/ 28 h 72"/>
                    <a:gd name="T84" fmla="*/ 42 w 46"/>
                    <a:gd name="T85" fmla="*/ 28 h 72"/>
                    <a:gd name="T86" fmla="*/ 42 w 46"/>
                    <a:gd name="T87" fmla="*/ 32 h 72"/>
                    <a:gd name="T88" fmla="*/ 40 w 46"/>
                    <a:gd name="T89" fmla="*/ 34 h 72"/>
                    <a:gd name="T90" fmla="*/ 40 w 46"/>
                    <a:gd name="T91" fmla="*/ 38 h 72"/>
                    <a:gd name="T92" fmla="*/ 44 w 46"/>
                    <a:gd name="T93" fmla="*/ 36 h 72"/>
                    <a:gd name="T94" fmla="*/ 46 w 46"/>
                    <a:gd name="T95" fmla="*/ 36 h 72"/>
                    <a:gd name="T96" fmla="*/ 46 w 46"/>
                    <a:gd name="T97" fmla="*/ 32 h 72"/>
                    <a:gd name="T98" fmla="*/ 42 w 46"/>
                    <a:gd name="T9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6" h="72">
                      <a:moveTo>
                        <a:pt x="42" y="26"/>
                      </a:moveTo>
                      <a:lnTo>
                        <a:pt x="42" y="26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22"/>
                      </a:lnTo>
                      <a:lnTo>
                        <a:pt x="38" y="18"/>
                      </a:lnTo>
                      <a:lnTo>
                        <a:pt x="38" y="18"/>
                      </a:lnTo>
                      <a:lnTo>
                        <a:pt x="38" y="16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6" y="14"/>
                      </a:lnTo>
                      <a:lnTo>
                        <a:pt x="36" y="12"/>
                      </a:lnTo>
                      <a:lnTo>
                        <a:pt x="34" y="12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2" y="2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2" y="52"/>
                      </a:lnTo>
                      <a:lnTo>
                        <a:pt x="2" y="56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6" y="70"/>
                      </a:lnTo>
                      <a:lnTo>
                        <a:pt x="18" y="66"/>
                      </a:lnTo>
                      <a:lnTo>
                        <a:pt x="22" y="66"/>
                      </a:lnTo>
                      <a:lnTo>
                        <a:pt x="24" y="66"/>
                      </a:lnTo>
                      <a:lnTo>
                        <a:pt x="26" y="66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8" y="64"/>
                      </a:lnTo>
                      <a:lnTo>
                        <a:pt x="28" y="64"/>
                      </a:lnTo>
                      <a:lnTo>
                        <a:pt x="32" y="56"/>
                      </a:lnTo>
                      <a:lnTo>
                        <a:pt x="32" y="54"/>
                      </a:lnTo>
                      <a:lnTo>
                        <a:pt x="32" y="50"/>
                      </a:lnTo>
                      <a:lnTo>
                        <a:pt x="30" y="48"/>
                      </a:lnTo>
                      <a:lnTo>
                        <a:pt x="30" y="46"/>
                      </a:lnTo>
                      <a:lnTo>
                        <a:pt x="30" y="44"/>
                      </a:lnTo>
                      <a:lnTo>
                        <a:pt x="32" y="44"/>
                      </a:lnTo>
                      <a:lnTo>
                        <a:pt x="32" y="42"/>
                      </a:lnTo>
                      <a:lnTo>
                        <a:pt x="32" y="40"/>
                      </a:lnTo>
                      <a:lnTo>
                        <a:pt x="32" y="38"/>
                      </a:lnTo>
                      <a:lnTo>
                        <a:pt x="32" y="36"/>
                      </a:lnTo>
                      <a:lnTo>
                        <a:pt x="30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4"/>
                      </a:lnTo>
                      <a:lnTo>
                        <a:pt x="32" y="34"/>
                      </a:lnTo>
                      <a:lnTo>
                        <a:pt x="34" y="34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34" y="30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34" y="22"/>
                      </a:lnTo>
                      <a:lnTo>
                        <a:pt x="34" y="22"/>
                      </a:lnTo>
                      <a:lnTo>
                        <a:pt x="36" y="24"/>
                      </a:lnTo>
                      <a:lnTo>
                        <a:pt x="36" y="26"/>
                      </a:lnTo>
                      <a:lnTo>
                        <a:pt x="36" y="26"/>
                      </a:lnTo>
                      <a:lnTo>
                        <a:pt x="36" y="28"/>
                      </a:lnTo>
                      <a:lnTo>
                        <a:pt x="38" y="30"/>
                      </a:lnTo>
                      <a:lnTo>
                        <a:pt x="40" y="30"/>
                      </a:lnTo>
                      <a:lnTo>
                        <a:pt x="40" y="30"/>
                      </a:lnTo>
                      <a:lnTo>
                        <a:pt x="40" y="30"/>
                      </a:lnTo>
                      <a:lnTo>
                        <a:pt x="40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32"/>
                      </a:lnTo>
                      <a:lnTo>
                        <a:pt x="40" y="32"/>
                      </a:lnTo>
                      <a:lnTo>
                        <a:pt x="40" y="34"/>
                      </a:lnTo>
                      <a:lnTo>
                        <a:pt x="40" y="36"/>
                      </a:lnTo>
                      <a:lnTo>
                        <a:pt x="40" y="38"/>
                      </a:lnTo>
                      <a:lnTo>
                        <a:pt x="42" y="38"/>
                      </a:lnTo>
                      <a:lnTo>
                        <a:pt x="44" y="36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4"/>
                      </a:lnTo>
                      <a:lnTo>
                        <a:pt x="46" y="32"/>
                      </a:lnTo>
                      <a:lnTo>
                        <a:pt x="44" y="28"/>
                      </a:lnTo>
                      <a:lnTo>
                        <a:pt x="42" y="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0" name="Freeform 501">
                  <a:extLst>
                    <a:ext uri="{FF2B5EF4-FFF2-40B4-BE49-F238E27FC236}">
                      <a16:creationId xmlns:a16="http://schemas.microsoft.com/office/drawing/2014/main" id="{B8FFFB5F-2449-42E1-A9D3-6EDC9F5B3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2025" y="2422525"/>
                  <a:ext cx="92075" cy="219075"/>
                </a:xfrm>
                <a:custGeom>
                  <a:avLst/>
                  <a:gdLst>
                    <a:gd name="T0" fmla="*/ 20 w 58"/>
                    <a:gd name="T1" fmla="*/ 2 h 138"/>
                    <a:gd name="T2" fmla="*/ 12 w 58"/>
                    <a:gd name="T3" fmla="*/ 2 h 138"/>
                    <a:gd name="T4" fmla="*/ 6 w 58"/>
                    <a:gd name="T5" fmla="*/ 4 h 138"/>
                    <a:gd name="T6" fmla="*/ 0 w 58"/>
                    <a:gd name="T7" fmla="*/ 12 h 138"/>
                    <a:gd name="T8" fmla="*/ 0 w 58"/>
                    <a:gd name="T9" fmla="*/ 20 h 138"/>
                    <a:gd name="T10" fmla="*/ 2 w 58"/>
                    <a:gd name="T11" fmla="*/ 64 h 138"/>
                    <a:gd name="T12" fmla="*/ 4 w 58"/>
                    <a:gd name="T13" fmla="*/ 86 h 138"/>
                    <a:gd name="T14" fmla="*/ 4 w 58"/>
                    <a:gd name="T15" fmla="*/ 106 h 138"/>
                    <a:gd name="T16" fmla="*/ 6 w 58"/>
                    <a:gd name="T17" fmla="*/ 128 h 138"/>
                    <a:gd name="T18" fmla="*/ 54 w 58"/>
                    <a:gd name="T19" fmla="*/ 138 h 138"/>
                    <a:gd name="T20" fmla="*/ 56 w 58"/>
                    <a:gd name="T21" fmla="*/ 138 h 138"/>
                    <a:gd name="T22" fmla="*/ 58 w 58"/>
                    <a:gd name="T23" fmla="*/ 136 h 138"/>
                    <a:gd name="T24" fmla="*/ 56 w 58"/>
                    <a:gd name="T25" fmla="*/ 128 h 138"/>
                    <a:gd name="T26" fmla="*/ 56 w 58"/>
                    <a:gd name="T27" fmla="*/ 122 h 138"/>
                    <a:gd name="T28" fmla="*/ 56 w 58"/>
                    <a:gd name="T29" fmla="*/ 124 h 138"/>
                    <a:gd name="T30" fmla="*/ 52 w 58"/>
                    <a:gd name="T31" fmla="*/ 126 h 138"/>
                    <a:gd name="T32" fmla="*/ 50 w 58"/>
                    <a:gd name="T33" fmla="*/ 124 h 138"/>
                    <a:gd name="T34" fmla="*/ 44 w 58"/>
                    <a:gd name="T35" fmla="*/ 126 h 138"/>
                    <a:gd name="T36" fmla="*/ 46 w 58"/>
                    <a:gd name="T37" fmla="*/ 126 h 138"/>
                    <a:gd name="T38" fmla="*/ 46 w 58"/>
                    <a:gd name="T39" fmla="*/ 122 h 138"/>
                    <a:gd name="T40" fmla="*/ 52 w 58"/>
                    <a:gd name="T41" fmla="*/ 120 h 138"/>
                    <a:gd name="T42" fmla="*/ 48 w 58"/>
                    <a:gd name="T43" fmla="*/ 118 h 138"/>
                    <a:gd name="T44" fmla="*/ 52 w 58"/>
                    <a:gd name="T45" fmla="*/ 118 h 138"/>
                    <a:gd name="T46" fmla="*/ 54 w 58"/>
                    <a:gd name="T47" fmla="*/ 114 h 138"/>
                    <a:gd name="T48" fmla="*/ 56 w 58"/>
                    <a:gd name="T49" fmla="*/ 118 h 138"/>
                    <a:gd name="T50" fmla="*/ 54 w 58"/>
                    <a:gd name="T51" fmla="*/ 104 h 138"/>
                    <a:gd name="T52" fmla="*/ 48 w 58"/>
                    <a:gd name="T53" fmla="*/ 104 h 138"/>
                    <a:gd name="T54" fmla="*/ 38 w 58"/>
                    <a:gd name="T55" fmla="*/ 92 h 138"/>
                    <a:gd name="T56" fmla="*/ 36 w 58"/>
                    <a:gd name="T57" fmla="*/ 88 h 138"/>
                    <a:gd name="T58" fmla="*/ 32 w 58"/>
                    <a:gd name="T59" fmla="*/ 78 h 138"/>
                    <a:gd name="T60" fmla="*/ 30 w 58"/>
                    <a:gd name="T61" fmla="*/ 74 h 138"/>
                    <a:gd name="T62" fmla="*/ 30 w 58"/>
                    <a:gd name="T63" fmla="*/ 70 h 138"/>
                    <a:gd name="T64" fmla="*/ 30 w 58"/>
                    <a:gd name="T65" fmla="*/ 60 h 138"/>
                    <a:gd name="T66" fmla="*/ 26 w 58"/>
                    <a:gd name="T67" fmla="*/ 50 h 138"/>
                    <a:gd name="T68" fmla="*/ 22 w 58"/>
                    <a:gd name="T69" fmla="*/ 50 h 138"/>
                    <a:gd name="T70" fmla="*/ 18 w 58"/>
                    <a:gd name="T71" fmla="*/ 42 h 138"/>
                    <a:gd name="T72" fmla="*/ 16 w 58"/>
                    <a:gd name="T73" fmla="*/ 36 h 138"/>
                    <a:gd name="T74" fmla="*/ 18 w 58"/>
                    <a:gd name="T75" fmla="*/ 30 h 138"/>
                    <a:gd name="T76" fmla="*/ 16 w 58"/>
                    <a:gd name="T77" fmla="*/ 26 h 138"/>
                    <a:gd name="T78" fmla="*/ 14 w 58"/>
                    <a:gd name="T79" fmla="*/ 22 h 138"/>
                    <a:gd name="T80" fmla="*/ 16 w 58"/>
                    <a:gd name="T81" fmla="*/ 20 h 138"/>
                    <a:gd name="T82" fmla="*/ 22 w 58"/>
                    <a:gd name="T83" fmla="*/ 14 h 138"/>
                    <a:gd name="T84" fmla="*/ 24 w 58"/>
                    <a:gd name="T85" fmla="*/ 6 h 138"/>
                    <a:gd name="T86" fmla="*/ 28 w 58"/>
                    <a:gd name="T87" fmla="*/ 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8" h="138">
                      <a:moveTo>
                        <a:pt x="26" y="4"/>
                      </a:move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2" y="42"/>
                      </a:lnTo>
                      <a:lnTo>
                        <a:pt x="2" y="50"/>
                      </a:lnTo>
                      <a:lnTo>
                        <a:pt x="2" y="64"/>
                      </a:lnTo>
                      <a:lnTo>
                        <a:pt x="2" y="70"/>
                      </a:lnTo>
                      <a:lnTo>
                        <a:pt x="4" y="78"/>
                      </a:lnTo>
                      <a:lnTo>
                        <a:pt x="4" y="86"/>
                      </a:lnTo>
                      <a:lnTo>
                        <a:pt x="4" y="92"/>
                      </a:lnTo>
                      <a:lnTo>
                        <a:pt x="4" y="100"/>
                      </a:lnTo>
                      <a:lnTo>
                        <a:pt x="4" y="106"/>
                      </a:lnTo>
                      <a:lnTo>
                        <a:pt x="4" y="114"/>
                      </a:lnTo>
                      <a:lnTo>
                        <a:pt x="6" y="122"/>
                      </a:lnTo>
                      <a:lnTo>
                        <a:pt x="6" y="128"/>
                      </a:lnTo>
                      <a:lnTo>
                        <a:pt x="6" y="132"/>
                      </a:lnTo>
                      <a:lnTo>
                        <a:pt x="6" y="138"/>
                      </a:lnTo>
                      <a:lnTo>
                        <a:pt x="54" y="138"/>
                      </a:lnTo>
                      <a:lnTo>
                        <a:pt x="54" y="136"/>
                      </a:lnTo>
                      <a:lnTo>
                        <a:pt x="54" y="136"/>
                      </a:lnTo>
                      <a:lnTo>
                        <a:pt x="56" y="138"/>
                      </a:lnTo>
                      <a:lnTo>
                        <a:pt x="56" y="138"/>
                      </a:lnTo>
                      <a:lnTo>
                        <a:pt x="56" y="138"/>
                      </a:lnTo>
                      <a:lnTo>
                        <a:pt x="58" y="136"/>
                      </a:lnTo>
                      <a:lnTo>
                        <a:pt x="56" y="132"/>
                      </a:lnTo>
                      <a:lnTo>
                        <a:pt x="56" y="130"/>
                      </a:lnTo>
                      <a:lnTo>
                        <a:pt x="56" y="128"/>
                      </a:lnTo>
                      <a:lnTo>
                        <a:pt x="56" y="124"/>
                      </a:lnTo>
                      <a:lnTo>
                        <a:pt x="56" y="122"/>
                      </a:lnTo>
                      <a:lnTo>
                        <a:pt x="56" y="122"/>
                      </a:lnTo>
                      <a:lnTo>
                        <a:pt x="56" y="122"/>
                      </a:lnTo>
                      <a:lnTo>
                        <a:pt x="54" y="122"/>
                      </a:lnTo>
                      <a:lnTo>
                        <a:pt x="56" y="124"/>
                      </a:lnTo>
                      <a:lnTo>
                        <a:pt x="54" y="124"/>
                      </a:lnTo>
                      <a:lnTo>
                        <a:pt x="52" y="126"/>
                      </a:lnTo>
                      <a:lnTo>
                        <a:pt x="52" y="126"/>
                      </a:lnTo>
                      <a:lnTo>
                        <a:pt x="52" y="126"/>
                      </a:lnTo>
                      <a:lnTo>
                        <a:pt x="52" y="124"/>
                      </a:lnTo>
                      <a:lnTo>
                        <a:pt x="50" y="124"/>
                      </a:lnTo>
                      <a:lnTo>
                        <a:pt x="48" y="124"/>
                      </a:lnTo>
                      <a:lnTo>
                        <a:pt x="46" y="126"/>
                      </a:lnTo>
                      <a:lnTo>
                        <a:pt x="44" y="126"/>
                      </a:lnTo>
                      <a:lnTo>
                        <a:pt x="44" y="126"/>
                      </a:lnTo>
                      <a:lnTo>
                        <a:pt x="46" y="126"/>
                      </a:lnTo>
                      <a:lnTo>
                        <a:pt x="46" y="126"/>
                      </a:lnTo>
                      <a:lnTo>
                        <a:pt x="46" y="124"/>
                      </a:lnTo>
                      <a:lnTo>
                        <a:pt x="44" y="124"/>
                      </a:lnTo>
                      <a:lnTo>
                        <a:pt x="46" y="122"/>
                      </a:lnTo>
                      <a:lnTo>
                        <a:pt x="50" y="122"/>
                      </a:lnTo>
                      <a:lnTo>
                        <a:pt x="52" y="120"/>
                      </a:lnTo>
                      <a:lnTo>
                        <a:pt x="52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48" y="118"/>
                      </a:lnTo>
                      <a:lnTo>
                        <a:pt x="48" y="118"/>
                      </a:lnTo>
                      <a:lnTo>
                        <a:pt x="50" y="118"/>
                      </a:lnTo>
                      <a:lnTo>
                        <a:pt x="52" y="118"/>
                      </a:lnTo>
                      <a:lnTo>
                        <a:pt x="50" y="114"/>
                      </a:lnTo>
                      <a:lnTo>
                        <a:pt x="50" y="114"/>
                      </a:lnTo>
                      <a:lnTo>
                        <a:pt x="54" y="114"/>
                      </a:lnTo>
                      <a:lnTo>
                        <a:pt x="54" y="114"/>
                      </a:lnTo>
                      <a:lnTo>
                        <a:pt x="54" y="120"/>
                      </a:lnTo>
                      <a:lnTo>
                        <a:pt x="56" y="118"/>
                      </a:lnTo>
                      <a:lnTo>
                        <a:pt x="56" y="116"/>
                      </a:lnTo>
                      <a:lnTo>
                        <a:pt x="54" y="106"/>
                      </a:lnTo>
                      <a:lnTo>
                        <a:pt x="54" y="104"/>
                      </a:lnTo>
                      <a:lnTo>
                        <a:pt x="52" y="104"/>
                      </a:lnTo>
                      <a:lnTo>
                        <a:pt x="50" y="104"/>
                      </a:lnTo>
                      <a:lnTo>
                        <a:pt x="48" y="104"/>
                      </a:lnTo>
                      <a:lnTo>
                        <a:pt x="46" y="102"/>
                      </a:lnTo>
                      <a:lnTo>
                        <a:pt x="42" y="96"/>
                      </a:lnTo>
                      <a:lnTo>
                        <a:pt x="38" y="92"/>
                      </a:lnTo>
                      <a:lnTo>
                        <a:pt x="36" y="92"/>
                      </a:lnTo>
                      <a:lnTo>
                        <a:pt x="36" y="90"/>
                      </a:lnTo>
                      <a:lnTo>
                        <a:pt x="36" y="88"/>
                      </a:lnTo>
                      <a:lnTo>
                        <a:pt x="36" y="86"/>
                      </a:lnTo>
                      <a:lnTo>
                        <a:pt x="34" y="80"/>
                      </a:lnTo>
                      <a:lnTo>
                        <a:pt x="32" y="78"/>
                      </a:lnTo>
                      <a:lnTo>
                        <a:pt x="30" y="78"/>
                      </a:lnTo>
                      <a:lnTo>
                        <a:pt x="30" y="76"/>
                      </a:lnTo>
                      <a:lnTo>
                        <a:pt x="30" y="74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0"/>
                      </a:lnTo>
                      <a:lnTo>
                        <a:pt x="30" y="68"/>
                      </a:lnTo>
                      <a:lnTo>
                        <a:pt x="30" y="62"/>
                      </a:lnTo>
                      <a:lnTo>
                        <a:pt x="30" y="60"/>
                      </a:lnTo>
                      <a:lnTo>
                        <a:pt x="30" y="58"/>
                      </a:lnTo>
                      <a:lnTo>
                        <a:pt x="28" y="54"/>
                      </a:lnTo>
                      <a:lnTo>
                        <a:pt x="26" y="50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22" y="50"/>
                      </a:lnTo>
                      <a:lnTo>
                        <a:pt x="22" y="50"/>
                      </a:lnTo>
                      <a:lnTo>
                        <a:pt x="20" y="42"/>
                      </a:lnTo>
                      <a:lnTo>
                        <a:pt x="18" y="42"/>
                      </a:lnTo>
                      <a:lnTo>
                        <a:pt x="18" y="40"/>
                      </a:lnTo>
                      <a:lnTo>
                        <a:pt x="16" y="38"/>
                      </a:lnTo>
                      <a:lnTo>
                        <a:pt x="16" y="36"/>
                      </a:lnTo>
                      <a:lnTo>
                        <a:pt x="16" y="34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4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1" name="Freeform 506">
                  <a:extLst>
                    <a:ext uri="{FF2B5EF4-FFF2-40B4-BE49-F238E27FC236}">
                      <a16:creationId xmlns:a16="http://schemas.microsoft.com/office/drawing/2014/main" id="{2270D093-1836-4ACC-881B-B7F5DADE3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0175" y="2295525"/>
                  <a:ext cx="596900" cy="536575"/>
                </a:xfrm>
                <a:custGeom>
                  <a:avLst/>
                  <a:gdLst>
                    <a:gd name="T0" fmla="*/ 156 w 376"/>
                    <a:gd name="T1" fmla="*/ 20 h 338"/>
                    <a:gd name="T2" fmla="*/ 156 w 376"/>
                    <a:gd name="T3" fmla="*/ 36 h 338"/>
                    <a:gd name="T4" fmla="*/ 144 w 376"/>
                    <a:gd name="T5" fmla="*/ 66 h 338"/>
                    <a:gd name="T6" fmla="*/ 142 w 376"/>
                    <a:gd name="T7" fmla="*/ 78 h 338"/>
                    <a:gd name="T8" fmla="*/ 138 w 376"/>
                    <a:gd name="T9" fmla="*/ 92 h 338"/>
                    <a:gd name="T10" fmla="*/ 112 w 376"/>
                    <a:gd name="T11" fmla="*/ 120 h 338"/>
                    <a:gd name="T12" fmla="*/ 94 w 376"/>
                    <a:gd name="T13" fmla="*/ 124 h 338"/>
                    <a:gd name="T14" fmla="*/ 76 w 376"/>
                    <a:gd name="T15" fmla="*/ 136 h 338"/>
                    <a:gd name="T16" fmla="*/ 62 w 376"/>
                    <a:gd name="T17" fmla="*/ 156 h 338"/>
                    <a:gd name="T18" fmla="*/ 64 w 376"/>
                    <a:gd name="T19" fmla="*/ 170 h 338"/>
                    <a:gd name="T20" fmla="*/ 56 w 376"/>
                    <a:gd name="T21" fmla="*/ 174 h 338"/>
                    <a:gd name="T22" fmla="*/ 48 w 376"/>
                    <a:gd name="T23" fmla="*/ 162 h 338"/>
                    <a:gd name="T24" fmla="*/ 34 w 376"/>
                    <a:gd name="T25" fmla="*/ 188 h 338"/>
                    <a:gd name="T26" fmla="*/ 28 w 376"/>
                    <a:gd name="T27" fmla="*/ 204 h 338"/>
                    <a:gd name="T28" fmla="*/ 4 w 376"/>
                    <a:gd name="T29" fmla="*/ 226 h 338"/>
                    <a:gd name="T30" fmla="*/ 4 w 376"/>
                    <a:gd name="T31" fmla="*/ 242 h 338"/>
                    <a:gd name="T32" fmla="*/ 8 w 376"/>
                    <a:gd name="T33" fmla="*/ 258 h 338"/>
                    <a:gd name="T34" fmla="*/ 18 w 376"/>
                    <a:gd name="T35" fmla="*/ 272 h 338"/>
                    <a:gd name="T36" fmla="*/ 26 w 376"/>
                    <a:gd name="T37" fmla="*/ 292 h 338"/>
                    <a:gd name="T38" fmla="*/ 38 w 376"/>
                    <a:gd name="T39" fmla="*/ 302 h 338"/>
                    <a:gd name="T40" fmla="*/ 52 w 376"/>
                    <a:gd name="T41" fmla="*/ 308 h 338"/>
                    <a:gd name="T42" fmla="*/ 54 w 376"/>
                    <a:gd name="T43" fmla="*/ 316 h 338"/>
                    <a:gd name="T44" fmla="*/ 60 w 376"/>
                    <a:gd name="T45" fmla="*/ 326 h 338"/>
                    <a:gd name="T46" fmla="*/ 70 w 376"/>
                    <a:gd name="T47" fmla="*/ 334 h 338"/>
                    <a:gd name="T48" fmla="*/ 94 w 376"/>
                    <a:gd name="T49" fmla="*/ 332 h 338"/>
                    <a:gd name="T50" fmla="*/ 102 w 376"/>
                    <a:gd name="T51" fmla="*/ 330 h 338"/>
                    <a:gd name="T52" fmla="*/ 128 w 376"/>
                    <a:gd name="T53" fmla="*/ 330 h 338"/>
                    <a:gd name="T54" fmla="*/ 138 w 376"/>
                    <a:gd name="T55" fmla="*/ 318 h 338"/>
                    <a:gd name="T56" fmla="*/ 144 w 376"/>
                    <a:gd name="T57" fmla="*/ 320 h 338"/>
                    <a:gd name="T58" fmla="*/ 166 w 376"/>
                    <a:gd name="T59" fmla="*/ 314 h 338"/>
                    <a:gd name="T60" fmla="*/ 180 w 376"/>
                    <a:gd name="T61" fmla="*/ 306 h 338"/>
                    <a:gd name="T62" fmla="*/ 182 w 376"/>
                    <a:gd name="T63" fmla="*/ 296 h 338"/>
                    <a:gd name="T64" fmla="*/ 190 w 376"/>
                    <a:gd name="T65" fmla="*/ 276 h 338"/>
                    <a:gd name="T66" fmla="*/ 214 w 376"/>
                    <a:gd name="T67" fmla="*/ 238 h 338"/>
                    <a:gd name="T68" fmla="*/ 220 w 376"/>
                    <a:gd name="T69" fmla="*/ 228 h 338"/>
                    <a:gd name="T70" fmla="*/ 226 w 376"/>
                    <a:gd name="T71" fmla="*/ 214 h 338"/>
                    <a:gd name="T72" fmla="*/ 240 w 376"/>
                    <a:gd name="T73" fmla="*/ 212 h 338"/>
                    <a:gd name="T74" fmla="*/ 256 w 376"/>
                    <a:gd name="T75" fmla="*/ 220 h 338"/>
                    <a:gd name="T76" fmla="*/ 268 w 376"/>
                    <a:gd name="T77" fmla="*/ 200 h 338"/>
                    <a:gd name="T78" fmla="*/ 274 w 376"/>
                    <a:gd name="T79" fmla="*/ 186 h 338"/>
                    <a:gd name="T80" fmla="*/ 292 w 376"/>
                    <a:gd name="T81" fmla="*/ 180 h 338"/>
                    <a:gd name="T82" fmla="*/ 304 w 376"/>
                    <a:gd name="T83" fmla="*/ 170 h 338"/>
                    <a:gd name="T84" fmla="*/ 312 w 376"/>
                    <a:gd name="T85" fmla="*/ 162 h 338"/>
                    <a:gd name="T86" fmla="*/ 322 w 376"/>
                    <a:gd name="T87" fmla="*/ 144 h 338"/>
                    <a:gd name="T88" fmla="*/ 328 w 376"/>
                    <a:gd name="T89" fmla="*/ 128 h 338"/>
                    <a:gd name="T90" fmla="*/ 366 w 376"/>
                    <a:gd name="T91" fmla="*/ 148 h 338"/>
                    <a:gd name="T92" fmla="*/ 374 w 376"/>
                    <a:gd name="T93" fmla="*/ 130 h 338"/>
                    <a:gd name="T94" fmla="*/ 370 w 376"/>
                    <a:gd name="T95" fmla="*/ 114 h 338"/>
                    <a:gd name="T96" fmla="*/ 364 w 376"/>
                    <a:gd name="T97" fmla="*/ 110 h 338"/>
                    <a:gd name="T98" fmla="*/ 360 w 376"/>
                    <a:gd name="T99" fmla="*/ 104 h 338"/>
                    <a:gd name="T100" fmla="*/ 334 w 376"/>
                    <a:gd name="T101" fmla="*/ 100 h 338"/>
                    <a:gd name="T102" fmla="*/ 320 w 376"/>
                    <a:gd name="T103" fmla="*/ 106 h 338"/>
                    <a:gd name="T104" fmla="*/ 302 w 376"/>
                    <a:gd name="T105" fmla="*/ 110 h 338"/>
                    <a:gd name="T106" fmla="*/ 298 w 376"/>
                    <a:gd name="T107" fmla="*/ 102 h 338"/>
                    <a:gd name="T108" fmla="*/ 292 w 376"/>
                    <a:gd name="T109" fmla="*/ 108 h 338"/>
                    <a:gd name="T110" fmla="*/ 282 w 376"/>
                    <a:gd name="T111" fmla="*/ 120 h 338"/>
                    <a:gd name="T112" fmla="*/ 268 w 376"/>
                    <a:gd name="T113" fmla="*/ 122 h 338"/>
                    <a:gd name="T114" fmla="*/ 256 w 376"/>
                    <a:gd name="T115" fmla="*/ 134 h 338"/>
                    <a:gd name="T116" fmla="*/ 162 w 376"/>
                    <a:gd name="T117" fmla="*/ 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76" h="338">
                      <a:moveTo>
                        <a:pt x="158" y="4"/>
                      </a:moveTo>
                      <a:lnTo>
                        <a:pt x="156" y="2"/>
                      </a:lnTo>
                      <a:lnTo>
                        <a:pt x="154" y="2"/>
                      </a:lnTo>
                      <a:lnTo>
                        <a:pt x="152" y="2"/>
                      </a:lnTo>
                      <a:lnTo>
                        <a:pt x="152" y="4"/>
                      </a:lnTo>
                      <a:lnTo>
                        <a:pt x="150" y="6"/>
                      </a:lnTo>
                      <a:lnTo>
                        <a:pt x="150" y="8"/>
                      </a:lnTo>
                      <a:lnTo>
                        <a:pt x="154" y="12"/>
                      </a:lnTo>
                      <a:lnTo>
                        <a:pt x="156" y="14"/>
                      </a:lnTo>
                      <a:lnTo>
                        <a:pt x="156" y="16"/>
                      </a:lnTo>
                      <a:lnTo>
                        <a:pt x="156" y="18"/>
                      </a:lnTo>
                      <a:lnTo>
                        <a:pt x="156" y="20"/>
                      </a:lnTo>
                      <a:lnTo>
                        <a:pt x="154" y="24"/>
                      </a:lnTo>
                      <a:lnTo>
                        <a:pt x="154" y="26"/>
                      </a:lnTo>
                      <a:lnTo>
                        <a:pt x="154" y="26"/>
                      </a:lnTo>
                      <a:lnTo>
                        <a:pt x="156" y="26"/>
                      </a:lnTo>
                      <a:lnTo>
                        <a:pt x="156" y="26"/>
                      </a:lnTo>
                      <a:lnTo>
                        <a:pt x="156" y="28"/>
                      </a:lnTo>
                      <a:lnTo>
                        <a:pt x="156" y="28"/>
                      </a:lnTo>
                      <a:lnTo>
                        <a:pt x="156" y="30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4"/>
                      </a:lnTo>
                      <a:lnTo>
                        <a:pt x="156" y="36"/>
                      </a:lnTo>
                      <a:lnTo>
                        <a:pt x="154" y="36"/>
                      </a:lnTo>
                      <a:lnTo>
                        <a:pt x="152" y="38"/>
                      </a:lnTo>
                      <a:lnTo>
                        <a:pt x="152" y="40"/>
                      </a:lnTo>
                      <a:lnTo>
                        <a:pt x="150" y="44"/>
                      </a:lnTo>
                      <a:lnTo>
                        <a:pt x="150" y="46"/>
                      </a:lnTo>
                      <a:lnTo>
                        <a:pt x="148" y="50"/>
                      </a:lnTo>
                      <a:lnTo>
                        <a:pt x="148" y="52"/>
                      </a:lnTo>
                      <a:lnTo>
                        <a:pt x="146" y="54"/>
                      </a:lnTo>
                      <a:lnTo>
                        <a:pt x="146" y="58"/>
                      </a:lnTo>
                      <a:lnTo>
                        <a:pt x="146" y="58"/>
                      </a:lnTo>
                      <a:lnTo>
                        <a:pt x="146" y="66"/>
                      </a:lnTo>
                      <a:lnTo>
                        <a:pt x="144" y="66"/>
                      </a:lnTo>
                      <a:lnTo>
                        <a:pt x="144" y="68"/>
                      </a:lnTo>
                      <a:lnTo>
                        <a:pt x="144" y="70"/>
                      </a:lnTo>
                      <a:lnTo>
                        <a:pt x="144" y="70"/>
                      </a:lnTo>
                      <a:lnTo>
                        <a:pt x="144" y="70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2" y="74"/>
                      </a:lnTo>
                      <a:lnTo>
                        <a:pt x="142" y="72"/>
                      </a:lnTo>
                      <a:lnTo>
                        <a:pt x="140" y="72"/>
                      </a:lnTo>
                      <a:lnTo>
                        <a:pt x="140" y="74"/>
                      </a:lnTo>
                      <a:lnTo>
                        <a:pt x="140" y="76"/>
                      </a:lnTo>
                      <a:lnTo>
                        <a:pt x="142" y="78"/>
                      </a:lnTo>
                      <a:lnTo>
                        <a:pt x="142" y="78"/>
                      </a:lnTo>
                      <a:lnTo>
                        <a:pt x="140" y="80"/>
                      </a:lnTo>
                      <a:lnTo>
                        <a:pt x="140" y="80"/>
                      </a:lnTo>
                      <a:lnTo>
                        <a:pt x="138" y="82"/>
                      </a:lnTo>
                      <a:lnTo>
                        <a:pt x="138" y="82"/>
                      </a:lnTo>
                      <a:lnTo>
                        <a:pt x="138" y="84"/>
                      </a:lnTo>
                      <a:lnTo>
                        <a:pt x="138" y="86"/>
                      </a:lnTo>
                      <a:lnTo>
                        <a:pt x="136" y="86"/>
                      </a:lnTo>
                      <a:lnTo>
                        <a:pt x="136" y="88"/>
                      </a:lnTo>
                      <a:lnTo>
                        <a:pt x="136" y="88"/>
                      </a:lnTo>
                      <a:lnTo>
                        <a:pt x="138" y="90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38" y="94"/>
                      </a:lnTo>
                      <a:lnTo>
                        <a:pt x="136" y="96"/>
                      </a:lnTo>
                      <a:lnTo>
                        <a:pt x="136" y="98"/>
                      </a:lnTo>
                      <a:lnTo>
                        <a:pt x="136" y="100"/>
                      </a:lnTo>
                      <a:lnTo>
                        <a:pt x="134" y="102"/>
                      </a:lnTo>
                      <a:lnTo>
                        <a:pt x="130" y="104"/>
                      </a:lnTo>
                      <a:lnTo>
                        <a:pt x="122" y="112"/>
                      </a:lnTo>
                      <a:lnTo>
                        <a:pt x="118" y="114"/>
                      </a:lnTo>
                      <a:lnTo>
                        <a:pt x="118" y="118"/>
                      </a:lnTo>
                      <a:lnTo>
                        <a:pt x="116" y="120"/>
                      </a:lnTo>
                      <a:lnTo>
                        <a:pt x="112" y="120"/>
                      </a:lnTo>
                      <a:lnTo>
                        <a:pt x="112" y="122"/>
                      </a:lnTo>
                      <a:lnTo>
                        <a:pt x="110" y="124"/>
                      </a:lnTo>
                      <a:lnTo>
                        <a:pt x="108" y="124"/>
                      </a:lnTo>
                      <a:lnTo>
                        <a:pt x="106" y="126"/>
                      </a:lnTo>
                      <a:lnTo>
                        <a:pt x="104" y="126"/>
                      </a:lnTo>
                      <a:lnTo>
                        <a:pt x="104" y="126"/>
                      </a:lnTo>
                      <a:lnTo>
                        <a:pt x="102" y="126"/>
                      </a:lnTo>
                      <a:lnTo>
                        <a:pt x="100" y="130"/>
                      </a:lnTo>
                      <a:lnTo>
                        <a:pt x="98" y="130"/>
                      </a:lnTo>
                      <a:lnTo>
                        <a:pt x="96" y="128"/>
                      </a:lnTo>
                      <a:lnTo>
                        <a:pt x="94" y="126"/>
                      </a:lnTo>
                      <a:lnTo>
                        <a:pt x="94" y="124"/>
                      </a:lnTo>
                      <a:lnTo>
                        <a:pt x="94" y="124"/>
                      </a:lnTo>
                      <a:lnTo>
                        <a:pt x="90" y="124"/>
                      </a:lnTo>
                      <a:lnTo>
                        <a:pt x="88" y="124"/>
                      </a:lnTo>
                      <a:lnTo>
                        <a:pt x="84" y="130"/>
                      </a:lnTo>
                      <a:lnTo>
                        <a:pt x="82" y="132"/>
                      </a:lnTo>
                      <a:lnTo>
                        <a:pt x="82" y="136"/>
                      </a:lnTo>
                      <a:lnTo>
                        <a:pt x="82" y="136"/>
                      </a:lnTo>
                      <a:lnTo>
                        <a:pt x="80" y="136"/>
                      </a:lnTo>
                      <a:lnTo>
                        <a:pt x="80" y="136"/>
                      </a:lnTo>
                      <a:lnTo>
                        <a:pt x="80" y="136"/>
                      </a:lnTo>
                      <a:lnTo>
                        <a:pt x="78" y="136"/>
                      </a:lnTo>
                      <a:lnTo>
                        <a:pt x="76" y="136"/>
                      </a:lnTo>
                      <a:lnTo>
                        <a:pt x="76" y="136"/>
                      </a:lnTo>
                      <a:lnTo>
                        <a:pt x="74" y="138"/>
                      </a:lnTo>
                      <a:lnTo>
                        <a:pt x="72" y="140"/>
                      </a:lnTo>
                      <a:lnTo>
                        <a:pt x="68" y="144"/>
                      </a:lnTo>
                      <a:lnTo>
                        <a:pt x="68" y="146"/>
                      </a:lnTo>
                      <a:lnTo>
                        <a:pt x="68" y="148"/>
                      </a:lnTo>
                      <a:lnTo>
                        <a:pt x="68" y="152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64" y="156"/>
                      </a:lnTo>
                      <a:lnTo>
                        <a:pt x="62" y="156"/>
                      </a:lnTo>
                      <a:lnTo>
                        <a:pt x="62" y="156"/>
                      </a:lnTo>
                      <a:lnTo>
                        <a:pt x="64" y="158"/>
                      </a:lnTo>
                      <a:lnTo>
                        <a:pt x="64" y="158"/>
                      </a:lnTo>
                      <a:lnTo>
                        <a:pt x="64" y="160"/>
                      </a:lnTo>
                      <a:lnTo>
                        <a:pt x="64" y="160"/>
                      </a:lnTo>
                      <a:lnTo>
                        <a:pt x="66" y="160"/>
                      </a:lnTo>
                      <a:lnTo>
                        <a:pt x="66" y="162"/>
                      </a:lnTo>
                      <a:lnTo>
                        <a:pt x="66" y="166"/>
                      </a:lnTo>
                      <a:lnTo>
                        <a:pt x="66" y="168"/>
                      </a:lnTo>
                      <a:lnTo>
                        <a:pt x="68" y="170"/>
                      </a:lnTo>
                      <a:lnTo>
                        <a:pt x="68" y="170"/>
                      </a:lnTo>
                      <a:lnTo>
                        <a:pt x="66" y="170"/>
                      </a:lnTo>
                      <a:lnTo>
                        <a:pt x="64" y="170"/>
                      </a:lnTo>
                      <a:lnTo>
                        <a:pt x="64" y="168"/>
                      </a:lnTo>
                      <a:lnTo>
                        <a:pt x="62" y="168"/>
                      </a:lnTo>
                      <a:lnTo>
                        <a:pt x="62" y="170"/>
                      </a:lnTo>
                      <a:lnTo>
                        <a:pt x="62" y="170"/>
                      </a:lnTo>
                      <a:lnTo>
                        <a:pt x="60" y="172"/>
                      </a:lnTo>
                      <a:lnTo>
                        <a:pt x="60" y="174"/>
                      </a:lnTo>
                      <a:lnTo>
                        <a:pt x="58" y="176"/>
                      </a:lnTo>
                      <a:lnTo>
                        <a:pt x="56" y="176"/>
                      </a:lnTo>
                      <a:lnTo>
                        <a:pt x="56" y="176"/>
                      </a:lnTo>
                      <a:lnTo>
                        <a:pt x="54" y="174"/>
                      </a:lnTo>
                      <a:lnTo>
                        <a:pt x="54" y="174"/>
                      </a:lnTo>
                      <a:lnTo>
                        <a:pt x="56" y="174"/>
                      </a:lnTo>
                      <a:lnTo>
                        <a:pt x="56" y="172"/>
                      </a:lnTo>
                      <a:lnTo>
                        <a:pt x="56" y="172"/>
                      </a:lnTo>
                      <a:lnTo>
                        <a:pt x="56" y="170"/>
                      </a:lnTo>
                      <a:lnTo>
                        <a:pt x="56" y="170"/>
                      </a:lnTo>
                      <a:lnTo>
                        <a:pt x="56" y="170"/>
                      </a:lnTo>
                      <a:lnTo>
                        <a:pt x="56" y="170"/>
                      </a:lnTo>
                      <a:lnTo>
                        <a:pt x="56" y="168"/>
                      </a:lnTo>
                      <a:lnTo>
                        <a:pt x="54" y="166"/>
                      </a:lnTo>
                      <a:lnTo>
                        <a:pt x="54" y="166"/>
                      </a:lnTo>
                      <a:lnTo>
                        <a:pt x="52" y="164"/>
                      </a:lnTo>
                      <a:lnTo>
                        <a:pt x="50" y="162"/>
                      </a:lnTo>
                      <a:lnTo>
                        <a:pt x="48" y="162"/>
                      </a:lnTo>
                      <a:lnTo>
                        <a:pt x="48" y="162"/>
                      </a:lnTo>
                      <a:lnTo>
                        <a:pt x="44" y="164"/>
                      </a:lnTo>
                      <a:lnTo>
                        <a:pt x="42" y="168"/>
                      </a:lnTo>
                      <a:lnTo>
                        <a:pt x="40" y="170"/>
                      </a:lnTo>
                      <a:lnTo>
                        <a:pt x="38" y="174"/>
                      </a:lnTo>
                      <a:lnTo>
                        <a:pt x="38" y="178"/>
                      </a:lnTo>
                      <a:lnTo>
                        <a:pt x="38" y="178"/>
                      </a:lnTo>
                      <a:lnTo>
                        <a:pt x="36" y="180"/>
                      </a:lnTo>
                      <a:lnTo>
                        <a:pt x="36" y="182"/>
                      </a:lnTo>
                      <a:lnTo>
                        <a:pt x="34" y="184"/>
                      </a:lnTo>
                      <a:lnTo>
                        <a:pt x="32" y="188"/>
                      </a:lnTo>
                      <a:lnTo>
                        <a:pt x="34" y="188"/>
                      </a:lnTo>
                      <a:lnTo>
                        <a:pt x="34" y="190"/>
                      </a:lnTo>
                      <a:lnTo>
                        <a:pt x="34" y="192"/>
                      </a:lnTo>
                      <a:lnTo>
                        <a:pt x="36" y="194"/>
                      </a:lnTo>
                      <a:lnTo>
                        <a:pt x="34" y="196"/>
                      </a:lnTo>
                      <a:lnTo>
                        <a:pt x="34" y="196"/>
                      </a:lnTo>
                      <a:lnTo>
                        <a:pt x="36" y="198"/>
                      </a:lnTo>
                      <a:lnTo>
                        <a:pt x="36" y="200"/>
                      </a:lnTo>
                      <a:lnTo>
                        <a:pt x="36" y="202"/>
                      </a:lnTo>
                      <a:lnTo>
                        <a:pt x="34" y="204"/>
                      </a:lnTo>
                      <a:lnTo>
                        <a:pt x="32" y="204"/>
                      </a:lnTo>
                      <a:lnTo>
                        <a:pt x="30" y="204"/>
                      </a:lnTo>
                      <a:lnTo>
                        <a:pt x="28" y="204"/>
                      </a:lnTo>
                      <a:lnTo>
                        <a:pt x="28" y="206"/>
                      </a:lnTo>
                      <a:lnTo>
                        <a:pt x="26" y="216"/>
                      </a:lnTo>
                      <a:lnTo>
                        <a:pt x="24" y="216"/>
                      </a:lnTo>
                      <a:lnTo>
                        <a:pt x="24" y="218"/>
                      </a:lnTo>
                      <a:lnTo>
                        <a:pt x="22" y="220"/>
                      </a:lnTo>
                      <a:lnTo>
                        <a:pt x="16" y="220"/>
                      </a:lnTo>
                      <a:lnTo>
                        <a:pt x="10" y="222"/>
                      </a:lnTo>
                      <a:lnTo>
                        <a:pt x="6" y="222"/>
                      </a:lnTo>
                      <a:lnTo>
                        <a:pt x="4" y="220"/>
                      </a:lnTo>
                      <a:lnTo>
                        <a:pt x="4" y="222"/>
                      </a:lnTo>
                      <a:lnTo>
                        <a:pt x="4" y="224"/>
                      </a:lnTo>
                      <a:lnTo>
                        <a:pt x="4" y="226"/>
                      </a:lnTo>
                      <a:lnTo>
                        <a:pt x="4" y="226"/>
                      </a:lnTo>
                      <a:lnTo>
                        <a:pt x="6" y="230"/>
                      </a:lnTo>
                      <a:lnTo>
                        <a:pt x="6" y="230"/>
                      </a:lnTo>
                      <a:lnTo>
                        <a:pt x="6" y="232"/>
                      </a:lnTo>
                      <a:lnTo>
                        <a:pt x="6" y="232"/>
                      </a:lnTo>
                      <a:lnTo>
                        <a:pt x="6" y="238"/>
                      </a:lnTo>
                      <a:lnTo>
                        <a:pt x="4" y="238"/>
                      </a:lnTo>
                      <a:lnTo>
                        <a:pt x="4" y="238"/>
                      </a:lnTo>
                      <a:lnTo>
                        <a:pt x="4" y="238"/>
                      </a:lnTo>
                      <a:lnTo>
                        <a:pt x="4" y="238"/>
                      </a:lnTo>
                      <a:lnTo>
                        <a:pt x="4" y="242"/>
                      </a:lnTo>
                      <a:lnTo>
                        <a:pt x="4" y="242"/>
                      </a:lnTo>
                      <a:lnTo>
                        <a:pt x="2" y="242"/>
                      </a:lnTo>
                      <a:lnTo>
                        <a:pt x="2" y="244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46"/>
                      </a:lnTo>
                      <a:lnTo>
                        <a:pt x="0" y="246"/>
                      </a:lnTo>
                      <a:lnTo>
                        <a:pt x="0" y="246"/>
                      </a:lnTo>
                      <a:lnTo>
                        <a:pt x="6" y="256"/>
                      </a:lnTo>
                      <a:lnTo>
                        <a:pt x="8" y="256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12" y="262"/>
                      </a:lnTo>
                      <a:lnTo>
                        <a:pt x="14" y="264"/>
                      </a:lnTo>
                      <a:lnTo>
                        <a:pt x="14" y="264"/>
                      </a:lnTo>
                      <a:lnTo>
                        <a:pt x="14" y="264"/>
                      </a:lnTo>
                      <a:lnTo>
                        <a:pt x="12" y="268"/>
                      </a:lnTo>
                      <a:lnTo>
                        <a:pt x="12" y="268"/>
                      </a:lnTo>
                      <a:lnTo>
                        <a:pt x="12" y="268"/>
                      </a:lnTo>
                      <a:lnTo>
                        <a:pt x="12" y="268"/>
                      </a:lnTo>
                      <a:lnTo>
                        <a:pt x="16" y="270"/>
                      </a:lnTo>
                      <a:lnTo>
                        <a:pt x="16" y="270"/>
                      </a:lnTo>
                      <a:lnTo>
                        <a:pt x="16" y="272"/>
                      </a:lnTo>
                      <a:lnTo>
                        <a:pt x="18" y="272"/>
                      </a:lnTo>
                      <a:lnTo>
                        <a:pt x="18" y="274"/>
                      </a:lnTo>
                      <a:lnTo>
                        <a:pt x="18" y="274"/>
                      </a:lnTo>
                      <a:lnTo>
                        <a:pt x="18" y="278"/>
                      </a:lnTo>
                      <a:lnTo>
                        <a:pt x="18" y="278"/>
                      </a:lnTo>
                      <a:lnTo>
                        <a:pt x="18" y="278"/>
                      </a:lnTo>
                      <a:lnTo>
                        <a:pt x="18" y="278"/>
                      </a:lnTo>
                      <a:lnTo>
                        <a:pt x="24" y="284"/>
                      </a:lnTo>
                      <a:lnTo>
                        <a:pt x="24" y="286"/>
                      </a:lnTo>
                      <a:lnTo>
                        <a:pt x="26" y="286"/>
                      </a:lnTo>
                      <a:lnTo>
                        <a:pt x="26" y="288"/>
                      </a:lnTo>
                      <a:lnTo>
                        <a:pt x="26" y="290"/>
                      </a:lnTo>
                      <a:lnTo>
                        <a:pt x="26" y="292"/>
                      </a:lnTo>
                      <a:lnTo>
                        <a:pt x="26" y="292"/>
                      </a:lnTo>
                      <a:lnTo>
                        <a:pt x="28" y="292"/>
                      </a:lnTo>
                      <a:lnTo>
                        <a:pt x="30" y="294"/>
                      </a:lnTo>
                      <a:lnTo>
                        <a:pt x="32" y="294"/>
                      </a:lnTo>
                      <a:lnTo>
                        <a:pt x="32" y="296"/>
                      </a:lnTo>
                      <a:lnTo>
                        <a:pt x="34" y="298"/>
                      </a:lnTo>
                      <a:lnTo>
                        <a:pt x="34" y="298"/>
                      </a:lnTo>
                      <a:lnTo>
                        <a:pt x="34" y="298"/>
                      </a:lnTo>
                      <a:lnTo>
                        <a:pt x="36" y="298"/>
                      </a:lnTo>
                      <a:lnTo>
                        <a:pt x="38" y="300"/>
                      </a:lnTo>
                      <a:lnTo>
                        <a:pt x="38" y="300"/>
                      </a:lnTo>
                      <a:lnTo>
                        <a:pt x="38" y="302"/>
                      </a:lnTo>
                      <a:lnTo>
                        <a:pt x="38" y="302"/>
                      </a:lnTo>
                      <a:lnTo>
                        <a:pt x="40" y="304"/>
                      </a:lnTo>
                      <a:lnTo>
                        <a:pt x="40" y="304"/>
                      </a:lnTo>
                      <a:lnTo>
                        <a:pt x="46" y="306"/>
                      </a:lnTo>
                      <a:lnTo>
                        <a:pt x="48" y="306"/>
                      </a:lnTo>
                      <a:lnTo>
                        <a:pt x="50" y="306"/>
                      </a:lnTo>
                      <a:lnTo>
                        <a:pt x="50" y="306"/>
                      </a:lnTo>
                      <a:lnTo>
                        <a:pt x="52" y="306"/>
                      </a:lnTo>
                      <a:lnTo>
                        <a:pt x="52" y="306"/>
                      </a:lnTo>
                      <a:lnTo>
                        <a:pt x="52" y="308"/>
                      </a:lnTo>
                      <a:lnTo>
                        <a:pt x="52" y="308"/>
                      </a:lnTo>
                      <a:lnTo>
                        <a:pt x="52" y="308"/>
                      </a:lnTo>
                      <a:lnTo>
                        <a:pt x="52" y="310"/>
                      </a:lnTo>
                      <a:lnTo>
                        <a:pt x="52" y="310"/>
                      </a:lnTo>
                      <a:lnTo>
                        <a:pt x="52" y="310"/>
                      </a:lnTo>
                      <a:lnTo>
                        <a:pt x="50" y="312"/>
                      </a:lnTo>
                      <a:lnTo>
                        <a:pt x="50" y="312"/>
                      </a:lnTo>
                      <a:lnTo>
                        <a:pt x="50" y="312"/>
                      </a:lnTo>
                      <a:lnTo>
                        <a:pt x="50" y="312"/>
                      </a:lnTo>
                      <a:lnTo>
                        <a:pt x="50" y="314"/>
                      </a:lnTo>
                      <a:lnTo>
                        <a:pt x="50" y="314"/>
                      </a:lnTo>
                      <a:lnTo>
                        <a:pt x="54" y="316"/>
                      </a:lnTo>
                      <a:lnTo>
                        <a:pt x="54" y="316"/>
                      </a:lnTo>
                      <a:lnTo>
                        <a:pt x="54" y="316"/>
                      </a:lnTo>
                      <a:lnTo>
                        <a:pt x="54" y="318"/>
                      </a:lnTo>
                      <a:lnTo>
                        <a:pt x="54" y="318"/>
                      </a:lnTo>
                      <a:lnTo>
                        <a:pt x="54" y="320"/>
                      </a:lnTo>
                      <a:lnTo>
                        <a:pt x="54" y="322"/>
                      </a:lnTo>
                      <a:lnTo>
                        <a:pt x="54" y="322"/>
                      </a:lnTo>
                      <a:lnTo>
                        <a:pt x="54" y="322"/>
                      </a:lnTo>
                      <a:lnTo>
                        <a:pt x="54" y="322"/>
                      </a:lnTo>
                      <a:lnTo>
                        <a:pt x="54" y="322"/>
                      </a:lnTo>
                      <a:lnTo>
                        <a:pt x="58" y="326"/>
                      </a:lnTo>
                      <a:lnTo>
                        <a:pt x="60" y="326"/>
                      </a:lnTo>
                      <a:lnTo>
                        <a:pt x="60" y="326"/>
                      </a:lnTo>
                      <a:lnTo>
                        <a:pt x="60" y="326"/>
                      </a:lnTo>
                      <a:lnTo>
                        <a:pt x="60" y="328"/>
                      </a:lnTo>
                      <a:lnTo>
                        <a:pt x="62" y="330"/>
                      </a:lnTo>
                      <a:lnTo>
                        <a:pt x="62" y="330"/>
                      </a:lnTo>
                      <a:lnTo>
                        <a:pt x="62" y="330"/>
                      </a:lnTo>
                      <a:lnTo>
                        <a:pt x="62" y="330"/>
                      </a:lnTo>
                      <a:lnTo>
                        <a:pt x="64" y="330"/>
                      </a:lnTo>
                      <a:lnTo>
                        <a:pt x="66" y="330"/>
                      </a:lnTo>
                      <a:lnTo>
                        <a:pt x="68" y="332"/>
                      </a:lnTo>
                      <a:lnTo>
                        <a:pt x="68" y="332"/>
                      </a:lnTo>
                      <a:lnTo>
                        <a:pt x="68" y="332"/>
                      </a:lnTo>
                      <a:lnTo>
                        <a:pt x="70" y="334"/>
                      </a:lnTo>
                      <a:lnTo>
                        <a:pt x="70" y="334"/>
                      </a:lnTo>
                      <a:lnTo>
                        <a:pt x="74" y="336"/>
                      </a:lnTo>
                      <a:lnTo>
                        <a:pt x="76" y="338"/>
                      </a:lnTo>
                      <a:lnTo>
                        <a:pt x="76" y="338"/>
                      </a:lnTo>
                      <a:lnTo>
                        <a:pt x="80" y="338"/>
                      </a:lnTo>
                      <a:lnTo>
                        <a:pt x="82" y="338"/>
                      </a:lnTo>
                      <a:lnTo>
                        <a:pt x="84" y="338"/>
                      </a:lnTo>
                      <a:lnTo>
                        <a:pt x="84" y="338"/>
                      </a:lnTo>
                      <a:lnTo>
                        <a:pt x="88" y="334"/>
                      </a:lnTo>
                      <a:lnTo>
                        <a:pt x="88" y="332"/>
                      </a:lnTo>
                      <a:lnTo>
                        <a:pt x="88" y="332"/>
                      </a:lnTo>
                      <a:lnTo>
                        <a:pt x="90" y="332"/>
                      </a:lnTo>
                      <a:lnTo>
                        <a:pt x="94" y="332"/>
                      </a:lnTo>
                      <a:lnTo>
                        <a:pt x="94" y="332"/>
                      </a:lnTo>
                      <a:lnTo>
                        <a:pt x="94" y="332"/>
                      </a:lnTo>
                      <a:lnTo>
                        <a:pt x="96" y="330"/>
                      </a:lnTo>
                      <a:lnTo>
                        <a:pt x="96" y="330"/>
                      </a:lnTo>
                      <a:lnTo>
                        <a:pt x="96" y="328"/>
                      </a:lnTo>
                      <a:lnTo>
                        <a:pt x="96" y="326"/>
                      </a:lnTo>
                      <a:lnTo>
                        <a:pt x="98" y="326"/>
                      </a:lnTo>
                      <a:lnTo>
                        <a:pt x="98" y="326"/>
                      </a:lnTo>
                      <a:lnTo>
                        <a:pt x="100" y="326"/>
                      </a:lnTo>
                      <a:lnTo>
                        <a:pt x="100" y="326"/>
                      </a:lnTo>
                      <a:lnTo>
                        <a:pt x="102" y="328"/>
                      </a:lnTo>
                      <a:lnTo>
                        <a:pt x="102" y="330"/>
                      </a:lnTo>
                      <a:lnTo>
                        <a:pt x="106" y="332"/>
                      </a:lnTo>
                      <a:lnTo>
                        <a:pt x="108" y="334"/>
                      </a:lnTo>
                      <a:lnTo>
                        <a:pt x="108" y="334"/>
                      </a:lnTo>
                      <a:lnTo>
                        <a:pt x="108" y="334"/>
                      </a:lnTo>
                      <a:lnTo>
                        <a:pt x="110" y="334"/>
                      </a:lnTo>
                      <a:lnTo>
                        <a:pt x="116" y="332"/>
                      </a:lnTo>
                      <a:lnTo>
                        <a:pt x="124" y="330"/>
                      </a:lnTo>
                      <a:lnTo>
                        <a:pt x="124" y="330"/>
                      </a:lnTo>
                      <a:lnTo>
                        <a:pt x="126" y="328"/>
                      </a:lnTo>
                      <a:lnTo>
                        <a:pt x="126" y="328"/>
                      </a:lnTo>
                      <a:lnTo>
                        <a:pt x="128" y="328"/>
                      </a:lnTo>
                      <a:lnTo>
                        <a:pt x="128" y="330"/>
                      </a:lnTo>
                      <a:lnTo>
                        <a:pt x="130" y="330"/>
                      </a:lnTo>
                      <a:lnTo>
                        <a:pt x="134" y="326"/>
                      </a:lnTo>
                      <a:lnTo>
                        <a:pt x="136" y="326"/>
                      </a:lnTo>
                      <a:lnTo>
                        <a:pt x="136" y="324"/>
                      </a:lnTo>
                      <a:lnTo>
                        <a:pt x="136" y="324"/>
                      </a:lnTo>
                      <a:lnTo>
                        <a:pt x="136" y="324"/>
                      </a:lnTo>
                      <a:lnTo>
                        <a:pt x="134" y="322"/>
                      </a:lnTo>
                      <a:lnTo>
                        <a:pt x="134" y="320"/>
                      </a:lnTo>
                      <a:lnTo>
                        <a:pt x="134" y="320"/>
                      </a:lnTo>
                      <a:lnTo>
                        <a:pt x="136" y="318"/>
                      </a:lnTo>
                      <a:lnTo>
                        <a:pt x="136" y="318"/>
                      </a:lnTo>
                      <a:lnTo>
                        <a:pt x="138" y="318"/>
                      </a:lnTo>
                      <a:lnTo>
                        <a:pt x="138" y="318"/>
                      </a:lnTo>
                      <a:lnTo>
                        <a:pt x="140" y="318"/>
                      </a:lnTo>
                      <a:lnTo>
                        <a:pt x="142" y="318"/>
                      </a:lnTo>
                      <a:lnTo>
                        <a:pt x="142" y="318"/>
                      </a:lnTo>
                      <a:lnTo>
                        <a:pt x="142" y="318"/>
                      </a:lnTo>
                      <a:lnTo>
                        <a:pt x="142" y="320"/>
                      </a:lnTo>
                      <a:lnTo>
                        <a:pt x="142" y="320"/>
                      </a:lnTo>
                      <a:lnTo>
                        <a:pt x="142" y="320"/>
                      </a:lnTo>
                      <a:lnTo>
                        <a:pt x="144" y="320"/>
                      </a:lnTo>
                      <a:lnTo>
                        <a:pt x="144" y="320"/>
                      </a:lnTo>
                      <a:lnTo>
                        <a:pt x="144" y="320"/>
                      </a:lnTo>
                      <a:lnTo>
                        <a:pt x="144" y="320"/>
                      </a:lnTo>
                      <a:lnTo>
                        <a:pt x="144" y="322"/>
                      </a:lnTo>
                      <a:lnTo>
                        <a:pt x="146" y="322"/>
                      </a:lnTo>
                      <a:lnTo>
                        <a:pt x="146" y="322"/>
                      </a:lnTo>
                      <a:lnTo>
                        <a:pt x="146" y="322"/>
                      </a:lnTo>
                      <a:lnTo>
                        <a:pt x="152" y="316"/>
                      </a:lnTo>
                      <a:lnTo>
                        <a:pt x="156" y="316"/>
                      </a:lnTo>
                      <a:lnTo>
                        <a:pt x="160" y="314"/>
                      </a:lnTo>
                      <a:lnTo>
                        <a:pt x="162" y="314"/>
                      </a:lnTo>
                      <a:lnTo>
                        <a:pt x="164" y="312"/>
                      </a:lnTo>
                      <a:lnTo>
                        <a:pt x="164" y="312"/>
                      </a:lnTo>
                      <a:lnTo>
                        <a:pt x="164" y="314"/>
                      </a:lnTo>
                      <a:lnTo>
                        <a:pt x="166" y="314"/>
                      </a:lnTo>
                      <a:lnTo>
                        <a:pt x="166" y="314"/>
                      </a:lnTo>
                      <a:lnTo>
                        <a:pt x="166" y="314"/>
                      </a:lnTo>
                      <a:lnTo>
                        <a:pt x="166" y="316"/>
                      </a:lnTo>
                      <a:lnTo>
                        <a:pt x="166" y="316"/>
                      </a:lnTo>
                      <a:lnTo>
                        <a:pt x="168" y="316"/>
                      </a:lnTo>
                      <a:lnTo>
                        <a:pt x="168" y="316"/>
                      </a:lnTo>
                      <a:lnTo>
                        <a:pt x="170" y="314"/>
                      </a:lnTo>
                      <a:lnTo>
                        <a:pt x="180" y="310"/>
                      </a:lnTo>
                      <a:lnTo>
                        <a:pt x="180" y="308"/>
                      </a:lnTo>
                      <a:lnTo>
                        <a:pt x="180" y="308"/>
                      </a:lnTo>
                      <a:lnTo>
                        <a:pt x="180" y="308"/>
                      </a:lnTo>
                      <a:lnTo>
                        <a:pt x="180" y="306"/>
                      </a:lnTo>
                      <a:lnTo>
                        <a:pt x="180" y="306"/>
                      </a:lnTo>
                      <a:lnTo>
                        <a:pt x="178" y="306"/>
                      </a:lnTo>
                      <a:lnTo>
                        <a:pt x="178" y="306"/>
                      </a:lnTo>
                      <a:lnTo>
                        <a:pt x="178" y="304"/>
                      </a:lnTo>
                      <a:lnTo>
                        <a:pt x="180" y="304"/>
                      </a:lnTo>
                      <a:lnTo>
                        <a:pt x="180" y="302"/>
                      </a:lnTo>
                      <a:lnTo>
                        <a:pt x="182" y="302"/>
                      </a:lnTo>
                      <a:lnTo>
                        <a:pt x="184" y="300"/>
                      </a:lnTo>
                      <a:lnTo>
                        <a:pt x="184" y="298"/>
                      </a:lnTo>
                      <a:lnTo>
                        <a:pt x="184" y="298"/>
                      </a:lnTo>
                      <a:lnTo>
                        <a:pt x="184" y="296"/>
                      </a:lnTo>
                      <a:lnTo>
                        <a:pt x="182" y="296"/>
                      </a:lnTo>
                      <a:lnTo>
                        <a:pt x="182" y="294"/>
                      </a:lnTo>
                      <a:lnTo>
                        <a:pt x="180" y="294"/>
                      </a:lnTo>
                      <a:lnTo>
                        <a:pt x="180" y="294"/>
                      </a:lnTo>
                      <a:lnTo>
                        <a:pt x="180" y="294"/>
                      </a:lnTo>
                      <a:lnTo>
                        <a:pt x="180" y="294"/>
                      </a:lnTo>
                      <a:lnTo>
                        <a:pt x="180" y="292"/>
                      </a:lnTo>
                      <a:lnTo>
                        <a:pt x="184" y="286"/>
                      </a:lnTo>
                      <a:lnTo>
                        <a:pt x="186" y="282"/>
                      </a:lnTo>
                      <a:lnTo>
                        <a:pt x="186" y="282"/>
                      </a:lnTo>
                      <a:lnTo>
                        <a:pt x="186" y="280"/>
                      </a:lnTo>
                      <a:lnTo>
                        <a:pt x="186" y="280"/>
                      </a:lnTo>
                      <a:lnTo>
                        <a:pt x="190" y="276"/>
                      </a:lnTo>
                      <a:lnTo>
                        <a:pt x="192" y="272"/>
                      </a:lnTo>
                      <a:lnTo>
                        <a:pt x="196" y="270"/>
                      </a:lnTo>
                      <a:lnTo>
                        <a:pt x="200" y="264"/>
                      </a:lnTo>
                      <a:lnTo>
                        <a:pt x="202" y="262"/>
                      </a:lnTo>
                      <a:lnTo>
                        <a:pt x="204" y="256"/>
                      </a:lnTo>
                      <a:lnTo>
                        <a:pt x="206" y="254"/>
                      </a:lnTo>
                      <a:lnTo>
                        <a:pt x="208" y="248"/>
                      </a:lnTo>
                      <a:lnTo>
                        <a:pt x="208" y="244"/>
                      </a:lnTo>
                      <a:lnTo>
                        <a:pt x="208" y="244"/>
                      </a:lnTo>
                      <a:lnTo>
                        <a:pt x="212" y="242"/>
                      </a:lnTo>
                      <a:lnTo>
                        <a:pt x="214" y="238"/>
                      </a:lnTo>
                      <a:lnTo>
                        <a:pt x="214" y="238"/>
                      </a:lnTo>
                      <a:lnTo>
                        <a:pt x="216" y="238"/>
                      </a:lnTo>
                      <a:lnTo>
                        <a:pt x="218" y="236"/>
                      </a:lnTo>
                      <a:lnTo>
                        <a:pt x="218" y="236"/>
                      </a:lnTo>
                      <a:lnTo>
                        <a:pt x="218" y="234"/>
                      </a:lnTo>
                      <a:lnTo>
                        <a:pt x="218" y="234"/>
                      </a:lnTo>
                      <a:lnTo>
                        <a:pt x="218" y="234"/>
                      </a:lnTo>
                      <a:lnTo>
                        <a:pt x="218" y="232"/>
                      </a:lnTo>
                      <a:lnTo>
                        <a:pt x="218" y="232"/>
                      </a:lnTo>
                      <a:lnTo>
                        <a:pt x="218" y="232"/>
                      </a:lnTo>
                      <a:lnTo>
                        <a:pt x="218" y="230"/>
                      </a:lnTo>
                      <a:lnTo>
                        <a:pt x="218" y="230"/>
                      </a:lnTo>
                      <a:lnTo>
                        <a:pt x="220" y="228"/>
                      </a:lnTo>
                      <a:lnTo>
                        <a:pt x="220" y="228"/>
                      </a:lnTo>
                      <a:lnTo>
                        <a:pt x="220" y="228"/>
                      </a:lnTo>
                      <a:lnTo>
                        <a:pt x="220" y="226"/>
                      </a:lnTo>
                      <a:lnTo>
                        <a:pt x="222" y="226"/>
                      </a:lnTo>
                      <a:lnTo>
                        <a:pt x="222" y="226"/>
                      </a:lnTo>
                      <a:lnTo>
                        <a:pt x="222" y="226"/>
                      </a:lnTo>
                      <a:lnTo>
                        <a:pt x="224" y="222"/>
                      </a:lnTo>
                      <a:lnTo>
                        <a:pt x="224" y="222"/>
                      </a:lnTo>
                      <a:lnTo>
                        <a:pt x="224" y="220"/>
                      </a:lnTo>
                      <a:lnTo>
                        <a:pt x="226" y="218"/>
                      </a:lnTo>
                      <a:lnTo>
                        <a:pt x="226" y="214"/>
                      </a:lnTo>
                      <a:lnTo>
                        <a:pt x="226" y="214"/>
                      </a:lnTo>
                      <a:lnTo>
                        <a:pt x="226" y="212"/>
                      </a:lnTo>
                      <a:lnTo>
                        <a:pt x="228" y="210"/>
                      </a:lnTo>
                      <a:lnTo>
                        <a:pt x="228" y="210"/>
                      </a:lnTo>
                      <a:lnTo>
                        <a:pt x="228" y="208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lnTo>
                        <a:pt x="228" y="204"/>
                      </a:lnTo>
                      <a:lnTo>
                        <a:pt x="230" y="204"/>
                      </a:lnTo>
                      <a:lnTo>
                        <a:pt x="230" y="204"/>
                      </a:lnTo>
                      <a:lnTo>
                        <a:pt x="236" y="206"/>
                      </a:lnTo>
                      <a:lnTo>
                        <a:pt x="236" y="206"/>
                      </a:lnTo>
                      <a:lnTo>
                        <a:pt x="240" y="212"/>
                      </a:lnTo>
                      <a:lnTo>
                        <a:pt x="240" y="212"/>
                      </a:lnTo>
                      <a:lnTo>
                        <a:pt x="240" y="214"/>
                      </a:lnTo>
                      <a:lnTo>
                        <a:pt x="240" y="214"/>
                      </a:lnTo>
                      <a:lnTo>
                        <a:pt x="240" y="214"/>
                      </a:lnTo>
                      <a:lnTo>
                        <a:pt x="240" y="216"/>
                      </a:lnTo>
                      <a:lnTo>
                        <a:pt x="244" y="216"/>
                      </a:lnTo>
                      <a:lnTo>
                        <a:pt x="246" y="218"/>
                      </a:lnTo>
                      <a:lnTo>
                        <a:pt x="252" y="218"/>
                      </a:lnTo>
                      <a:lnTo>
                        <a:pt x="256" y="220"/>
                      </a:lnTo>
                      <a:lnTo>
                        <a:pt x="256" y="220"/>
                      </a:lnTo>
                      <a:lnTo>
                        <a:pt x="256" y="220"/>
                      </a:lnTo>
                      <a:lnTo>
                        <a:pt x="256" y="220"/>
                      </a:lnTo>
                      <a:lnTo>
                        <a:pt x="260" y="216"/>
                      </a:lnTo>
                      <a:lnTo>
                        <a:pt x="262" y="214"/>
                      </a:lnTo>
                      <a:lnTo>
                        <a:pt x="262" y="212"/>
                      </a:lnTo>
                      <a:lnTo>
                        <a:pt x="264" y="210"/>
                      </a:lnTo>
                      <a:lnTo>
                        <a:pt x="264" y="210"/>
                      </a:lnTo>
                      <a:lnTo>
                        <a:pt x="266" y="206"/>
                      </a:lnTo>
                      <a:lnTo>
                        <a:pt x="266" y="206"/>
                      </a:lnTo>
                      <a:lnTo>
                        <a:pt x="266" y="206"/>
                      </a:lnTo>
                      <a:lnTo>
                        <a:pt x="266" y="206"/>
                      </a:lnTo>
                      <a:lnTo>
                        <a:pt x="266" y="202"/>
                      </a:lnTo>
                      <a:lnTo>
                        <a:pt x="266" y="202"/>
                      </a:lnTo>
                      <a:lnTo>
                        <a:pt x="268" y="200"/>
                      </a:lnTo>
                      <a:lnTo>
                        <a:pt x="268" y="198"/>
                      </a:lnTo>
                      <a:lnTo>
                        <a:pt x="270" y="198"/>
                      </a:lnTo>
                      <a:lnTo>
                        <a:pt x="270" y="198"/>
                      </a:lnTo>
                      <a:lnTo>
                        <a:pt x="270" y="196"/>
                      </a:lnTo>
                      <a:lnTo>
                        <a:pt x="270" y="196"/>
                      </a:lnTo>
                      <a:lnTo>
                        <a:pt x="272" y="190"/>
                      </a:lnTo>
                      <a:lnTo>
                        <a:pt x="272" y="190"/>
                      </a:lnTo>
                      <a:lnTo>
                        <a:pt x="272" y="190"/>
                      </a:lnTo>
                      <a:lnTo>
                        <a:pt x="274" y="188"/>
                      </a:lnTo>
                      <a:lnTo>
                        <a:pt x="274" y="186"/>
                      </a:lnTo>
                      <a:lnTo>
                        <a:pt x="274" y="186"/>
                      </a:lnTo>
                      <a:lnTo>
                        <a:pt x="274" y="186"/>
                      </a:lnTo>
                      <a:lnTo>
                        <a:pt x="274" y="184"/>
                      </a:lnTo>
                      <a:lnTo>
                        <a:pt x="276" y="184"/>
                      </a:lnTo>
                      <a:lnTo>
                        <a:pt x="278" y="180"/>
                      </a:lnTo>
                      <a:lnTo>
                        <a:pt x="278" y="180"/>
                      </a:lnTo>
                      <a:lnTo>
                        <a:pt x="280" y="180"/>
                      </a:lnTo>
                      <a:lnTo>
                        <a:pt x="282" y="180"/>
                      </a:lnTo>
                      <a:lnTo>
                        <a:pt x="284" y="184"/>
                      </a:lnTo>
                      <a:lnTo>
                        <a:pt x="288" y="184"/>
                      </a:lnTo>
                      <a:lnTo>
                        <a:pt x="288" y="186"/>
                      </a:lnTo>
                      <a:lnTo>
                        <a:pt x="288" y="184"/>
                      </a:lnTo>
                      <a:lnTo>
                        <a:pt x="288" y="184"/>
                      </a:lnTo>
                      <a:lnTo>
                        <a:pt x="292" y="180"/>
                      </a:lnTo>
                      <a:lnTo>
                        <a:pt x="294" y="176"/>
                      </a:lnTo>
                      <a:lnTo>
                        <a:pt x="296" y="174"/>
                      </a:lnTo>
                      <a:lnTo>
                        <a:pt x="298" y="170"/>
                      </a:lnTo>
                      <a:lnTo>
                        <a:pt x="298" y="170"/>
                      </a:lnTo>
                      <a:lnTo>
                        <a:pt x="298" y="170"/>
                      </a:lnTo>
                      <a:lnTo>
                        <a:pt x="300" y="172"/>
                      </a:lnTo>
                      <a:lnTo>
                        <a:pt x="300" y="172"/>
                      </a:lnTo>
                      <a:lnTo>
                        <a:pt x="300" y="172"/>
                      </a:lnTo>
                      <a:lnTo>
                        <a:pt x="302" y="172"/>
                      </a:lnTo>
                      <a:lnTo>
                        <a:pt x="302" y="172"/>
                      </a:lnTo>
                      <a:lnTo>
                        <a:pt x="304" y="172"/>
                      </a:lnTo>
                      <a:lnTo>
                        <a:pt x="304" y="170"/>
                      </a:lnTo>
                      <a:lnTo>
                        <a:pt x="304" y="170"/>
                      </a:lnTo>
                      <a:lnTo>
                        <a:pt x="304" y="170"/>
                      </a:lnTo>
                      <a:lnTo>
                        <a:pt x="306" y="168"/>
                      </a:lnTo>
                      <a:lnTo>
                        <a:pt x="306" y="168"/>
                      </a:lnTo>
                      <a:lnTo>
                        <a:pt x="306" y="166"/>
                      </a:lnTo>
                      <a:lnTo>
                        <a:pt x="308" y="166"/>
                      </a:lnTo>
                      <a:lnTo>
                        <a:pt x="308" y="166"/>
                      </a:lnTo>
                      <a:lnTo>
                        <a:pt x="310" y="166"/>
                      </a:lnTo>
                      <a:lnTo>
                        <a:pt x="310" y="166"/>
                      </a:lnTo>
                      <a:lnTo>
                        <a:pt x="310" y="166"/>
                      </a:lnTo>
                      <a:lnTo>
                        <a:pt x="312" y="162"/>
                      </a:lnTo>
                      <a:lnTo>
                        <a:pt x="312" y="162"/>
                      </a:lnTo>
                      <a:lnTo>
                        <a:pt x="312" y="162"/>
                      </a:lnTo>
                      <a:lnTo>
                        <a:pt x="312" y="160"/>
                      </a:lnTo>
                      <a:lnTo>
                        <a:pt x="312" y="160"/>
                      </a:lnTo>
                      <a:lnTo>
                        <a:pt x="312" y="160"/>
                      </a:lnTo>
                      <a:lnTo>
                        <a:pt x="314" y="158"/>
                      </a:lnTo>
                      <a:lnTo>
                        <a:pt x="318" y="154"/>
                      </a:lnTo>
                      <a:lnTo>
                        <a:pt x="320" y="152"/>
                      </a:lnTo>
                      <a:lnTo>
                        <a:pt x="322" y="148"/>
                      </a:lnTo>
                      <a:lnTo>
                        <a:pt x="324" y="148"/>
                      </a:lnTo>
                      <a:lnTo>
                        <a:pt x="324" y="146"/>
                      </a:lnTo>
                      <a:lnTo>
                        <a:pt x="322" y="146"/>
                      </a:lnTo>
                      <a:lnTo>
                        <a:pt x="322" y="144"/>
                      </a:lnTo>
                      <a:lnTo>
                        <a:pt x="324" y="142"/>
                      </a:lnTo>
                      <a:lnTo>
                        <a:pt x="324" y="142"/>
                      </a:lnTo>
                      <a:lnTo>
                        <a:pt x="324" y="138"/>
                      </a:lnTo>
                      <a:lnTo>
                        <a:pt x="324" y="138"/>
                      </a:lnTo>
                      <a:lnTo>
                        <a:pt x="324" y="138"/>
                      </a:lnTo>
                      <a:lnTo>
                        <a:pt x="324" y="138"/>
                      </a:lnTo>
                      <a:lnTo>
                        <a:pt x="324" y="136"/>
                      </a:lnTo>
                      <a:lnTo>
                        <a:pt x="326" y="134"/>
                      </a:lnTo>
                      <a:lnTo>
                        <a:pt x="328" y="132"/>
                      </a:lnTo>
                      <a:lnTo>
                        <a:pt x="328" y="130"/>
                      </a:lnTo>
                      <a:lnTo>
                        <a:pt x="328" y="130"/>
                      </a:lnTo>
                      <a:lnTo>
                        <a:pt x="328" y="128"/>
                      </a:lnTo>
                      <a:lnTo>
                        <a:pt x="328" y="128"/>
                      </a:lnTo>
                      <a:lnTo>
                        <a:pt x="328" y="124"/>
                      </a:lnTo>
                      <a:lnTo>
                        <a:pt x="328" y="122"/>
                      </a:lnTo>
                      <a:lnTo>
                        <a:pt x="328" y="122"/>
                      </a:lnTo>
                      <a:lnTo>
                        <a:pt x="330" y="120"/>
                      </a:lnTo>
                      <a:lnTo>
                        <a:pt x="330" y="120"/>
                      </a:lnTo>
                      <a:lnTo>
                        <a:pt x="332" y="120"/>
                      </a:lnTo>
                      <a:lnTo>
                        <a:pt x="344" y="130"/>
                      </a:lnTo>
                      <a:lnTo>
                        <a:pt x="348" y="134"/>
                      </a:lnTo>
                      <a:lnTo>
                        <a:pt x="352" y="138"/>
                      </a:lnTo>
                      <a:lnTo>
                        <a:pt x="358" y="142"/>
                      </a:lnTo>
                      <a:lnTo>
                        <a:pt x="366" y="148"/>
                      </a:lnTo>
                      <a:lnTo>
                        <a:pt x="366" y="150"/>
                      </a:lnTo>
                      <a:lnTo>
                        <a:pt x="368" y="150"/>
                      </a:lnTo>
                      <a:lnTo>
                        <a:pt x="368" y="148"/>
                      </a:lnTo>
                      <a:lnTo>
                        <a:pt x="368" y="148"/>
                      </a:lnTo>
                      <a:lnTo>
                        <a:pt x="370" y="144"/>
                      </a:lnTo>
                      <a:lnTo>
                        <a:pt x="372" y="140"/>
                      </a:lnTo>
                      <a:lnTo>
                        <a:pt x="372" y="136"/>
                      </a:lnTo>
                      <a:lnTo>
                        <a:pt x="374" y="134"/>
                      </a:lnTo>
                      <a:lnTo>
                        <a:pt x="374" y="132"/>
                      </a:lnTo>
                      <a:lnTo>
                        <a:pt x="376" y="132"/>
                      </a:lnTo>
                      <a:lnTo>
                        <a:pt x="374" y="132"/>
                      </a:lnTo>
                      <a:lnTo>
                        <a:pt x="374" y="130"/>
                      </a:lnTo>
                      <a:lnTo>
                        <a:pt x="374" y="128"/>
                      </a:lnTo>
                      <a:lnTo>
                        <a:pt x="374" y="124"/>
                      </a:lnTo>
                      <a:lnTo>
                        <a:pt x="374" y="122"/>
                      </a:lnTo>
                      <a:lnTo>
                        <a:pt x="370" y="120"/>
                      </a:lnTo>
                      <a:lnTo>
                        <a:pt x="370" y="120"/>
                      </a:lnTo>
                      <a:lnTo>
                        <a:pt x="372" y="118"/>
                      </a:lnTo>
                      <a:lnTo>
                        <a:pt x="370" y="118"/>
                      </a:lnTo>
                      <a:lnTo>
                        <a:pt x="370" y="116"/>
                      </a:lnTo>
                      <a:lnTo>
                        <a:pt x="372" y="116"/>
                      </a:lnTo>
                      <a:lnTo>
                        <a:pt x="372" y="116"/>
                      </a:lnTo>
                      <a:lnTo>
                        <a:pt x="372" y="114"/>
                      </a:lnTo>
                      <a:lnTo>
                        <a:pt x="370" y="114"/>
                      </a:lnTo>
                      <a:lnTo>
                        <a:pt x="370" y="116"/>
                      </a:lnTo>
                      <a:lnTo>
                        <a:pt x="368" y="116"/>
                      </a:lnTo>
                      <a:lnTo>
                        <a:pt x="368" y="114"/>
                      </a:lnTo>
                      <a:lnTo>
                        <a:pt x="368" y="114"/>
                      </a:lnTo>
                      <a:lnTo>
                        <a:pt x="368" y="112"/>
                      </a:lnTo>
                      <a:lnTo>
                        <a:pt x="368" y="112"/>
                      </a:lnTo>
                      <a:lnTo>
                        <a:pt x="368" y="110"/>
                      </a:lnTo>
                      <a:lnTo>
                        <a:pt x="368" y="110"/>
                      </a:lnTo>
                      <a:lnTo>
                        <a:pt x="366" y="112"/>
                      </a:lnTo>
                      <a:lnTo>
                        <a:pt x="366" y="114"/>
                      </a:lnTo>
                      <a:lnTo>
                        <a:pt x="366" y="114"/>
                      </a:lnTo>
                      <a:lnTo>
                        <a:pt x="364" y="110"/>
                      </a:lnTo>
                      <a:lnTo>
                        <a:pt x="364" y="108"/>
                      </a:lnTo>
                      <a:lnTo>
                        <a:pt x="366" y="108"/>
                      </a:lnTo>
                      <a:lnTo>
                        <a:pt x="368" y="106"/>
                      </a:lnTo>
                      <a:lnTo>
                        <a:pt x="368" y="106"/>
                      </a:lnTo>
                      <a:lnTo>
                        <a:pt x="366" y="104"/>
                      </a:lnTo>
                      <a:lnTo>
                        <a:pt x="366" y="104"/>
                      </a:lnTo>
                      <a:lnTo>
                        <a:pt x="364" y="102"/>
                      </a:lnTo>
                      <a:lnTo>
                        <a:pt x="364" y="104"/>
                      </a:lnTo>
                      <a:lnTo>
                        <a:pt x="364" y="104"/>
                      </a:lnTo>
                      <a:lnTo>
                        <a:pt x="364" y="104"/>
                      </a:lnTo>
                      <a:lnTo>
                        <a:pt x="360" y="104"/>
                      </a:lnTo>
                      <a:lnTo>
                        <a:pt x="360" y="104"/>
                      </a:lnTo>
                      <a:lnTo>
                        <a:pt x="358" y="104"/>
                      </a:lnTo>
                      <a:lnTo>
                        <a:pt x="358" y="104"/>
                      </a:lnTo>
                      <a:lnTo>
                        <a:pt x="356" y="104"/>
                      </a:lnTo>
                      <a:lnTo>
                        <a:pt x="354" y="102"/>
                      </a:lnTo>
                      <a:lnTo>
                        <a:pt x="348" y="98"/>
                      </a:lnTo>
                      <a:lnTo>
                        <a:pt x="344" y="94"/>
                      </a:lnTo>
                      <a:lnTo>
                        <a:pt x="340" y="94"/>
                      </a:lnTo>
                      <a:lnTo>
                        <a:pt x="340" y="94"/>
                      </a:lnTo>
                      <a:lnTo>
                        <a:pt x="338" y="96"/>
                      </a:lnTo>
                      <a:lnTo>
                        <a:pt x="336" y="98"/>
                      </a:lnTo>
                      <a:lnTo>
                        <a:pt x="336" y="98"/>
                      </a:lnTo>
                      <a:lnTo>
                        <a:pt x="334" y="100"/>
                      </a:lnTo>
                      <a:lnTo>
                        <a:pt x="334" y="102"/>
                      </a:lnTo>
                      <a:lnTo>
                        <a:pt x="332" y="102"/>
                      </a:lnTo>
                      <a:lnTo>
                        <a:pt x="328" y="100"/>
                      </a:lnTo>
                      <a:lnTo>
                        <a:pt x="328" y="100"/>
                      </a:lnTo>
                      <a:lnTo>
                        <a:pt x="324" y="102"/>
                      </a:lnTo>
                      <a:lnTo>
                        <a:pt x="324" y="102"/>
                      </a:lnTo>
                      <a:lnTo>
                        <a:pt x="322" y="102"/>
                      </a:lnTo>
                      <a:lnTo>
                        <a:pt x="322" y="102"/>
                      </a:lnTo>
                      <a:lnTo>
                        <a:pt x="324" y="106"/>
                      </a:lnTo>
                      <a:lnTo>
                        <a:pt x="322" y="106"/>
                      </a:lnTo>
                      <a:lnTo>
                        <a:pt x="322" y="106"/>
                      </a:lnTo>
                      <a:lnTo>
                        <a:pt x="320" y="106"/>
                      </a:lnTo>
                      <a:lnTo>
                        <a:pt x="320" y="108"/>
                      </a:lnTo>
                      <a:lnTo>
                        <a:pt x="322" y="108"/>
                      </a:lnTo>
                      <a:lnTo>
                        <a:pt x="322" y="108"/>
                      </a:lnTo>
                      <a:lnTo>
                        <a:pt x="322" y="110"/>
                      </a:lnTo>
                      <a:lnTo>
                        <a:pt x="320" y="112"/>
                      </a:lnTo>
                      <a:lnTo>
                        <a:pt x="314" y="110"/>
                      </a:lnTo>
                      <a:lnTo>
                        <a:pt x="310" y="112"/>
                      </a:lnTo>
                      <a:lnTo>
                        <a:pt x="310" y="112"/>
                      </a:lnTo>
                      <a:lnTo>
                        <a:pt x="304" y="110"/>
                      </a:lnTo>
                      <a:lnTo>
                        <a:pt x="302" y="110"/>
                      </a:lnTo>
                      <a:lnTo>
                        <a:pt x="302" y="110"/>
                      </a:lnTo>
                      <a:lnTo>
                        <a:pt x="302" y="110"/>
                      </a:lnTo>
                      <a:lnTo>
                        <a:pt x="300" y="108"/>
                      </a:lnTo>
                      <a:lnTo>
                        <a:pt x="298" y="108"/>
                      </a:lnTo>
                      <a:lnTo>
                        <a:pt x="298" y="108"/>
                      </a:lnTo>
                      <a:lnTo>
                        <a:pt x="298" y="106"/>
                      </a:lnTo>
                      <a:lnTo>
                        <a:pt x="296" y="106"/>
                      </a:lnTo>
                      <a:lnTo>
                        <a:pt x="296" y="104"/>
                      </a:lnTo>
                      <a:lnTo>
                        <a:pt x="298" y="104"/>
                      </a:lnTo>
                      <a:lnTo>
                        <a:pt x="298" y="104"/>
                      </a:lnTo>
                      <a:lnTo>
                        <a:pt x="298" y="104"/>
                      </a:lnTo>
                      <a:lnTo>
                        <a:pt x="298" y="104"/>
                      </a:lnTo>
                      <a:lnTo>
                        <a:pt x="298" y="104"/>
                      </a:lnTo>
                      <a:lnTo>
                        <a:pt x="298" y="102"/>
                      </a:lnTo>
                      <a:lnTo>
                        <a:pt x="296" y="102"/>
                      </a:lnTo>
                      <a:lnTo>
                        <a:pt x="296" y="102"/>
                      </a:lnTo>
                      <a:lnTo>
                        <a:pt x="296" y="102"/>
                      </a:lnTo>
                      <a:lnTo>
                        <a:pt x="294" y="102"/>
                      </a:lnTo>
                      <a:lnTo>
                        <a:pt x="294" y="104"/>
                      </a:lnTo>
                      <a:lnTo>
                        <a:pt x="292" y="106"/>
                      </a:lnTo>
                      <a:lnTo>
                        <a:pt x="292" y="106"/>
                      </a:lnTo>
                      <a:lnTo>
                        <a:pt x="292" y="106"/>
                      </a:lnTo>
                      <a:lnTo>
                        <a:pt x="292" y="108"/>
                      </a:lnTo>
                      <a:lnTo>
                        <a:pt x="292" y="108"/>
                      </a:lnTo>
                      <a:lnTo>
                        <a:pt x="292" y="108"/>
                      </a:lnTo>
                      <a:lnTo>
                        <a:pt x="292" y="108"/>
                      </a:lnTo>
                      <a:lnTo>
                        <a:pt x="292" y="108"/>
                      </a:lnTo>
                      <a:lnTo>
                        <a:pt x="290" y="108"/>
                      </a:lnTo>
                      <a:lnTo>
                        <a:pt x="290" y="108"/>
                      </a:lnTo>
                      <a:lnTo>
                        <a:pt x="290" y="110"/>
                      </a:lnTo>
                      <a:lnTo>
                        <a:pt x="290" y="110"/>
                      </a:lnTo>
                      <a:lnTo>
                        <a:pt x="290" y="110"/>
                      </a:lnTo>
                      <a:lnTo>
                        <a:pt x="288" y="112"/>
                      </a:lnTo>
                      <a:lnTo>
                        <a:pt x="288" y="112"/>
                      </a:lnTo>
                      <a:lnTo>
                        <a:pt x="284" y="118"/>
                      </a:lnTo>
                      <a:lnTo>
                        <a:pt x="282" y="118"/>
                      </a:lnTo>
                      <a:lnTo>
                        <a:pt x="282" y="118"/>
                      </a:lnTo>
                      <a:lnTo>
                        <a:pt x="282" y="120"/>
                      </a:lnTo>
                      <a:lnTo>
                        <a:pt x="280" y="120"/>
                      </a:lnTo>
                      <a:lnTo>
                        <a:pt x="280" y="120"/>
                      </a:lnTo>
                      <a:lnTo>
                        <a:pt x="278" y="120"/>
                      </a:lnTo>
                      <a:lnTo>
                        <a:pt x="278" y="118"/>
                      </a:lnTo>
                      <a:lnTo>
                        <a:pt x="276" y="116"/>
                      </a:lnTo>
                      <a:lnTo>
                        <a:pt x="274" y="116"/>
                      </a:lnTo>
                      <a:lnTo>
                        <a:pt x="274" y="116"/>
                      </a:lnTo>
                      <a:lnTo>
                        <a:pt x="270" y="118"/>
                      </a:lnTo>
                      <a:lnTo>
                        <a:pt x="270" y="118"/>
                      </a:lnTo>
                      <a:lnTo>
                        <a:pt x="270" y="118"/>
                      </a:lnTo>
                      <a:lnTo>
                        <a:pt x="270" y="120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6" y="124"/>
                      </a:lnTo>
                      <a:lnTo>
                        <a:pt x="266" y="126"/>
                      </a:lnTo>
                      <a:lnTo>
                        <a:pt x="264" y="126"/>
                      </a:lnTo>
                      <a:lnTo>
                        <a:pt x="262" y="128"/>
                      </a:lnTo>
                      <a:lnTo>
                        <a:pt x="260" y="130"/>
                      </a:lnTo>
                      <a:lnTo>
                        <a:pt x="258" y="130"/>
                      </a:lnTo>
                      <a:lnTo>
                        <a:pt x="258" y="132"/>
                      </a:lnTo>
                      <a:lnTo>
                        <a:pt x="256" y="134"/>
                      </a:lnTo>
                      <a:lnTo>
                        <a:pt x="256" y="134"/>
                      </a:lnTo>
                      <a:lnTo>
                        <a:pt x="256" y="134"/>
                      </a:lnTo>
                      <a:lnTo>
                        <a:pt x="252" y="134"/>
                      </a:lnTo>
                      <a:lnTo>
                        <a:pt x="252" y="134"/>
                      </a:lnTo>
                      <a:lnTo>
                        <a:pt x="244" y="142"/>
                      </a:lnTo>
                      <a:lnTo>
                        <a:pt x="242" y="144"/>
                      </a:lnTo>
                      <a:lnTo>
                        <a:pt x="242" y="144"/>
                      </a:lnTo>
                      <a:lnTo>
                        <a:pt x="242" y="144"/>
                      </a:lnTo>
                      <a:lnTo>
                        <a:pt x="242" y="144"/>
                      </a:lnTo>
                      <a:lnTo>
                        <a:pt x="242" y="92"/>
                      </a:lnTo>
                      <a:lnTo>
                        <a:pt x="162" y="92"/>
                      </a:lnTo>
                      <a:lnTo>
                        <a:pt x="162" y="16"/>
                      </a:lnTo>
                      <a:lnTo>
                        <a:pt x="162" y="8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2" name="Freeform 513">
                  <a:extLst>
                    <a:ext uri="{FF2B5EF4-FFF2-40B4-BE49-F238E27FC236}">
                      <a16:creationId xmlns:a16="http://schemas.microsoft.com/office/drawing/2014/main" id="{3AF6D963-3900-4F41-A4C1-A6E98E2DB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3450" y="2708275"/>
                  <a:ext cx="79375" cy="133350"/>
                </a:xfrm>
                <a:custGeom>
                  <a:avLst/>
                  <a:gdLst>
                    <a:gd name="T0" fmla="*/ 42 w 50"/>
                    <a:gd name="T1" fmla="*/ 0 h 84"/>
                    <a:gd name="T2" fmla="*/ 32 w 50"/>
                    <a:gd name="T3" fmla="*/ 2 h 84"/>
                    <a:gd name="T4" fmla="*/ 28 w 50"/>
                    <a:gd name="T5" fmla="*/ 4 h 84"/>
                    <a:gd name="T6" fmla="*/ 28 w 50"/>
                    <a:gd name="T7" fmla="*/ 6 h 84"/>
                    <a:gd name="T8" fmla="*/ 24 w 50"/>
                    <a:gd name="T9" fmla="*/ 8 h 84"/>
                    <a:gd name="T10" fmla="*/ 24 w 50"/>
                    <a:gd name="T11" fmla="*/ 10 h 84"/>
                    <a:gd name="T12" fmla="*/ 28 w 50"/>
                    <a:gd name="T13" fmla="*/ 14 h 84"/>
                    <a:gd name="T14" fmla="*/ 26 w 50"/>
                    <a:gd name="T15" fmla="*/ 16 h 84"/>
                    <a:gd name="T16" fmla="*/ 26 w 50"/>
                    <a:gd name="T17" fmla="*/ 16 h 84"/>
                    <a:gd name="T18" fmla="*/ 24 w 50"/>
                    <a:gd name="T19" fmla="*/ 18 h 84"/>
                    <a:gd name="T20" fmla="*/ 20 w 50"/>
                    <a:gd name="T21" fmla="*/ 22 h 84"/>
                    <a:gd name="T22" fmla="*/ 18 w 50"/>
                    <a:gd name="T23" fmla="*/ 20 h 84"/>
                    <a:gd name="T24" fmla="*/ 18 w 50"/>
                    <a:gd name="T25" fmla="*/ 24 h 84"/>
                    <a:gd name="T26" fmla="*/ 16 w 50"/>
                    <a:gd name="T27" fmla="*/ 28 h 84"/>
                    <a:gd name="T28" fmla="*/ 16 w 50"/>
                    <a:gd name="T29" fmla="*/ 32 h 84"/>
                    <a:gd name="T30" fmla="*/ 14 w 50"/>
                    <a:gd name="T31" fmla="*/ 34 h 84"/>
                    <a:gd name="T32" fmla="*/ 10 w 50"/>
                    <a:gd name="T33" fmla="*/ 36 h 84"/>
                    <a:gd name="T34" fmla="*/ 10 w 50"/>
                    <a:gd name="T35" fmla="*/ 38 h 84"/>
                    <a:gd name="T36" fmla="*/ 8 w 50"/>
                    <a:gd name="T37" fmla="*/ 42 h 84"/>
                    <a:gd name="T38" fmla="*/ 10 w 50"/>
                    <a:gd name="T39" fmla="*/ 44 h 84"/>
                    <a:gd name="T40" fmla="*/ 6 w 50"/>
                    <a:gd name="T41" fmla="*/ 48 h 84"/>
                    <a:gd name="T42" fmla="*/ 8 w 50"/>
                    <a:gd name="T43" fmla="*/ 50 h 84"/>
                    <a:gd name="T44" fmla="*/ 4 w 50"/>
                    <a:gd name="T45" fmla="*/ 54 h 84"/>
                    <a:gd name="T46" fmla="*/ 4 w 50"/>
                    <a:gd name="T47" fmla="*/ 58 h 84"/>
                    <a:gd name="T48" fmla="*/ 6 w 50"/>
                    <a:gd name="T49" fmla="*/ 58 h 84"/>
                    <a:gd name="T50" fmla="*/ 4 w 50"/>
                    <a:gd name="T51" fmla="*/ 60 h 84"/>
                    <a:gd name="T52" fmla="*/ 2 w 50"/>
                    <a:gd name="T53" fmla="*/ 64 h 84"/>
                    <a:gd name="T54" fmla="*/ 2 w 50"/>
                    <a:gd name="T55" fmla="*/ 68 h 84"/>
                    <a:gd name="T56" fmla="*/ 0 w 50"/>
                    <a:gd name="T57" fmla="*/ 72 h 84"/>
                    <a:gd name="T58" fmla="*/ 2 w 50"/>
                    <a:gd name="T59" fmla="*/ 76 h 84"/>
                    <a:gd name="T60" fmla="*/ 4 w 50"/>
                    <a:gd name="T61" fmla="*/ 82 h 84"/>
                    <a:gd name="T62" fmla="*/ 6 w 50"/>
                    <a:gd name="T63" fmla="*/ 84 h 84"/>
                    <a:gd name="T64" fmla="*/ 8 w 50"/>
                    <a:gd name="T65" fmla="*/ 78 h 84"/>
                    <a:gd name="T66" fmla="*/ 10 w 50"/>
                    <a:gd name="T67" fmla="*/ 76 h 84"/>
                    <a:gd name="T68" fmla="*/ 10 w 50"/>
                    <a:gd name="T69" fmla="*/ 82 h 84"/>
                    <a:gd name="T70" fmla="*/ 12 w 50"/>
                    <a:gd name="T71" fmla="*/ 78 h 84"/>
                    <a:gd name="T72" fmla="*/ 12 w 50"/>
                    <a:gd name="T73" fmla="*/ 72 h 84"/>
                    <a:gd name="T74" fmla="*/ 16 w 50"/>
                    <a:gd name="T75" fmla="*/ 60 h 84"/>
                    <a:gd name="T76" fmla="*/ 16 w 50"/>
                    <a:gd name="T77" fmla="*/ 58 h 84"/>
                    <a:gd name="T78" fmla="*/ 18 w 50"/>
                    <a:gd name="T79" fmla="*/ 52 h 84"/>
                    <a:gd name="T80" fmla="*/ 26 w 50"/>
                    <a:gd name="T81" fmla="*/ 50 h 84"/>
                    <a:gd name="T82" fmla="*/ 22 w 50"/>
                    <a:gd name="T83" fmla="*/ 48 h 84"/>
                    <a:gd name="T84" fmla="*/ 24 w 50"/>
                    <a:gd name="T85" fmla="*/ 46 h 84"/>
                    <a:gd name="T86" fmla="*/ 26 w 50"/>
                    <a:gd name="T87" fmla="*/ 48 h 84"/>
                    <a:gd name="T88" fmla="*/ 28 w 50"/>
                    <a:gd name="T89" fmla="*/ 50 h 84"/>
                    <a:gd name="T90" fmla="*/ 32 w 50"/>
                    <a:gd name="T91" fmla="*/ 44 h 84"/>
                    <a:gd name="T92" fmla="*/ 32 w 50"/>
                    <a:gd name="T93" fmla="*/ 40 h 84"/>
                    <a:gd name="T94" fmla="*/ 36 w 50"/>
                    <a:gd name="T95" fmla="*/ 30 h 84"/>
                    <a:gd name="T96" fmla="*/ 46 w 50"/>
                    <a:gd name="T97" fmla="*/ 12 h 84"/>
                    <a:gd name="T98" fmla="*/ 46 w 50"/>
                    <a:gd name="T99" fmla="*/ 10 h 84"/>
                    <a:gd name="T100" fmla="*/ 46 w 50"/>
                    <a:gd name="T101" fmla="*/ 6 h 84"/>
                    <a:gd name="T102" fmla="*/ 48 w 50"/>
                    <a:gd name="T103" fmla="*/ 2 h 84"/>
                    <a:gd name="T104" fmla="*/ 50 w 50"/>
                    <a:gd name="T10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0" h="84">
                      <a:moveTo>
                        <a:pt x="48" y="0"/>
                      </a:move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10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26" y="18"/>
                      </a:lnTo>
                      <a:lnTo>
                        <a:pt x="26" y="16"/>
                      </a:lnTo>
                      <a:lnTo>
                        <a:pt x="24" y="16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8" y="28"/>
                      </a:lnTo>
                      <a:lnTo>
                        <a:pt x="18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4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10" y="38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10" y="44"/>
                      </a:lnTo>
                      <a:lnTo>
                        <a:pt x="8" y="46"/>
                      </a:lnTo>
                      <a:lnTo>
                        <a:pt x="6" y="46"/>
                      </a:lnTo>
                      <a:lnTo>
                        <a:pt x="6" y="48"/>
                      </a:lnTo>
                      <a:lnTo>
                        <a:pt x="6" y="52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8" y="52"/>
                      </a:lnTo>
                      <a:lnTo>
                        <a:pt x="6" y="54"/>
                      </a:lnTo>
                      <a:lnTo>
                        <a:pt x="4" y="54"/>
                      </a:lnTo>
                      <a:lnTo>
                        <a:pt x="4" y="56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6" y="58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0" y="6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2" y="76"/>
                      </a:lnTo>
                      <a:lnTo>
                        <a:pt x="2" y="76"/>
                      </a:lnTo>
                      <a:lnTo>
                        <a:pt x="2" y="78"/>
                      </a:lnTo>
                      <a:lnTo>
                        <a:pt x="4" y="80"/>
                      </a:lnTo>
                      <a:lnTo>
                        <a:pt x="4" y="82"/>
                      </a:lnTo>
                      <a:lnTo>
                        <a:pt x="4" y="84"/>
                      </a:lnTo>
                      <a:lnTo>
                        <a:pt x="6" y="84"/>
                      </a:lnTo>
                      <a:lnTo>
                        <a:pt x="6" y="84"/>
                      </a:lnTo>
                      <a:lnTo>
                        <a:pt x="8" y="82"/>
                      </a:lnTo>
                      <a:lnTo>
                        <a:pt x="8" y="82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10" y="76"/>
                      </a:lnTo>
                      <a:lnTo>
                        <a:pt x="10" y="76"/>
                      </a:lnTo>
                      <a:lnTo>
                        <a:pt x="10" y="76"/>
                      </a:lnTo>
                      <a:lnTo>
                        <a:pt x="10" y="80"/>
                      </a:lnTo>
                      <a:lnTo>
                        <a:pt x="10" y="82"/>
                      </a:lnTo>
                      <a:lnTo>
                        <a:pt x="12" y="82"/>
                      </a:lnTo>
                      <a:lnTo>
                        <a:pt x="12" y="80"/>
                      </a:lnTo>
                      <a:lnTo>
                        <a:pt x="12" y="78"/>
                      </a:lnTo>
                      <a:lnTo>
                        <a:pt x="12" y="78"/>
                      </a:lnTo>
                      <a:lnTo>
                        <a:pt x="12" y="76"/>
                      </a:lnTo>
                      <a:lnTo>
                        <a:pt x="12" y="72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6" y="60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6" y="56"/>
                      </a:lnTo>
                      <a:lnTo>
                        <a:pt x="16" y="54"/>
                      </a:lnTo>
                      <a:lnTo>
                        <a:pt x="18" y="52"/>
                      </a:lnTo>
                      <a:lnTo>
                        <a:pt x="18" y="52"/>
                      </a:lnTo>
                      <a:lnTo>
                        <a:pt x="20" y="50"/>
                      </a:lnTo>
                      <a:lnTo>
                        <a:pt x="26" y="5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22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4" y="46"/>
                      </a:lnTo>
                      <a:lnTo>
                        <a:pt x="24" y="44"/>
                      </a:lnTo>
                      <a:lnTo>
                        <a:pt x="26" y="46"/>
                      </a:lnTo>
                      <a:lnTo>
                        <a:pt x="26" y="48"/>
                      </a:lnTo>
                      <a:lnTo>
                        <a:pt x="26" y="48"/>
                      </a:lnTo>
                      <a:lnTo>
                        <a:pt x="26" y="50"/>
                      </a:lnTo>
                      <a:lnTo>
                        <a:pt x="28" y="50"/>
                      </a:lnTo>
                      <a:lnTo>
                        <a:pt x="30" y="50"/>
                      </a:lnTo>
                      <a:lnTo>
                        <a:pt x="30" y="46"/>
                      </a:lnTo>
                      <a:lnTo>
                        <a:pt x="32" y="44"/>
                      </a:lnTo>
                      <a:lnTo>
                        <a:pt x="32" y="42"/>
                      </a:lnTo>
                      <a:lnTo>
                        <a:pt x="32" y="42"/>
                      </a:lnTo>
                      <a:lnTo>
                        <a:pt x="32" y="40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6" y="30"/>
                      </a:lnTo>
                      <a:lnTo>
                        <a:pt x="42" y="18"/>
                      </a:lnTo>
                      <a:lnTo>
                        <a:pt x="44" y="14"/>
                      </a:lnTo>
                      <a:lnTo>
                        <a:pt x="46" y="12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8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3" name="Freeform 515">
                  <a:extLst>
                    <a:ext uri="{FF2B5EF4-FFF2-40B4-BE49-F238E27FC236}">
                      <a16:creationId xmlns:a16="http://schemas.microsoft.com/office/drawing/2014/main" id="{5F53AC01-1B47-48AE-9BAF-7C9F41AEF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2550" y="1524000"/>
                  <a:ext cx="225425" cy="438150"/>
                </a:xfrm>
                <a:custGeom>
                  <a:avLst/>
                  <a:gdLst>
                    <a:gd name="T0" fmla="*/ 134 w 142"/>
                    <a:gd name="T1" fmla="*/ 222 h 276"/>
                    <a:gd name="T2" fmla="*/ 134 w 142"/>
                    <a:gd name="T3" fmla="*/ 218 h 276"/>
                    <a:gd name="T4" fmla="*/ 126 w 142"/>
                    <a:gd name="T5" fmla="*/ 210 h 276"/>
                    <a:gd name="T6" fmla="*/ 122 w 142"/>
                    <a:gd name="T7" fmla="*/ 204 h 276"/>
                    <a:gd name="T8" fmla="*/ 122 w 142"/>
                    <a:gd name="T9" fmla="*/ 196 h 276"/>
                    <a:gd name="T10" fmla="*/ 122 w 142"/>
                    <a:gd name="T11" fmla="*/ 186 h 276"/>
                    <a:gd name="T12" fmla="*/ 120 w 142"/>
                    <a:gd name="T13" fmla="*/ 138 h 276"/>
                    <a:gd name="T14" fmla="*/ 118 w 142"/>
                    <a:gd name="T15" fmla="*/ 108 h 276"/>
                    <a:gd name="T16" fmla="*/ 118 w 142"/>
                    <a:gd name="T17" fmla="*/ 74 h 276"/>
                    <a:gd name="T18" fmla="*/ 116 w 142"/>
                    <a:gd name="T19" fmla="*/ 52 h 276"/>
                    <a:gd name="T20" fmla="*/ 114 w 142"/>
                    <a:gd name="T21" fmla="*/ 28 h 276"/>
                    <a:gd name="T22" fmla="*/ 114 w 142"/>
                    <a:gd name="T23" fmla="*/ 6 h 276"/>
                    <a:gd name="T24" fmla="*/ 108 w 142"/>
                    <a:gd name="T25" fmla="*/ 4 h 276"/>
                    <a:gd name="T26" fmla="*/ 98 w 142"/>
                    <a:gd name="T27" fmla="*/ 0 h 276"/>
                    <a:gd name="T28" fmla="*/ 90 w 142"/>
                    <a:gd name="T29" fmla="*/ 6 h 276"/>
                    <a:gd name="T30" fmla="*/ 88 w 142"/>
                    <a:gd name="T31" fmla="*/ 8 h 276"/>
                    <a:gd name="T32" fmla="*/ 86 w 142"/>
                    <a:gd name="T33" fmla="*/ 20 h 276"/>
                    <a:gd name="T34" fmla="*/ 82 w 142"/>
                    <a:gd name="T35" fmla="*/ 30 h 276"/>
                    <a:gd name="T36" fmla="*/ 78 w 142"/>
                    <a:gd name="T37" fmla="*/ 34 h 276"/>
                    <a:gd name="T38" fmla="*/ 80 w 142"/>
                    <a:gd name="T39" fmla="*/ 44 h 276"/>
                    <a:gd name="T40" fmla="*/ 72 w 142"/>
                    <a:gd name="T41" fmla="*/ 60 h 276"/>
                    <a:gd name="T42" fmla="*/ 74 w 142"/>
                    <a:gd name="T43" fmla="*/ 66 h 276"/>
                    <a:gd name="T44" fmla="*/ 76 w 142"/>
                    <a:gd name="T45" fmla="*/ 78 h 276"/>
                    <a:gd name="T46" fmla="*/ 74 w 142"/>
                    <a:gd name="T47" fmla="*/ 82 h 276"/>
                    <a:gd name="T48" fmla="*/ 68 w 142"/>
                    <a:gd name="T49" fmla="*/ 90 h 276"/>
                    <a:gd name="T50" fmla="*/ 58 w 142"/>
                    <a:gd name="T51" fmla="*/ 98 h 276"/>
                    <a:gd name="T52" fmla="*/ 48 w 142"/>
                    <a:gd name="T53" fmla="*/ 102 h 276"/>
                    <a:gd name="T54" fmla="*/ 40 w 142"/>
                    <a:gd name="T55" fmla="*/ 114 h 276"/>
                    <a:gd name="T56" fmla="*/ 34 w 142"/>
                    <a:gd name="T57" fmla="*/ 138 h 276"/>
                    <a:gd name="T58" fmla="*/ 36 w 142"/>
                    <a:gd name="T59" fmla="*/ 142 h 276"/>
                    <a:gd name="T60" fmla="*/ 28 w 142"/>
                    <a:gd name="T61" fmla="*/ 158 h 276"/>
                    <a:gd name="T62" fmla="*/ 20 w 142"/>
                    <a:gd name="T63" fmla="*/ 168 h 276"/>
                    <a:gd name="T64" fmla="*/ 18 w 142"/>
                    <a:gd name="T65" fmla="*/ 180 h 276"/>
                    <a:gd name="T66" fmla="*/ 14 w 142"/>
                    <a:gd name="T67" fmla="*/ 188 h 276"/>
                    <a:gd name="T68" fmla="*/ 12 w 142"/>
                    <a:gd name="T69" fmla="*/ 216 h 276"/>
                    <a:gd name="T70" fmla="*/ 10 w 142"/>
                    <a:gd name="T71" fmla="*/ 220 h 276"/>
                    <a:gd name="T72" fmla="*/ 10 w 142"/>
                    <a:gd name="T73" fmla="*/ 222 h 276"/>
                    <a:gd name="T74" fmla="*/ 10 w 142"/>
                    <a:gd name="T75" fmla="*/ 232 h 276"/>
                    <a:gd name="T76" fmla="*/ 6 w 142"/>
                    <a:gd name="T77" fmla="*/ 246 h 276"/>
                    <a:gd name="T78" fmla="*/ 2 w 142"/>
                    <a:gd name="T79" fmla="*/ 254 h 276"/>
                    <a:gd name="T80" fmla="*/ 2 w 142"/>
                    <a:gd name="T81" fmla="*/ 262 h 276"/>
                    <a:gd name="T82" fmla="*/ 8 w 142"/>
                    <a:gd name="T83" fmla="*/ 270 h 276"/>
                    <a:gd name="T84" fmla="*/ 18 w 142"/>
                    <a:gd name="T85" fmla="*/ 274 h 276"/>
                    <a:gd name="T86" fmla="*/ 52 w 142"/>
                    <a:gd name="T87" fmla="*/ 274 h 276"/>
                    <a:gd name="T88" fmla="*/ 78 w 142"/>
                    <a:gd name="T89" fmla="*/ 276 h 276"/>
                    <a:gd name="T90" fmla="*/ 96 w 142"/>
                    <a:gd name="T91" fmla="*/ 276 h 276"/>
                    <a:gd name="T92" fmla="*/ 100 w 142"/>
                    <a:gd name="T93" fmla="*/ 274 h 276"/>
                    <a:gd name="T94" fmla="*/ 104 w 142"/>
                    <a:gd name="T95" fmla="*/ 272 h 276"/>
                    <a:gd name="T96" fmla="*/ 106 w 142"/>
                    <a:gd name="T97" fmla="*/ 268 h 276"/>
                    <a:gd name="T98" fmla="*/ 108 w 142"/>
                    <a:gd name="T99" fmla="*/ 264 h 276"/>
                    <a:gd name="T100" fmla="*/ 114 w 142"/>
                    <a:gd name="T101" fmla="*/ 264 h 276"/>
                    <a:gd name="T102" fmla="*/ 116 w 142"/>
                    <a:gd name="T103" fmla="*/ 260 h 276"/>
                    <a:gd name="T104" fmla="*/ 128 w 142"/>
                    <a:gd name="T105" fmla="*/ 256 h 276"/>
                    <a:gd name="T106" fmla="*/ 134 w 142"/>
                    <a:gd name="T107" fmla="*/ 256 h 276"/>
                    <a:gd name="T108" fmla="*/ 142 w 142"/>
                    <a:gd name="T109" fmla="*/ 242 h 276"/>
                    <a:gd name="T110" fmla="*/ 142 w 142"/>
                    <a:gd name="T111" fmla="*/ 238 h 276"/>
                    <a:gd name="T112" fmla="*/ 140 w 142"/>
                    <a:gd name="T113" fmla="*/ 23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2" h="276">
                      <a:moveTo>
                        <a:pt x="134" y="230"/>
                      </a:moveTo>
                      <a:lnTo>
                        <a:pt x="134" y="228"/>
                      </a:lnTo>
                      <a:lnTo>
                        <a:pt x="134" y="226"/>
                      </a:lnTo>
                      <a:lnTo>
                        <a:pt x="134" y="222"/>
                      </a:lnTo>
                      <a:lnTo>
                        <a:pt x="134" y="222"/>
                      </a:lnTo>
                      <a:lnTo>
                        <a:pt x="134" y="222"/>
                      </a:lnTo>
                      <a:lnTo>
                        <a:pt x="134" y="220"/>
                      </a:lnTo>
                      <a:lnTo>
                        <a:pt x="134" y="218"/>
                      </a:lnTo>
                      <a:lnTo>
                        <a:pt x="132" y="218"/>
                      </a:lnTo>
                      <a:lnTo>
                        <a:pt x="130" y="216"/>
                      </a:lnTo>
                      <a:lnTo>
                        <a:pt x="128" y="212"/>
                      </a:lnTo>
                      <a:lnTo>
                        <a:pt x="126" y="210"/>
                      </a:lnTo>
                      <a:lnTo>
                        <a:pt x="122" y="206"/>
                      </a:lnTo>
                      <a:lnTo>
                        <a:pt x="122" y="206"/>
                      </a:lnTo>
                      <a:lnTo>
                        <a:pt x="122" y="204"/>
                      </a:lnTo>
                      <a:lnTo>
                        <a:pt x="122" y="204"/>
                      </a:lnTo>
                      <a:lnTo>
                        <a:pt x="122" y="202"/>
                      </a:lnTo>
                      <a:lnTo>
                        <a:pt x="122" y="198"/>
                      </a:lnTo>
                      <a:lnTo>
                        <a:pt x="122" y="198"/>
                      </a:lnTo>
                      <a:lnTo>
                        <a:pt x="122" y="196"/>
                      </a:lnTo>
                      <a:lnTo>
                        <a:pt x="122" y="192"/>
                      </a:lnTo>
                      <a:lnTo>
                        <a:pt x="122" y="190"/>
                      </a:lnTo>
                      <a:lnTo>
                        <a:pt x="122" y="188"/>
                      </a:lnTo>
                      <a:lnTo>
                        <a:pt x="122" y="186"/>
                      </a:lnTo>
                      <a:lnTo>
                        <a:pt x="122" y="182"/>
                      </a:lnTo>
                      <a:lnTo>
                        <a:pt x="122" y="172"/>
                      </a:lnTo>
                      <a:lnTo>
                        <a:pt x="122" y="166"/>
                      </a:lnTo>
                      <a:lnTo>
                        <a:pt x="120" y="138"/>
                      </a:lnTo>
                      <a:lnTo>
                        <a:pt x="120" y="132"/>
                      </a:lnTo>
                      <a:lnTo>
                        <a:pt x="120" y="120"/>
                      </a:lnTo>
                      <a:lnTo>
                        <a:pt x="120" y="114"/>
                      </a:lnTo>
                      <a:lnTo>
                        <a:pt x="118" y="108"/>
                      </a:lnTo>
                      <a:lnTo>
                        <a:pt x="118" y="102"/>
                      </a:lnTo>
                      <a:lnTo>
                        <a:pt x="118" y="92"/>
                      </a:lnTo>
                      <a:lnTo>
                        <a:pt x="118" y="86"/>
                      </a:lnTo>
                      <a:lnTo>
                        <a:pt x="118" y="74"/>
                      </a:lnTo>
                      <a:lnTo>
                        <a:pt x="118" y="68"/>
                      </a:lnTo>
                      <a:lnTo>
                        <a:pt x="116" y="62"/>
                      </a:lnTo>
                      <a:lnTo>
                        <a:pt x="116" y="56"/>
                      </a:lnTo>
                      <a:lnTo>
                        <a:pt x="116" y="52"/>
                      </a:lnTo>
                      <a:lnTo>
                        <a:pt x="116" y="46"/>
                      </a:lnTo>
                      <a:lnTo>
                        <a:pt x="116" y="40"/>
                      </a:lnTo>
                      <a:lnTo>
                        <a:pt x="116" y="34"/>
                      </a:lnTo>
                      <a:lnTo>
                        <a:pt x="114" y="28"/>
                      </a:lnTo>
                      <a:lnTo>
                        <a:pt x="114" y="22"/>
                      </a:lnTo>
                      <a:lnTo>
                        <a:pt x="114" y="16"/>
                      </a:lnTo>
                      <a:lnTo>
                        <a:pt x="114" y="10"/>
                      </a:lnTo>
                      <a:lnTo>
                        <a:pt x="114" y="6"/>
                      </a:lnTo>
                      <a:lnTo>
                        <a:pt x="114" y="0"/>
                      </a:lnTo>
                      <a:lnTo>
                        <a:pt x="112" y="0"/>
                      </a:lnTo>
                      <a:lnTo>
                        <a:pt x="112" y="2"/>
                      </a:lnTo>
                      <a:lnTo>
                        <a:pt x="108" y="4"/>
                      </a:lnTo>
                      <a:lnTo>
                        <a:pt x="108" y="6"/>
                      </a:lnTo>
                      <a:lnTo>
                        <a:pt x="106" y="6"/>
                      </a:lnTo>
                      <a:lnTo>
                        <a:pt x="104" y="4"/>
                      </a:lnTo>
                      <a:lnTo>
                        <a:pt x="98" y="0"/>
                      </a:lnTo>
                      <a:lnTo>
                        <a:pt x="96" y="0"/>
                      </a:lnTo>
                      <a:lnTo>
                        <a:pt x="94" y="0"/>
                      </a:lnTo>
                      <a:lnTo>
                        <a:pt x="92" y="2"/>
                      </a:lnTo>
                      <a:lnTo>
                        <a:pt x="90" y="6"/>
                      </a:lnTo>
                      <a:lnTo>
                        <a:pt x="90" y="6"/>
                      </a:lnTo>
                      <a:lnTo>
                        <a:pt x="86" y="6"/>
                      </a:lnTo>
                      <a:lnTo>
                        <a:pt x="86" y="8"/>
                      </a:lnTo>
                      <a:lnTo>
                        <a:pt x="88" y="8"/>
                      </a:lnTo>
                      <a:lnTo>
                        <a:pt x="88" y="10"/>
                      </a:lnTo>
                      <a:lnTo>
                        <a:pt x="88" y="12"/>
                      </a:lnTo>
                      <a:lnTo>
                        <a:pt x="86" y="16"/>
                      </a:lnTo>
                      <a:lnTo>
                        <a:pt x="86" y="20"/>
                      </a:lnTo>
                      <a:lnTo>
                        <a:pt x="82" y="24"/>
                      </a:lnTo>
                      <a:lnTo>
                        <a:pt x="82" y="26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0" y="30"/>
                      </a:lnTo>
                      <a:lnTo>
                        <a:pt x="80" y="32"/>
                      </a:lnTo>
                      <a:lnTo>
                        <a:pt x="80" y="32"/>
                      </a:lnTo>
                      <a:lnTo>
                        <a:pt x="78" y="34"/>
                      </a:lnTo>
                      <a:lnTo>
                        <a:pt x="80" y="38"/>
                      </a:lnTo>
                      <a:lnTo>
                        <a:pt x="80" y="40"/>
                      </a:lnTo>
                      <a:lnTo>
                        <a:pt x="82" y="40"/>
                      </a:lnTo>
                      <a:lnTo>
                        <a:pt x="80" y="44"/>
                      </a:lnTo>
                      <a:lnTo>
                        <a:pt x="76" y="48"/>
                      </a:lnTo>
                      <a:lnTo>
                        <a:pt x="74" y="54"/>
                      </a:lnTo>
                      <a:lnTo>
                        <a:pt x="72" y="58"/>
                      </a:lnTo>
                      <a:lnTo>
                        <a:pt x="72" y="60"/>
                      </a:lnTo>
                      <a:lnTo>
                        <a:pt x="72" y="62"/>
                      </a:lnTo>
                      <a:lnTo>
                        <a:pt x="74" y="64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76" y="74"/>
                      </a:lnTo>
                      <a:lnTo>
                        <a:pt x="78" y="76"/>
                      </a:lnTo>
                      <a:lnTo>
                        <a:pt x="78" y="76"/>
                      </a:lnTo>
                      <a:lnTo>
                        <a:pt x="76" y="78"/>
                      </a:lnTo>
                      <a:lnTo>
                        <a:pt x="76" y="78"/>
                      </a:lnTo>
                      <a:lnTo>
                        <a:pt x="74" y="78"/>
                      </a:lnTo>
                      <a:lnTo>
                        <a:pt x="74" y="80"/>
                      </a:lnTo>
                      <a:lnTo>
                        <a:pt x="74" y="82"/>
                      </a:lnTo>
                      <a:lnTo>
                        <a:pt x="74" y="84"/>
                      </a:lnTo>
                      <a:lnTo>
                        <a:pt x="72" y="86"/>
                      </a:lnTo>
                      <a:lnTo>
                        <a:pt x="70" y="88"/>
                      </a:lnTo>
                      <a:lnTo>
                        <a:pt x="68" y="90"/>
                      </a:lnTo>
                      <a:lnTo>
                        <a:pt x="68" y="92"/>
                      </a:lnTo>
                      <a:lnTo>
                        <a:pt x="66" y="92"/>
                      </a:lnTo>
                      <a:lnTo>
                        <a:pt x="60" y="96"/>
                      </a:lnTo>
                      <a:lnTo>
                        <a:pt x="58" y="98"/>
                      </a:lnTo>
                      <a:lnTo>
                        <a:pt x="56" y="102"/>
                      </a:lnTo>
                      <a:lnTo>
                        <a:pt x="54" y="102"/>
                      </a:lnTo>
                      <a:lnTo>
                        <a:pt x="52" y="102"/>
                      </a:lnTo>
                      <a:lnTo>
                        <a:pt x="48" y="102"/>
                      </a:lnTo>
                      <a:lnTo>
                        <a:pt x="44" y="104"/>
                      </a:lnTo>
                      <a:lnTo>
                        <a:pt x="42" y="106"/>
                      </a:lnTo>
                      <a:lnTo>
                        <a:pt x="40" y="110"/>
                      </a:lnTo>
                      <a:lnTo>
                        <a:pt x="40" y="114"/>
                      </a:lnTo>
                      <a:lnTo>
                        <a:pt x="40" y="124"/>
                      </a:lnTo>
                      <a:lnTo>
                        <a:pt x="40" y="128"/>
                      </a:lnTo>
                      <a:lnTo>
                        <a:pt x="38" y="132"/>
                      </a:lnTo>
                      <a:lnTo>
                        <a:pt x="34" y="138"/>
                      </a:lnTo>
                      <a:lnTo>
                        <a:pt x="34" y="140"/>
                      </a:lnTo>
                      <a:lnTo>
                        <a:pt x="34" y="140"/>
                      </a:lnTo>
                      <a:lnTo>
                        <a:pt x="36" y="142"/>
                      </a:lnTo>
                      <a:lnTo>
                        <a:pt x="36" y="142"/>
                      </a:lnTo>
                      <a:lnTo>
                        <a:pt x="30" y="150"/>
                      </a:lnTo>
                      <a:lnTo>
                        <a:pt x="30" y="152"/>
                      </a:lnTo>
                      <a:lnTo>
                        <a:pt x="30" y="154"/>
                      </a:lnTo>
                      <a:lnTo>
                        <a:pt x="28" y="158"/>
                      </a:lnTo>
                      <a:lnTo>
                        <a:pt x="28" y="162"/>
                      </a:lnTo>
                      <a:lnTo>
                        <a:pt x="22" y="166"/>
                      </a:lnTo>
                      <a:lnTo>
                        <a:pt x="22" y="168"/>
                      </a:lnTo>
                      <a:lnTo>
                        <a:pt x="20" y="168"/>
                      </a:lnTo>
                      <a:lnTo>
                        <a:pt x="20" y="170"/>
                      </a:lnTo>
                      <a:lnTo>
                        <a:pt x="20" y="174"/>
                      </a:lnTo>
                      <a:lnTo>
                        <a:pt x="18" y="178"/>
                      </a:lnTo>
                      <a:lnTo>
                        <a:pt x="18" y="180"/>
                      </a:lnTo>
                      <a:lnTo>
                        <a:pt x="16" y="182"/>
                      </a:lnTo>
                      <a:lnTo>
                        <a:pt x="14" y="184"/>
                      </a:lnTo>
                      <a:lnTo>
                        <a:pt x="14" y="186"/>
                      </a:lnTo>
                      <a:lnTo>
                        <a:pt x="14" y="188"/>
                      </a:lnTo>
                      <a:lnTo>
                        <a:pt x="12" y="206"/>
                      </a:lnTo>
                      <a:lnTo>
                        <a:pt x="12" y="210"/>
                      </a:lnTo>
                      <a:lnTo>
                        <a:pt x="12" y="214"/>
                      </a:lnTo>
                      <a:lnTo>
                        <a:pt x="12" y="216"/>
                      </a:lnTo>
                      <a:lnTo>
                        <a:pt x="10" y="216"/>
                      </a:lnTo>
                      <a:lnTo>
                        <a:pt x="10" y="218"/>
                      </a:lnTo>
                      <a:lnTo>
                        <a:pt x="10" y="218"/>
                      </a:lnTo>
                      <a:lnTo>
                        <a:pt x="10" y="220"/>
                      </a:lnTo>
                      <a:lnTo>
                        <a:pt x="10" y="220"/>
                      </a:lnTo>
                      <a:lnTo>
                        <a:pt x="10" y="220"/>
                      </a:lnTo>
                      <a:lnTo>
                        <a:pt x="10" y="222"/>
                      </a:lnTo>
                      <a:lnTo>
                        <a:pt x="10" y="222"/>
                      </a:lnTo>
                      <a:lnTo>
                        <a:pt x="10" y="222"/>
                      </a:lnTo>
                      <a:lnTo>
                        <a:pt x="8" y="228"/>
                      </a:lnTo>
                      <a:lnTo>
                        <a:pt x="8" y="228"/>
                      </a:lnTo>
                      <a:lnTo>
                        <a:pt x="10" y="232"/>
                      </a:lnTo>
                      <a:lnTo>
                        <a:pt x="10" y="234"/>
                      </a:lnTo>
                      <a:lnTo>
                        <a:pt x="8" y="240"/>
                      </a:lnTo>
                      <a:lnTo>
                        <a:pt x="8" y="244"/>
                      </a:lnTo>
                      <a:lnTo>
                        <a:pt x="6" y="246"/>
                      </a:lnTo>
                      <a:lnTo>
                        <a:pt x="4" y="246"/>
                      </a:lnTo>
                      <a:lnTo>
                        <a:pt x="4" y="248"/>
                      </a:lnTo>
                      <a:lnTo>
                        <a:pt x="4" y="250"/>
                      </a:lnTo>
                      <a:lnTo>
                        <a:pt x="2" y="254"/>
                      </a:lnTo>
                      <a:lnTo>
                        <a:pt x="2" y="256"/>
                      </a:lnTo>
                      <a:lnTo>
                        <a:pt x="0" y="258"/>
                      </a:lnTo>
                      <a:lnTo>
                        <a:pt x="0" y="260"/>
                      </a:lnTo>
                      <a:lnTo>
                        <a:pt x="2" y="262"/>
                      </a:lnTo>
                      <a:lnTo>
                        <a:pt x="2" y="264"/>
                      </a:lnTo>
                      <a:lnTo>
                        <a:pt x="2" y="264"/>
                      </a:lnTo>
                      <a:lnTo>
                        <a:pt x="6" y="268"/>
                      </a:lnTo>
                      <a:lnTo>
                        <a:pt x="8" y="270"/>
                      </a:lnTo>
                      <a:lnTo>
                        <a:pt x="8" y="272"/>
                      </a:lnTo>
                      <a:lnTo>
                        <a:pt x="8" y="272"/>
                      </a:lnTo>
                      <a:lnTo>
                        <a:pt x="14" y="274"/>
                      </a:lnTo>
                      <a:lnTo>
                        <a:pt x="18" y="274"/>
                      </a:lnTo>
                      <a:lnTo>
                        <a:pt x="30" y="274"/>
                      </a:lnTo>
                      <a:lnTo>
                        <a:pt x="36" y="274"/>
                      </a:lnTo>
                      <a:lnTo>
                        <a:pt x="46" y="274"/>
                      </a:lnTo>
                      <a:lnTo>
                        <a:pt x="52" y="274"/>
                      </a:lnTo>
                      <a:lnTo>
                        <a:pt x="56" y="274"/>
                      </a:lnTo>
                      <a:lnTo>
                        <a:pt x="62" y="274"/>
                      </a:lnTo>
                      <a:lnTo>
                        <a:pt x="68" y="274"/>
                      </a:lnTo>
                      <a:lnTo>
                        <a:pt x="78" y="276"/>
                      </a:lnTo>
                      <a:lnTo>
                        <a:pt x="84" y="276"/>
                      </a:lnTo>
                      <a:lnTo>
                        <a:pt x="90" y="276"/>
                      </a:lnTo>
                      <a:lnTo>
                        <a:pt x="94" y="276"/>
                      </a:lnTo>
                      <a:lnTo>
                        <a:pt x="96" y="276"/>
                      </a:lnTo>
                      <a:lnTo>
                        <a:pt x="98" y="276"/>
                      </a:lnTo>
                      <a:lnTo>
                        <a:pt x="98" y="276"/>
                      </a:lnTo>
                      <a:lnTo>
                        <a:pt x="100" y="274"/>
                      </a:lnTo>
                      <a:lnTo>
                        <a:pt x="100" y="274"/>
                      </a:lnTo>
                      <a:lnTo>
                        <a:pt x="102" y="272"/>
                      </a:lnTo>
                      <a:lnTo>
                        <a:pt x="102" y="272"/>
                      </a:lnTo>
                      <a:lnTo>
                        <a:pt x="102" y="272"/>
                      </a:lnTo>
                      <a:lnTo>
                        <a:pt x="104" y="272"/>
                      </a:lnTo>
                      <a:lnTo>
                        <a:pt x="104" y="270"/>
                      </a:lnTo>
                      <a:lnTo>
                        <a:pt x="106" y="270"/>
                      </a:lnTo>
                      <a:lnTo>
                        <a:pt x="106" y="268"/>
                      </a:lnTo>
                      <a:lnTo>
                        <a:pt x="106" y="268"/>
                      </a:lnTo>
                      <a:lnTo>
                        <a:pt x="108" y="266"/>
                      </a:lnTo>
                      <a:lnTo>
                        <a:pt x="108" y="266"/>
                      </a:lnTo>
                      <a:lnTo>
                        <a:pt x="108" y="264"/>
                      </a:lnTo>
                      <a:lnTo>
                        <a:pt x="108" y="264"/>
                      </a:lnTo>
                      <a:lnTo>
                        <a:pt x="110" y="264"/>
                      </a:lnTo>
                      <a:lnTo>
                        <a:pt x="112" y="264"/>
                      </a:lnTo>
                      <a:lnTo>
                        <a:pt x="112" y="264"/>
                      </a:lnTo>
                      <a:lnTo>
                        <a:pt x="114" y="264"/>
                      </a:lnTo>
                      <a:lnTo>
                        <a:pt x="114" y="264"/>
                      </a:lnTo>
                      <a:lnTo>
                        <a:pt x="116" y="262"/>
                      </a:lnTo>
                      <a:lnTo>
                        <a:pt x="116" y="262"/>
                      </a:lnTo>
                      <a:lnTo>
                        <a:pt x="116" y="260"/>
                      </a:lnTo>
                      <a:lnTo>
                        <a:pt x="118" y="260"/>
                      </a:lnTo>
                      <a:lnTo>
                        <a:pt x="118" y="260"/>
                      </a:lnTo>
                      <a:lnTo>
                        <a:pt x="126" y="256"/>
                      </a:lnTo>
                      <a:lnTo>
                        <a:pt x="128" y="256"/>
                      </a:lnTo>
                      <a:lnTo>
                        <a:pt x="130" y="258"/>
                      </a:lnTo>
                      <a:lnTo>
                        <a:pt x="132" y="258"/>
                      </a:lnTo>
                      <a:lnTo>
                        <a:pt x="134" y="258"/>
                      </a:lnTo>
                      <a:lnTo>
                        <a:pt x="134" y="256"/>
                      </a:lnTo>
                      <a:lnTo>
                        <a:pt x="136" y="254"/>
                      </a:lnTo>
                      <a:lnTo>
                        <a:pt x="136" y="250"/>
                      </a:lnTo>
                      <a:lnTo>
                        <a:pt x="140" y="244"/>
                      </a:lnTo>
                      <a:lnTo>
                        <a:pt x="142" y="242"/>
                      </a:lnTo>
                      <a:lnTo>
                        <a:pt x="142" y="242"/>
                      </a:lnTo>
                      <a:lnTo>
                        <a:pt x="142" y="240"/>
                      </a:lnTo>
                      <a:lnTo>
                        <a:pt x="142" y="238"/>
                      </a:lnTo>
                      <a:lnTo>
                        <a:pt x="142" y="238"/>
                      </a:lnTo>
                      <a:lnTo>
                        <a:pt x="140" y="238"/>
                      </a:lnTo>
                      <a:lnTo>
                        <a:pt x="138" y="238"/>
                      </a:lnTo>
                      <a:lnTo>
                        <a:pt x="140" y="236"/>
                      </a:lnTo>
                      <a:lnTo>
                        <a:pt x="140" y="234"/>
                      </a:lnTo>
                      <a:lnTo>
                        <a:pt x="138" y="234"/>
                      </a:lnTo>
                      <a:lnTo>
                        <a:pt x="134" y="23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4" name="Freeform 516">
                  <a:extLst>
                    <a:ext uri="{FF2B5EF4-FFF2-40B4-BE49-F238E27FC236}">
                      <a16:creationId xmlns:a16="http://schemas.microsoft.com/office/drawing/2014/main" id="{0F02CB27-2802-4D58-B662-AEE25D34B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3525" y="1143000"/>
                  <a:ext cx="498475" cy="755650"/>
                </a:xfrm>
                <a:custGeom>
                  <a:avLst/>
                  <a:gdLst>
                    <a:gd name="T0" fmla="*/ 306 w 314"/>
                    <a:gd name="T1" fmla="*/ 282 h 476"/>
                    <a:gd name="T2" fmla="*/ 296 w 314"/>
                    <a:gd name="T3" fmla="*/ 280 h 476"/>
                    <a:gd name="T4" fmla="*/ 310 w 314"/>
                    <a:gd name="T5" fmla="*/ 274 h 476"/>
                    <a:gd name="T6" fmla="*/ 298 w 314"/>
                    <a:gd name="T7" fmla="*/ 254 h 476"/>
                    <a:gd name="T8" fmla="*/ 276 w 314"/>
                    <a:gd name="T9" fmla="*/ 242 h 476"/>
                    <a:gd name="T10" fmla="*/ 266 w 314"/>
                    <a:gd name="T11" fmla="*/ 204 h 476"/>
                    <a:gd name="T12" fmla="*/ 250 w 314"/>
                    <a:gd name="T13" fmla="*/ 186 h 476"/>
                    <a:gd name="T14" fmla="*/ 252 w 314"/>
                    <a:gd name="T15" fmla="*/ 124 h 476"/>
                    <a:gd name="T16" fmla="*/ 228 w 314"/>
                    <a:gd name="T17" fmla="*/ 20 h 476"/>
                    <a:gd name="T18" fmla="*/ 198 w 314"/>
                    <a:gd name="T19" fmla="*/ 18 h 476"/>
                    <a:gd name="T20" fmla="*/ 154 w 314"/>
                    <a:gd name="T21" fmla="*/ 8 h 476"/>
                    <a:gd name="T22" fmla="*/ 80 w 314"/>
                    <a:gd name="T23" fmla="*/ 90 h 476"/>
                    <a:gd name="T24" fmla="*/ 62 w 314"/>
                    <a:gd name="T25" fmla="*/ 142 h 476"/>
                    <a:gd name="T26" fmla="*/ 58 w 314"/>
                    <a:gd name="T27" fmla="*/ 164 h 476"/>
                    <a:gd name="T28" fmla="*/ 52 w 314"/>
                    <a:gd name="T29" fmla="*/ 190 h 476"/>
                    <a:gd name="T30" fmla="*/ 32 w 314"/>
                    <a:gd name="T31" fmla="*/ 226 h 476"/>
                    <a:gd name="T32" fmla="*/ 16 w 314"/>
                    <a:gd name="T33" fmla="*/ 242 h 476"/>
                    <a:gd name="T34" fmla="*/ 0 w 314"/>
                    <a:gd name="T35" fmla="*/ 256 h 476"/>
                    <a:gd name="T36" fmla="*/ 6 w 314"/>
                    <a:gd name="T37" fmla="*/ 360 h 476"/>
                    <a:gd name="T38" fmla="*/ 8 w 314"/>
                    <a:gd name="T39" fmla="*/ 446 h 476"/>
                    <a:gd name="T40" fmla="*/ 26 w 314"/>
                    <a:gd name="T41" fmla="*/ 472 h 476"/>
                    <a:gd name="T42" fmla="*/ 42 w 314"/>
                    <a:gd name="T43" fmla="*/ 448 h 476"/>
                    <a:gd name="T44" fmla="*/ 58 w 314"/>
                    <a:gd name="T45" fmla="*/ 434 h 476"/>
                    <a:gd name="T46" fmla="*/ 62 w 314"/>
                    <a:gd name="T47" fmla="*/ 426 h 476"/>
                    <a:gd name="T48" fmla="*/ 64 w 314"/>
                    <a:gd name="T49" fmla="*/ 410 h 476"/>
                    <a:gd name="T50" fmla="*/ 82 w 314"/>
                    <a:gd name="T51" fmla="*/ 396 h 476"/>
                    <a:gd name="T52" fmla="*/ 84 w 314"/>
                    <a:gd name="T53" fmla="*/ 406 h 476"/>
                    <a:gd name="T54" fmla="*/ 90 w 314"/>
                    <a:gd name="T55" fmla="*/ 392 h 476"/>
                    <a:gd name="T56" fmla="*/ 94 w 314"/>
                    <a:gd name="T57" fmla="*/ 404 h 476"/>
                    <a:gd name="T58" fmla="*/ 94 w 314"/>
                    <a:gd name="T59" fmla="*/ 382 h 476"/>
                    <a:gd name="T60" fmla="*/ 98 w 314"/>
                    <a:gd name="T61" fmla="*/ 382 h 476"/>
                    <a:gd name="T62" fmla="*/ 104 w 314"/>
                    <a:gd name="T63" fmla="*/ 402 h 476"/>
                    <a:gd name="T64" fmla="*/ 112 w 314"/>
                    <a:gd name="T65" fmla="*/ 374 h 476"/>
                    <a:gd name="T66" fmla="*/ 108 w 314"/>
                    <a:gd name="T67" fmla="*/ 390 h 476"/>
                    <a:gd name="T68" fmla="*/ 114 w 314"/>
                    <a:gd name="T69" fmla="*/ 386 h 476"/>
                    <a:gd name="T70" fmla="*/ 116 w 314"/>
                    <a:gd name="T71" fmla="*/ 388 h 476"/>
                    <a:gd name="T72" fmla="*/ 122 w 314"/>
                    <a:gd name="T73" fmla="*/ 394 h 476"/>
                    <a:gd name="T74" fmla="*/ 130 w 314"/>
                    <a:gd name="T75" fmla="*/ 376 h 476"/>
                    <a:gd name="T76" fmla="*/ 140 w 314"/>
                    <a:gd name="T77" fmla="*/ 382 h 476"/>
                    <a:gd name="T78" fmla="*/ 150 w 314"/>
                    <a:gd name="T79" fmla="*/ 374 h 476"/>
                    <a:gd name="T80" fmla="*/ 160 w 314"/>
                    <a:gd name="T81" fmla="*/ 346 h 476"/>
                    <a:gd name="T82" fmla="*/ 170 w 314"/>
                    <a:gd name="T83" fmla="*/ 328 h 476"/>
                    <a:gd name="T84" fmla="*/ 176 w 314"/>
                    <a:gd name="T85" fmla="*/ 328 h 476"/>
                    <a:gd name="T86" fmla="*/ 180 w 314"/>
                    <a:gd name="T87" fmla="*/ 334 h 476"/>
                    <a:gd name="T88" fmla="*/ 182 w 314"/>
                    <a:gd name="T89" fmla="*/ 346 h 476"/>
                    <a:gd name="T90" fmla="*/ 192 w 314"/>
                    <a:gd name="T91" fmla="*/ 344 h 476"/>
                    <a:gd name="T92" fmla="*/ 200 w 314"/>
                    <a:gd name="T93" fmla="*/ 334 h 476"/>
                    <a:gd name="T94" fmla="*/ 206 w 314"/>
                    <a:gd name="T95" fmla="*/ 332 h 476"/>
                    <a:gd name="T96" fmla="*/ 216 w 314"/>
                    <a:gd name="T97" fmla="*/ 322 h 476"/>
                    <a:gd name="T98" fmla="*/ 224 w 314"/>
                    <a:gd name="T99" fmla="*/ 326 h 476"/>
                    <a:gd name="T100" fmla="*/ 230 w 314"/>
                    <a:gd name="T101" fmla="*/ 340 h 476"/>
                    <a:gd name="T102" fmla="*/ 238 w 314"/>
                    <a:gd name="T103" fmla="*/ 334 h 476"/>
                    <a:gd name="T104" fmla="*/ 238 w 314"/>
                    <a:gd name="T105" fmla="*/ 332 h 476"/>
                    <a:gd name="T106" fmla="*/ 246 w 314"/>
                    <a:gd name="T107" fmla="*/ 326 h 476"/>
                    <a:gd name="T108" fmla="*/ 252 w 314"/>
                    <a:gd name="T109" fmla="*/ 316 h 476"/>
                    <a:gd name="T110" fmla="*/ 262 w 314"/>
                    <a:gd name="T111" fmla="*/ 316 h 476"/>
                    <a:gd name="T112" fmla="*/ 266 w 314"/>
                    <a:gd name="T113" fmla="*/ 312 h 476"/>
                    <a:gd name="T114" fmla="*/ 278 w 314"/>
                    <a:gd name="T115" fmla="*/ 306 h 476"/>
                    <a:gd name="T116" fmla="*/ 284 w 314"/>
                    <a:gd name="T117" fmla="*/ 304 h 476"/>
                    <a:gd name="T118" fmla="*/ 292 w 314"/>
                    <a:gd name="T119" fmla="*/ 308 h 476"/>
                    <a:gd name="T120" fmla="*/ 306 w 314"/>
                    <a:gd name="T121" fmla="*/ 296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14" h="476">
                      <a:moveTo>
                        <a:pt x="314" y="290"/>
                      </a:moveTo>
                      <a:lnTo>
                        <a:pt x="312" y="288"/>
                      </a:lnTo>
                      <a:lnTo>
                        <a:pt x="312" y="286"/>
                      </a:lnTo>
                      <a:lnTo>
                        <a:pt x="312" y="286"/>
                      </a:lnTo>
                      <a:lnTo>
                        <a:pt x="312" y="286"/>
                      </a:lnTo>
                      <a:lnTo>
                        <a:pt x="312" y="286"/>
                      </a:lnTo>
                      <a:lnTo>
                        <a:pt x="312" y="286"/>
                      </a:lnTo>
                      <a:lnTo>
                        <a:pt x="310" y="282"/>
                      </a:lnTo>
                      <a:lnTo>
                        <a:pt x="308" y="282"/>
                      </a:lnTo>
                      <a:lnTo>
                        <a:pt x="308" y="282"/>
                      </a:lnTo>
                      <a:lnTo>
                        <a:pt x="308" y="286"/>
                      </a:lnTo>
                      <a:lnTo>
                        <a:pt x="308" y="288"/>
                      </a:lnTo>
                      <a:lnTo>
                        <a:pt x="306" y="290"/>
                      </a:lnTo>
                      <a:lnTo>
                        <a:pt x="306" y="288"/>
                      </a:lnTo>
                      <a:lnTo>
                        <a:pt x="306" y="284"/>
                      </a:lnTo>
                      <a:lnTo>
                        <a:pt x="306" y="282"/>
                      </a:lnTo>
                      <a:lnTo>
                        <a:pt x="304" y="282"/>
                      </a:lnTo>
                      <a:lnTo>
                        <a:pt x="304" y="284"/>
                      </a:lnTo>
                      <a:lnTo>
                        <a:pt x="304" y="284"/>
                      </a:lnTo>
                      <a:lnTo>
                        <a:pt x="304" y="286"/>
                      </a:lnTo>
                      <a:lnTo>
                        <a:pt x="304" y="286"/>
                      </a:lnTo>
                      <a:lnTo>
                        <a:pt x="304" y="286"/>
                      </a:lnTo>
                      <a:lnTo>
                        <a:pt x="304" y="286"/>
                      </a:lnTo>
                      <a:lnTo>
                        <a:pt x="302" y="284"/>
                      </a:lnTo>
                      <a:lnTo>
                        <a:pt x="302" y="286"/>
                      </a:lnTo>
                      <a:lnTo>
                        <a:pt x="302" y="286"/>
                      </a:lnTo>
                      <a:lnTo>
                        <a:pt x="302" y="290"/>
                      </a:lnTo>
                      <a:lnTo>
                        <a:pt x="300" y="290"/>
                      </a:lnTo>
                      <a:lnTo>
                        <a:pt x="300" y="284"/>
                      </a:lnTo>
                      <a:lnTo>
                        <a:pt x="298" y="284"/>
                      </a:lnTo>
                      <a:lnTo>
                        <a:pt x="298" y="282"/>
                      </a:lnTo>
                      <a:lnTo>
                        <a:pt x="296" y="280"/>
                      </a:lnTo>
                      <a:lnTo>
                        <a:pt x="296" y="278"/>
                      </a:lnTo>
                      <a:lnTo>
                        <a:pt x="298" y="280"/>
                      </a:lnTo>
                      <a:lnTo>
                        <a:pt x="300" y="282"/>
                      </a:lnTo>
                      <a:lnTo>
                        <a:pt x="302" y="282"/>
                      </a:lnTo>
                      <a:lnTo>
                        <a:pt x="302" y="282"/>
                      </a:lnTo>
                      <a:lnTo>
                        <a:pt x="304" y="280"/>
                      </a:lnTo>
                      <a:lnTo>
                        <a:pt x="304" y="280"/>
                      </a:lnTo>
                      <a:lnTo>
                        <a:pt x="302" y="278"/>
                      </a:lnTo>
                      <a:lnTo>
                        <a:pt x="304" y="276"/>
                      </a:lnTo>
                      <a:lnTo>
                        <a:pt x="304" y="276"/>
                      </a:lnTo>
                      <a:lnTo>
                        <a:pt x="304" y="278"/>
                      </a:lnTo>
                      <a:lnTo>
                        <a:pt x="306" y="278"/>
                      </a:lnTo>
                      <a:lnTo>
                        <a:pt x="308" y="278"/>
                      </a:lnTo>
                      <a:lnTo>
                        <a:pt x="308" y="276"/>
                      </a:lnTo>
                      <a:lnTo>
                        <a:pt x="308" y="274"/>
                      </a:lnTo>
                      <a:lnTo>
                        <a:pt x="310" y="274"/>
                      </a:lnTo>
                      <a:lnTo>
                        <a:pt x="308" y="272"/>
                      </a:lnTo>
                      <a:lnTo>
                        <a:pt x="306" y="268"/>
                      </a:lnTo>
                      <a:lnTo>
                        <a:pt x="306" y="268"/>
                      </a:lnTo>
                      <a:lnTo>
                        <a:pt x="306" y="268"/>
                      </a:lnTo>
                      <a:lnTo>
                        <a:pt x="304" y="266"/>
                      </a:lnTo>
                      <a:lnTo>
                        <a:pt x="304" y="264"/>
                      </a:lnTo>
                      <a:lnTo>
                        <a:pt x="304" y="262"/>
                      </a:lnTo>
                      <a:lnTo>
                        <a:pt x="302" y="260"/>
                      </a:lnTo>
                      <a:lnTo>
                        <a:pt x="302" y="258"/>
                      </a:lnTo>
                      <a:lnTo>
                        <a:pt x="300" y="258"/>
                      </a:lnTo>
                      <a:lnTo>
                        <a:pt x="300" y="258"/>
                      </a:lnTo>
                      <a:lnTo>
                        <a:pt x="300" y="256"/>
                      </a:lnTo>
                      <a:lnTo>
                        <a:pt x="300" y="254"/>
                      </a:lnTo>
                      <a:lnTo>
                        <a:pt x="300" y="254"/>
                      </a:lnTo>
                      <a:lnTo>
                        <a:pt x="298" y="254"/>
                      </a:lnTo>
                      <a:lnTo>
                        <a:pt x="298" y="254"/>
                      </a:lnTo>
                      <a:lnTo>
                        <a:pt x="296" y="254"/>
                      </a:lnTo>
                      <a:lnTo>
                        <a:pt x="296" y="254"/>
                      </a:lnTo>
                      <a:lnTo>
                        <a:pt x="296" y="252"/>
                      </a:lnTo>
                      <a:lnTo>
                        <a:pt x="294" y="252"/>
                      </a:lnTo>
                      <a:lnTo>
                        <a:pt x="292" y="250"/>
                      </a:lnTo>
                      <a:lnTo>
                        <a:pt x="292" y="250"/>
                      </a:lnTo>
                      <a:lnTo>
                        <a:pt x="292" y="250"/>
                      </a:lnTo>
                      <a:lnTo>
                        <a:pt x="290" y="250"/>
                      </a:lnTo>
                      <a:lnTo>
                        <a:pt x="290" y="252"/>
                      </a:lnTo>
                      <a:lnTo>
                        <a:pt x="290" y="254"/>
                      </a:lnTo>
                      <a:lnTo>
                        <a:pt x="288" y="256"/>
                      </a:lnTo>
                      <a:lnTo>
                        <a:pt x="284" y="254"/>
                      </a:lnTo>
                      <a:lnTo>
                        <a:pt x="282" y="252"/>
                      </a:lnTo>
                      <a:lnTo>
                        <a:pt x="278" y="246"/>
                      </a:lnTo>
                      <a:lnTo>
                        <a:pt x="276" y="244"/>
                      </a:lnTo>
                      <a:lnTo>
                        <a:pt x="276" y="242"/>
                      </a:lnTo>
                      <a:lnTo>
                        <a:pt x="276" y="240"/>
                      </a:lnTo>
                      <a:lnTo>
                        <a:pt x="276" y="238"/>
                      </a:lnTo>
                      <a:lnTo>
                        <a:pt x="278" y="234"/>
                      </a:lnTo>
                      <a:lnTo>
                        <a:pt x="278" y="230"/>
                      </a:lnTo>
                      <a:lnTo>
                        <a:pt x="274" y="222"/>
                      </a:lnTo>
                      <a:lnTo>
                        <a:pt x="274" y="218"/>
                      </a:lnTo>
                      <a:lnTo>
                        <a:pt x="276" y="216"/>
                      </a:lnTo>
                      <a:lnTo>
                        <a:pt x="278" y="216"/>
                      </a:lnTo>
                      <a:lnTo>
                        <a:pt x="278" y="214"/>
                      </a:lnTo>
                      <a:lnTo>
                        <a:pt x="280" y="210"/>
                      </a:lnTo>
                      <a:lnTo>
                        <a:pt x="278" y="208"/>
                      </a:lnTo>
                      <a:lnTo>
                        <a:pt x="278" y="206"/>
                      </a:lnTo>
                      <a:lnTo>
                        <a:pt x="276" y="206"/>
                      </a:lnTo>
                      <a:lnTo>
                        <a:pt x="272" y="206"/>
                      </a:lnTo>
                      <a:lnTo>
                        <a:pt x="270" y="206"/>
                      </a:lnTo>
                      <a:lnTo>
                        <a:pt x="266" y="204"/>
                      </a:lnTo>
                      <a:lnTo>
                        <a:pt x="260" y="202"/>
                      </a:lnTo>
                      <a:lnTo>
                        <a:pt x="258" y="202"/>
                      </a:lnTo>
                      <a:lnTo>
                        <a:pt x="258" y="200"/>
                      </a:lnTo>
                      <a:lnTo>
                        <a:pt x="258" y="198"/>
                      </a:lnTo>
                      <a:lnTo>
                        <a:pt x="256" y="198"/>
                      </a:lnTo>
                      <a:lnTo>
                        <a:pt x="256" y="196"/>
                      </a:lnTo>
                      <a:lnTo>
                        <a:pt x="256" y="196"/>
                      </a:lnTo>
                      <a:lnTo>
                        <a:pt x="256" y="198"/>
                      </a:lnTo>
                      <a:lnTo>
                        <a:pt x="254" y="198"/>
                      </a:lnTo>
                      <a:lnTo>
                        <a:pt x="254" y="198"/>
                      </a:lnTo>
                      <a:lnTo>
                        <a:pt x="252" y="196"/>
                      </a:lnTo>
                      <a:lnTo>
                        <a:pt x="250" y="196"/>
                      </a:lnTo>
                      <a:lnTo>
                        <a:pt x="250" y="194"/>
                      </a:lnTo>
                      <a:lnTo>
                        <a:pt x="250" y="188"/>
                      </a:lnTo>
                      <a:lnTo>
                        <a:pt x="250" y="188"/>
                      </a:lnTo>
                      <a:lnTo>
                        <a:pt x="250" y="186"/>
                      </a:lnTo>
                      <a:lnTo>
                        <a:pt x="252" y="184"/>
                      </a:lnTo>
                      <a:lnTo>
                        <a:pt x="252" y="182"/>
                      </a:lnTo>
                      <a:lnTo>
                        <a:pt x="252" y="180"/>
                      </a:lnTo>
                      <a:lnTo>
                        <a:pt x="252" y="178"/>
                      </a:lnTo>
                      <a:lnTo>
                        <a:pt x="250" y="176"/>
                      </a:lnTo>
                      <a:lnTo>
                        <a:pt x="252" y="176"/>
                      </a:lnTo>
                      <a:lnTo>
                        <a:pt x="252" y="174"/>
                      </a:lnTo>
                      <a:lnTo>
                        <a:pt x="254" y="172"/>
                      </a:lnTo>
                      <a:lnTo>
                        <a:pt x="254" y="170"/>
                      </a:lnTo>
                      <a:lnTo>
                        <a:pt x="252" y="170"/>
                      </a:lnTo>
                      <a:lnTo>
                        <a:pt x="252" y="170"/>
                      </a:lnTo>
                      <a:lnTo>
                        <a:pt x="252" y="168"/>
                      </a:lnTo>
                      <a:lnTo>
                        <a:pt x="252" y="168"/>
                      </a:lnTo>
                      <a:lnTo>
                        <a:pt x="252" y="152"/>
                      </a:lnTo>
                      <a:lnTo>
                        <a:pt x="252" y="138"/>
                      </a:lnTo>
                      <a:lnTo>
                        <a:pt x="252" y="124"/>
                      </a:lnTo>
                      <a:lnTo>
                        <a:pt x="250" y="108"/>
                      </a:lnTo>
                      <a:lnTo>
                        <a:pt x="250" y="94"/>
                      </a:lnTo>
                      <a:lnTo>
                        <a:pt x="250" y="78"/>
                      </a:lnTo>
                      <a:lnTo>
                        <a:pt x="250" y="48"/>
                      </a:lnTo>
                      <a:lnTo>
                        <a:pt x="250" y="44"/>
                      </a:lnTo>
                      <a:lnTo>
                        <a:pt x="250" y="44"/>
                      </a:lnTo>
                      <a:lnTo>
                        <a:pt x="246" y="42"/>
                      </a:lnTo>
                      <a:lnTo>
                        <a:pt x="246" y="40"/>
                      </a:lnTo>
                      <a:lnTo>
                        <a:pt x="242" y="36"/>
                      </a:lnTo>
                      <a:lnTo>
                        <a:pt x="240" y="34"/>
                      </a:lnTo>
                      <a:lnTo>
                        <a:pt x="238" y="32"/>
                      </a:lnTo>
                      <a:lnTo>
                        <a:pt x="238" y="32"/>
                      </a:lnTo>
                      <a:lnTo>
                        <a:pt x="238" y="30"/>
                      </a:lnTo>
                      <a:lnTo>
                        <a:pt x="236" y="26"/>
                      </a:lnTo>
                      <a:lnTo>
                        <a:pt x="232" y="24"/>
                      </a:lnTo>
                      <a:lnTo>
                        <a:pt x="228" y="20"/>
                      </a:lnTo>
                      <a:lnTo>
                        <a:pt x="224" y="18"/>
                      </a:lnTo>
                      <a:lnTo>
                        <a:pt x="224" y="18"/>
                      </a:lnTo>
                      <a:lnTo>
                        <a:pt x="220" y="14"/>
                      </a:lnTo>
                      <a:lnTo>
                        <a:pt x="220" y="14"/>
                      </a:lnTo>
                      <a:lnTo>
                        <a:pt x="216" y="12"/>
                      </a:lnTo>
                      <a:lnTo>
                        <a:pt x="212" y="10"/>
                      </a:lnTo>
                      <a:lnTo>
                        <a:pt x="208" y="12"/>
                      </a:lnTo>
                      <a:lnTo>
                        <a:pt x="206" y="16"/>
                      </a:lnTo>
                      <a:lnTo>
                        <a:pt x="206" y="16"/>
                      </a:lnTo>
                      <a:lnTo>
                        <a:pt x="206" y="18"/>
                      </a:lnTo>
                      <a:lnTo>
                        <a:pt x="206" y="18"/>
                      </a:lnTo>
                      <a:lnTo>
                        <a:pt x="204" y="18"/>
                      </a:lnTo>
                      <a:lnTo>
                        <a:pt x="202" y="20"/>
                      </a:lnTo>
                      <a:lnTo>
                        <a:pt x="202" y="20"/>
                      </a:lnTo>
                      <a:lnTo>
                        <a:pt x="200" y="18"/>
                      </a:lnTo>
                      <a:lnTo>
                        <a:pt x="198" y="18"/>
                      </a:lnTo>
                      <a:lnTo>
                        <a:pt x="196" y="18"/>
                      </a:lnTo>
                      <a:lnTo>
                        <a:pt x="194" y="18"/>
                      </a:lnTo>
                      <a:lnTo>
                        <a:pt x="190" y="20"/>
                      </a:lnTo>
                      <a:lnTo>
                        <a:pt x="188" y="22"/>
                      </a:lnTo>
                      <a:lnTo>
                        <a:pt x="188" y="24"/>
                      </a:lnTo>
                      <a:lnTo>
                        <a:pt x="186" y="24"/>
                      </a:lnTo>
                      <a:lnTo>
                        <a:pt x="184" y="24"/>
                      </a:lnTo>
                      <a:lnTo>
                        <a:pt x="180" y="24"/>
                      </a:lnTo>
                      <a:lnTo>
                        <a:pt x="176" y="26"/>
                      </a:lnTo>
                      <a:lnTo>
                        <a:pt x="168" y="30"/>
                      </a:lnTo>
                      <a:lnTo>
                        <a:pt x="166" y="30"/>
                      </a:lnTo>
                      <a:lnTo>
                        <a:pt x="156" y="24"/>
                      </a:lnTo>
                      <a:lnTo>
                        <a:pt x="154" y="22"/>
                      </a:lnTo>
                      <a:lnTo>
                        <a:pt x="154" y="18"/>
                      </a:lnTo>
                      <a:lnTo>
                        <a:pt x="154" y="16"/>
                      </a:lnTo>
                      <a:lnTo>
                        <a:pt x="154" y="8"/>
                      </a:lnTo>
                      <a:lnTo>
                        <a:pt x="154" y="6"/>
                      </a:lnTo>
                      <a:lnTo>
                        <a:pt x="154" y="4"/>
                      </a:lnTo>
                      <a:lnTo>
                        <a:pt x="142" y="0"/>
                      </a:lnTo>
                      <a:lnTo>
                        <a:pt x="140" y="0"/>
                      </a:lnTo>
                      <a:lnTo>
                        <a:pt x="140" y="2"/>
                      </a:lnTo>
                      <a:lnTo>
                        <a:pt x="138" y="2"/>
                      </a:lnTo>
                      <a:lnTo>
                        <a:pt x="132" y="12"/>
                      </a:lnTo>
                      <a:lnTo>
                        <a:pt x="124" y="22"/>
                      </a:lnTo>
                      <a:lnTo>
                        <a:pt x="118" y="32"/>
                      </a:lnTo>
                      <a:lnTo>
                        <a:pt x="110" y="44"/>
                      </a:lnTo>
                      <a:lnTo>
                        <a:pt x="104" y="52"/>
                      </a:lnTo>
                      <a:lnTo>
                        <a:pt x="96" y="64"/>
                      </a:lnTo>
                      <a:lnTo>
                        <a:pt x="90" y="74"/>
                      </a:lnTo>
                      <a:lnTo>
                        <a:pt x="84" y="84"/>
                      </a:lnTo>
                      <a:lnTo>
                        <a:pt x="82" y="86"/>
                      </a:lnTo>
                      <a:lnTo>
                        <a:pt x="80" y="90"/>
                      </a:lnTo>
                      <a:lnTo>
                        <a:pt x="80" y="96"/>
                      </a:lnTo>
                      <a:lnTo>
                        <a:pt x="78" y="106"/>
                      </a:lnTo>
                      <a:lnTo>
                        <a:pt x="78" y="114"/>
                      </a:lnTo>
                      <a:lnTo>
                        <a:pt x="76" y="116"/>
                      </a:lnTo>
                      <a:lnTo>
                        <a:pt x="70" y="122"/>
                      </a:lnTo>
                      <a:lnTo>
                        <a:pt x="70" y="122"/>
                      </a:lnTo>
                      <a:lnTo>
                        <a:pt x="68" y="124"/>
                      </a:lnTo>
                      <a:lnTo>
                        <a:pt x="68" y="126"/>
                      </a:lnTo>
                      <a:lnTo>
                        <a:pt x="66" y="128"/>
                      </a:lnTo>
                      <a:lnTo>
                        <a:pt x="66" y="130"/>
                      </a:lnTo>
                      <a:lnTo>
                        <a:pt x="66" y="130"/>
                      </a:lnTo>
                      <a:lnTo>
                        <a:pt x="64" y="132"/>
                      </a:lnTo>
                      <a:lnTo>
                        <a:pt x="62" y="136"/>
                      </a:lnTo>
                      <a:lnTo>
                        <a:pt x="60" y="140"/>
                      </a:lnTo>
                      <a:lnTo>
                        <a:pt x="60" y="142"/>
                      </a:lnTo>
                      <a:lnTo>
                        <a:pt x="62" y="142"/>
                      </a:lnTo>
                      <a:lnTo>
                        <a:pt x="64" y="146"/>
                      </a:lnTo>
                      <a:lnTo>
                        <a:pt x="64" y="148"/>
                      </a:lnTo>
                      <a:lnTo>
                        <a:pt x="64" y="150"/>
                      </a:lnTo>
                      <a:lnTo>
                        <a:pt x="62" y="152"/>
                      </a:lnTo>
                      <a:lnTo>
                        <a:pt x="60" y="154"/>
                      </a:lnTo>
                      <a:lnTo>
                        <a:pt x="58" y="154"/>
                      </a:lnTo>
                      <a:lnTo>
                        <a:pt x="58" y="156"/>
                      </a:lnTo>
                      <a:lnTo>
                        <a:pt x="58" y="156"/>
                      </a:lnTo>
                      <a:lnTo>
                        <a:pt x="60" y="156"/>
                      </a:lnTo>
                      <a:lnTo>
                        <a:pt x="60" y="156"/>
                      </a:lnTo>
                      <a:lnTo>
                        <a:pt x="60" y="158"/>
                      </a:lnTo>
                      <a:lnTo>
                        <a:pt x="60" y="158"/>
                      </a:lnTo>
                      <a:lnTo>
                        <a:pt x="60" y="158"/>
                      </a:lnTo>
                      <a:lnTo>
                        <a:pt x="60" y="158"/>
                      </a:lnTo>
                      <a:lnTo>
                        <a:pt x="58" y="160"/>
                      </a:lnTo>
                      <a:lnTo>
                        <a:pt x="58" y="164"/>
                      </a:lnTo>
                      <a:lnTo>
                        <a:pt x="58" y="166"/>
                      </a:lnTo>
                      <a:lnTo>
                        <a:pt x="58" y="166"/>
                      </a:lnTo>
                      <a:lnTo>
                        <a:pt x="60" y="168"/>
                      </a:lnTo>
                      <a:lnTo>
                        <a:pt x="62" y="168"/>
                      </a:lnTo>
                      <a:lnTo>
                        <a:pt x="62" y="168"/>
                      </a:lnTo>
                      <a:lnTo>
                        <a:pt x="62" y="172"/>
                      </a:lnTo>
                      <a:lnTo>
                        <a:pt x="60" y="176"/>
                      </a:lnTo>
                      <a:lnTo>
                        <a:pt x="58" y="178"/>
                      </a:lnTo>
                      <a:lnTo>
                        <a:pt x="52" y="182"/>
                      </a:lnTo>
                      <a:lnTo>
                        <a:pt x="50" y="184"/>
                      </a:lnTo>
                      <a:lnTo>
                        <a:pt x="50" y="184"/>
                      </a:lnTo>
                      <a:lnTo>
                        <a:pt x="50" y="186"/>
                      </a:lnTo>
                      <a:lnTo>
                        <a:pt x="50" y="186"/>
                      </a:lnTo>
                      <a:lnTo>
                        <a:pt x="52" y="188"/>
                      </a:lnTo>
                      <a:lnTo>
                        <a:pt x="52" y="188"/>
                      </a:lnTo>
                      <a:lnTo>
                        <a:pt x="52" y="190"/>
                      </a:lnTo>
                      <a:lnTo>
                        <a:pt x="52" y="192"/>
                      </a:lnTo>
                      <a:lnTo>
                        <a:pt x="50" y="194"/>
                      </a:lnTo>
                      <a:lnTo>
                        <a:pt x="48" y="196"/>
                      </a:lnTo>
                      <a:lnTo>
                        <a:pt x="48" y="196"/>
                      </a:lnTo>
                      <a:lnTo>
                        <a:pt x="46" y="196"/>
                      </a:lnTo>
                      <a:lnTo>
                        <a:pt x="46" y="196"/>
                      </a:lnTo>
                      <a:lnTo>
                        <a:pt x="42" y="198"/>
                      </a:lnTo>
                      <a:lnTo>
                        <a:pt x="38" y="200"/>
                      </a:lnTo>
                      <a:lnTo>
                        <a:pt x="38" y="202"/>
                      </a:lnTo>
                      <a:lnTo>
                        <a:pt x="30" y="210"/>
                      </a:lnTo>
                      <a:lnTo>
                        <a:pt x="26" y="218"/>
                      </a:lnTo>
                      <a:lnTo>
                        <a:pt x="26" y="218"/>
                      </a:lnTo>
                      <a:lnTo>
                        <a:pt x="26" y="222"/>
                      </a:lnTo>
                      <a:lnTo>
                        <a:pt x="28" y="222"/>
                      </a:lnTo>
                      <a:lnTo>
                        <a:pt x="32" y="224"/>
                      </a:lnTo>
                      <a:lnTo>
                        <a:pt x="32" y="226"/>
                      </a:lnTo>
                      <a:lnTo>
                        <a:pt x="34" y="228"/>
                      </a:lnTo>
                      <a:lnTo>
                        <a:pt x="32" y="230"/>
                      </a:lnTo>
                      <a:lnTo>
                        <a:pt x="30" y="230"/>
                      </a:lnTo>
                      <a:lnTo>
                        <a:pt x="30" y="230"/>
                      </a:lnTo>
                      <a:lnTo>
                        <a:pt x="28" y="228"/>
                      </a:lnTo>
                      <a:lnTo>
                        <a:pt x="24" y="226"/>
                      </a:lnTo>
                      <a:lnTo>
                        <a:pt x="24" y="226"/>
                      </a:lnTo>
                      <a:lnTo>
                        <a:pt x="22" y="226"/>
                      </a:lnTo>
                      <a:lnTo>
                        <a:pt x="20" y="226"/>
                      </a:lnTo>
                      <a:lnTo>
                        <a:pt x="20" y="228"/>
                      </a:lnTo>
                      <a:lnTo>
                        <a:pt x="18" y="230"/>
                      </a:lnTo>
                      <a:lnTo>
                        <a:pt x="18" y="232"/>
                      </a:lnTo>
                      <a:lnTo>
                        <a:pt x="18" y="236"/>
                      </a:lnTo>
                      <a:lnTo>
                        <a:pt x="18" y="238"/>
                      </a:lnTo>
                      <a:lnTo>
                        <a:pt x="18" y="240"/>
                      </a:lnTo>
                      <a:lnTo>
                        <a:pt x="16" y="242"/>
                      </a:lnTo>
                      <a:lnTo>
                        <a:pt x="16" y="244"/>
                      </a:lnTo>
                      <a:lnTo>
                        <a:pt x="16" y="246"/>
                      </a:lnTo>
                      <a:lnTo>
                        <a:pt x="14" y="246"/>
                      </a:lnTo>
                      <a:lnTo>
                        <a:pt x="12" y="246"/>
                      </a:lnTo>
                      <a:lnTo>
                        <a:pt x="10" y="236"/>
                      </a:lnTo>
                      <a:lnTo>
                        <a:pt x="8" y="234"/>
                      </a:lnTo>
                      <a:lnTo>
                        <a:pt x="6" y="234"/>
                      </a:lnTo>
                      <a:lnTo>
                        <a:pt x="4" y="234"/>
                      </a:lnTo>
                      <a:lnTo>
                        <a:pt x="4" y="238"/>
                      </a:lnTo>
                      <a:lnTo>
                        <a:pt x="2" y="238"/>
                      </a:lnTo>
                      <a:lnTo>
                        <a:pt x="0" y="238"/>
                      </a:lnTo>
                      <a:lnTo>
                        <a:pt x="0" y="240"/>
                      </a:lnTo>
                      <a:lnTo>
                        <a:pt x="0" y="240"/>
                      </a:lnTo>
                      <a:lnTo>
                        <a:pt x="0" y="246"/>
                      </a:lnTo>
                      <a:lnTo>
                        <a:pt x="0" y="250"/>
                      </a:lnTo>
                      <a:lnTo>
                        <a:pt x="0" y="256"/>
                      </a:lnTo>
                      <a:lnTo>
                        <a:pt x="0" y="262"/>
                      </a:lnTo>
                      <a:lnTo>
                        <a:pt x="0" y="268"/>
                      </a:lnTo>
                      <a:lnTo>
                        <a:pt x="2" y="274"/>
                      </a:lnTo>
                      <a:lnTo>
                        <a:pt x="2" y="280"/>
                      </a:lnTo>
                      <a:lnTo>
                        <a:pt x="2" y="286"/>
                      </a:lnTo>
                      <a:lnTo>
                        <a:pt x="2" y="292"/>
                      </a:lnTo>
                      <a:lnTo>
                        <a:pt x="2" y="296"/>
                      </a:lnTo>
                      <a:lnTo>
                        <a:pt x="2" y="302"/>
                      </a:lnTo>
                      <a:lnTo>
                        <a:pt x="4" y="308"/>
                      </a:lnTo>
                      <a:lnTo>
                        <a:pt x="4" y="314"/>
                      </a:lnTo>
                      <a:lnTo>
                        <a:pt x="4" y="326"/>
                      </a:lnTo>
                      <a:lnTo>
                        <a:pt x="4" y="332"/>
                      </a:lnTo>
                      <a:lnTo>
                        <a:pt x="4" y="342"/>
                      </a:lnTo>
                      <a:lnTo>
                        <a:pt x="4" y="348"/>
                      </a:lnTo>
                      <a:lnTo>
                        <a:pt x="6" y="354"/>
                      </a:lnTo>
                      <a:lnTo>
                        <a:pt x="6" y="360"/>
                      </a:lnTo>
                      <a:lnTo>
                        <a:pt x="6" y="372"/>
                      </a:lnTo>
                      <a:lnTo>
                        <a:pt x="6" y="378"/>
                      </a:lnTo>
                      <a:lnTo>
                        <a:pt x="8" y="406"/>
                      </a:lnTo>
                      <a:lnTo>
                        <a:pt x="8" y="412"/>
                      </a:lnTo>
                      <a:lnTo>
                        <a:pt x="8" y="422"/>
                      </a:lnTo>
                      <a:lnTo>
                        <a:pt x="8" y="426"/>
                      </a:lnTo>
                      <a:lnTo>
                        <a:pt x="8" y="428"/>
                      </a:lnTo>
                      <a:lnTo>
                        <a:pt x="8" y="430"/>
                      </a:lnTo>
                      <a:lnTo>
                        <a:pt x="8" y="432"/>
                      </a:lnTo>
                      <a:lnTo>
                        <a:pt x="8" y="436"/>
                      </a:lnTo>
                      <a:lnTo>
                        <a:pt x="8" y="438"/>
                      </a:lnTo>
                      <a:lnTo>
                        <a:pt x="8" y="438"/>
                      </a:lnTo>
                      <a:lnTo>
                        <a:pt x="8" y="442"/>
                      </a:lnTo>
                      <a:lnTo>
                        <a:pt x="8" y="444"/>
                      </a:lnTo>
                      <a:lnTo>
                        <a:pt x="8" y="444"/>
                      </a:lnTo>
                      <a:lnTo>
                        <a:pt x="8" y="446"/>
                      </a:lnTo>
                      <a:lnTo>
                        <a:pt x="8" y="446"/>
                      </a:lnTo>
                      <a:lnTo>
                        <a:pt x="12" y="450"/>
                      </a:lnTo>
                      <a:lnTo>
                        <a:pt x="14" y="452"/>
                      </a:lnTo>
                      <a:lnTo>
                        <a:pt x="16" y="456"/>
                      </a:lnTo>
                      <a:lnTo>
                        <a:pt x="18" y="458"/>
                      </a:lnTo>
                      <a:lnTo>
                        <a:pt x="20" y="458"/>
                      </a:lnTo>
                      <a:lnTo>
                        <a:pt x="20" y="460"/>
                      </a:lnTo>
                      <a:lnTo>
                        <a:pt x="20" y="462"/>
                      </a:lnTo>
                      <a:lnTo>
                        <a:pt x="20" y="462"/>
                      </a:lnTo>
                      <a:lnTo>
                        <a:pt x="20" y="462"/>
                      </a:lnTo>
                      <a:lnTo>
                        <a:pt x="20" y="466"/>
                      </a:lnTo>
                      <a:lnTo>
                        <a:pt x="20" y="468"/>
                      </a:lnTo>
                      <a:lnTo>
                        <a:pt x="20" y="470"/>
                      </a:lnTo>
                      <a:lnTo>
                        <a:pt x="24" y="474"/>
                      </a:lnTo>
                      <a:lnTo>
                        <a:pt x="26" y="474"/>
                      </a:lnTo>
                      <a:lnTo>
                        <a:pt x="26" y="472"/>
                      </a:lnTo>
                      <a:lnTo>
                        <a:pt x="26" y="472"/>
                      </a:lnTo>
                      <a:lnTo>
                        <a:pt x="28" y="472"/>
                      </a:lnTo>
                      <a:lnTo>
                        <a:pt x="30" y="476"/>
                      </a:lnTo>
                      <a:lnTo>
                        <a:pt x="30" y="476"/>
                      </a:lnTo>
                      <a:lnTo>
                        <a:pt x="32" y="474"/>
                      </a:lnTo>
                      <a:lnTo>
                        <a:pt x="34" y="470"/>
                      </a:lnTo>
                      <a:lnTo>
                        <a:pt x="36" y="466"/>
                      </a:lnTo>
                      <a:lnTo>
                        <a:pt x="38" y="464"/>
                      </a:lnTo>
                      <a:lnTo>
                        <a:pt x="36" y="464"/>
                      </a:lnTo>
                      <a:lnTo>
                        <a:pt x="38" y="462"/>
                      </a:lnTo>
                      <a:lnTo>
                        <a:pt x="38" y="460"/>
                      </a:lnTo>
                      <a:lnTo>
                        <a:pt x="38" y="458"/>
                      </a:lnTo>
                      <a:lnTo>
                        <a:pt x="38" y="456"/>
                      </a:lnTo>
                      <a:lnTo>
                        <a:pt x="38" y="454"/>
                      </a:lnTo>
                      <a:lnTo>
                        <a:pt x="40" y="452"/>
                      </a:lnTo>
                      <a:lnTo>
                        <a:pt x="42" y="448"/>
                      </a:lnTo>
                      <a:lnTo>
                        <a:pt x="44" y="448"/>
                      </a:lnTo>
                      <a:lnTo>
                        <a:pt x="44" y="448"/>
                      </a:lnTo>
                      <a:lnTo>
                        <a:pt x="46" y="446"/>
                      </a:lnTo>
                      <a:lnTo>
                        <a:pt x="48" y="446"/>
                      </a:lnTo>
                      <a:lnTo>
                        <a:pt x="50" y="444"/>
                      </a:lnTo>
                      <a:lnTo>
                        <a:pt x="52" y="442"/>
                      </a:lnTo>
                      <a:lnTo>
                        <a:pt x="52" y="442"/>
                      </a:lnTo>
                      <a:lnTo>
                        <a:pt x="54" y="442"/>
                      </a:lnTo>
                      <a:lnTo>
                        <a:pt x="54" y="442"/>
                      </a:lnTo>
                      <a:lnTo>
                        <a:pt x="54" y="440"/>
                      </a:lnTo>
                      <a:lnTo>
                        <a:pt x="54" y="440"/>
                      </a:lnTo>
                      <a:lnTo>
                        <a:pt x="54" y="438"/>
                      </a:lnTo>
                      <a:lnTo>
                        <a:pt x="56" y="436"/>
                      </a:lnTo>
                      <a:lnTo>
                        <a:pt x="58" y="436"/>
                      </a:lnTo>
                      <a:lnTo>
                        <a:pt x="58" y="436"/>
                      </a:lnTo>
                      <a:lnTo>
                        <a:pt x="58" y="434"/>
                      </a:lnTo>
                      <a:lnTo>
                        <a:pt x="58" y="434"/>
                      </a:lnTo>
                      <a:lnTo>
                        <a:pt x="56" y="436"/>
                      </a:lnTo>
                      <a:lnTo>
                        <a:pt x="56" y="436"/>
                      </a:lnTo>
                      <a:lnTo>
                        <a:pt x="54" y="434"/>
                      </a:lnTo>
                      <a:lnTo>
                        <a:pt x="54" y="432"/>
                      </a:lnTo>
                      <a:lnTo>
                        <a:pt x="54" y="430"/>
                      </a:lnTo>
                      <a:lnTo>
                        <a:pt x="56" y="428"/>
                      </a:lnTo>
                      <a:lnTo>
                        <a:pt x="56" y="426"/>
                      </a:lnTo>
                      <a:lnTo>
                        <a:pt x="58" y="426"/>
                      </a:lnTo>
                      <a:lnTo>
                        <a:pt x="58" y="426"/>
                      </a:lnTo>
                      <a:lnTo>
                        <a:pt x="60" y="428"/>
                      </a:lnTo>
                      <a:lnTo>
                        <a:pt x="60" y="426"/>
                      </a:lnTo>
                      <a:lnTo>
                        <a:pt x="62" y="424"/>
                      </a:lnTo>
                      <a:lnTo>
                        <a:pt x="64" y="424"/>
                      </a:lnTo>
                      <a:lnTo>
                        <a:pt x="64" y="424"/>
                      </a:lnTo>
                      <a:lnTo>
                        <a:pt x="62" y="426"/>
                      </a:lnTo>
                      <a:lnTo>
                        <a:pt x="64" y="426"/>
                      </a:lnTo>
                      <a:lnTo>
                        <a:pt x="66" y="424"/>
                      </a:lnTo>
                      <a:lnTo>
                        <a:pt x="68" y="424"/>
                      </a:lnTo>
                      <a:lnTo>
                        <a:pt x="68" y="424"/>
                      </a:lnTo>
                      <a:lnTo>
                        <a:pt x="68" y="420"/>
                      </a:lnTo>
                      <a:lnTo>
                        <a:pt x="68" y="418"/>
                      </a:lnTo>
                      <a:lnTo>
                        <a:pt x="66" y="416"/>
                      </a:lnTo>
                      <a:lnTo>
                        <a:pt x="66" y="416"/>
                      </a:lnTo>
                      <a:lnTo>
                        <a:pt x="62" y="416"/>
                      </a:lnTo>
                      <a:lnTo>
                        <a:pt x="60" y="416"/>
                      </a:lnTo>
                      <a:lnTo>
                        <a:pt x="60" y="414"/>
                      </a:lnTo>
                      <a:lnTo>
                        <a:pt x="64" y="414"/>
                      </a:lnTo>
                      <a:lnTo>
                        <a:pt x="64" y="414"/>
                      </a:lnTo>
                      <a:lnTo>
                        <a:pt x="66" y="414"/>
                      </a:lnTo>
                      <a:lnTo>
                        <a:pt x="64" y="412"/>
                      </a:lnTo>
                      <a:lnTo>
                        <a:pt x="64" y="410"/>
                      </a:lnTo>
                      <a:lnTo>
                        <a:pt x="64" y="410"/>
                      </a:lnTo>
                      <a:lnTo>
                        <a:pt x="66" y="408"/>
                      </a:lnTo>
                      <a:lnTo>
                        <a:pt x="68" y="404"/>
                      </a:lnTo>
                      <a:lnTo>
                        <a:pt x="70" y="402"/>
                      </a:lnTo>
                      <a:lnTo>
                        <a:pt x="74" y="398"/>
                      </a:lnTo>
                      <a:lnTo>
                        <a:pt x="76" y="398"/>
                      </a:lnTo>
                      <a:lnTo>
                        <a:pt x="78" y="398"/>
                      </a:lnTo>
                      <a:lnTo>
                        <a:pt x="80" y="396"/>
                      </a:lnTo>
                      <a:lnTo>
                        <a:pt x="80" y="396"/>
                      </a:lnTo>
                      <a:lnTo>
                        <a:pt x="80" y="394"/>
                      </a:lnTo>
                      <a:lnTo>
                        <a:pt x="82" y="392"/>
                      </a:lnTo>
                      <a:lnTo>
                        <a:pt x="82" y="392"/>
                      </a:lnTo>
                      <a:lnTo>
                        <a:pt x="84" y="392"/>
                      </a:lnTo>
                      <a:lnTo>
                        <a:pt x="84" y="394"/>
                      </a:lnTo>
                      <a:lnTo>
                        <a:pt x="82" y="394"/>
                      </a:lnTo>
                      <a:lnTo>
                        <a:pt x="82" y="396"/>
                      </a:lnTo>
                      <a:lnTo>
                        <a:pt x="82" y="396"/>
                      </a:lnTo>
                      <a:lnTo>
                        <a:pt x="84" y="394"/>
                      </a:lnTo>
                      <a:lnTo>
                        <a:pt x="86" y="394"/>
                      </a:lnTo>
                      <a:lnTo>
                        <a:pt x="86" y="396"/>
                      </a:lnTo>
                      <a:lnTo>
                        <a:pt x="82" y="402"/>
                      </a:lnTo>
                      <a:lnTo>
                        <a:pt x="80" y="404"/>
                      </a:lnTo>
                      <a:lnTo>
                        <a:pt x="82" y="404"/>
                      </a:lnTo>
                      <a:lnTo>
                        <a:pt x="84" y="404"/>
                      </a:lnTo>
                      <a:lnTo>
                        <a:pt x="84" y="402"/>
                      </a:lnTo>
                      <a:lnTo>
                        <a:pt x="84" y="400"/>
                      </a:lnTo>
                      <a:lnTo>
                        <a:pt x="84" y="398"/>
                      </a:lnTo>
                      <a:lnTo>
                        <a:pt x="86" y="396"/>
                      </a:lnTo>
                      <a:lnTo>
                        <a:pt x="88" y="394"/>
                      </a:lnTo>
                      <a:lnTo>
                        <a:pt x="88" y="394"/>
                      </a:lnTo>
                      <a:lnTo>
                        <a:pt x="88" y="396"/>
                      </a:lnTo>
                      <a:lnTo>
                        <a:pt x="84" y="406"/>
                      </a:lnTo>
                      <a:lnTo>
                        <a:pt x="84" y="406"/>
                      </a:lnTo>
                      <a:lnTo>
                        <a:pt x="84" y="406"/>
                      </a:lnTo>
                      <a:lnTo>
                        <a:pt x="84" y="406"/>
                      </a:lnTo>
                      <a:lnTo>
                        <a:pt x="84" y="404"/>
                      </a:lnTo>
                      <a:lnTo>
                        <a:pt x="86" y="404"/>
                      </a:lnTo>
                      <a:lnTo>
                        <a:pt x="86" y="402"/>
                      </a:lnTo>
                      <a:lnTo>
                        <a:pt x="90" y="398"/>
                      </a:lnTo>
                      <a:lnTo>
                        <a:pt x="90" y="400"/>
                      </a:lnTo>
                      <a:lnTo>
                        <a:pt x="90" y="400"/>
                      </a:lnTo>
                      <a:lnTo>
                        <a:pt x="92" y="398"/>
                      </a:lnTo>
                      <a:lnTo>
                        <a:pt x="92" y="398"/>
                      </a:lnTo>
                      <a:lnTo>
                        <a:pt x="92" y="396"/>
                      </a:lnTo>
                      <a:lnTo>
                        <a:pt x="92" y="394"/>
                      </a:lnTo>
                      <a:lnTo>
                        <a:pt x="92" y="394"/>
                      </a:lnTo>
                      <a:lnTo>
                        <a:pt x="90" y="392"/>
                      </a:lnTo>
                      <a:lnTo>
                        <a:pt x="90" y="392"/>
                      </a:lnTo>
                      <a:lnTo>
                        <a:pt x="92" y="392"/>
                      </a:lnTo>
                      <a:lnTo>
                        <a:pt x="92" y="392"/>
                      </a:lnTo>
                      <a:lnTo>
                        <a:pt x="92" y="392"/>
                      </a:lnTo>
                      <a:lnTo>
                        <a:pt x="94" y="392"/>
                      </a:lnTo>
                      <a:lnTo>
                        <a:pt x="94" y="392"/>
                      </a:lnTo>
                      <a:lnTo>
                        <a:pt x="94" y="392"/>
                      </a:lnTo>
                      <a:lnTo>
                        <a:pt x="94" y="394"/>
                      </a:lnTo>
                      <a:lnTo>
                        <a:pt x="94" y="394"/>
                      </a:lnTo>
                      <a:lnTo>
                        <a:pt x="94" y="396"/>
                      </a:lnTo>
                      <a:lnTo>
                        <a:pt x="94" y="396"/>
                      </a:lnTo>
                      <a:lnTo>
                        <a:pt x="94" y="398"/>
                      </a:lnTo>
                      <a:lnTo>
                        <a:pt x="94" y="398"/>
                      </a:lnTo>
                      <a:lnTo>
                        <a:pt x="94" y="400"/>
                      </a:lnTo>
                      <a:lnTo>
                        <a:pt x="94" y="402"/>
                      </a:lnTo>
                      <a:lnTo>
                        <a:pt x="94" y="404"/>
                      </a:lnTo>
                      <a:lnTo>
                        <a:pt x="94" y="404"/>
                      </a:lnTo>
                      <a:lnTo>
                        <a:pt x="94" y="404"/>
                      </a:lnTo>
                      <a:lnTo>
                        <a:pt x="96" y="408"/>
                      </a:lnTo>
                      <a:lnTo>
                        <a:pt x="96" y="410"/>
                      </a:lnTo>
                      <a:lnTo>
                        <a:pt x="96" y="408"/>
                      </a:lnTo>
                      <a:lnTo>
                        <a:pt x="98" y="406"/>
                      </a:lnTo>
                      <a:lnTo>
                        <a:pt x="98" y="406"/>
                      </a:lnTo>
                      <a:lnTo>
                        <a:pt x="98" y="406"/>
                      </a:lnTo>
                      <a:lnTo>
                        <a:pt x="100" y="402"/>
                      </a:lnTo>
                      <a:lnTo>
                        <a:pt x="100" y="402"/>
                      </a:lnTo>
                      <a:lnTo>
                        <a:pt x="98" y="400"/>
                      </a:lnTo>
                      <a:lnTo>
                        <a:pt x="98" y="396"/>
                      </a:lnTo>
                      <a:lnTo>
                        <a:pt x="98" y="392"/>
                      </a:lnTo>
                      <a:lnTo>
                        <a:pt x="96" y="384"/>
                      </a:lnTo>
                      <a:lnTo>
                        <a:pt x="96" y="380"/>
                      </a:lnTo>
                      <a:lnTo>
                        <a:pt x="94" y="382"/>
                      </a:lnTo>
                      <a:lnTo>
                        <a:pt x="94" y="382"/>
                      </a:lnTo>
                      <a:lnTo>
                        <a:pt x="92" y="382"/>
                      </a:lnTo>
                      <a:lnTo>
                        <a:pt x="92" y="382"/>
                      </a:lnTo>
                      <a:lnTo>
                        <a:pt x="92" y="382"/>
                      </a:lnTo>
                      <a:lnTo>
                        <a:pt x="92" y="380"/>
                      </a:lnTo>
                      <a:lnTo>
                        <a:pt x="92" y="380"/>
                      </a:lnTo>
                      <a:lnTo>
                        <a:pt x="96" y="374"/>
                      </a:lnTo>
                      <a:lnTo>
                        <a:pt x="98" y="374"/>
                      </a:lnTo>
                      <a:lnTo>
                        <a:pt x="98" y="372"/>
                      </a:lnTo>
                      <a:lnTo>
                        <a:pt x="100" y="372"/>
                      </a:lnTo>
                      <a:lnTo>
                        <a:pt x="100" y="370"/>
                      </a:lnTo>
                      <a:lnTo>
                        <a:pt x="100" y="372"/>
                      </a:lnTo>
                      <a:lnTo>
                        <a:pt x="100" y="372"/>
                      </a:lnTo>
                      <a:lnTo>
                        <a:pt x="98" y="374"/>
                      </a:lnTo>
                      <a:lnTo>
                        <a:pt x="98" y="376"/>
                      </a:lnTo>
                      <a:lnTo>
                        <a:pt x="98" y="380"/>
                      </a:lnTo>
                      <a:lnTo>
                        <a:pt x="98" y="382"/>
                      </a:lnTo>
                      <a:lnTo>
                        <a:pt x="98" y="384"/>
                      </a:lnTo>
                      <a:lnTo>
                        <a:pt x="98" y="384"/>
                      </a:lnTo>
                      <a:lnTo>
                        <a:pt x="98" y="388"/>
                      </a:lnTo>
                      <a:lnTo>
                        <a:pt x="98" y="390"/>
                      </a:lnTo>
                      <a:lnTo>
                        <a:pt x="100" y="390"/>
                      </a:lnTo>
                      <a:lnTo>
                        <a:pt x="100" y="392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2" y="398"/>
                      </a:lnTo>
                      <a:lnTo>
                        <a:pt x="102" y="398"/>
                      </a:lnTo>
                      <a:lnTo>
                        <a:pt x="100" y="398"/>
                      </a:lnTo>
                      <a:lnTo>
                        <a:pt x="100" y="400"/>
                      </a:lnTo>
                      <a:lnTo>
                        <a:pt x="100" y="400"/>
                      </a:lnTo>
                      <a:lnTo>
                        <a:pt x="102" y="404"/>
                      </a:lnTo>
                      <a:lnTo>
                        <a:pt x="102" y="404"/>
                      </a:lnTo>
                      <a:lnTo>
                        <a:pt x="104" y="402"/>
                      </a:lnTo>
                      <a:lnTo>
                        <a:pt x="106" y="396"/>
                      </a:lnTo>
                      <a:lnTo>
                        <a:pt x="106" y="394"/>
                      </a:lnTo>
                      <a:lnTo>
                        <a:pt x="104" y="394"/>
                      </a:lnTo>
                      <a:lnTo>
                        <a:pt x="104" y="394"/>
                      </a:lnTo>
                      <a:lnTo>
                        <a:pt x="102" y="396"/>
                      </a:lnTo>
                      <a:lnTo>
                        <a:pt x="102" y="398"/>
                      </a:lnTo>
                      <a:lnTo>
                        <a:pt x="104" y="394"/>
                      </a:lnTo>
                      <a:lnTo>
                        <a:pt x="104" y="392"/>
                      </a:lnTo>
                      <a:lnTo>
                        <a:pt x="104" y="392"/>
                      </a:lnTo>
                      <a:lnTo>
                        <a:pt x="102" y="390"/>
                      </a:lnTo>
                      <a:lnTo>
                        <a:pt x="102" y="390"/>
                      </a:lnTo>
                      <a:lnTo>
                        <a:pt x="102" y="390"/>
                      </a:lnTo>
                      <a:lnTo>
                        <a:pt x="102" y="388"/>
                      </a:lnTo>
                      <a:lnTo>
                        <a:pt x="108" y="376"/>
                      </a:lnTo>
                      <a:lnTo>
                        <a:pt x="110" y="376"/>
                      </a:lnTo>
                      <a:lnTo>
                        <a:pt x="112" y="374"/>
                      </a:lnTo>
                      <a:lnTo>
                        <a:pt x="112" y="374"/>
                      </a:lnTo>
                      <a:lnTo>
                        <a:pt x="112" y="376"/>
                      </a:lnTo>
                      <a:lnTo>
                        <a:pt x="110" y="378"/>
                      </a:lnTo>
                      <a:lnTo>
                        <a:pt x="110" y="380"/>
                      </a:lnTo>
                      <a:lnTo>
                        <a:pt x="108" y="382"/>
                      </a:lnTo>
                      <a:lnTo>
                        <a:pt x="110" y="384"/>
                      </a:lnTo>
                      <a:lnTo>
                        <a:pt x="110" y="384"/>
                      </a:lnTo>
                      <a:lnTo>
                        <a:pt x="112" y="386"/>
                      </a:lnTo>
                      <a:lnTo>
                        <a:pt x="112" y="386"/>
                      </a:lnTo>
                      <a:lnTo>
                        <a:pt x="112" y="386"/>
                      </a:lnTo>
                      <a:lnTo>
                        <a:pt x="110" y="386"/>
                      </a:lnTo>
                      <a:lnTo>
                        <a:pt x="110" y="386"/>
                      </a:lnTo>
                      <a:lnTo>
                        <a:pt x="110" y="386"/>
                      </a:lnTo>
                      <a:lnTo>
                        <a:pt x="110" y="388"/>
                      </a:lnTo>
                      <a:lnTo>
                        <a:pt x="110" y="388"/>
                      </a:lnTo>
                      <a:lnTo>
                        <a:pt x="108" y="390"/>
                      </a:lnTo>
                      <a:lnTo>
                        <a:pt x="108" y="392"/>
                      </a:lnTo>
                      <a:lnTo>
                        <a:pt x="108" y="392"/>
                      </a:lnTo>
                      <a:lnTo>
                        <a:pt x="110" y="394"/>
                      </a:lnTo>
                      <a:lnTo>
                        <a:pt x="112" y="394"/>
                      </a:lnTo>
                      <a:lnTo>
                        <a:pt x="112" y="394"/>
                      </a:lnTo>
                      <a:lnTo>
                        <a:pt x="114" y="394"/>
                      </a:lnTo>
                      <a:lnTo>
                        <a:pt x="114" y="396"/>
                      </a:lnTo>
                      <a:lnTo>
                        <a:pt x="114" y="398"/>
                      </a:lnTo>
                      <a:lnTo>
                        <a:pt x="114" y="396"/>
                      </a:lnTo>
                      <a:lnTo>
                        <a:pt x="116" y="394"/>
                      </a:lnTo>
                      <a:lnTo>
                        <a:pt x="116" y="392"/>
                      </a:lnTo>
                      <a:lnTo>
                        <a:pt x="114" y="392"/>
                      </a:lnTo>
                      <a:lnTo>
                        <a:pt x="114" y="390"/>
                      </a:lnTo>
                      <a:lnTo>
                        <a:pt x="114" y="390"/>
                      </a:lnTo>
                      <a:lnTo>
                        <a:pt x="114" y="388"/>
                      </a:lnTo>
                      <a:lnTo>
                        <a:pt x="114" y="386"/>
                      </a:lnTo>
                      <a:lnTo>
                        <a:pt x="114" y="386"/>
                      </a:lnTo>
                      <a:lnTo>
                        <a:pt x="114" y="384"/>
                      </a:lnTo>
                      <a:lnTo>
                        <a:pt x="114" y="384"/>
                      </a:lnTo>
                      <a:lnTo>
                        <a:pt x="114" y="382"/>
                      </a:lnTo>
                      <a:lnTo>
                        <a:pt x="114" y="382"/>
                      </a:lnTo>
                      <a:lnTo>
                        <a:pt x="116" y="380"/>
                      </a:lnTo>
                      <a:lnTo>
                        <a:pt x="118" y="376"/>
                      </a:lnTo>
                      <a:lnTo>
                        <a:pt x="118" y="376"/>
                      </a:lnTo>
                      <a:lnTo>
                        <a:pt x="118" y="378"/>
                      </a:lnTo>
                      <a:lnTo>
                        <a:pt x="116" y="382"/>
                      </a:lnTo>
                      <a:lnTo>
                        <a:pt x="116" y="384"/>
                      </a:lnTo>
                      <a:lnTo>
                        <a:pt x="116" y="384"/>
                      </a:lnTo>
                      <a:lnTo>
                        <a:pt x="116" y="386"/>
                      </a:lnTo>
                      <a:lnTo>
                        <a:pt x="116" y="386"/>
                      </a:lnTo>
                      <a:lnTo>
                        <a:pt x="116" y="386"/>
                      </a:lnTo>
                      <a:lnTo>
                        <a:pt x="116" y="388"/>
                      </a:lnTo>
                      <a:lnTo>
                        <a:pt x="116" y="388"/>
                      </a:lnTo>
                      <a:lnTo>
                        <a:pt x="116" y="390"/>
                      </a:lnTo>
                      <a:lnTo>
                        <a:pt x="116" y="390"/>
                      </a:lnTo>
                      <a:lnTo>
                        <a:pt x="116" y="392"/>
                      </a:lnTo>
                      <a:lnTo>
                        <a:pt x="116" y="392"/>
                      </a:lnTo>
                      <a:lnTo>
                        <a:pt x="116" y="394"/>
                      </a:lnTo>
                      <a:lnTo>
                        <a:pt x="118" y="396"/>
                      </a:lnTo>
                      <a:lnTo>
                        <a:pt x="118" y="392"/>
                      </a:lnTo>
                      <a:lnTo>
                        <a:pt x="118" y="390"/>
                      </a:lnTo>
                      <a:lnTo>
                        <a:pt x="118" y="388"/>
                      </a:lnTo>
                      <a:lnTo>
                        <a:pt x="118" y="388"/>
                      </a:lnTo>
                      <a:lnTo>
                        <a:pt x="118" y="390"/>
                      </a:lnTo>
                      <a:lnTo>
                        <a:pt x="120" y="392"/>
                      </a:lnTo>
                      <a:lnTo>
                        <a:pt x="120" y="392"/>
                      </a:lnTo>
                      <a:lnTo>
                        <a:pt x="120" y="396"/>
                      </a:lnTo>
                      <a:lnTo>
                        <a:pt x="122" y="394"/>
                      </a:lnTo>
                      <a:lnTo>
                        <a:pt x="122" y="390"/>
                      </a:lnTo>
                      <a:lnTo>
                        <a:pt x="126" y="380"/>
                      </a:lnTo>
                      <a:lnTo>
                        <a:pt x="126" y="380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28" y="378"/>
                      </a:lnTo>
                      <a:lnTo>
                        <a:pt x="130" y="378"/>
                      </a:lnTo>
                      <a:lnTo>
                        <a:pt x="128" y="374"/>
                      </a:lnTo>
                      <a:lnTo>
                        <a:pt x="130" y="374"/>
                      </a:lnTo>
                      <a:lnTo>
                        <a:pt x="130" y="374"/>
                      </a:lnTo>
                      <a:lnTo>
                        <a:pt x="130" y="372"/>
                      </a:lnTo>
                      <a:lnTo>
                        <a:pt x="132" y="372"/>
                      </a:lnTo>
                      <a:lnTo>
                        <a:pt x="132" y="372"/>
                      </a:lnTo>
                      <a:lnTo>
                        <a:pt x="132" y="372"/>
                      </a:lnTo>
                      <a:lnTo>
                        <a:pt x="132" y="374"/>
                      </a:lnTo>
                      <a:lnTo>
                        <a:pt x="130" y="376"/>
                      </a:lnTo>
                      <a:lnTo>
                        <a:pt x="130" y="376"/>
                      </a:lnTo>
                      <a:lnTo>
                        <a:pt x="132" y="376"/>
                      </a:lnTo>
                      <a:lnTo>
                        <a:pt x="132" y="376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2" y="380"/>
                      </a:lnTo>
                      <a:lnTo>
                        <a:pt x="134" y="380"/>
                      </a:lnTo>
                      <a:lnTo>
                        <a:pt x="136" y="378"/>
                      </a:lnTo>
                      <a:lnTo>
                        <a:pt x="136" y="380"/>
                      </a:lnTo>
                      <a:lnTo>
                        <a:pt x="136" y="382"/>
                      </a:lnTo>
                      <a:lnTo>
                        <a:pt x="136" y="384"/>
                      </a:lnTo>
                      <a:lnTo>
                        <a:pt x="136" y="382"/>
                      </a:lnTo>
                      <a:lnTo>
                        <a:pt x="140" y="376"/>
                      </a:lnTo>
                      <a:lnTo>
                        <a:pt x="142" y="376"/>
                      </a:lnTo>
                      <a:lnTo>
                        <a:pt x="142" y="378"/>
                      </a:lnTo>
                      <a:lnTo>
                        <a:pt x="140" y="382"/>
                      </a:lnTo>
                      <a:lnTo>
                        <a:pt x="138" y="384"/>
                      </a:lnTo>
                      <a:lnTo>
                        <a:pt x="140" y="386"/>
                      </a:lnTo>
                      <a:lnTo>
                        <a:pt x="140" y="384"/>
                      </a:lnTo>
                      <a:lnTo>
                        <a:pt x="142" y="384"/>
                      </a:lnTo>
                      <a:lnTo>
                        <a:pt x="144" y="382"/>
                      </a:lnTo>
                      <a:lnTo>
                        <a:pt x="144" y="382"/>
                      </a:lnTo>
                      <a:lnTo>
                        <a:pt x="144" y="380"/>
                      </a:lnTo>
                      <a:lnTo>
                        <a:pt x="144" y="380"/>
                      </a:lnTo>
                      <a:lnTo>
                        <a:pt x="144" y="378"/>
                      </a:lnTo>
                      <a:lnTo>
                        <a:pt x="146" y="378"/>
                      </a:lnTo>
                      <a:lnTo>
                        <a:pt x="146" y="378"/>
                      </a:lnTo>
                      <a:lnTo>
                        <a:pt x="146" y="378"/>
                      </a:lnTo>
                      <a:lnTo>
                        <a:pt x="146" y="376"/>
                      </a:lnTo>
                      <a:lnTo>
                        <a:pt x="148" y="378"/>
                      </a:lnTo>
                      <a:lnTo>
                        <a:pt x="150" y="376"/>
                      </a:lnTo>
                      <a:lnTo>
                        <a:pt x="150" y="374"/>
                      </a:lnTo>
                      <a:lnTo>
                        <a:pt x="150" y="374"/>
                      </a:lnTo>
                      <a:lnTo>
                        <a:pt x="152" y="372"/>
                      </a:lnTo>
                      <a:lnTo>
                        <a:pt x="154" y="372"/>
                      </a:lnTo>
                      <a:lnTo>
                        <a:pt x="154" y="370"/>
                      </a:lnTo>
                      <a:lnTo>
                        <a:pt x="156" y="368"/>
                      </a:lnTo>
                      <a:lnTo>
                        <a:pt x="152" y="368"/>
                      </a:lnTo>
                      <a:lnTo>
                        <a:pt x="152" y="368"/>
                      </a:lnTo>
                      <a:lnTo>
                        <a:pt x="152" y="366"/>
                      </a:lnTo>
                      <a:lnTo>
                        <a:pt x="152" y="364"/>
                      </a:lnTo>
                      <a:lnTo>
                        <a:pt x="152" y="364"/>
                      </a:lnTo>
                      <a:lnTo>
                        <a:pt x="154" y="362"/>
                      </a:lnTo>
                      <a:lnTo>
                        <a:pt x="154" y="360"/>
                      </a:lnTo>
                      <a:lnTo>
                        <a:pt x="156" y="358"/>
                      </a:lnTo>
                      <a:lnTo>
                        <a:pt x="156" y="352"/>
                      </a:lnTo>
                      <a:lnTo>
                        <a:pt x="158" y="350"/>
                      </a:lnTo>
                      <a:lnTo>
                        <a:pt x="160" y="346"/>
                      </a:lnTo>
                      <a:lnTo>
                        <a:pt x="160" y="346"/>
                      </a:lnTo>
                      <a:lnTo>
                        <a:pt x="162" y="344"/>
                      </a:lnTo>
                      <a:lnTo>
                        <a:pt x="164" y="344"/>
                      </a:lnTo>
                      <a:lnTo>
                        <a:pt x="164" y="342"/>
                      </a:lnTo>
                      <a:lnTo>
                        <a:pt x="164" y="340"/>
                      </a:lnTo>
                      <a:lnTo>
                        <a:pt x="162" y="336"/>
                      </a:lnTo>
                      <a:lnTo>
                        <a:pt x="162" y="336"/>
                      </a:lnTo>
                      <a:lnTo>
                        <a:pt x="162" y="334"/>
                      </a:lnTo>
                      <a:lnTo>
                        <a:pt x="160" y="334"/>
                      </a:lnTo>
                      <a:lnTo>
                        <a:pt x="160" y="332"/>
                      </a:lnTo>
                      <a:lnTo>
                        <a:pt x="162" y="332"/>
                      </a:lnTo>
                      <a:lnTo>
                        <a:pt x="166" y="330"/>
                      </a:lnTo>
                      <a:lnTo>
                        <a:pt x="166" y="330"/>
                      </a:lnTo>
                      <a:lnTo>
                        <a:pt x="168" y="328"/>
                      </a:lnTo>
                      <a:lnTo>
                        <a:pt x="170" y="326"/>
                      </a:lnTo>
                      <a:lnTo>
                        <a:pt x="170" y="328"/>
                      </a:lnTo>
                      <a:lnTo>
                        <a:pt x="170" y="328"/>
                      </a:lnTo>
                      <a:lnTo>
                        <a:pt x="170" y="328"/>
                      </a:lnTo>
                      <a:lnTo>
                        <a:pt x="172" y="328"/>
                      </a:lnTo>
                      <a:lnTo>
                        <a:pt x="174" y="328"/>
                      </a:lnTo>
                      <a:lnTo>
                        <a:pt x="172" y="326"/>
                      </a:lnTo>
                      <a:lnTo>
                        <a:pt x="174" y="320"/>
                      </a:lnTo>
                      <a:lnTo>
                        <a:pt x="174" y="318"/>
                      </a:lnTo>
                      <a:lnTo>
                        <a:pt x="174" y="318"/>
                      </a:lnTo>
                      <a:lnTo>
                        <a:pt x="176" y="318"/>
                      </a:lnTo>
                      <a:lnTo>
                        <a:pt x="178" y="318"/>
                      </a:lnTo>
                      <a:lnTo>
                        <a:pt x="178" y="320"/>
                      </a:lnTo>
                      <a:lnTo>
                        <a:pt x="176" y="326"/>
                      </a:lnTo>
                      <a:lnTo>
                        <a:pt x="176" y="326"/>
                      </a:lnTo>
                      <a:lnTo>
                        <a:pt x="176" y="328"/>
                      </a:lnTo>
                      <a:lnTo>
                        <a:pt x="176" y="328"/>
                      </a:lnTo>
                      <a:lnTo>
                        <a:pt x="176" y="328"/>
                      </a:lnTo>
                      <a:lnTo>
                        <a:pt x="174" y="330"/>
                      </a:lnTo>
                      <a:lnTo>
                        <a:pt x="174" y="330"/>
                      </a:lnTo>
                      <a:lnTo>
                        <a:pt x="174" y="332"/>
                      </a:lnTo>
                      <a:lnTo>
                        <a:pt x="174" y="332"/>
                      </a:lnTo>
                      <a:lnTo>
                        <a:pt x="174" y="334"/>
                      </a:lnTo>
                      <a:lnTo>
                        <a:pt x="174" y="336"/>
                      </a:lnTo>
                      <a:lnTo>
                        <a:pt x="174" y="336"/>
                      </a:lnTo>
                      <a:lnTo>
                        <a:pt x="176" y="334"/>
                      </a:lnTo>
                      <a:lnTo>
                        <a:pt x="178" y="332"/>
                      </a:lnTo>
                      <a:lnTo>
                        <a:pt x="178" y="332"/>
                      </a:lnTo>
                      <a:lnTo>
                        <a:pt x="180" y="330"/>
                      </a:lnTo>
                      <a:lnTo>
                        <a:pt x="180" y="332"/>
                      </a:lnTo>
                      <a:lnTo>
                        <a:pt x="182" y="334"/>
                      </a:lnTo>
                      <a:lnTo>
                        <a:pt x="182" y="334"/>
                      </a:lnTo>
                      <a:lnTo>
                        <a:pt x="180" y="334"/>
                      </a:lnTo>
                      <a:lnTo>
                        <a:pt x="180" y="334"/>
                      </a:lnTo>
                      <a:lnTo>
                        <a:pt x="180" y="334"/>
                      </a:lnTo>
                      <a:lnTo>
                        <a:pt x="178" y="336"/>
                      </a:lnTo>
                      <a:lnTo>
                        <a:pt x="178" y="336"/>
                      </a:lnTo>
                      <a:lnTo>
                        <a:pt x="178" y="338"/>
                      </a:lnTo>
                      <a:lnTo>
                        <a:pt x="178" y="338"/>
                      </a:lnTo>
                      <a:lnTo>
                        <a:pt x="178" y="338"/>
                      </a:lnTo>
                      <a:lnTo>
                        <a:pt x="176" y="338"/>
                      </a:lnTo>
                      <a:lnTo>
                        <a:pt x="176" y="338"/>
                      </a:lnTo>
                      <a:lnTo>
                        <a:pt x="176" y="338"/>
                      </a:lnTo>
                      <a:lnTo>
                        <a:pt x="174" y="338"/>
                      </a:lnTo>
                      <a:lnTo>
                        <a:pt x="174" y="340"/>
                      </a:lnTo>
                      <a:lnTo>
                        <a:pt x="172" y="344"/>
                      </a:lnTo>
                      <a:lnTo>
                        <a:pt x="176" y="344"/>
                      </a:lnTo>
                      <a:lnTo>
                        <a:pt x="178" y="342"/>
                      </a:lnTo>
                      <a:lnTo>
                        <a:pt x="180" y="342"/>
                      </a:lnTo>
                      <a:lnTo>
                        <a:pt x="182" y="346"/>
                      </a:lnTo>
                      <a:lnTo>
                        <a:pt x="184" y="346"/>
                      </a:lnTo>
                      <a:lnTo>
                        <a:pt x="184" y="346"/>
                      </a:lnTo>
                      <a:lnTo>
                        <a:pt x="188" y="346"/>
                      </a:lnTo>
                      <a:lnTo>
                        <a:pt x="194" y="352"/>
                      </a:lnTo>
                      <a:lnTo>
                        <a:pt x="196" y="352"/>
                      </a:lnTo>
                      <a:lnTo>
                        <a:pt x="194" y="350"/>
                      </a:lnTo>
                      <a:lnTo>
                        <a:pt x="194" y="350"/>
                      </a:lnTo>
                      <a:lnTo>
                        <a:pt x="194" y="348"/>
                      </a:lnTo>
                      <a:lnTo>
                        <a:pt x="194" y="350"/>
                      </a:lnTo>
                      <a:lnTo>
                        <a:pt x="196" y="348"/>
                      </a:lnTo>
                      <a:lnTo>
                        <a:pt x="196" y="348"/>
                      </a:lnTo>
                      <a:lnTo>
                        <a:pt x="196" y="346"/>
                      </a:lnTo>
                      <a:lnTo>
                        <a:pt x="194" y="346"/>
                      </a:lnTo>
                      <a:lnTo>
                        <a:pt x="194" y="346"/>
                      </a:lnTo>
                      <a:lnTo>
                        <a:pt x="194" y="344"/>
                      </a:lnTo>
                      <a:lnTo>
                        <a:pt x="192" y="344"/>
                      </a:lnTo>
                      <a:lnTo>
                        <a:pt x="194" y="342"/>
                      </a:lnTo>
                      <a:lnTo>
                        <a:pt x="194" y="340"/>
                      </a:lnTo>
                      <a:lnTo>
                        <a:pt x="194" y="338"/>
                      </a:lnTo>
                      <a:lnTo>
                        <a:pt x="194" y="338"/>
                      </a:lnTo>
                      <a:lnTo>
                        <a:pt x="192" y="334"/>
                      </a:lnTo>
                      <a:lnTo>
                        <a:pt x="192" y="334"/>
                      </a:lnTo>
                      <a:lnTo>
                        <a:pt x="194" y="334"/>
                      </a:lnTo>
                      <a:lnTo>
                        <a:pt x="196" y="334"/>
                      </a:lnTo>
                      <a:lnTo>
                        <a:pt x="198" y="334"/>
                      </a:lnTo>
                      <a:lnTo>
                        <a:pt x="198" y="332"/>
                      </a:lnTo>
                      <a:lnTo>
                        <a:pt x="198" y="332"/>
                      </a:lnTo>
                      <a:lnTo>
                        <a:pt x="200" y="334"/>
                      </a:lnTo>
                      <a:lnTo>
                        <a:pt x="200" y="336"/>
                      </a:lnTo>
                      <a:lnTo>
                        <a:pt x="200" y="336"/>
                      </a:lnTo>
                      <a:lnTo>
                        <a:pt x="200" y="336"/>
                      </a:lnTo>
                      <a:lnTo>
                        <a:pt x="200" y="334"/>
                      </a:lnTo>
                      <a:lnTo>
                        <a:pt x="202" y="334"/>
                      </a:lnTo>
                      <a:lnTo>
                        <a:pt x="202" y="332"/>
                      </a:lnTo>
                      <a:lnTo>
                        <a:pt x="200" y="332"/>
                      </a:lnTo>
                      <a:lnTo>
                        <a:pt x="200" y="332"/>
                      </a:lnTo>
                      <a:lnTo>
                        <a:pt x="200" y="330"/>
                      </a:lnTo>
                      <a:lnTo>
                        <a:pt x="200" y="330"/>
                      </a:lnTo>
                      <a:lnTo>
                        <a:pt x="200" y="328"/>
                      </a:lnTo>
                      <a:lnTo>
                        <a:pt x="200" y="324"/>
                      </a:lnTo>
                      <a:lnTo>
                        <a:pt x="202" y="324"/>
                      </a:lnTo>
                      <a:lnTo>
                        <a:pt x="202" y="326"/>
                      </a:lnTo>
                      <a:lnTo>
                        <a:pt x="204" y="328"/>
                      </a:lnTo>
                      <a:lnTo>
                        <a:pt x="202" y="332"/>
                      </a:lnTo>
                      <a:lnTo>
                        <a:pt x="204" y="334"/>
                      </a:lnTo>
                      <a:lnTo>
                        <a:pt x="204" y="334"/>
                      </a:lnTo>
                      <a:lnTo>
                        <a:pt x="206" y="334"/>
                      </a:lnTo>
                      <a:lnTo>
                        <a:pt x="206" y="332"/>
                      </a:lnTo>
                      <a:lnTo>
                        <a:pt x="208" y="330"/>
                      </a:lnTo>
                      <a:lnTo>
                        <a:pt x="208" y="328"/>
                      </a:lnTo>
                      <a:lnTo>
                        <a:pt x="210" y="328"/>
                      </a:lnTo>
                      <a:lnTo>
                        <a:pt x="212" y="330"/>
                      </a:lnTo>
                      <a:lnTo>
                        <a:pt x="214" y="330"/>
                      </a:lnTo>
                      <a:lnTo>
                        <a:pt x="214" y="328"/>
                      </a:lnTo>
                      <a:lnTo>
                        <a:pt x="214" y="328"/>
                      </a:lnTo>
                      <a:lnTo>
                        <a:pt x="214" y="328"/>
                      </a:lnTo>
                      <a:lnTo>
                        <a:pt x="214" y="328"/>
                      </a:lnTo>
                      <a:lnTo>
                        <a:pt x="216" y="326"/>
                      </a:lnTo>
                      <a:lnTo>
                        <a:pt x="214" y="324"/>
                      </a:lnTo>
                      <a:lnTo>
                        <a:pt x="212" y="324"/>
                      </a:lnTo>
                      <a:lnTo>
                        <a:pt x="212" y="320"/>
                      </a:lnTo>
                      <a:lnTo>
                        <a:pt x="214" y="322"/>
                      </a:lnTo>
                      <a:lnTo>
                        <a:pt x="214" y="322"/>
                      </a:lnTo>
                      <a:lnTo>
                        <a:pt x="216" y="322"/>
                      </a:lnTo>
                      <a:lnTo>
                        <a:pt x="216" y="324"/>
                      </a:lnTo>
                      <a:lnTo>
                        <a:pt x="216" y="324"/>
                      </a:lnTo>
                      <a:lnTo>
                        <a:pt x="218" y="328"/>
                      </a:lnTo>
                      <a:lnTo>
                        <a:pt x="218" y="326"/>
                      </a:lnTo>
                      <a:lnTo>
                        <a:pt x="220" y="324"/>
                      </a:lnTo>
                      <a:lnTo>
                        <a:pt x="220" y="322"/>
                      </a:lnTo>
                      <a:lnTo>
                        <a:pt x="220" y="322"/>
                      </a:lnTo>
                      <a:lnTo>
                        <a:pt x="222" y="324"/>
                      </a:lnTo>
                      <a:lnTo>
                        <a:pt x="222" y="328"/>
                      </a:lnTo>
                      <a:lnTo>
                        <a:pt x="222" y="328"/>
                      </a:lnTo>
                      <a:lnTo>
                        <a:pt x="222" y="328"/>
                      </a:lnTo>
                      <a:lnTo>
                        <a:pt x="224" y="328"/>
                      </a:lnTo>
                      <a:lnTo>
                        <a:pt x="224" y="328"/>
                      </a:lnTo>
                      <a:lnTo>
                        <a:pt x="224" y="328"/>
                      </a:lnTo>
                      <a:lnTo>
                        <a:pt x="224" y="326"/>
                      </a:lnTo>
                      <a:lnTo>
                        <a:pt x="224" y="326"/>
                      </a:lnTo>
                      <a:lnTo>
                        <a:pt x="224" y="324"/>
                      </a:lnTo>
                      <a:lnTo>
                        <a:pt x="224" y="324"/>
                      </a:lnTo>
                      <a:lnTo>
                        <a:pt x="224" y="324"/>
                      </a:lnTo>
                      <a:lnTo>
                        <a:pt x="224" y="324"/>
                      </a:lnTo>
                      <a:lnTo>
                        <a:pt x="224" y="326"/>
                      </a:lnTo>
                      <a:lnTo>
                        <a:pt x="224" y="326"/>
                      </a:lnTo>
                      <a:lnTo>
                        <a:pt x="228" y="326"/>
                      </a:lnTo>
                      <a:lnTo>
                        <a:pt x="228" y="328"/>
                      </a:lnTo>
                      <a:lnTo>
                        <a:pt x="228" y="330"/>
                      </a:lnTo>
                      <a:lnTo>
                        <a:pt x="228" y="334"/>
                      </a:lnTo>
                      <a:lnTo>
                        <a:pt x="228" y="336"/>
                      </a:lnTo>
                      <a:lnTo>
                        <a:pt x="230" y="338"/>
                      </a:lnTo>
                      <a:lnTo>
                        <a:pt x="230" y="338"/>
                      </a:lnTo>
                      <a:lnTo>
                        <a:pt x="230" y="338"/>
                      </a:lnTo>
                      <a:lnTo>
                        <a:pt x="230" y="338"/>
                      </a:lnTo>
                      <a:lnTo>
                        <a:pt x="230" y="340"/>
                      </a:lnTo>
                      <a:lnTo>
                        <a:pt x="230" y="342"/>
                      </a:lnTo>
                      <a:lnTo>
                        <a:pt x="230" y="342"/>
                      </a:lnTo>
                      <a:lnTo>
                        <a:pt x="232" y="342"/>
                      </a:lnTo>
                      <a:lnTo>
                        <a:pt x="234" y="338"/>
                      </a:lnTo>
                      <a:lnTo>
                        <a:pt x="234" y="336"/>
                      </a:lnTo>
                      <a:lnTo>
                        <a:pt x="234" y="336"/>
                      </a:lnTo>
                      <a:lnTo>
                        <a:pt x="234" y="336"/>
                      </a:lnTo>
                      <a:lnTo>
                        <a:pt x="236" y="336"/>
                      </a:lnTo>
                      <a:lnTo>
                        <a:pt x="236" y="336"/>
                      </a:lnTo>
                      <a:lnTo>
                        <a:pt x="236" y="336"/>
                      </a:lnTo>
                      <a:lnTo>
                        <a:pt x="236" y="336"/>
                      </a:lnTo>
                      <a:lnTo>
                        <a:pt x="236" y="336"/>
                      </a:lnTo>
                      <a:lnTo>
                        <a:pt x="238" y="336"/>
                      </a:lnTo>
                      <a:lnTo>
                        <a:pt x="238" y="336"/>
                      </a:lnTo>
                      <a:lnTo>
                        <a:pt x="238" y="334"/>
                      </a:lnTo>
                      <a:lnTo>
                        <a:pt x="238" y="334"/>
                      </a:lnTo>
                      <a:lnTo>
                        <a:pt x="238" y="334"/>
                      </a:lnTo>
                      <a:lnTo>
                        <a:pt x="236" y="330"/>
                      </a:lnTo>
                      <a:lnTo>
                        <a:pt x="236" y="330"/>
                      </a:lnTo>
                      <a:lnTo>
                        <a:pt x="234" y="328"/>
                      </a:lnTo>
                      <a:lnTo>
                        <a:pt x="234" y="328"/>
                      </a:lnTo>
                      <a:lnTo>
                        <a:pt x="234" y="328"/>
                      </a:lnTo>
                      <a:lnTo>
                        <a:pt x="236" y="328"/>
                      </a:lnTo>
                      <a:lnTo>
                        <a:pt x="236" y="328"/>
                      </a:lnTo>
                      <a:lnTo>
                        <a:pt x="236" y="326"/>
                      </a:lnTo>
                      <a:lnTo>
                        <a:pt x="236" y="326"/>
                      </a:lnTo>
                      <a:lnTo>
                        <a:pt x="238" y="324"/>
                      </a:lnTo>
                      <a:lnTo>
                        <a:pt x="238" y="324"/>
                      </a:lnTo>
                      <a:lnTo>
                        <a:pt x="238" y="324"/>
                      </a:lnTo>
                      <a:lnTo>
                        <a:pt x="238" y="332"/>
                      </a:lnTo>
                      <a:lnTo>
                        <a:pt x="238" y="332"/>
                      </a:lnTo>
                      <a:lnTo>
                        <a:pt x="238" y="332"/>
                      </a:lnTo>
                      <a:lnTo>
                        <a:pt x="240" y="332"/>
                      </a:lnTo>
                      <a:lnTo>
                        <a:pt x="240" y="334"/>
                      </a:lnTo>
                      <a:lnTo>
                        <a:pt x="240" y="334"/>
                      </a:lnTo>
                      <a:lnTo>
                        <a:pt x="240" y="330"/>
                      </a:lnTo>
                      <a:lnTo>
                        <a:pt x="242" y="328"/>
                      </a:lnTo>
                      <a:lnTo>
                        <a:pt x="242" y="326"/>
                      </a:lnTo>
                      <a:lnTo>
                        <a:pt x="244" y="326"/>
                      </a:lnTo>
                      <a:lnTo>
                        <a:pt x="242" y="328"/>
                      </a:lnTo>
                      <a:lnTo>
                        <a:pt x="242" y="330"/>
                      </a:lnTo>
                      <a:lnTo>
                        <a:pt x="242" y="334"/>
                      </a:lnTo>
                      <a:lnTo>
                        <a:pt x="244" y="336"/>
                      </a:lnTo>
                      <a:lnTo>
                        <a:pt x="244" y="332"/>
                      </a:lnTo>
                      <a:lnTo>
                        <a:pt x="244" y="328"/>
                      </a:lnTo>
                      <a:lnTo>
                        <a:pt x="244" y="326"/>
                      </a:lnTo>
                      <a:lnTo>
                        <a:pt x="246" y="326"/>
                      </a:lnTo>
                      <a:lnTo>
                        <a:pt x="246" y="326"/>
                      </a:lnTo>
                      <a:lnTo>
                        <a:pt x="248" y="326"/>
                      </a:lnTo>
                      <a:lnTo>
                        <a:pt x="248" y="324"/>
                      </a:lnTo>
                      <a:lnTo>
                        <a:pt x="248" y="324"/>
                      </a:lnTo>
                      <a:lnTo>
                        <a:pt x="246" y="320"/>
                      </a:lnTo>
                      <a:lnTo>
                        <a:pt x="246" y="320"/>
                      </a:lnTo>
                      <a:lnTo>
                        <a:pt x="246" y="320"/>
                      </a:lnTo>
                      <a:lnTo>
                        <a:pt x="246" y="320"/>
                      </a:lnTo>
                      <a:lnTo>
                        <a:pt x="248" y="318"/>
                      </a:lnTo>
                      <a:lnTo>
                        <a:pt x="248" y="316"/>
                      </a:lnTo>
                      <a:lnTo>
                        <a:pt x="248" y="314"/>
                      </a:lnTo>
                      <a:lnTo>
                        <a:pt x="250" y="316"/>
                      </a:lnTo>
                      <a:lnTo>
                        <a:pt x="250" y="316"/>
                      </a:lnTo>
                      <a:lnTo>
                        <a:pt x="252" y="314"/>
                      </a:lnTo>
                      <a:lnTo>
                        <a:pt x="252" y="314"/>
                      </a:lnTo>
                      <a:lnTo>
                        <a:pt x="252" y="314"/>
                      </a:lnTo>
                      <a:lnTo>
                        <a:pt x="252" y="316"/>
                      </a:lnTo>
                      <a:lnTo>
                        <a:pt x="252" y="318"/>
                      </a:lnTo>
                      <a:lnTo>
                        <a:pt x="250" y="320"/>
                      </a:lnTo>
                      <a:lnTo>
                        <a:pt x="252" y="322"/>
                      </a:lnTo>
                      <a:lnTo>
                        <a:pt x="252" y="320"/>
                      </a:lnTo>
                      <a:lnTo>
                        <a:pt x="254" y="314"/>
                      </a:lnTo>
                      <a:lnTo>
                        <a:pt x="256" y="314"/>
                      </a:lnTo>
                      <a:lnTo>
                        <a:pt x="256" y="314"/>
                      </a:lnTo>
                      <a:lnTo>
                        <a:pt x="254" y="320"/>
                      </a:lnTo>
                      <a:lnTo>
                        <a:pt x="254" y="322"/>
                      </a:lnTo>
                      <a:lnTo>
                        <a:pt x="256" y="324"/>
                      </a:lnTo>
                      <a:lnTo>
                        <a:pt x="256" y="324"/>
                      </a:lnTo>
                      <a:lnTo>
                        <a:pt x="258" y="324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2" y="316"/>
                      </a:lnTo>
                      <a:lnTo>
                        <a:pt x="262" y="316"/>
                      </a:lnTo>
                      <a:lnTo>
                        <a:pt x="262" y="318"/>
                      </a:lnTo>
                      <a:lnTo>
                        <a:pt x="264" y="318"/>
                      </a:lnTo>
                      <a:lnTo>
                        <a:pt x="264" y="320"/>
                      </a:lnTo>
                      <a:lnTo>
                        <a:pt x="264" y="322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8" y="320"/>
                      </a:lnTo>
                      <a:lnTo>
                        <a:pt x="268" y="320"/>
                      </a:lnTo>
                      <a:lnTo>
                        <a:pt x="268" y="320"/>
                      </a:lnTo>
                      <a:lnTo>
                        <a:pt x="268" y="318"/>
                      </a:lnTo>
                      <a:lnTo>
                        <a:pt x="268" y="318"/>
                      </a:lnTo>
                      <a:lnTo>
                        <a:pt x="268" y="316"/>
                      </a:lnTo>
                      <a:lnTo>
                        <a:pt x="268" y="316"/>
                      </a:lnTo>
                      <a:lnTo>
                        <a:pt x="268" y="312"/>
                      </a:lnTo>
                      <a:lnTo>
                        <a:pt x="268" y="312"/>
                      </a:lnTo>
                      <a:lnTo>
                        <a:pt x="266" y="312"/>
                      </a:lnTo>
                      <a:lnTo>
                        <a:pt x="270" y="308"/>
                      </a:lnTo>
                      <a:lnTo>
                        <a:pt x="270" y="308"/>
                      </a:lnTo>
                      <a:lnTo>
                        <a:pt x="272" y="310"/>
                      </a:lnTo>
                      <a:lnTo>
                        <a:pt x="272" y="310"/>
                      </a:lnTo>
                      <a:lnTo>
                        <a:pt x="272" y="310"/>
                      </a:lnTo>
                      <a:lnTo>
                        <a:pt x="274" y="310"/>
                      </a:lnTo>
                      <a:lnTo>
                        <a:pt x="274" y="310"/>
                      </a:lnTo>
                      <a:lnTo>
                        <a:pt x="274" y="312"/>
                      </a:lnTo>
                      <a:lnTo>
                        <a:pt x="274" y="312"/>
                      </a:lnTo>
                      <a:lnTo>
                        <a:pt x="276" y="314"/>
                      </a:lnTo>
                      <a:lnTo>
                        <a:pt x="278" y="312"/>
                      </a:lnTo>
                      <a:lnTo>
                        <a:pt x="278" y="312"/>
                      </a:lnTo>
                      <a:lnTo>
                        <a:pt x="278" y="312"/>
                      </a:lnTo>
                      <a:lnTo>
                        <a:pt x="278" y="308"/>
                      </a:lnTo>
                      <a:lnTo>
                        <a:pt x="278" y="306"/>
                      </a:lnTo>
                      <a:lnTo>
                        <a:pt x="278" y="306"/>
                      </a:lnTo>
                      <a:lnTo>
                        <a:pt x="280" y="310"/>
                      </a:lnTo>
                      <a:lnTo>
                        <a:pt x="280" y="312"/>
                      </a:lnTo>
                      <a:lnTo>
                        <a:pt x="280" y="314"/>
                      </a:lnTo>
                      <a:lnTo>
                        <a:pt x="282" y="312"/>
                      </a:lnTo>
                      <a:lnTo>
                        <a:pt x="282" y="312"/>
                      </a:lnTo>
                      <a:lnTo>
                        <a:pt x="282" y="310"/>
                      </a:lnTo>
                      <a:lnTo>
                        <a:pt x="284" y="312"/>
                      </a:lnTo>
                      <a:lnTo>
                        <a:pt x="284" y="310"/>
                      </a:lnTo>
                      <a:lnTo>
                        <a:pt x="284" y="310"/>
                      </a:lnTo>
                      <a:lnTo>
                        <a:pt x="282" y="310"/>
                      </a:lnTo>
                      <a:lnTo>
                        <a:pt x="284" y="308"/>
                      </a:lnTo>
                      <a:lnTo>
                        <a:pt x="284" y="306"/>
                      </a:lnTo>
                      <a:lnTo>
                        <a:pt x="282" y="304"/>
                      </a:lnTo>
                      <a:lnTo>
                        <a:pt x="282" y="302"/>
                      </a:lnTo>
                      <a:lnTo>
                        <a:pt x="282" y="304"/>
                      </a:lnTo>
                      <a:lnTo>
                        <a:pt x="284" y="304"/>
                      </a:lnTo>
                      <a:lnTo>
                        <a:pt x="284" y="304"/>
                      </a:lnTo>
                      <a:lnTo>
                        <a:pt x="286" y="304"/>
                      </a:lnTo>
                      <a:lnTo>
                        <a:pt x="284" y="302"/>
                      </a:lnTo>
                      <a:lnTo>
                        <a:pt x="286" y="302"/>
                      </a:lnTo>
                      <a:lnTo>
                        <a:pt x="288" y="302"/>
                      </a:lnTo>
                      <a:lnTo>
                        <a:pt x="288" y="304"/>
                      </a:lnTo>
                      <a:lnTo>
                        <a:pt x="288" y="306"/>
                      </a:lnTo>
                      <a:lnTo>
                        <a:pt x="288" y="308"/>
                      </a:lnTo>
                      <a:lnTo>
                        <a:pt x="288" y="308"/>
                      </a:lnTo>
                      <a:lnTo>
                        <a:pt x="290" y="310"/>
                      </a:lnTo>
                      <a:lnTo>
                        <a:pt x="290" y="310"/>
                      </a:lnTo>
                      <a:lnTo>
                        <a:pt x="292" y="310"/>
                      </a:lnTo>
                      <a:lnTo>
                        <a:pt x="292" y="308"/>
                      </a:lnTo>
                      <a:lnTo>
                        <a:pt x="292" y="308"/>
                      </a:lnTo>
                      <a:lnTo>
                        <a:pt x="292" y="308"/>
                      </a:lnTo>
                      <a:lnTo>
                        <a:pt x="292" y="308"/>
                      </a:lnTo>
                      <a:lnTo>
                        <a:pt x="292" y="308"/>
                      </a:lnTo>
                      <a:lnTo>
                        <a:pt x="294" y="308"/>
                      </a:lnTo>
                      <a:lnTo>
                        <a:pt x="294" y="308"/>
                      </a:lnTo>
                      <a:lnTo>
                        <a:pt x="296" y="308"/>
                      </a:lnTo>
                      <a:lnTo>
                        <a:pt x="296" y="308"/>
                      </a:lnTo>
                      <a:lnTo>
                        <a:pt x="296" y="308"/>
                      </a:lnTo>
                      <a:lnTo>
                        <a:pt x="298" y="306"/>
                      </a:lnTo>
                      <a:lnTo>
                        <a:pt x="298" y="306"/>
                      </a:lnTo>
                      <a:lnTo>
                        <a:pt x="300" y="306"/>
                      </a:lnTo>
                      <a:lnTo>
                        <a:pt x="304" y="300"/>
                      </a:lnTo>
                      <a:lnTo>
                        <a:pt x="304" y="300"/>
                      </a:lnTo>
                      <a:lnTo>
                        <a:pt x="304" y="298"/>
                      </a:lnTo>
                      <a:lnTo>
                        <a:pt x="306" y="298"/>
                      </a:lnTo>
                      <a:lnTo>
                        <a:pt x="306" y="298"/>
                      </a:lnTo>
                      <a:lnTo>
                        <a:pt x="306" y="296"/>
                      </a:lnTo>
                      <a:lnTo>
                        <a:pt x="306" y="296"/>
                      </a:lnTo>
                      <a:lnTo>
                        <a:pt x="308" y="296"/>
                      </a:lnTo>
                      <a:lnTo>
                        <a:pt x="308" y="296"/>
                      </a:lnTo>
                      <a:lnTo>
                        <a:pt x="310" y="296"/>
                      </a:lnTo>
                      <a:lnTo>
                        <a:pt x="310" y="294"/>
                      </a:lnTo>
                      <a:lnTo>
                        <a:pt x="314" y="290"/>
                      </a:lnTo>
                      <a:lnTo>
                        <a:pt x="314" y="29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5" name="Freeform 518">
                  <a:extLst>
                    <a:ext uri="{FF2B5EF4-FFF2-40B4-BE49-F238E27FC236}">
                      <a16:creationId xmlns:a16="http://schemas.microsoft.com/office/drawing/2014/main" id="{8589F7DF-1CD5-4CF1-A294-091481C5B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7200" y="990600"/>
                  <a:ext cx="1003300" cy="1136650"/>
                </a:xfrm>
                <a:custGeom>
                  <a:avLst/>
                  <a:gdLst>
                    <a:gd name="T0" fmla="*/ 42 w 632"/>
                    <a:gd name="T1" fmla="*/ 100 h 716"/>
                    <a:gd name="T2" fmla="*/ 14 w 632"/>
                    <a:gd name="T3" fmla="*/ 164 h 716"/>
                    <a:gd name="T4" fmla="*/ 2 w 632"/>
                    <a:gd name="T5" fmla="*/ 198 h 716"/>
                    <a:gd name="T6" fmla="*/ 8 w 632"/>
                    <a:gd name="T7" fmla="*/ 200 h 716"/>
                    <a:gd name="T8" fmla="*/ 14 w 632"/>
                    <a:gd name="T9" fmla="*/ 202 h 716"/>
                    <a:gd name="T10" fmla="*/ 22 w 632"/>
                    <a:gd name="T11" fmla="*/ 220 h 716"/>
                    <a:gd name="T12" fmla="*/ 48 w 632"/>
                    <a:gd name="T13" fmla="*/ 228 h 716"/>
                    <a:gd name="T14" fmla="*/ 90 w 632"/>
                    <a:gd name="T15" fmla="*/ 240 h 716"/>
                    <a:gd name="T16" fmla="*/ 114 w 632"/>
                    <a:gd name="T17" fmla="*/ 252 h 716"/>
                    <a:gd name="T18" fmla="*/ 124 w 632"/>
                    <a:gd name="T19" fmla="*/ 256 h 716"/>
                    <a:gd name="T20" fmla="*/ 132 w 632"/>
                    <a:gd name="T21" fmla="*/ 256 h 716"/>
                    <a:gd name="T22" fmla="*/ 142 w 632"/>
                    <a:gd name="T23" fmla="*/ 258 h 716"/>
                    <a:gd name="T24" fmla="*/ 146 w 632"/>
                    <a:gd name="T25" fmla="*/ 258 h 716"/>
                    <a:gd name="T26" fmla="*/ 152 w 632"/>
                    <a:gd name="T27" fmla="*/ 260 h 716"/>
                    <a:gd name="T28" fmla="*/ 160 w 632"/>
                    <a:gd name="T29" fmla="*/ 262 h 716"/>
                    <a:gd name="T30" fmla="*/ 174 w 632"/>
                    <a:gd name="T31" fmla="*/ 266 h 716"/>
                    <a:gd name="T32" fmla="*/ 178 w 632"/>
                    <a:gd name="T33" fmla="*/ 274 h 716"/>
                    <a:gd name="T34" fmla="*/ 178 w 632"/>
                    <a:gd name="T35" fmla="*/ 282 h 716"/>
                    <a:gd name="T36" fmla="*/ 186 w 632"/>
                    <a:gd name="T37" fmla="*/ 284 h 716"/>
                    <a:gd name="T38" fmla="*/ 194 w 632"/>
                    <a:gd name="T39" fmla="*/ 288 h 716"/>
                    <a:gd name="T40" fmla="*/ 200 w 632"/>
                    <a:gd name="T41" fmla="*/ 294 h 716"/>
                    <a:gd name="T42" fmla="*/ 200 w 632"/>
                    <a:gd name="T43" fmla="*/ 304 h 716"/>
                    <a:gd name="T44" fmla="*/ 200 w 632"/>
                    <a:gd name="T45" fmla="*/ 312 h 716"/>
                    <a:gd name="T46" fmla="*/ 194 w 632"/>
                    <a:gd name="T47" fmla="*/ 322 h 716"/>
                    <a:gd name="T48" fmla="*/ 196 w 632"/>
                    <a:gd name="T49" fmla="*/ 330 h 716"/>
                    <a:gd name="T50" fmla="*/ 208 w 632"/>
                    <a:gd name="T51" fmla="*/ 326 h 716"/>
                    <a:gd name="T52" fmla="*/ 210 w 632"/>
                    <a:gd name="T53" fmla="*/ 332 h 716"/>
                    <a:gd name="T54" fmla="*/ 206 w 632"/>
                    <a:gd name="T55" fmla="*/ 348 h 716"/>
                    <a:gd name="T56" fmla="*/ 216 w 632"/>
                    <a:gd name="T57" fmla="*/ 356 h 716"/>
                    <a:gd name="T58" fmla="*/ 242 w 632"/>
                    <a:gd name="T59" fmla="*/ 336 h 716"/>
                    <a:gd name="T60" fmla="*/ 286 w 632"/>
                    <a:gd name="T61" fmla="*/ 324 h 716"/>
                    <a:gd name="T62" fmla="*/ 312 w 632"/>
                    <a:gd name="T63" fmla="*/ 340 h 716"/>
                    <a:gd name="T64" fmla="*/ 296 w 632"/>
                    <a:gd name="T65" fmla="*/ 364 h 716"/>
                    <a:gd name="T66" fmla="*/ 274 w 632"/>
                    <a:gd name="T67" fmla="*/ 416 h 716"/>
                    <a:gd name="T68" fmla="*/ 254 w 632"/>
                    <a:gd name="T69" fmla="*/ 488 h 716"/>
                    <a:gd name="T70" fmla="*/ 250 w 632"/>
                    <a:gd name="T71" fmla="*/ 556 h 716"/>
                    <a:gd name="T72" fmla="*/ 258 w 632"/>
                    <a:gd name="T73" fmla="*/ 634 h 716"/>
                    <a:gd name="T74" fmla="*/ 288 w 632"/>
                    <a:gd name="T75" fmla="*/ 708 h 716"/>
                    <a:gd name="T76" fmla="*/ 468 w 632"/>
                    <a:gd name="T77" fmla="*/ 714 h 716"/>
                    <a:gd name="T78" fmla="*/ 532 w 632"/>
                    <a:gd name="T79" fmla="*/ 712 h 716"/>
                    <a:gd name="T80" fmla="*/ 558 w 632"/>
                    <a:gd name="T81" fmla="*/ 656 h 716"/>
                    <a:gd name="T82" fmla="*/ 594 w 632"/>
                    <a:gd name="T83" fmla="*/ 626 h 716"/>
                    <a:gd name="T84" fmla="*/ 606 w 632"/>
                    <a:gd name="T85" fmla="*/ 606 h 716"/>
                    <a:gd name="T86" fmla="*/ 608 w 632"/>
                    <a:gd name="T87" fmla="*/ 592 h 716"/>
                    <a:gd name="T88" fmla="*/ 616 w 632"/>
                    <a:gd name="T89" fmla="*/ 562 h 716"/>
                    <a:gd name="T90" fmla="*/ 632 w 632"/>
                    <a:gd name="T91" fmla="*/ 516 h 716"/>
                    <a:gd name="T92" fmla="*/ 598 w 632"/>
                    <a:gd name="T93" fmla="*/ 328 h 716"/>
                    <a:gd name="T94" fmla="*/ 524 w 632"/>
                    <a:gd name="T95" fmla="*/ 274 h 716"/>
                    <a:gd name="T96" fmla="*/ 520 w 632"/>
                    <a:gd name="T97" fmla="*/ 246 h 716"/>
                    <a:gd name="T98" fmla="*/ 496 w 632"/>
                    <a:gd name="T99" fmla="*/ 252 h 716"/>
                    <a:gd name="T100" fmla="*/ 488 w 632"/>
                    <a:gd name="T101" fmla="*/ 242 h 716"/>
                    <a:gd name="T102" fmla="*/ 482 w 632"/>
                    <a:gd name="T103" fmla="*/ 226 h 716"/>
                    <a:gd name="T104" fmla="*/ 482 w 632"/>
                    <a:gd name="T105" fmla="*/ 200 h 716"/>
                    <a:gd name="T106" fmla="*/ 458 w 632"/>
                    <a:gd name="T107" fmla="*/ 202 h 716"/>
                    <a:gd name="T108" fmla="*/ 448 w 632"/>
                    <a:gd name="T109" fmla="*/ 208 h 716"/>
                    <a:gd name="T110" fmla="*/ 426 w 632"/>
                    <a:gd name="T111" fmla="*/ 164 h 716"/>
                    <a:gd name="T112" fmla="*/ 414 w 632"/>
                    <a:gd name="T113" fmla="*/ 154 h 716"/>
                    <a:gd name="T114" fmla="*/ 346 w 632"/>
                    <a:gd name="T115" fmla="*/ 112 h 716"/>
                    <a:gd name="T116" fmla="*/ 272 w 632"/>
                    <a:gd name="T117" fmla="*/ 68 h 716"/>
                    <a:gd name="T118" fmla="*/ 172 w 632"/>
                    <a:gd name="T119" fmla="*/ 10 h 716"/>
                    <a:gd name="T120" fmla="*/ 116 w 632"/>
                    <a:gd name="T121" fmla="*/ 18 h 716"/>
                    <a:gd name="T122" fmla="*/ 70 w 632"/>
                    <a:gd name="T123" fmla="*/ 36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32" h="716">
                      <a:moveTo>
                        <a:pt x="60" y="60"/>
                      </a:moveTo>
                      <a:lnTo>
                        <a:pt x="56" y="66"/>
                      </a:lnTo>
                      <a:lnTo>
                        <a:pt x="54" y="70"/>
                      </a:lnTo>
                      <a:lnTo>
                        <a:pt x="50" y="80"/>
                      </a:lnTo>
                      <a:lnTo>
                        <a:pt x="48" y="86"/>
                      </a:lnTo>
                      <a:lnTo>
                        <a:pt x="44" y="96"/>
                      </a:lnTo>
                      <a:lnTo>
                        <a:pt x="42" y="100"/>
                      </a:lnTo>
                      <a:lnTo>
                        <a:pt x="40" y="106"/>
                      </a:lnTo>
                      <a:lnTo>
                        <a:pt x="38" y="110"/>
                      </a:lnTo>
                      <a:lnTo>
                        <a:pt x="34" y="116"/>
                      </a:lnTo>
                      <a:lnTo>
                        <a:pt x="24" y="140"/>
                      </a:lnTo>
                      <a:lnTo>
                        <a:pt x="22" y="144"/>
                      </a:lnTo>
                      <a:lnTo>
                        <a:pt x="16" y="160"/>
                      </a:lnTo>
                      <a:lnTo>
                        <a:pt x="14" y="164"/>
                      </a:lnTo>
                      <a:lnTo>
                        <a:pt x="6" y="184"/>
                      </a:lnTo>
                      <a:lnTo>
                        <a:pt x="2" y="188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0" y="196"/>
                      </a:lnTo>
                      <a:lnTo>
                        <a:pt x="0" y="198"/>
                      </a:lnTo>
                      <a:lnTo>
                        <a:pt x="2" y="198"/>
                      </a:lnTo>
                      <a:lnTo>
                        <a:pt x="2" y="198"/>
                      </a:lnTo>
                      <a:lnTo>
                        <a:pt x="4" y="198"/>
                      </a:lnTo>
                      <a:lnTo>
                        <a:pt x="4" y="198"/>
                      </a:lnTo>
                      <a:lnTo>
                        <a:pt x="6" y="198"/>
                      </a:lnTo>
                      <a:lnTo>
                        <a:pt x="6" y="198"/>
                      </a:lnTo>
                      <a:lnTo>
                        <a:pt x="6" y="198"/>
                      </a:lnTo>
                      <a:lnTo>
                        <a:pt x="8" y="200"/>
                      </a:lnTo>
                      <a:lnTo>
                        <a:pt x="8" y="200"/>
                      </a:lnTo>
                      <a:lnTo>
                        <a:pt x="10" y="200"/>
                      </a:lnTo>
                      <a:lnTo>
                        <a:pt x="10" y="202"/>
                      </a:lnTo>
                      <a:lnTo>
                        <a:pt x="12" y="202"/>
                      </a:lnTo>
                      <a:lnTo>
                        <a:pt x="12" y="202"/>
                      </a:lnTo>
                      <a:lnTo>
                        <a:pt x="12" y="202"/>
                      </a:lnTo>
                      <a:lnTo>
                        <a:pt x="14" y="202"/>
                      </a:lnTo>
                      <a:lnTo>
                        <a:pt x="16" y="204"/>
                      </a:lnTo>
                      <a:lnTo>
                        <a:pt x="16" y="206"/>
                      </a:lnTo>
                      <a:lnTo>
                        <a:pt x="16" y="208"/>
                      </a:lnTo>
                      <a:lnTo>
                        <a:pt x="18" y="210"/>
                      </a:lnTo>
                      <a:lnTo>
                        <a:pt x="20" y="216"/>
                      </a:lnTo>
                      <a:lnTo>
                        <a:pt x="22" y="218"/>
                      </a:lnTo>
                      <a:lnTo>
                        <a:pt x="22" y="220"/>
                      </a:lnTo>
                      <a:lnTo>
                        <a:pt x="22" y="222"/>
                      </a:lnTo>
                      <a:lnTo>
                        <a:pt x="24" y="222"/>
                      </a:lnTo>
                      <a:lnTo>
                        <a:pt x="28" y="224"/>
                      </a:lnTo>
                      <a:lnTo>
                        <a:pt x="32" y="224"/>
                      </a:lnTo>
                      <a:lnTo>
                        <a:pt x="36" y="226"/>
                      </a:lnTo>
                      <a:lnTo>
                        <a:pt x="42" y="226"/>
                      </a:lnTo>
                      <a:lnTo>
                        <a:pt x="48" y="228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8" y="234"/>
                      </a:lnTo>
                      <a:lnTo>
                        <a:pt x="74" y="236"/>
                      </a:lnTo>
                      <a:lnTo>
                        <a:pt x="80" y="238"/>
                      </a:lnTo>
                      <a:lnTo>
                        <a:pt x="86" y="238"/>
                      </a:lnTo>
                      <a:lnTo>
                        <a:pt x="90" y="240"/>
                      </a:lnTo>
                      <a:lnTo>
                        <a:pt x="94" y="242"/>
                      </a:lnTo>
                      <a:lnTo>
                        <a:pt x="96" y="242"/>
                      </a:lnTo>
                      <a:lnTo>
                        <a:pt x="96" y="242"/>
                      </a:lnTo>
                      <a:lnTo>
                        <a:pt x="100" y="242"/>
                      </a:lnTo>
                      <a:lnTo>
                        <a:pt x="100" y="244"/>
                      </a:lnTo>
                      <a:lnTo>
                        <a:pt x="106" y="246"/>
                      </a:lnTo>
                      <a:lnTo>
                        <a:pt x="114" y="252"/>
                      </a:lnTo>
                      <a:lnTo>
                        <a:pt x="118" y="254"/>
                      </a:lnTo>
                      <a:lnTo>
                        <a:pt x="120" y="256"/>
                      </a:lnTo>
                      <a:lnTo>
                        <a:pt x="122" y="256"/>
                      </a:lnTo>
                      <a:lnTo>
                        <a:pt x="122" y="256"/>
                      </a:lnTo>
                      <a:lnTo>
                        <a:pt x="124" y="256"/>
                      </a:lnTo>
                      <a:lnTo>
                        <a:pt x="124" y="256"/>
                      </a:lnTo>
                      <a:lnTo>
                        <a:pt x="124" y="256"/>
                      </a:lnTo>
                      <a:lnTo>
                        <a:pt x="124" y="256"/>
                      </a:lnTo>
                      <a:lnTo>
                        <a:pt x="126" y="256"/>
                      </a:lnTo>
                      <a:lnTo>
                        <a:pt x="126" y="256"/>
                      </a:lnTo>
                      <a:lnTo>
                        <a:pt x="128" y="256"/>
                      </a:lnTo>
                      <a:lnTo>
                        <a:pt x="130" y="256"/>
                      </a:lnTo>
                      <a:lnTo>
                        <a:pt x="130" y="256"/>
                      </a:lnTo>
                      <a:lnTo>
                        <a:pt x="132" y="256"/>
                      </a:lnTo>
                      <a:lnTo>
                        <a:pt x="132" y="256"/>
                      </a:lnTo>
                      <a:lnTo>
                        <a:pt x="136" y="258"/>
                      </a:lnTo>
                      <a:lnTo>
                        <a:pt x="138" y="258"/>
                      </a:lnTo>
                      <a:lnTo>
                        <a:pt x="138" y="256"/>
                      </a:lnTo>
                      <a:lnTo>
                        <a:pt x="140" y="256"/>
                      </a:lnTo>
                      <a:lnTo>
                        <a:pt x="140" y="258"/>
                      </a:lnTo>
                      <a:lnTo>
                        <a:pt x="142" y="258"/>
                      </a:lnTo>
                      <a:lnTo>
                        <a:pt x="142" y="256"/>
                      </a:lnTo>
                      <a:lnTo>
                        <a:pt x="142" y="256"/>
                      </a:lnTo>
                      <a:lnTo>
                        <a:pt x="142" y="256"/>
                      </a:lnTo>
                      <a:lnTo>
                        <a:pt x="144" y="256"/>
                      </a:lnTo>
                      <a:lnTo>
                        <a:pt x="144" y="256"/>
                      </a:lnTo>
                      <a:lnTo>
                        <a:pt x="144" y="256"/>
                      </a:lnTo>
                      <a:lnTo>
                        <a:pt x="146" y="258"/>
                      </a:lnTo>
                      <a:lnTo>
                        <a:pt x="146" y="258"/>
                      </a:lnTo>
                      <a:lnTo>
                        <a:pt x="148" y="258"/>
                      </a:lnTo>
                      <a:lnTo>
                        <a:pt x="148" y="258"/>
                      </a:lnTo>
                      <a:lnTo>
                        <a:pt x="148" y="258"/>
                      </a:lnTo>
                      <a:lnTo>
                        <a:pt x="150" y="258"/>
                      </a:lnTo>
                      <a:lnTo>
                        <a:pt x="150" y="258"/>
                      </a:lnTo>
                      <a:lnTo>
                        <a:pt x="152" y="260"/>
                      </a:lnTo>
                      <a:lnTo>
                        <a:pt x="154" y="260"/>
                      </a:lnTo>
                      <a:lnTo>
                        <a:pt x="156" y="260"/>
                      </a:lnTo>
                      <a:lnTo>
                        <a:pt x="156" y="260"/>
                      </a:lnTo>
                      <a:lnTo>
                        <a:pt x="156" y="260"/>
                      </a:lnTo>
                      <a:lnTo>
                        <a:pt x="158" y="262"/>
                      </a:lnTo>
                      <a:lnTo>
                        <a:pt x="160" y="262"/>
                      </a:lnTo>
                      <a:lnTo>
                        <a:pt x="160" y="262"/>
                      </a:lnTo>
                      <a:lnTo>
                        <a:pt x="164" y="262"/>
                      </a:lnTo>
                      <a:lnTo>
                        <a:pt x="164" y="262"/>
                      </a:lnTo>
                      <a:lnTo>
                        <a:pt x="166" y="264"/>
                      </a:lnTo>
                      <a:lnTo>
                        <a:pt x="168" y="264"/>
                      </a:lnTo>
                      <a:lnTo>
                        <a:pt x="170" y="264"/>
                      </a:lnTo>
                      <a:lnTo>
                        <a:pt x="172" y="266"/>
                      </a:lnTo>
                      <a:lnTo>
                        <a:pt x="174" y="266"/>
                      </a:lnTo>
                      <a:lnTo>
                        <a:pt x="174" y="266"/>
                      </a:lnTo>
                      <a:lnTo>
                        <a:pt x="176" y="266"/>
                      </a:lnTo>
                      <a:lnTo>
                        <a:pt x="176" y="268"/>
                      </a:lnTo>
                      <a:lnTo>
                        <a:pt x="178" y="272"/>
                      </a:lnTo>
                      <a:lnTo>
                        <a:pt x="178" y="272"/>
                      </a:lnTo>
                      <a:lnTo>
                        <a:pt x="178" y="274"/>
                      </a:lnTo>
                      <a:lnTo>
                        <a:pt x="178" y="274"/>
                      </a:lnTo>
                      <a:lnTo>
                        <a:pt x="176" y="278"/>
                      </a:lnTo>
                      <a:lnTo>
                        <a:pt x="176" y="278"/>
                      </a:lnTo>
                      <a:lnTo>
                        <a:pt x="176" y="280"/>
                      </a:lnTo>
                      <a:lnTo>
                        <a:pt x="176" y="280"/>
                      </a:lnTo>
                      <a:lnTo>
                        <a:pt x="176" y="280"/>
                      </a:lnTo>
                      <a:lnTo>
                        <a:pt x="176" y="282"/>
                      </a:lnTo>
                      <a:lnTo>
                        <a:pt x="178" y="282"/>
                      </a:lnTo>
                      <a:lnTo>
                        <a:pt x="180" y="282"/>
                      </a:lnTo>
                      <a:lnTo>
                        <a:pt x="182" y="282"/>
                      </a:lnTo>
                      <a:lnTo>
                        <a:pt x="184" y="282"/>
                      </a:lnTo>
                      <a:lnTo>
                        <a:pt x="184" y="282"/>
                      </a:lnTo>
                      <a:lnTo>
                        <a:pt x="184" y="282"/>
                      </a:lnTo>
                      <a:lnTo>
                        <a:pt x="186" y="284"/>
                      </a:lnTo>
                      <a:lnTo>
                        <a:pt x="186" y="284"/>
                      </a:lnTo>
                      <a:lnTo>
                        <a:pt x="186" y="284"/>
                      </a:lnTo>
                      <a:lnTo>
                        <a:pt x="186" y="284"/>
                      </a:lnTo>
                      <a:lnTo>
                        <a:pt x="188" y="286"/>
                      </a:lnTo>
                      <a:lnTo>
                        <a:pt x="192" y="286"/>
                      </a:lnTo>
                      <a:lnTo>
                        <a:pt x="192" y="286"/>
                      </a:lnTo>
                      <a:lnTo>
                        <a:pt x="194" y="286"/>
                      </a:lnTo>
                      <a:lnTo>
                        <a:pt x="194" y="288"/>
                      </a:lnTo>
                      <a:lnTo>
                        <a:pt x="194" y="288"/>
                      </a:lnTo>
                      <a:lnTo>
                        <a:pt x="196" y="290"/>
                      </a:lnTo>
                      <a:lnTo>
                        <a:pt x="198" y="290"/>
                      </a:lnTo>
                      <a:lnTo>
                        <a:pt x="198" y="292"/>
                      </a:lnTo>
                      <a:lnTo>
                        <a:pt x="200" y="292"/>
                      </a:lnTo>
                      <a:lnTo>
                        <a:pt x="200" y="294"/>
                      </a:lnTo>
                      <a:lnTo>
                        <a:pt x="200" y="294"/>
                      </a:lnTo>
                      <a:lnTo>
                        <a:pt x="200" y="296"/>
                      </a:lnTo>
                      <a:lnTo>
                        <a:pt x="198" y="296"/>
                      </a:lnTo>
                      <a:lnTo>
                        <a:pt x="198" y="298"/>
                      </a:lnTo>
                      <a:lnTo>
                        <a:pt x="198" y="298"/>
                      </a:lnTo>
                      <a:lnTo>
                        <a:pt x="200" y="300"/>
                      </a:lnTo>
                      <a:lnTo>
                        <a:pt x="200" y="302"/>
                      </a:lnTo>
                      <a:lnTo>
                        <a:pt x="200" y="304"/>
                      </a:lnTo>
                      <a:lnTo>
                        <a:pt x="200" y="306"/>
                      </a:lnTo>
                      <a:lnTo>
                        <a:pt x="200" y="306"/>
                      </a:lnTo>
                      <a:lnTo>
                        <a:pt x="198" y="306"/>
                      </a:lnTo>
                      <a:lnTo>
                        <a:pt x="198" y="306"/>
                      </a:lnTo>
                      <a:lnTo>
                        <a:pt x="198" y="308"/>
                      </a:lnTo>
                      <a:lnTo>
                        <a:pt x="198" y="310"/>
                      </a:lnTo>
                      <a:lnTo>
                        <a:pt x="200" y="312"/>
                      </a:lnTo>
                      <a:lnTo>
                        <a:pt x="200" y="314"/>
                      </a:lnTo>
                      <a:lnTo>
                        <a:pt x="198" y="316"/>
                      </a:lnTo>
                      <a:lnTo>
                        <a:pt x="198" y="316"/>
                      </a:lnTo>
                      <a:lnTo>
                        <a:pt x="198" y="318"/>
                      </a:lnTo>
                      <a:lnTo>
                        <a:pt x="196" y="320"/>
                      </a:lnTo>
                      <a:lnTo>
                        <a:pt x="194" y="320"/>
                      </a:lnTo>
                      <a:lnTo>
                        <a:pt x="194" y="322"/>
                      </a:lnTo>
                      <a:lnTo>
                        <a:pt x="194" y="322"/>
                      </a:lnTo>
                      <a:lnTo>
                        <a:pt x="194" y="324"/>
                      </a:lnTo>
                      <a:lnTo>
                        <a:pt x="194" y="324"/>
                      </a:lnTo>
                      <a:lnTo>
                        <a:pt x="194" y="328"/>
                      </a:lnTo>
                      <a:lnTo>
                        <a:pt x="194" y="328"/>
                      </a:lnTo>
                      <a:lnTo>
                        <a:pt x="194" y="328"/>
                      </a:lnTo>
                      <a:lnTo>
                        <a:pt x="196" y="330"/>
                      </a:lnTo>
                      <a:lnTo>
                        <a:pt x="196" y="330"/>
                      </a:lnTo>
                      <a:lnTo>
                        <a:pt x="198" y="330"/>
                      </a:lnTo>
                      <a:lnTo>
                        <a:pt x="198" y="328"/>
                      </a:lnTo>
                      <a:lnTo>
                        <a:pt x="198" y="328"/>
                      </a:lnTo>
                      <a:lnTo>
                        <a:pt x="200" y="330"/>
                      </a:lnTo>
                      <a:lnTo>
                        <a:pt x="202" y="330"/>
                      </a:lnTo>
                      <a:lnTo>
                        <a:pt x="208" y="326"/>
                      </a:lnTo>
                      <a:lnTo>
                        <a:pt x="208" y="326"/>
                      </a:lnTo>
                      <a:lnTo>
                        <a:pt x="210" y="326"/>
                      </a:lnTo>
                      <a:lnTo>
                        <a:pt x="210" y="328"/>
                      </a:lnTo>
                      <a:lnTo>
                        <a:pt x="210" y="330"/>
                      </a:lnTo>
                      <a:lnTo>
                        <a:pt x="210" y="330"/>
                      </a:lnTo>
                      <a:lnTo>
                        <a:pt x="210" y="330"/>
                      </a:lnTo>
                      <a:lnTo>
                        <a:pt x="210" y="332"/>
                      </a:lnTo>
                      <a:lnTo>
                        <a:pt x="208" y="334"/>
                      </a:lnTo>
                      <a:lnTo>
                        <a:pt x="206" y="338"/>
                      </a:lnTo>
                      <a:lnTo>
                        <a:pt x="206" y="342"/>
                      </a:lnTo>
                      <a:lnTo>
                        <a:pt x="206" y="344"/>
                      </a:lnTo>
                      <a:lnTo>
                        <a:pt x="204" y="346"/>
                      </a:lnTo>
                      <a:lnTo>
                        <a:pt x="204" y="348"/>
                      </a:lnTo>
                      <a:lnTo>
                        <a:pt x="206" y="348"/>
                      </a:lnTo>
                      <a:lnTo>
                        <a:pt x="206" y="350"/>
                      </a:lnTo>
                      <a:lnTo>
                        <a:pt x="208" y="352"/>
                      </a:lnTo>
                      <a:lnTo>
                        <a:pt x="210" y="352"/>
                      </a:lnTo>
                      <a:lnTo>
                        <a:pt x="210" y="354"/>
                      </a:lnTo>
                      <a:lnTo>
                        <a:pt x="210" y="354"/>
                      </a:lnTo>
                      <a:lnTo>
                        <a:pt x="210" y="356"/>
                      </a:lnTo>
                      <a:lnTo>
                        <a:pt x="216" y="356"/>
                      </a:lnTo>
                      <a:lnTo>
                        <a:pt x="220" y="358"/>
                      </a:lnTo>
                      <a:lnTo>
                        <a:pt x="222" y="360"/>
                      </a:lnTo>
                      <a:lnTo>
                        <a:pt x="226" y="360"/>
                      </a:lnTo>
                      <a:lnTo>
                        <a:pt x="228" y="354"/>
                      </a:lnTo>
                      <a:lnTo>
                        <a:pt x="228" y="348"/>
                      </a:lnTo>
                      <a:lnTo>
                        <a:pt x="236" y="342"/>
                      </a:lnTo>
                      <a:lnTo>
                        <a:pt x="242" y="336"/>
                      </a:lnTo>
                      <a:lnTo>
                        <a:pt x="244" y="332"/>
                      </a:lnTo>
                      <a:lnTo>
                        <a:pt x="248" y="328"/>
                      </a:lnTo>
                      <a:lnTo>
                        <a:pt x="250" y="324"/>
                      </a:lnTo>
                      <a:lnTo>
                        <a:pt x="252" y="320"/>
                      </a:lnTo>
                      <a:lnTo>
                        <a:pt x="278" y="320"/>
                      </a:lnTo>
                      <a:lnTo>
                        <a:pt x="280" y="320"/>
                      </a:lnTo>
                      <a:lnTo>
                        <a:pt x="286" y="324"/>
                      </a:lnTo>
                      <a:lnTo>
                        <a:pt x="288" y="326"/>
                      </a:lnTo>
                      <a:lnTo>
                        <a:pt x="296" y="330"/>
                      </a:lnTo>
                      <a:lnTo>
                        <a:pt x="298" y="332"/>
                      </a:lnTo>
                      <a:lnTo>
                        <a:pt x="302" y="334"/>
                      </a:lnTo>
                      <a:lnTo>
                        <a:pt x="304" y="336"/>
                      </a:lnTo>
                      <a:lnTo>
                        <a:pt x="310" y="340"/>
                      </a:lnTo>
                      <a:lnTo>
                        <a:pt x="312" y="340"/>
                      </a:lnTo>
                      <a:lnTo>
                        <a:pt x="314" y="342"/>
                      </a:lnTo>
                      <a:lnTo>
                        <a:pt x="318" y="344"/>
                      </a:lnTo>
                      <a:lnTo>
                        <a:pt x="312" y="348"/>
                      </a:lnTo>
                      <a:lnTo>
                        <a:pt x="310" y="350"/>
                      </a:lnTo>
                      <a:lnTo>
                        <a:pt x="304" y="356"/>
                      </a:lnTo>
                      <a:lnTo>
                        <a:pt x="300" y="362"/>
                      </a:lnTo>
                      <a:lnTo>
                        <a:pt x="296" y="364"/>
                      </a:lnTo>
                      <a:lnTo>
                        <a:pt x="294" y="370"/>
                      </a:lnTo>
                      <a:lnTo>
                        <a:pt x="290" y="374"/>
                      </a:lnTo>
                      <a:lnTo>
                        <a:pt x="286" y="380"/>
                      </a:lnTo>
                      <a:lnTo>
                        <a:pt x="282" y="384"/>
                      </a:lnTo>
                      <a:lnTo>
                        <a:pt x="280" y="394"/>
                      </a:lnTo>
                      <a:lnTo>
                        <a:pt x="276" y="406"/>
                      </a:lnTo>
                      <a:lnTo>
                        <a:pt x="274" y="416"/>
                      </a:lnTo>
                      <a:lnTo>
                        <a:pt x="270" y="426"/>
                      </a:lnTo>
                      <a:lnTo>
                        <a:pt x="268" y="436"/>
                      </a:lnTo>
                      <a:lnTo>
                        <a:pt x="264" y="446"/>
                      </a:lnTo>
                      <a:lnTo>
                        <a:pt x="260" y="458"/>
                      </a:lnTo>
                      <a:lnTo>
                        <a:pt x="258" y="466"/>
                      </a:lnTo>
                      <a:lnTo>
                        <a:pt x="256" y="478"/>
                      </a:lnTo>
                      <a:lnTo>
                        <a:pt x="254" y="488"/>
                      </a:lnTo>
                      <a:lnTo>
                        <a:pt x="252" y="500"/>
                      </a:lnTo>
                      <a:lnTo>
                        <a:pt x="250" y="512"/>
                      </a:lnTo>
                      <a:lnTo>
                        <a:pt x="250" y="520"/>
                      </a:lnTo>
                      <a:lnTo>
                        <a:pt x="250" y="530"/>
                      </a:lnTo>
                      <a:lnTo>
                        <a:pt x="250" y="538"/>
                      </a:lnTo>
                      <a:lnTo>
                        <a:pt x="250" y="546"/>
                      </a:lnTo>
                      <a:lnTo>
                        <a:pt x="250" y="556"/>
                      </a:lnTo>
                      <a:lnTo>
                        <a:pt x="252" y="568"/>
                      </a:lnTo>
                      <a:lnTo>
                        <a:pt x="252" y="582"/>
                      </a:lnTo>
                      <a:lnTo>
                        <a:pt x="254" y="590"/>
                      </a:lnTo>
                      <a:lnTo>
                        <a:pt x="254" y="602"/>
                      </a:lnTo>
                      <a:lnTo>
                        <a:pt x="256" y="612"/>
                      </a:lnTo>
                      <a:lnTo>
                        <a:pt x="256" y="620"/>
                      </a:lnTo>
                      <a:lnTo>
                        <a:pt x="258" y="634"/>
                      </a:lnTo>
                      <a:lnTo>
                        <a:pt x="256" y="644"/>
                      </a:lnTo>
                      <a:lnTo>
                        <a:pt x="252" y="668"/>
                      </a:lnTo>
                      <a:lnTo>
                        <a:pt x="250" y="676"/>
                      </a:lnTo>
                      <a:lnTo>
                        <a:pt x="248" y="692"/>
                      </a:lnTo>
                      <a:lnTo>
                        <a:pt x="246" y="702"/>
                      </a:lnTo>
                      <a:lnTo>
                        <a:pt x="244" y="708"/>
                      </a:lnTo>
                      <a:lnTo>
                        <a:pt x="288" y="708"/>
                      </a:lnTo>
                      <a:lnTo>
                        <a:pt x="294" y="710"/>
                      </a:lnTo>
                      <a:lnTo>
                        <a:pt x="430" y="710"/>
                      </a:lnTo>
                      <a:lnTo>
                        <a:pt x="430" y="716"/>
                      </a:lnTo>
                      <a:lnTo>
                        <a:pt x="442" y="714"/>
                      </a:lnTo>
                      <a:lnTo>
                        <a:pt x="448" y="714"/>
                      </a:lnTo>
                      <a:lnTo>
                        <a:pt x="462" y="714"/>
                      </a:lnTo>
                      <a:lnTo>
                        <a:pt x="468" y="714"/>
                      </a:lnTo>
                      <a:lnTo>
                        <a:pt x="480" y="714"/>
                      </a:lnTo>
                      <a:lnTo>
                        <a:pt x="486" y="712"/>
                      </a:lnTo>
                      <a:lnTo>
                        <a:pt x="500" y="712"/>
                      </a:lnTo>
                      <a:lnTo>
                        <a:pt x="506" y="712"/>
                      </a:lnTo>
                      <a:lnTo>
                        <a:pt x="518" y="712"/>
                      </a:lnTo>
                      <a:lnTo>
                        <a:pt x="524" y="712"/>
                      </a:lnTo>
                      <a:lnTo>
                        <a:pt x="532" y="712"/>
                      </a:lnTo>
                      <a:lnTo>
                        <a:pt x="556" y="690"/>
                      </a:lnTo>
                      <a:lnTo>
                        <a:pt x="554" y="684"/>
                      </a:lnTo>
                      <a:lnTo>
                        <a:pt x="554" y="680"/>
                      </a:lnTo>
                      <a:lnTo>
                        <a:pt x="556" y="672"/>
                      </a:lnTo>
                      <a:lnTo>
                        <a:pt x="556" y="664"/>
                      </a:lnTo>
                      <a:lnTo>
                        <a:pt x="556" y="660"/>
                      </a:lnTo>
                      <a:lnTo>
                        <a:pt x="558" y="656"/>
                      </a:lnTo>
                      <a:lnTo>
                        <a:pt x="560" y="654"/>
                      </a:lnTo>
                      <a:lnTo>
                        <a:pt x="564" y="650"/>
                      </a:lnTo>
                      <a:lnTo>
                        <a:pt x="570" y="648"/>
                      </a:lnTo>
                      <a:lnTo>
                        <a:pt x="580" y="644"/>
                      </a:lnTo>
                      <a:lnTo>
                        <a:pt x="582" y="642"/>
                      </a:lnTo>
                      <a:lnTo>
                        <a:pt x="590" y="630"/>
                      </a:lnTo>
                      <a:lnTo>
                        <a:pt x="594" y="626"/>
                      </a:lnTo>
                      <a:lnTo>
                        <a:pt x="596" y="626"/>
                      </a:lnTo>
                      <a:lnTo>
                        <a:pt x="600" y="626"/>
                      </a:lnTo>
                      <a:lnTo>
                        <a:pt x="602" y="624"/>
                      </a:lnTo>
                      <a:lnTo>
                        <a:pt x="602" y="620"/>
                      </a:lnTo>
                      <a:lnTo>
                        <a:pt x="604" y="618"/>
                      </a:lnTo>
                      <a:lnTo>
                        <a:pt x="606" y="610"/>
                      </a:lnTo>
                      <a:lnTo>
                        <a:pt x="606" y="606"/>
                      </a:lnTo>
                      <a:lnTo>
                        <a:pt x="606" y="604"/>
                      </a:lnTo>
                      <a:lnTo>
                        <a:pt x="608" y="602"/>
                      </a:lnTo>
                      <a:lnTo>
                        <a:pt x="606" y="602"/>
                      </a:lnTo>
                      <a:lnTo>
                        <a:pt x="606" y="600"/>
                      </a:lnTo>
                      <a:lnTo>
                        <a:pt x="606" y="598"/>
                      </a:lnTo>
                      <a:lnTo>
                        <a:pt x="608" y="596"/>
                      </a:lnTo>
                      <a:lnTo>
                        <a:pt x="608" y="592"/>
                      </a:lnTo>
                      <a:lnTo>
                        <a:pt x="608" y="590"/>
                      </a:lnTo>
                      <a:lnTo>
                        <a:pt x="610" y="586"/>
                      </a:lnTo>
                      <a:lnTo>
                        <a:pt x="612" y="582"/>
                      </a:lnTo>
                      <a:lnTo>
                        <a:pt x="612" y="578"/>
                      </a:lnTo>
                      <a:lnTo>
                        <a:pt x="612" y="576"/>
                      </a:lnTo>
                      <a:lnTo>
                        <a:pt x="614" y="568"/>
                      </a:lnTo>
                      <a:lnTo>
                        <a:pt x="616" y="562"/>
                      </a:lnTo>
                      <a:lnTo>
                        <a:pt x="622" y="550"/>
                      </a:lnTo>
                      <a:lnTo>
                        <a:pt x="624" y="542"/>
                      </a:lnTo>
                      <a:lnTo>
                        <a:pt x="626" y="536"/>
                      </a:lnTo>
                      <a:lnTo>
                        <a:pt x="630" y="530"/>
                      </a:lnTo>
                      <a:lnTo>
                        <a:pt x="632" y="524"/>
                      </a:lnTo>
                      <a:lnTo>
                        <a:pt x="632" y="520"/>
                      </a:lnTo>
                      <a:lnTo>
                        <a:pt x="632" y="516"/>
                      </a:lnTo>
                      <a:lnTo>
                        <a:pt x="624" y="472"/>
                      </a:lnTo>
                      <a:lnTo>
                        <a:pt x="620" y="450"/>
                      </a:lnTo>
                      <a:lnTo>
                        <a:pt x="614" y="404"/>
                      </a:lnTo>
                      <a:lnTo>
                        <a:pt x="610" y="382"/>
                      </a:lnTo>
                      <a:lnTo>
                        <a:pt x="602" y="336"/>
                      </a:lnTo>
                      <a:lnTo>
                        <a:pt x="602" y="332"/>
                      </a:lnTo>
                      <a:lnTo>
                        <a:pt x="598" y="328"/>
                      </a:lnTo>
                      <a:lnTo>
                        <a:pt x="586" y="320"/>
                      </a:lnTo>
                      <a:lnTo>
                        <a:pt x="566" y="308"/>
                      </a:lnTo>
                      <a:lnTo>
                        <a:pt x="552" y="298"/>
                      </a:lnTo>
                      <a:lnTo>
                        <a:pt x="536" y="288"/>
                      </a:lnTo>
                      <a:lnTo>
                        <a:pt x="528" y="284"/>
                      </a:lnTo>
                      <a:lnTo>
                        <a:pt x="522" y="280"/>
                      </a:lnTo>
                      <a:lnTo>
                        <a:pt x="524" y="274"/>
                      </a:lnTo>
                      <a:lnTo>
                        <a:pt x="532" y="260"/>
                      </a:lnTo>
                      <a:lnTo>
                        <a:pt x="532" y="258"/>
                      </a:lnTo>
                      <a:lnTo>
                        <a:pt x="530" y="256"/>
                      </a:lnTo>
                      <a:lnTo>
                        <a:pt x="530" y="256"/>
                      </a:lnTo>
                      <a:lnTo>
                        <a:pt x="528" y="254"/>
                      </a:lnTo>
                      <a:lnTo>
                        <a:pt x="524" y="250"/>
                      </a:lnTo>
                      <a:lnTo>
                        <a:pt x="520" y="246"/>
                      </a:lnTo>
                      <a:lnTo>
                        <a:pt x="516" y="246"/>
                      </a:lnTo>
                      <a:lnTo>
                        <a:pt x="508" y="248"/>
                      </a:lnTo>
                      <a:lnTo>
                        <a:pt x="504" y="246"/>
                      </a:lnTo>
                      <a:lnTo>
                        <a:pt x="502" y="246"/>
                      </a:lnTo>
                      <a:lnTo>
                        <a:pt x="502" y="246"/>
                      </a:lnTo>
                      <a:lnTo>
                        <a:pt x="500" y="248"/>
                      </a:lnTo>
                      <a:lnTo>
                        <a:pt x="496" y="252"/>
                      </a:lnTo>
                      <a:lnTo>
                        <a:pt x="494" y="252"/>
                      </a:lnTo>
                      <a:lnTo>
                        <a:pt x="494" y="252"/>
                      </a:lnTo>
                      <a:lnTo>
                        <a:pt x="492" y="252"/>
                      </a:lnTo>
                      <a:lnTo>
                        <a:pt x="490" y="248"/>
                      </a:lnTo>
                      <a:lnTo>
                        <a:pt x="490" y="246"/>
                      </a:lnTo>
                      <a:lnTo>
                        <a:pt x="490" y="246"/>
                      </a:lnTo>
                      <a:lnTo>
                        <a:pt x="488" y="242"/>
                      </a:lnTo>
                      <a:lnTo>
                        <a:pt x="486" y="240"/>
                      </a:lnTo>
                      <a:lnTo>
                        <a:pt x="484" y="236"/>
                      </a:lnTo>
                      <a:lnTo>
                        <a:pt x="482" y="234"/>
                      </a:lnTo>
                      <a:lnTo>
                        <a:pt x="482" y="234"/>
                      </a:lnTo>
                      <a:lnTo>
                        <a:pt x="482" y="232"/>
                      </a:lnTo>
                      <a:lnTo>
                        <a:pt x="482" y="228"/>
                      </a:lnTo>
                      <a:lnTo>
                        <a:pt x="482" y="226"/>
                      </a:lnTo>
                      <a:lnTo>
                        <a:pt x="482" y="224"/>
                      </a:lnTo>
                      <a:lnTo>
                        <a:pt x="482" y="222"/>
                      </a:lnTo>
                      <a:lnTo>
                        <a:pt x="482" y="220"/>
                      </a:lnTo>
                      <a:lnTo>
                        <a:pt x="480" y="218"/>
                      </a:lnTo>
                      <a:lnTo>
                        <a:pt x="480" y="216"/>
                      </a:lnTo>
                      <a:lnTo>
                        <a:pt x="478" y="212"/>
                      </a:lnTo>
                      <a:lnTo>
                        <a:pt x="482" y="200"/>
                      </a:lnTo>
                      <a:lnTo>
                        <a:pt x="480" y="200"/>
                      </a:lnTo>
                      <a:lnTo>
                        <a:pt x="476" y="198"/>
                      </a:lnTo>
                      <a:lnTo>
                        <a:pt x="472" y="200"/>
                      </a:lnTo>
                      <a:lnTo>
                        <a:pt x="466" y="204"/>
                      </a:lnTo>
                      <a:lnTo>
                        <a:pt x="464" y="202"/>
                      </a:lnTo>
                      <a:lnTo>
                        <a:pt x="460" y="202"/>
                      </a:lnTo>
                      <a:lnTo>
                        <a:pt x="458" y="202"/>
                      </a:lnTo>
                      <a:lnTo>
                        <a:pt x="456" y="206"/>
                      </a:lnTo>
                      <a:lnTo>
                        <a:pt x="454" y="206"/>
                      </a:lnTo>
                      <a:lnTo>
                        <a:pt x="454" y="208"/>
                      </a:lnTo>
                      <a:lnTo>
                        <a:pt x="452" y="208"/>
                      </a:lnTo>
                      <a:lnTo>
                        <a:pt x="452" y="210"/>
                      </a:lnTo>
                      <a:lnTo>
                        <a:pt x="448" y="210"/>
                      </a:lnTo>
                      <a:lnTo>
                        <a:pt x="448" y="208"/>
                      </a:lnTo>
                      <a:lnTo>
                        <a:pt x="446" y="206"/>
                      </a:lnTo>
                      <a:lnTo>
                        <a:pt x="438" y="196"/>
                      </a:lnTo>
                      <a:lnTo>
                        <a:pt x="432" y="190"/>
                      </a:lnTo>
                      <a:lnTo>
                        <a:pt x="430" y="186"/>
                      </a:lnTo>
                      <a:lnTo>
                        <a:pt x="428" y="176"/>
                      </a:lnTo>
                      <a:lnTo>
                        <a:pt x="426" y="170"/>
                      </a:lnTo>
                      <a:lnTo>
                        <a:pt x="426" y="164"/>
                      </a:lnTo>
                      <a:lnTo>
                        <a:pt x="424" y="162"/>
                      </a:lnTo>
                      <a:lnTo>
                        <a:pt x="424" y="160"/>
                      </a:lnTo>
                      <a:lnTo>
                        <a:pt x="420" y="158"/>
                      </a:lnTo>
                      <a:lnTo>
                        <a:pt x="420" y="158"/>
                      </a:lnTo>
                      <a:lnTo>
                        <a:pt x="418" y="156"/>
                      </a:lnTo>
                      <a:lnTo>
                        <a:pt x="416" y="156"/>
                      </a:lnTo>
                      <a:lnTo>
                        <a:pt x="414" y="154"/>
                      </a:lnTo>
                      <a:lnTo>
                        <a:pt x="414" y="152"/>
                      </a:lnTo>
                      <a:lnTo>
                        <a:pt x="404" y="148"/>
                      </a:lnTo>
                      <a:lnTo>
                        <a:pt x="394" y="142"/>
                      </a:lnTo>
                      <a:lnTo>
                        <a:pt x="384" y="136"/>
                      </a:lnTo>
                      <a:lnTo>
                        <a:pt x="376" y="130"/>
                      </a:lnTo>
                      <a:lnTo>
                        <a:pt x="356" y="118"/>
                      </a:lnTo>
                      <a:lnTo>
                        <a:pt x="346" y="112"/>
                      </a:lnTo>
                      <a:lnTo>
                        <a:pt x="336" y="106"/>
                      </a:lnTo>
                      <a:lnTo>
                        <a:pt x="328" y="102"/>
                      </a:lnTo>
                      <a:lnTo>
                        <a:pt x="312" y="92"/>
                      </a:lnTo>
                      <a:lnTo>
                        <a:pt x="304" y="88"/>
                      </a:lnTo>
                      <a:lnTo>
                        <a:pt x="296" y="82"/>
                      </a:lnTo>
                      <a:lnTo>
                        <a:pt x="288" y="78"/>
                      </a:lnTo>
                      <a:lnTo>
                        <a:pt x="272" y="68"/>
                      </a:lnTo>
                      <a:lnTo>
                        <a:pt x="258" y="60"/>
                      </a:lnTo>
                      <a:lnTo>
                        <a:pt x="244" y="52"/>
                      </a:lnTo>
                      <a:lnTo>
                        <a:pt x="230" y="42"/>
                      </a:lnTo>
                      <a:lnTo>
                        <a:pt x="216" y="34"/>
                      </a:lnTo>
                      <a:lnTo>
                        <a:pt x="200" y="26"/>
                      </a:lnTo>
                      <a:lnTo>
                        <a:pt x="186" y="18"/>
                      </a:lnTo>
                      <a:lnTo>
                        <a:pt x="172" y="10"/>
                      </a:lnTo>
                      <a:lnTo>
                        <a:pt x="158" y="0"/>
                      </a:lnTo>
                      <a:lnTo>
                        <a:pt x="156" y="0"/>
                      </a:lnTo>
                      <a:lnTo>
                        <a:pt x="154" y="0"/>
                      </a:lnTo>
                      <a:lnTo>
                        <a:pt x="140" y="4"/>
                      </a:lnTo>
                      <a:lnTo>
                        <a:pt x="136" y="6"/>
                      </a:lnTo>
                      <a:lnTo>
                        <a:pt x="124" y="12"/>
                      </a:lnTo>
                      <a:lnTo>
                        <a:pt x="116" y="18"/>
                      </a:lnTo>
                      <a:lnTo>
                        <a:pt x="100" y="26"/>
                      </a:lnTo>
                      <a:lnTo>
                        <a:pt x="90" y="32"/>
                      </a:lnTo>
                      <a:lnTo>
                        <a:pt x="82" y="36"/>
                      </a:lnTo>
                      <a:lnTo>
                        <a:pt x="80" y="38"/>
                      </a:lnTo>
                      <a:lnTo>
                        <a:pt x="78" y="38"/>
                      </a:lnTo>
                      <a:lnTo>
                        <a:pt x="72" y="36"/>
                      </a:lnTo>
                      <a:lnTo>
                        <a:pt x="70" y="36"/>
                      </a:lnTo>
                      <a:lnTo>
                        <a:pt x="68" y="40"/>
                      </a:lnTo>
                      <a:lnTo>
                        <a:pt x="60" y="6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6" name="Freeform 519">
                  <a:extLst>
                    <a:ext uri="{FF2B5EF4-FFF2-40B4-BE49-F238E27FC236}">
                      <a16:creationId xmlns:a16="http://schemas.microsoft.com/office/drawing/2014/main" id="{E4A14DF8-8AE3-4250-BF24-D448347A9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2850" y="2066925"/>
                  <a:ext cx="231775" cy="171450"/>
                </a:xfrm>
                <a:custGeom>
                  <a:avLst/>
                  <a:gdLst>
                    <a:gd name="T0" fmla="*/ 146 w 146"/>
                    <a:gd name="T1" fmla="*/ 66 h 108"/>
                    <a:gd name="T2" fmla="*/ 146 w 146"/>
                    <a:gd name="T3" fmla="*/ 56 h 108"/>
                    <a:gd name="T4" fmla="*/ 146 w 146"/>
                    <a:gd name="T5" fmla="*/ 6 h 108"/>
                    <a:gd name="T6" fmla="*/ 116 w 146"/>
                    <a:gd name="T7" fmla="*/ 4 h 108"/>
                    <a:gd name="T8" fmla="*/ 88 w 146"/>
                    <a:gd name="T9" fmla="*/ 2 h 108"/>
                    <a:gd name="T10" fmla="*/ 84 w 146"/>
                    <a:gd name="T11" fmla="*/ 4 h 108"/>
                    <a:gd name="T12" fmla="*/ 70 w 146"/>
                    <a:gd name="T13" fmla="*/ 6 h 108"/>
                    <a:gd name="T14" fmla="*/ 60 w 146"/>
                    <a:gd name="T15" fmla="*/ 2 h 108"/>
                    <a:gd name="T16" fmla="*/ 36 w 146"/>
                    <a:gd name="T17" fmla="*/ 2 h 108"/>
                    <a:gd name="T18" fmla="*/ 18 w 146"/>
                    <a:gd name="T19" fmla="*/ 6 h 108"/>
                    <a:gd name="T20" fmla="*/ 16 w 146"/>
                    <a:gd name="T21" fmla="*/ 24 h 108"/>
                    <a:gd name="T22" fmla="*/ 16 w 146"/>
                    <a:gd name="T23" fmla="*/ 44 h 108"/>
                    <a:gd name="T24" fmla="*/ 14 w 146"/>
                    <a:gd name="T25" fmla="*/ 62 h 108"/>
                    <a:gd name="T26" fmla="*/ 14 w 146"/>
                    <a:gd name="T27" fmla="*/ 76 h 108"/>
                    <a:gd name="T28" fmla="*/ 16 w 146"/>
                    <a:gd name="T29" fmla="*/ 84 h 108"/>
                    <a:gd name="T30" fmla="*/ 12 w 146"/>
                    <a:gd name="T31" fmla="*/ 90 h 108"/>
                    <a:gd name="T32" fmla="*/ 0 w 146"/>
                    <a:gd name="T33" fmla="*/ 98 h 108"/>
                    <a:gd name="T34" fmla="*/ 4 w 146"/>
                    <a:gd name="T35" fmla="*/ 104 h 108"/>
                    <a:gd name="T36" fmla="*/ 4 w 146"/>
                    <a:gd name="T37" fmla="*/ 106 h 108"/>
                    <a:gd name="T38" fmla="*/ 6 w 146"/>
                    <a:gd name="T39" fmla="*/ 108 h 108"/>
                    <a:gd name="T40" fmla="*/ 8 w 146"/>
                    <a:gd name="T41" fmla="*/ 106 h 108"/>
                    <a:gd name="T42" fmla="*/ 14 w 146"/>
                    <a:gd name="T43" fmla="*/ 106 h 108"/>
                    <a:gd name="T44" fmla="*/ 16 w 146"/>
                    <a:gd name="T45" fmla="*/ 102 h 108"/>
                    <a:gd name="T46" fmla="*/ 22 w 146"/>
                    <a:gd name="T47" fmla="*/ 102 h 108"/>
                    <a:gd name="T48" fmla="*/ 26 w 146"/>
                    <a:gd name="T49" fmla="*/ 98 h 108"/>
                    <a:gd name="T50" fmla="*/ 30 w 146"/>
                    <a:gd name="T51" fmla="*/ 96 h 108"/>
                    <a:gd name="T52" fmla="*/ 32 w 146"/>
                    <a:gd name="T53" fmla="*/ 94 h 108"/>
                    <a:gd name="T54" fmla="*/ 36 w 146"/>
                    <a:gd name="T55" fmla="*/ 94 h 108"/>
                    <a:gd name="T56" fmla="*/ 38 w 146"/>
                    <a:gd name="T57" fmla="*/ 92 h 108"/>
                    <a:gd name="T58" fmla="*/ 38 w 146"/>
                    <a:gd name="T59" fmla="*/ 92 h 108"/>
                    <a:gd name="T60" fmla="*/ 40 w 146"/>
                    <a:gd name="T61" fmla="*/ 92 h 108"/>
                    <a:gd name="T62" fmla="*/ 44 w 146"/>
                    <a:gd name="T63" fmla="*/ 90 h 108"/>
                    <a:gd name="T64" fmla="*/ 46 w 146"/>
                    <a:gd name="T65" fmla="*/ 92 h 108"/>
                    <a:gd name="T66" fmla="*/ 48 w 146"/>
                    <a:gd name="T67" fmla="*/ 90 h 108"/>
                    <a:gd name="T68" fmla="*/ 50 w 146"/>
                    <a:gd name="T69" fmla="*/ 88 h 108"/>
                    <a:gd name="T70" fmla="*/ 54 w 146"/>
                    <a:gd name="T71" fmla="*/ 86 h 108"/>
                    <a:gd name="T72" fmla="*/ 60 w 146"/>
                    <a:gd name="T73" fmla="*/ 80 h 108"/>
                    <a:gd name="T74" fmla="*/ 62 w 146"/>
                    <a:gd name="T75" fmla="*/ 78 h 108"/>
                    <a:gd name="T76" fmla="*/ 64 w 146"/>
                    <a:gd name="T77" fmla="*/ 82 h 108"/>
                    <a:gd name="T78" fmla="*/ 70 w 146"/>
                    <a:gd name="T79" fmla="*/ 82 h 108"/>
                    <a:gd name="T80" fmla="*/ 72 w 146"/>
                    <a:gd name="T81" fmla="*/ 80 h 108"/>
                    <a:gd name="T82" fmla="*/ 78 w 146"/>
                    <a:gd name="T83" fmla="*/ 82 h 108"/>
                    <a:gd name="T84" fmla="*/ 80 w 146"/>
                    <a:gd name="T85" fmla="*/ 82 h 108"/>
                    <a:gd name="T86" fmla="*/ 88 w 146"/>
                    <a:gd name="T87" fmla="*/ 80 h 108"/>
                    <a:gd name="T88" fmla="*/ 92 w 146"/>
                    <a:gd name="T89" fmla="*/ 80 h 108"/>
                    <a:gd name="T90" fmla="*/ 94 w 146"/>
                    <a:gd name="T91" fmla="*/ 80 h 108"/>
                    <a:gd name="T92" fmla="*/ 98 w 146"/>
                    <a:gd name="T93" fmla="*/ 80 h 108"/>
                    <a:gd name="T94" fmla="*/ 104 w 146"/>
                    <a:gd name="T95" fmla="*/ 80 h 108"/>
                    <a:gd name="T96" fmla="*/ 104 w 146"/>
                    <a:gd name="T97" fmla="*/ 74 h 108"/>
                    <a:gd name="T98" fmla="*/ 102 w 146"/>
                    <a:gd name="T99" fmla="*/ 72 h 108"/>
                    <a:gd name="T100" fmla="*/ 106 w 146"/>
                    <a:gd name="T101" fmla="*/ 74 h 108"/>
                    <a:gd name="T102" fmla="*/ 106 w 146"/>
                    <a:gd name="T103" fmla="*/ 78 h 108"/>
                    <a:gd name="T104" fmla="*/ 110 w 146"/>
                    <a:gd name="T105" fmla="*/ 80 h 108"/>
                    <a:gd name="T106" fmla="*/ 116 w 146"/>
                    <a:gd name="T107" fmla="*/ 76 h 108"/>
                    <a:gd name="T108" fmla="*/ 124 w 146"/>
                    <a:gd name="T109" fmla="*/ 76 h 108"/>
                    <a:gd name="T110" fmla="*/ 124 w 146"/>
                    <a:gd name="T111" fmla="*/ 72 h 108"/>
                    <a:gd name="T112" fmla="*/ 134 w 146"/>
                    <a:gd name="T113" fmla="*/ 74 h 108"/>
                    <a:gd name="T114" fmla="*/ 142 w 146"/>
                    <a:gd name="T115" fmla="*/ 74 h 108"/>
                    <a:gd name="T116" fmla="*/ 140 w 146"/>
                    <a:gd name="T117" fmla="*/ 76 h 108"/>
                    <a:gd name="T118" fmla="*/ 144 w 146"/>
                    <a:gd name="T119" fmla="*/ 6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6" h="108">
                      <a:moveTo>
                        <a:pt x="144" y="68"/>
                      </a:moveTo>
                      <a:lnTo>
                        <a:pt x="144" y="68"/>
                      </a:lnTo>
                      <a:lnTo>
                        <a:pt x="146" y="66"/>
                      </a:lnTo>
                      <a:lnTo>
                        <a:pt x="146" y="66"/>
                      </a:lnTo>
                      <a:lnTo>
                        <a:pt x="146" y="60"/>
                      </a:lnTo>
                      <a:lnTo>
                        <a:pt x="146" y="56"/>
                      </a:lnTo>
                      <a:lnTo>
                        <a:pt x="146" y="34"/>
                      </a:lnTo>
                      <a:lnTo>
                        <a:pt x="146" y="30"/>
                      </a:lnTo>
                      <a:lnTo>
                        <a:pt x="146" y="6"/>
                      </a:lnTo>
                      <a:lnTo>
                        <a:pt x="146" y="4"/>
                      </a:lnTo>
                      <a:lnTo>
                        <a:pt x="138" y="4"/>
                      </a:lnTo>
                      <a:lnTo>
                        <a:pt x="116" y="4"/>
                      </a:lnTo>
                      <a:lnTo>
                        <a:pt x="104" y="4"/>
                      </a:lnTo>
                      <a:lnTo>
                        <a:pt x="92" y="4"/>
                      </a:lnTo>
                      <a:lnTo>
                        <a:pt x="88" y="2"/>
                      </a:lnTo>
                      <a:lnTo>
                        <a:pt x="88" y="4"/>
                      </a:lnTo>
                      <a:lnTo>
                        <a:pt x="86" y="4"/>
                      </a:lnTo>
                      <a:lnTo>
                        <a:pt x="84" y="4"/>
                      </a:lnTo>
                      <a:lnTo>
                        <a:pt x="74" y="2"/>
                      </a:lnTo>
                      <a:lnTo>
                        <a:pt x="74" y="6"/>
                      </a:lnTo>
                      <a:lnTo>
                        <a:pt x="70" y="6"/>
                      </a:lnTo>
                      <a:lnTo>
                        <a:pt x="70" y="2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6" y="2"/>
                      </a:lnTo>
                      <a:lnTo>
                        <a:pt x="46" y="2"/>
                      </a:lnTo>
                      <a:lnTo>
                        <a:pt x="36" y="2"/>
                      </a:lnTo>
                      <a:lnTo>
                        <a:pt x="28" y="2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16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16" y="34"/>
                      </a:lnTo>
                      <a:lnTo>
                        <a:pt x="16" y="38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4" y="58"/>
                      </a:lnTo>
                      <a:lnTo>
                        <a:pt x="14" y="62"/>
                      </a:lnTo>
                      <a:lnTo>
                        <a:pt x="14" y="68"/>
                      </a:lnTo>
                      <a:lnTo>
                        <a:pt x="14" y="72"/>
                      </a:lnTo>
                      <a:lnTo>
                        <a:pt x="14" y="76"/>
                      </a:lnTo>
                      <a:lnTo>
                        <a:pt x="14" y="78"/>
                      </a:lnTo>
                      <a:lnTo>
                        <a:pt x="14" y="80"/>
                      </a:lnTo>
                      <a:lnTo>
                        <a:pt x="16" y="84"/>
                      </a:lnTo>
                      <a:lnTo>
                        <a:pt x="18" y="86"/>
                      </a:lnTo>
                      <a:lnTo>
                        <a:pt x="16" y="88"/>
                      </a:lnTo>
                      <a:lnTo>
                        <a:pt x="12" y="90"/>
                      </a:lnTo>
                      <a:lnTo>
                        <a:pt x="8" y="92"/>
                      </a:lnTo>
                      <a:lnTo>
                        <a:pt x="4" y="9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4" y="104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6"/>
                      </a:lnTo>
                      <a:lnTo>
                        <a:pt x="4" y="106"/>
                      </a:lnTo>
                      <a:lnTo>
                        <a:pt x="6" y="106"/>
                      </a:lnTo>
                      <a:lnTo>
                        <a:pt x="6" y="108"/>
                      </a:lnTo>
                      <a:lnTo>
                        <a:pt x="8" y="106"/>
                      </a:lnTo>
                      <a:lnTo>
                        <a:pt x="8" y="106"/>
                      </a:lnTo>
                      <a:lnTo>
                        <a:pt x="8" y="106"/>
                      </a:lnTo>
                      <a:lnTo>
                        <a:pt x="10" y="106"/>
                      </a:lnTo>
                      <a:lnTo>
                        <a:pt x="12" y="106"/>
                      </a:lnTo>
                      <a:lnTo>
                        <a:pt x="14" y="106"/>
                      </a:lnTo>
                      <a:lnTo>
                        <a:pt x="14" y="104"/>
                      </a:lnTo>
                      <a:lnTo>
                        <a:pt x="16" y="106"/>
                      </a:lnTo>
                      <a:lnTo>
                        <a:pt x="16" y="102"/>
                      </a:lnTo>
                      <a:lnTo>
                        <a:pt x="18" y="102"/>
                      </a:lnTo>
                      <a:lnTo>
                        <a:pt x="18" y="102"/>
                      </a:lnTo>
                      <a:lnTo>
                        <a:pt x="22" y="102"/>
                      </a:lnTo>
                      <a:lnTo>
                        <a:pt x="22" y="100"/>
                      </a:lnTo>
                      <a:lnTo>
                        <a:pt x="26" y="98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96"/>
                      </a:lnTo>
                      <a:lnTo>
                        <a:pt x="30" y="96"/>
                      </a:lnTo>
                      <a:lnTo>
                        <a:pt x="30" y="96"/>
                      </a:lnTo>
                      <a:lnTo>
                        <a:pt x="32" y="96"/>
                      </a:lnTo>
                      <a:lnTo>
                        <a:pt x="32" y="94"/>
                      </a:lnTo>
                      <a:lnTo>
                        <a:pt x="34" y="94"/>
                      </a:lnTo>
                      <a:lnTo>
                        <a:pt x="34" y="94"/>
                      </a:lnTo>
                      <a:lnTo>
                        <a:pt x="36" y="94"/>
                      </a:lnTo>
                      <a:lnTo>
                        <a:pt x="36" y="94"/>
                      </a:lnTo>
                      <a:lnTo>
                        <a:pt x="38" y="94"/>
                      </a:lnTo>
                      <a:lnTo>
                        <a:pt x="38" y="92"/>
                      </a:lnTo>
                      <a:lnTo>
                        <a:pt x="38" y="92"/>
                      </a:lnTo>
                      <a:lnTo>
                        <a:pt x="38" y="92"/>
                      </a:lnTo>
                      <a:lnTo>
                        <a:pt x="38" y="92"/>
                      </a:lnTo>
                      <a:lnTo>
                        <a:pt x="38" y="92"/>
                      </a:lnTo>
                      <a:lnTo>
                        <a:pt x="38" y="92"/>
                      </a:lnTo>
                      <a:lnTo>
                        <a:pt x="40" y="92"/>
                      </a:lnTo>
                      <a:lnTo>
                        <a:pt x="42" y="90"/>
                      </a:lnTo>
                      <a:lnTo>
                        <a:pt x="42" y="90"/>
                      </a:lnTo>
                      <a:lnTo>
                        <a:pt x="44" y="90"/>
                      </a:lnTo>
                      <a:lnTo>
                        <a:pt x="44" y="92"/>
                      </a:lnTo>
                      <a:lnTo>
                        <a:pt x="44" y="92"/>
                      </a:lnTo>
                      <a:lnTo>
                        <a:pt x="46" y="92"/>
                      </a:lnTo>
                      <a:lnTo>
                        <a:pt x="46" y="92"/>
                      </a:lnTo>
                      <a:lnTo>
                        <a:pt x="46" y="90"/>
                      </a:lnTo>
                      <a:lnTo>
                        <a:pt x="48" y="90"/>
                      </a:lnTo>
                      <a:lnTo>
                        <a:pt x="48" y="88"/>
                      </a:lnTo>
                      <a:lnTo>
                        <a:pt x="48" y="88"/>
                      </a:lnTo>
                      <a:lnTo>
                        <a:pt x="50" y="88"/>
                      </a:lnTo>
                      <a:lnTo>
                        <a:pt x="52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6" y="86"/>
                      </a:lnTo>
                      <a:lnTo>
                        <a:pt x="58" y="82"/>
                      </a:lnTo>
                      <a:lnTo>
                        <a:pt x="60" y="80"/>
                      </a:lnTo>
                      <a:lnTo>
                        <a:pt x="60" y="80"/>
                      </a:lnTo>
                      <a:lnTo>
                        <a:pt x="62" y="78"/>
                      </a:lnTo>
                      <a:lnTo>
                        <a:pt x="62" y="78"/>
                      </a:lnTo>
                      <a:lnTo>
                        <a:pt x="62" y="78"/>
                      </a:lnTo>
                      <a:lnTo>
                        <a:pt x="62" y="80"/>
                      </a:lnTo>
                      <a:lnTo>
                        <a:pt x="64" y="82"/>
                      </a:lnTo>
                      <a:lnTo>
                        <a:pt x="64" y="82"/>
                      </a:lnTo>
                      <a:lnTo>
                        <a:pt x="68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0"/>
                      </a:lnTo>
                      <a:lnTo>
                        <a:pt x="76" y="80"/>
                      </a:lnTo>
                      <a:lnTo>
                        <a:pt x="78" y="82"/>
                      </a:lnTo>
                      <a:lnTo>
                        <a:pt x="78" y="82"/>
                      </a:lnTo>
                      <a:lnTo>
                        <a:pt x="80" y="82"/>
                      </a:lnTo>
                      <a:lnTo>
                        <a:pt x="80" y="82"/>
                      </a:lnTo>
                      <a:lnTo>
                        <a:pt x="80" y="82"/>
                      </a:lnTo>
                      <a:lnTo>
                        <a:pt x="80" y="80"/>
                      </a:lnTo>
                      <a:lnTo>
                        <a:pt x="86" y="80"/>
                      </a:lnTo>
                      <a:lnTo>
                        <a:pt x="88" y="80"/>
                      </a:lnTo>
                      <a:lnTo>
                        <a:pt x="90" y="82"/>
                      </a:lnTo>
                      <a:lnTo>
                        <a:pt x="92" y="80"/>
                      </a:lnTo>
                      <a:lnTo>
                        <a:pt x="92" y="80"/>
                      </a:lnTo>
                      <a:lnTo>
                        <a:pt x="92" y="82"/>
                      </a:lnTo>
                      <a:lnTo>
                        <a:pt x="92" y="82"/>
                      </a:lnTo>
                      <a:lnTo>
                        <a:pt x="94" y="80"/>
                      </a:lnTo>
                      <a:lnTo>
                        <a:pt x="96" y="80"/>
                      </a:lnTo>
                      <a:lnTo>
                        <a:pt x="96" y="80"/>
                      </a:lnTo>
                      <a:lnTo>
                        <a:pt x="98" y="80"/>
                      </a:lnTo>
                      <a:lnTo>
                        <a:pt x="102" y="80"/>
                      </a:lnTo>
                      <a:lnTo>
                        <a:pt x="104" y="80"/>
                      </a:lnTo>
                      <a:lnTo>
                        <a:pt x="104" y="80"/>
                      </a:lnTo>
                      <a:lnTo>
                        <a:pt x="104" y="78"/>
                      </a:lnTo>
                      <a:lnTo>
                        <a:pt x="104" y="76"/>
                      </a:lnTo>
                      <a:lnTo>
                        <a:pt x="104" y="74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4" y="72"/>
                      </a:lnTo>
                      <a:lnTo>
                        <a:pt x="104" y="74"/>
                      </a:lnTo>
                      <a:lnTo>
                        <a:pt x="106" y="74"/>
                      </a:lnTo>
                      <a:lnTo>
                        <a:pt x="104" y="76"/>
                      </a:lnTo>
                      <a:lnTo>
                        <a:pt x="104" y="78"/>
                      </a:lnTo>
                      <a:lnTo>
                        <a:pt x="106" y="78"/>
                      </a:lnTo>
                      <a:lnTo>
                        <a:pt x="106" y="78"/>
                      </a:lnTo>
                      <a:lnTo>
                        <a:pt x="106" y="78"/>
                      </a:lnTo>
                      <a:lnTo>
                        <a:pt x="110" y="80"/>
                      </a:lnTo>
                      <a:lnTo>
                        <a:pt x="114" y="76"/>
                      </a:lnTo>
                      <a:lnTo>
                        <a:pt x="116" y="78"/>
                      </a:lnTo>
                      <a:lnTo>
                        <a:pt x="116" y="76"/>
                      </a:lnTo>
                      <a:lnTo>
                        <a:pt x="118" y="76"/>
                      </a:lnTo>
                      <a:lnTo>
                        <a:pt x="122" y="76"/>
                      </a:lnTo>
                      <a:lnTo>
                        <a:pt x="124" y="76"/>
                      </a:lnTo>
                      <a:lnTo>
                        <a:pt x="124" y="76"/>
                      </a:lnTo>
                      <a:lnTo>
                        <a:pt x="124" y="74"/>
                      </a:lnTo>
                      <a:lnTo>
                        <a:pt x="124" y="72"/>
                      </a:lnTo>
                      <a:lnTo>
                        <a:pt x="128" y="76"/>
                      </a:lnTo>
                      <a:lnTo>
                        <a:pt x="134" y="74"/>
                      </a:lnTo>
                      <a:lnTo>
                        <a:pt x="134" y="74"/>
                      </a:lnTo>
                      <a:lnTo>
                        <a:pt x="140" y="74"/>
                      </a:lnTo>
                      <a:lnTo>
                        <a:pt x="142" y="74"/>
                      </a:lnTo>
                      <a:lnTo>
                        <a:pt x="142" y="74"/>
                      </a:lnTo>
                      <a:lnTo>
                        <a:pt x="142" y="76"/>
                      </a:lnTo>
                      <a:lnTo>
                        <a:pt x="140" y="76"/>
                      </a:lnTo>
                      <a:lnTo>
                        <a:pt x="140" y="76"/>
                      </a:lnTo>
                      <a:lnTo>
                        <a:pt x="144" y="76"/>
                      </a:lnTo>
                      <a:lnTo>
                        <a:pt x="144" y="74"/>
                      </a:lnTo>
                      <a:lnTo>
                        <a:pt x="144" y="6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7" name="Freeform 523">
                  <a:extLst>
                    <a:ext uri="{FF2B5EF4-FFF2-40B4-BE49-F238E27FC236}">
                      <a16:creationId xmlns:a16="http://schemas.microsoft.com/office/drawing/2014/main" id="{3E84B4FF-0B6E-430A-9807-AB1063C39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4450" y="3130550"/>
                  <a:ext cx="577850" cy="466725"/>
                </a:xfrm>
                <a:custGeom>
                  <a:avLst/>
                  <a:gdLst>
                    <a:gd name="T0" fmla="*/ 290 w 364"/>
                    <a:gd name="T1" fmla="*/ 48 h 294"/>
                    <a:gd name="T2" fmla="*/ 244 w 364"/>
                    <a:gd name="T3" fmla="*/ 38 h 294"/>
                    <a:gd name="T4" fmla="*/ 196 w 364"/>
                    <a:gd name="T5" fmla="*/ 36 h 294"/>
                    <a:gd name="T6" fmla="*/ 184 w 364"/>
                    <a:gd name="T7" fmla="*/ 10 h 294"/>
                    <a:gd name="T8" fmla="*/ 176 w 364"/>
                    <a:gd name="T9" fmla="*/ 12 h 294"/>
                    <a:gd name="T10" fmla="*/ 160 w 364"/>
                    <a:gd name="T11" fmla="*/ 6 h 294"/>
                    <a:gd name="T12" fmla="*/ 98 w 364"/>
                    <a:gd name="T13" fmla="*/ 2 h 294"/>
                    <a:gd name="T14" fmla="*/ 74 w 364"/>
                    <a:gd name="T15" fmla="*/ 0 h 294"/>
                    <a:gd name="T16" fmla="*/ 66 w 364"/>
                    <a:gd name="T17" fmla="*/ 4 h 294"/>
                    <a:gd name="T18" fmla="*/ 50 w 364"/>
                    <a:gd name="T19" fmla="*/ 10 h 294"/>
                    <a:gd name="T20" fmla="*/ 42 w 364"/>
                    <a:gd name="T21" fmla="*/ 14 h 294"/>
                    <a:gd name="T22" fmla="*/ 8 w 364"/>
                    <a:gd name="T23" fmla="*/ 30 h 294"/>
                    <a:gd name="T24" fmla="*/ 2 w 364"/>
                    <a:gd name="T25" fmla="*/ 42 h 294"/>
                    <a:gd name="T26" fmla="*/ 14 w 364"/>
                    <a:gd name="T27" fmla="*/ 58 h 294"/>
                    <a:gd name="T28" fmla="*/ 38 w 364"/>
                    <a:gd name="T29" fmla="*/ 72 h 294"/>
                    <a:gd name="T30" fmla="*/ 50 w 364"/>
                    <a:gd name="T31" fmla="*/ 100 h 294"/>
                    <a:gd name="T32" fmla="*/ 58 w 364"/>
                    <a:gd name="T33" fmla="*/ 114 h 294"/>
                    <a:gd name="T34" fmla="*/ 76 w 364"/>
                    <a:gd name="T35" fmla="*/ 128 h 294"/>
                    <a:gd name="T36" fmla="*/ 94 w 364"/>
                    <a:gd name="T37" fmla="*/ 150 h 294"/>
                    <a:gd name="T38" fmla="*/ 110 w 364"/>
                    <a:gd name="T39" fmla="*/ 168 h 294"/>
                    <a:gd name="T40" fmla="*/ 114 w 364"/>
                    <a:gd name="T41" fmla="*/ 176 h 294"/>
                    <a:gd name="T42" fmla="*/ 118 w 364"/>
                    <a:gd name="T43" fmla="*/ 186 h 294"/>
                    <a:gd name="T44" fmla="*/ 138 w 364"/>
                    <a:gd name="T45" fmla="*/ 202 h 294"/>
                    <a:gd name="T46" fmla="*/ 148 w 364"/>
                    <a:gd name="T47" fmla="*/ 224 h 294"/>
                    <a:gd name="T48" fmla="*/ 148 w 364"/>
                    <a:gd name="T49" fmla="*/ 234 h 294"/>
                    <a:gd name="T50" fmla="*/ 156 w 364"/>
                    <a:gd name="T51" fmla="*/ 244 h 294"/>
                    <a:gd name="T52" fmla="*/ 164 w 364"/>
                    <a:gd name="T53" fmla="*/ 252 h 294"/>
                    <a:gd name="T54" fmla="*/ 168 w 364"/>
                    <a:gd name="T55" fmla="*/ 276 h 294"/>
                    <a:gd name="T56" fmla="*/ 178 w 364"/>
                    <a:gd name="T57" fmla="*/ 288 h 294"/>
                    <a:gd name="T58" fmla="*/ 188 w 364"/>
                    <a:gd name="T59" fmla="*/ 294 h 294"/>
                    <a:gd name="T60" fmla="*/ 196 w 364"/>
                    <a:gd name="T61" fmla="*/ 278 h 294"/>
                    <a:gd name="T62" fmla="*/ 204 w 364"/>
                    <a:gd name="T63" fmla="*/ 276 h 294"/>
                    <a:gd name="T64" fmla="*/ 196 w 364"/>
                    <a:gd name="T65" fmla="*/ 264 h 294"/>
                    <a:gd name="T66" fmla="*/ 192 w 364"/>
                    <a:gd name="T67" fmla="*/ 248 h 294"/>
                    <a:gd name="T68" fmla="*/ 198 w 364"/>
                    <a:gd name="T69" fmla="*/ 264 h 294"/>
                    <a:gd name="T70" fmla="*/ 204 w 364"/>
                    <a:gd name="T71" fmla="*/ 254 h 294"/>
                    <a:gd name="T72" fmla="*/ 206 w 364"/>
                    <a:gd name="T73" fmla="*/ 268 h 294"/>
                    <a:gd name="T74" fmla="*/ 220 w 364"/>
                    <a:gd name="T75" fmla="*/ 264 h 294"/>
                    <a:gd name="T76" fmla="*/ 222 w 364"/>
                    <a:gd name="T77" fmla="*/ 260 h 294"/>
                    <a:gd name="T78" fmla="*/ 220 w 364"/>
                    <a:gd name="T79" fmla="*/ 258 h 294"/>
                    <a:gd name="T80" fmla="*/ 216 w 364"/>
                    <a:gd name="T81" fmla="*/ 252 h 294"/>
                    <a:gd name="T82" fmla="*/ 214 w 364"/>
                    <a:gd name="T83" fmla="*/ 250 h 294"/>
                    <a:gd name="T84" fmla="*/ 220 w 364"/>
                    <a:gd name="T85" fmla="*/ 250 h 294"/>
                    <a:gd name="T86" fmla="*/ 228 w 364"/>
                    <a:gd name="T87" fmla="*/ 248 h 294"/>
                    <a:gd name="T88" fmla="*/ 240 w 364"/>
                    <a:gd name="T89" fmla="*/ 246 h 294"/>
                    <a:gd name="T90" fmla="*/ 244 w 364"/>
                    <a:gd name="T91" fmla="*/ 244 h 294"/>
                    <a:gd name="T92" fmla="*/ 256 w 364"/>
                    <a:gd name="T93" fmla="*/ 236 h 294"/>
                    <a:gd name="T94" fmla="*/ 264 w 364"/>
                    <a:gd name="T95" fmla="*/ 230 h 294"/>
                    <a:gd name="T96" fmla="*/ 262 w 364"/>
                    <a:gd name="T97" fmla="*/ 224 h 294"/>
                    <a:gd name="T98" fmla="*/ 264 w 364"/>
                    <a:gd name="T99" fmla="*/ 222 h 294"/>
                    <a:gd name="T100" fmla="*/ 280 w 364"/>
                    <a:gd name="T101" fmla="*/ 218 h 294"/>
                    <a:gd name="T102" fmla="*/ 288 w 364"/>
                    <a:gd name="T103" fmla="*/ 212 h 294"/>
                    <a:gd name="T104" fmla="*/ 292 w 364"/>
                    <a:gd name="T105" fmla="*/ 202 h 294"/>
                    <a:gd name="T106" fmla="*/ 304 w 364"/>
                    <a:gd name="T107" fmla="*/ 202 h 294"/>
                    <a:gd name="T108" fmla="*/ 308 w 364"/>
                    <a:gd name="T109" fmla="*/ 192 h 294"/>
                    <a:gd name="T110" fmla="*/ 312 w 364"/>
                    <a:gd name="T111" fmla="*/ 190 h 294"/>
                    <a:gd name="T112" fmla="*/ 316 w 364"/>
                    <a:gd name="T113" fmla="*/ 186 h 294"/>
                    <a:gd name="T114" fmla="*/ 314 w 364"/>
                    <a:gd name="T115" fmla="*/ 168 h 294"/>
                    <a:gd name="T116" fmla="*/ 316 w 364"/>
                    <a:gd name="T117" fmla="*/ 178 h 294"/>
                    <a:gd name="T118" fmla="*/ 322 w 364"/>
                    <a:gd name="T119" fmla="*/ 168 h 294"/>
                    <a:gd name="T120" fmla="*/ 364 w 364"/>
                    <a:gd name="T121" fmla="*/ 12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4" h="294">
                      <a:moveTo>
                        <a:pt x="350" y="110"/>
                      </a:moveTo>
                      <a:lnTo>
                        <a:pt x="346" y="104"/>
                      </a:lnTo>
                      <a:lnTo>
                        <a:pt x="334" y="94"/>
                      </a:lnTo>
                      <a:lnTo>
                        <a:pt x="330" y="88"/>
                      </a:lnTo>
                      <a:lnTo>
                        <a:pt x="324" y="84"/>
                      </a:lnTo>
                      <a:lnTo>
                        <a:pt x="320" y="78"/>
                      </a:lnTo>
                      <a:lnTo>
                        <a:pt x="310" y="68"/>
                      </a:lnTo>
                      <a:lnTo>
                        <a:pt x="306" y="64"/>
                      </a:lnTo>
                      <a:lnTo>
                        <a:pt x="294" y="52"/>
                      </a:lnTo>
                      <a:lnTo>
                        <a:pt x="290" y="48"/>
                      </a:lnTo>
                      <a:lnTo>
                        <a:pt x="284" y="42"/>
                      </a:lnTo>
                      <a:lnTo>
                        <a:pt x="282" y="40"/>
                      </a:lnTo>
                      <a:lnTo>
                        <a:pt x="280" y="40"/>
                      </a:lnTo>
                      <a:lnTo>
                        <a:pt x="278" y="40"/>
                      </a:lnTo>
                      <a:lnTo>
                        <a:pt x="276" y="40"/>
                      </a:lnTo>
                      <a:lnTo>
                        <a:pt x="274" y="38"/>
                      </a:lnTo>
                      <a:lnTo>
                        <a:pt x="264" y="38"/>
                      </a:lnTo>
                      <a:lnTo>
                        <a:pt x="258" y="38"/>
                      </a:lnTo>
                      <a:lnTo>
                        <a:pt x="252" y="38"/>
                      </a:lnTo>
                      <a:lnTo>
                        <a:pt x="244" y="38"/>
                      </a:lnTo>
                      <a:lnTo>
                        <a:pt x="238" y="38"/>
                      </a:lnTo>
                      <a:lnTo>
                        <a:pt x="230" y="38"/>
                      </a:lnTo>
                      <a:lnTo>
                        <a:pt x="224" y="38"/>
                      </a:lnTo>
                      <a:lnTo>
                        <a:pt x="218" y="38"/>
                      </a:lnTo>
                      <a:lnTo>
                        <a:pt x="212" y="38"/>
                      </a:lnTo>
                      <a:lnTo>
                        <a:pt x="206" y="38"/>
                      </a:lnTo>
                      <a:lnTo>
                        <a:pt x="202" y="38"/>
                      </a:lnTo>
                      <a:lnTo>
                        <a:pt x="196" y="38"/>
                      </a:lnTo>
                      <a:lnTo>
                        <a:pt x="196" y="36"/>
                      </a:lnTo>
                      <a:lnTo>
                        <a:pt x="196" y="36"/>
                      </a:lnTo>
                      <a:lnTo>
                        <a:pt x="196" y="36"/>
                      </a:lnTo>
                      <a:lnTo>
                        <a:pt x="196" y="26"/>
                      </a:lnTo>
                      <a:lnTo>
                        <a:pt x="196" y="26"/>
                      </a:lnTo>
                      <a:lnTo>
                        <a:pt x="196" y="24"/>
                      </a:lnTo>
                      <a:lnTo>
                        <a:pt x="192" y="20"/>
                      </a:lnTo>
                      <a:lnTo>
                        <a:pt x="188" y="14"/>
                      </a:lnTo>
                      <a:lnTo>
                        <a:pt x="186" y="10"/>
                      </a:lnTo>
                      <a:lnTo>
                        <a:pt x="184" y="10"/>
                      </a:lnTo>
                      <a:lnTo>
                        <a:pt x="184" y="10"/>
                      </a:lnTo>
                      <a:lnTo>
                        <a:pt x="184" y="10"/>
                      </a:lnTo>
                      <a:lnTo>
                        <a:pt x="178" y="16"/>
                      </a:lnTo>
                      <a:lnTo>
                        <a:pt x="178" y="16"/>
                      </a:lnTo>
                      <a:lnTo>
                        <a:pt x="176" y="16"/>
                      </a:lnTo>
                      <a:lnTo>
                        <a:pt x="176" y="14"/>
                      </a:lnTo>
                      <a:lnTo>
                        <a:pt x="176" y="14"/>
                      </a:lnTo>
                      <a:lnTo>
                        <a:pt x="176" y="14"/>
                      </a:lnTo>
                      <a:lnTo>
                        <a:pt x="176" y="14"/>
                      </a:lnTo>
                      <a:lnTo>
                        <a:pt x="176" y="14"/>
                      </a:lnTo>
                      <a:lnTo>
                        <a:pt x="176" y="12"/>
                      </a:lnTo>
                      <a:lnTo>
                        <a:pt x="176" y="12"/>
                      </a:lnTo>
                      <a:lnTo>
                        <a:pt x="176" y="10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176" y="8"/>
                      </a:lnTo>
                      <a:lnTo>
                        <a:pt x="176" y="6"/>
                      </a:lnTo>
                      <a:lnTo>
                        <a:pt x="174" y="6"/>
                      </a:lnTo>
                      <a:lnTo>
                        <a:pt x="174" y="6"/>
                      </a:lnTo>
                      <a:lnTo>
                        <a:pt x="170" y="6"/>
                      </a:lnTo>
                      <a:lnTo>
                        <a:pt x="166" y="6"/>
                      </a:lnTo>
                      <a:lnTo>
                        <a:pt x="160" y="6"/>
                      </a:lnTo>
                      <a:lnTo>
                        <a:pt x="154" y="6"/>
                      </a:lnTo>
                      <a:lnTo>
                        <a:pt x="148" y="6"/>
                      </a:lnTo>
                      <a:lnTo>
                        <a:pt x="142" y="4"/>
                      </a:lnTo>
                      <a:lnTo>
                        <a:pt x="136" y="4"/>
                      </a:lnTo>
                      <a:lnTo>
                        <a:pt x="128" y="4"/>
                      </a:lnTo>
                      <a:lnTo>
                        <a:pt x="120" y="4"/>
                      </a:lnTo>
                      <a:lnTo>
                        <a:pt x="114" y="4"/>
                      </a:lnTo>
                      <a:lnTo>
                        <a:pt x="108" y="4"/>
                      </a:lnTo>
                      <a:lnTo>
                        <a:pt x="102" y="2"/>
                      </a:lnTo>
                      <a:lnTo>
                        <a:pt x="98" y="2"/>
                      </a:lnTo>
                      <a:lnTo>
                        <a:pt x="92" y="2"/>
                      </a:lnTo>
                      <a:lnTo>
                        <a:pt x="90" y="2"/>
                      </a:lnTo>
                      <a:lnTo>
                        <a:pt x="86" y="2"/>
                      </a:lnTo>
                      <a:lnTo>
                        <a:pt x="82" y="2"/>
                      </a:lnTo>
                      <a:lnTo>
                        <a:pt x="76" y="2"/>
                      </a:lnTo>
                      <a:lnTo>
                        <a:pt x="76" y="2"/>
                      </a:lnTo>
                      <a:lnTo>
                        <a:pt x="74" y="2"/>
                      </a:lnTo>
                      <a:lnTo>
                        <a:pt x="74" y="2"/>
                      </a:lnTo>
                      <a:lnTo>
                        <a:pt x="74" y="2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70" y="4"/>
                      </a:lnTo>
                      <a:lnTo>
                        <a:pt x="70" y="4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66" y="4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52" y="10"/>
                      </a:lnTo>
                      <a:lnTo>
                        <a:pt x="50" y="10"/>
                      </a:lnTo>
                      <a:lnTo>
                        <a:pt x="50" y="10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48" y="12"/>
                      </a:lnTo>
                      <a:lnTo>
                        <a:pt x="48" y="14"/>
                      </a:lnTo>
                      <a:lnTo>
                        <a:pt x="46" y="14"/>
                      </a:lnTo>
                      <a:lnTo>
                        <a:pt x="46" y="14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4" y="12"/>
                      </a:lnTo>
                      <a:lnTo>
                        <a:pt x="42" y="14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8" y="22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0" y="2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4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2" y="52"/>
                      </a:lnTo>
                      <a:lnTo>
                        <a:pt x="8" y="56"/>
                      </a:lnTo>
                      <a:lnTo>
                        <a:pt x="12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8" y="60"/>
                      </a:lnTo>
                      <a:lnTo>
                        <a:pt x="18" y="64"/>
                      </a:lnTo>
                      <a:lnTo>
                        <a:pt x="20" y="64"/>
                      </a:lnTo>
                      <a:lnTo>
                        <a:pt x="22" y="66"/>
                      </a:lnTo>
                      <a:lnTo>
                        <a:pt x="24" y="68"/>
                      </a:lnTo>
                      <a:lnTo>
                        <a:pt x="26" y="70"/>
                      </a:lnTo>
                      <a:lnTo>
                        <a:pt x="30" y="68"/>
                      </a:lnTo>
                      <a:lnTo>
                        <a:pt x="34" y="68"/>
                      </a:lnTo>
                      <a:lnTo>
                        <a:pt x="38" y="72"/>
                      </a:lnTo>
                      <a:lnTo>
                        <a:pt x="38" y="74"/>
                      </a:lnTo>
                      <a:lnTo>
                        <a:pt x="38" y="76"/>
                      </a:lnTo>
                      <a:lnTo>
                        <a:pt x="40" y="80"/>
                      </a:lnTo>
                      <a:lnTo>
                        <a:pt x="40" y="80"/>
                      </a:lnTo>
                      <a:lnTo>
                        <a:pt x="44" y="86"/>
                      </a:lnTo>
                      <a:lnTo>
                        <a:pt x="46" y="88"/>
                      </a:lnTo>
                      <a:lnTo>
                        <a:pt x="48" y="96"/>
                      </a:lnTo>
                      <a:lnTo>
                        <a:pt x="48" y="98"/>
                      </a:lnTo>
                      <a:lnTo>
                        <a:pt x="48" y="98"/>
                      </a:lnTo>
                      <a:lnTo>
                        <a:pt x="50" y="100"/>
                      </a:lnTo>
                      <a:lnTo>
                        <a:pt x="52" y="100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4" y="104"/>
                      </a:lnTo>
                      <a:lnTo>
                        <a:pt x="54" y="106"/>
                      </a:lnTo>
                      <a:lnTo>
                        <a:pt x="54" y="108"/>
                      </a:lnTo>
                      <a:lnTo>
                        <a:pt x="56" y="108"/>
                      </a:lnTo>
                      <a:lnTo>
                        <a:pt x="58" y="110"/>
                      </a:lnTo>
                      <a:lnTo>
                        <a:pt x="58" y="112"/>
                      </a:lnTo>
                      <a:lnTo>
                        <a:pt x="58" y="114"/>
                      </a:lnTo>
                      <a:lnTo>
                        <a:pt x="60" y="116"/>
                      </a:lnTo>
                      <a:lnTo>
                        <a:pt x="60" y="118"/>
                      </a:lnTo>
                      <a:lnTo>
                        <a:pt x="62" y="118"/>
                      </a:lnTo>
                      <a:lnTo>
                        <a:pt x="64" y="118"/>
                      </a:lnTo>
                      <a:lnTo>
                        <a:pt x="64" y="120"/>
                      </a:lnTo>
                      <a:lnTo>
                        <a:pt x="66" y="122"/>
                      </a:lnTo>
                      <a:lnTo>
                        <a:pt x="68" y="124"/>
                      </a:lnTo>
                      <a:lnTo>
                        <a:pt x="70" y="126"/>
                      </a:lnTo>
                      <a:lnTo>
                        <a:pt x="72" y="126"/>
                      </a:lnTo>
                      <a:lnTo>
                        <a:pt x="76" y="128"/>
                      </a:lnTo>
                      <a:lnTo>
                        <a:pt x="78" y="130"/>
                      </a:lnTo>
                      <a:lnTo>
                        <a:pt x="82" y="134"/>
                      </a:lnTo>
                      <a:lnTo>
                        <a:pt x="84" y="136"/>
                      </a:lnTo>
                      <a:lnTo>
                        <a:pt x="86" y="140"/>
                      </a:lnTo>
                      <a:lnTo>
                        <a:pt x="86" y="142"/>
                      </a:lnTo>
                      <a:lnTo>
                        <a:pt x="88" y="144"/>
                      </a:lnTo>
                      <a:lnTo>
                        <a:pt x="88" y="148"/>
                      </a:lnTo>
                      <a:lnTo>
                        <a:pt x="90" y="150"/>
                      </a:lnTo>
                      <a:lnTo>
                        <a:pt x="92" y="150"/>
                      </a:lnTo>
                      <a:lnTo>
                        <a:pt x="94" y="150"/>
                      </a:lnTo>
                      <a:lnTo>
                        <a:pt x="96" y="152"/>
                      </a:lnTo>
                      <a:lnTo>
                        <a:pt x="98" y="152"/>
                      </a:lnTo>
                      <a:lnTo>
                        <a:pt x="100" y="154"/>
                      </a:lnTo>
                      <a:lnTo>
                        <a:pt x="104" y="158"/>
                      </a:lnTo>
                      <a:lnTo>
                        <a:pt x="104" y="160"/>
                      </a:lnTo>
                      <a:lnTo>
                        <a:pt x="108" y="162"/>
                      </a:lnTo>
                      <a:lnTo>
                        <a:pt x="108" y="164"/>
                      </a:lnTo>
                      <a:lnTo>
                        <a:pt x="108" y="166"/>
                      </a:lnTo>
                      <a:lnTo>
                        <a:pt x="108" y="166"/>
                      </a:lnTo>
                      <a:lnTo>
                        <a:pt x="110" y="168"/>
                      </a:lnTo>
                      <a:lnTo>
                        <a:pt x="108" y="168"/>
                      </a:lnTo>
                      <a:lnTo>
                        <a:pt x="108" y="168"/>
                      </a:lnTo>
                      <a:lnTo>
                        <a:pt x="108" y="170"/>
                      </a:lnTo>
                      <a:lnTo>
                        <a:pt x="108" y="172"/>
                      </a:lnTo>
                      <a:lnTo>
                        <a:pt x="108" y="172"/>
                      </a:lnTo>
                      <a:lnTo>
                        <a:pt x="112" y="176"/>
                      </a:lnTo>
                      <a:lnTo>
                        <a:pt x="112" y="176"/>
                      </a:lnTo>
                      <a:lnTo>
                        <a:pt x="112" y="176"/>
                      </a:lnTo>
                      <a:lnTo>
                        <a:pt x="114" y="176"/>
                      </a:lnTo>
                      <a:lnTo>
                        <a:pt x="114" y="176"/>
                      </a:lnTo>
                      <a:lnTo>
                        <a:pt x="116" y="176"/>
                      </a:lnTo>
                      <a:lnTo>
                        <a:pt x="116" y="178"/>
                      </a:lnTo>
                      <a:lnTo>
                        <a:pt x="114" y="178"/>
                      </a:lnTo>
                      <a:lnTo>
                        <a:pt x="116" y="178"/>
                      </a:lnTo>
                      <a:lnTo>
                        <a:pt x="116" y="180"/>
                      </a:lnTo>
                      <a:lnTo>
                        <a:pt x="116" y="180"/>
                      </a:lnTo>
                      <a:lnTo>
                        <a:pt x="114" y="182"/>
                      </a:lnTo>
                      <a:lnTo>
                        <a:pt x="116" y="184"/>
                      </a:lnTo>
                      <a:lnTo>
                        <a:pt x="116" y="184"/>
                      </a:lnTo>
                      <a:lnTo>
                        <a:pt x="118" y="186"/>
                      </a:lnTo>
                      <a:lnTo>
                        <a:pt x="120" y="186"/>
                      </a:lnTo>
                      <a:lnTo>
                        <a:pt x="120" y="186"/>
                      </a:lnTo>
                      <a:lnTo>
                        <a:pt x="120" y="190"/>
                      </a:lnTo>
                      <a:lnTo>
                        <a:pt x="122" y="192"/>
                      </a:lnTo>
                      <a:lnTo>
                        <a:pt x="124" y="194"/>
                      </a:lnTo>
                      <a:lnTo>
                        <a:pt x="130" y="196"/>
                      </a:lnTo>
                      <a:lnTo>
                        <a:pt x="134" y="198"/>
                      </a:lnTo>
                      <a:lnTo>
                        <a:pt x="136" y="200"/>
                      </a:lnTo>
                      <a:lnTo>
                        <a:pt x="138" y="200"/>
                      </a:lnTo>
                      <a:lnTo>
                        <a:pt x="138" y="202"/>
                      </a:lnTo>
                      <a:lnTo>
                        <a:pt x="140" y="202"/>
                      </a:lnTo>
                      <a:lnTo>
                        <a:pt x="140" y="204"/>
                      </a:lnTo>
                      <a:lnTo>
                        <a:pt x="142" y="206"/>
                      </a:lnTo>
                      <a:lnTo>
                        <a:pt x="142" y="206"/>
                      </a:lnTo>
                      <a:lnTo>
                        <a:pt x="142" y="210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20"/>
                      </a:lnTo>
                      <a:lnTo>
                        <a:pt x="148" y="224"/>
                      </a:lnTo>
                      <a:lnTo>
                        <a:pt x="148" y="224"/>
                      </a:lnTo>
                      <a:lnTo>
                        <a:pt x="148" y="226"/>
                      </a:lnTo>
                      <a:lnTo>
                        <a:pt x="148" y="228"/>
                      </a:lnTo>
                      <a:lnTo>
                        <a:pt x="148" y="228"/>
                      </a:lnTo>
                      <a:lnTo>
                        <a:pt x="148" y="230"/>
                      </a:lnTo>
                      <a:lnTo>
                        <a:pt x="148" y="230"/>
                      </a:lnTo>
                      <a:lnTo>
                        <a:pt x="148" y="232"/>
                      </a:lnTo>
                      <a:lnTo>
                        <a:pt x="148" y="232"/>
                      </a:lnTo>
                      <a:lnTo>
                        <a:pt x="148" y="232"/>
                      </a:lnTo>
                      <a:lnTo>
                        <a:pt x="148" y="234"/>
                      </a:lnTo>
                      <a:lnTo>
                        <a:pt x="148" y="234"/>
                      </a:lnTo>
                      <a:lnTo>
                        <a:pt x="150" y="234"/>
                      </a:lnTo>
                      <a:lnTo>
                        <a:pt x="150" y="236"/>
                      </a:lnTo>
                      <a:lnTo>
                        <a:pt x="148" y="236"/>
                      </a:lnTo>
                      <a:lnTo>
                        <a:pt x="148" y="238"/>
                      </a:lnTo>
                      <a:lnTo>
                        <a:pt x="148" y="240"/>
                      </a:lnTo>
                      <a:lnTo>
                        <a:pt x="150" y="240"/>
                      </a:lnTo>
                      <a:lnTo>
                        <a:pt x="150" y="242"/>
                      </a:lnTo>
                      <a:lnTo>
                        <a:pt x="152" y="244"/>
                      </a:lnTo>
                      <a:lnTo>
                        <a:pt x="154" y="244"/>
                      </a:lnTo>
                      <a:lnTo>
                        <a:pt x="156" y="244"/>
                      </a:lnTo>
                      <a:lnTo>
                        <a:pt x="156" y="244"/>
                      </a:lnTo>
                      <a:lnTo>
                        <a:pt x="158" y="246"/>
                      </a:lnTo>
                      <a:lnTo>
                        <a:pt x="158" y="248"/>
                      </a:lnTo>
                      <a:lnTo>
                        <a:pt x="160" y="248"/>
                      </a:lnTo>
                      <a:lnTo>
                        <a:pt x="160" y="248"/>
                      </a:lnTo>
                      <a:lnTo>
                        <a:pt x="162" y="248"/>
                      </a:lnTo>
                      <a:lnTo>
                        <a:pt x="162" y="250"/>
                      </a:lnTo>
                      <a:lnTo>
                        <a:pt x="162" y="250"/>
                      </a:lnTo>
                      <a:lnTo>
                        <a:pt x="162" y="252"/>
                      </a:lnTo>
                      <a:lnTo>
                        <a:pt x="164" y="252"/>
                      </a:lnTo>
                      <a:lnTo>
                        <a:pt x="164" y="254"/>
                      </a:lnTo>
                      <a:lnTo>
                        <a:pt x="164" y="256"/>
                      </a:lnTo>
                      <a:lnTo>
                        <a:pt x="166" y="264"/>
                      </a:lnTo>
                      <a:lnTo>
                        <a:pt x="168" y="264"/>
                      </a:lnTo>
                      <a:lnTo>
                        <a:pt x="168" y="266"/>
                      </a:lnTo>
                      <a:lnTo>
                        <a:pt x="170" y="266"/>
                      </a:lnTo>
                      <a:lnTo>
                        <a:pt x="170" y="270"/>
                      </a:lnTo>
                      <a:lnTo>
                        <a:pt x="168" y="272"/>
                      </a:lnTo>
                      <a:lnTo>
                        <a:pt x="168" y="272"/>
                      </a:lnTo>
                      <a:lnTo>
                        <a:pt x="168" y="276"/>
                      </a:lnTo>
                      <a:lnTo>
                        <a:pt x="168" y="278"/>
                      </a:lnTo>
                      <a:lnTo>
                        <a:pt x="168" y="280"/>
                      </a:lnTo>
                      <a:lnTo>
                        <a:pt x="170" y="282"/>
                      </a:lnTo>
                      <a:lnTo>
                        <a:pt x="170" y="284"/>
                      </a:lnTo>
                      <a:lnTo>
                        <a:pt x="170" y="284"/>
                      </a:lnTo>
                      <a:lnTo>
                        <a:pt x="170" y="284"/>
                      </a:lnTo>
                      <a:lnTo>
                        <a:pt x="170" y="284"/>
                      </a:lnTo>
                      <a:lnTo>
                        <a:pt x="172" y="288"/>
                      </a:lnTo>
                      <a:lnTo>
                        <a:pt x="174" y="288"/>
                      </a:lnTo>
                      <a:lnTo>
                        <a:pt x="178" y="288"/>
                      </a:lnTo>
                      <a:lnTo>
                        <a:pt x="180" y="288"/>
                      </a:lnTo>
                      <a:lnTo>
                        <a:pt x="182" y="290"/>
                      </a:lnTo>
                      <a:lnTo>
                        <a:pt x="184" y="290"/>
                      </a:lnTo>
                      <a:lnTo>
                        <a:pt x="184" y="292"/>
                      </a:lnTo>
                      <a:lnTo>
                        <a:pt x="184" y="292"/>
                      </a:lnTo>
                      <a:lnTo>
                        <a:pt x="186" y="294"/>
                      </a:lnTo>
                      <a:lnTo>
                        <a:pt x="192" y="294"/>
                      </a:lnTo>
                      <a:lnTo>
                        <a:pt x="192" y="294"/>
                      </a:lnTo>
                      <a:lnTo>
                        <a:pt x="190" y="294"/>
                      </a:lnTo>
                      <a:lnTo>
                        <a:pt x="188" y="294"/>
                      </a:lnTo>
                      <a:lnTo>
                        <a:pt x="188" y="294"/>
                      </a:lnTo>
                      <a:lnTo>
                        <a:pt x="188" y="292"/>
                      </a:lnTo>
                      <a:lnTo>
                        <a:pt x="188" y="290"/>
                      </a:lnTo>
                      <a:lnTo>
                        <a:pt x="188" y="290"/>
                      </a:lnTo>
                      <a:lnTo>
                        <a:pt x="192" y="286"/>
                      </a:lnTo>
                      <a:lnTo>
                        <a:pt x="192" y="284"/>
                      </a:lnTo>
                      <a:lnTo>
                        <a:pt x="192" y="282"/>
                      </a:lnTo>
                      <a:lnTo>
                        <a:pt x="192" y="280"/>
                      </a:lnTo>
                      <a:lnTo>
                        <a:pt x="194" y="280"/>
                      </a:lnTo>
                      <a:lnTo>
                        <a:pt x="196" y="278"/>
                      </a:lnTo>
                      <a:lnTo>
                        <a:pt x="196" y="276"/>
                      </a:lnTo>
                      <a:lnTo>
                        <a:pt x="196" y="276"/>
                      </a:lnTo>
                      <a:lnTo>
                        <a:pt x="196" y="274"/>
                      </a:lnTo>
                      <a:lnTo>
                        <a:pt x="196" y="274"/>
                      </a:lnTo>
                      <a:lnTo>
                        <a:pt x="196" y="278"/>
                      </a:lnTo>
                      <a:lnTo>
                        <a:pt x="194" y="282"/>
                      </a:lnTo>
                      <a:lnTo>
                        <a:pt x="194" y="286"/>
                      </a:lnTo>
                      <a:lnTo>
                        <a:pt x="200" y="282"/>
                      </a:lnTo>
                      <a:lnTo>
                        <a:pt x="202" y="278"/>
                      </a:lnTo>
                      <a:lnTo>
                        <a:pt x="204" y="276"/>
                      </a:lnTo>
                      <a:lnTo>
                        <a:pt x="204" y="276"/>
                      </a:lnTo>
                      <a:lnTo>
                        <a:pt x="202" y="274"/>
                      </a:lnTo>
                      <a:lnTo>
                        <a:pt x="202" y="272"/>
                      </a:lnTo>
                      <a:lnTo>
                        <a:pt x="200" y="272"/>
                      </a:lnTo>
                      <a:lnTo>
                        <a:pt x="200" y="272"/>
                      </a:lnTo>
                      <a:lnTo>
                        <a:pt x="196" y="268"/>
                      </a:lnTo>
                      <a:lnTo>
                        <a:pt x="196" y="268"/>
                      </a:lnTo>
                      <a:lnTo>
                        <a:pt x="194" y="268"/>
                      </a:lnTo>
                      <a:lnTo>
                        <a:pt x="196" y="266"/>
                      </a:lnTo>
                      <a:lnTo>
                        <a:pt x="196" y="264"/>
                      </a:lnTo>
                      <a:lnTo>
                        <a:pt x="196" y="262"/>
                      </a:lnTo>
                      <a:lnTo>
                        <a:pt x="194" y="258"/>
                      </a:lnTo>
                      <a:lnTo>
                        <a:pt x="192" y="254"/>
                      </a:lnTo>
                      <a:lnTo>
                        <a:pt x="194" y="252"/>
                      </a:lnTo>
                      <a:lnTo>
                        <a:pt x="194" y="252"/>
                      </a:lnTo>
                      <a:lnTo>
                        <a:pt x="192" y="252"/>
                      </a:lnTo>
                      <a:lnTo>
                        <a:pt x="192" y="248"/>
                      </a:lnTo>
                      <a:lnTo>
                        <a:pt x="190" y="248"/>
                      </a:lnTo>
                      <a:lnTo>
                        <a:pt x="190" y="248"/>
                      </a:lnTo>
                      <a:lnTo>
                        <a:pt x="192" y="248"/>
                      </a:lnTo>
                      <a:lnTo>
                        <a:pt x="192" y="248"/>
                      </a:lnTo>
                      <a:lnTo>
                        <a:pt x="194" y="250"/>
                      </a:lnTo>
                      <a:lnTo>
                        <a:pt x="194" y="250"/>
                      </a:lnTo>
                      <a:lnTo>
                        <a:pt x="196" y="250"/>
                      </a:lnTo>
                      <a:lnTo>
                        <a:pt x="196" y="252"/>
                      </a:lnTo>
                      <a:lnTo>
                        <a:pt x="196" y="252"/>
                      </a:lnTo>
                      <a:lnTo>
                        <a:pt x="196" y="254"/>
                      </a:lnTo>
                      <a:lnTo>
                        <a:pt x="196" y="256"/>
                      </a:lnTo>
                      <a:lnTo>
                        <a:pt x="196" y="258"/>
                      </a:lnTo>
                      <a:lnTo>
                        <a:pt x="198" y="264"/>
                      </a:lnTo>
                      <a:lnTo>
                        <a:pt x="204" y="268"/>
                      </a:lnTo>
                      <a:lnTo>
                        <a:pt x="204" y="268"/>
                      </a:lnTo>
                      <a:lnTo>
                        <a:pt x="206" y="268"/>
                      </a:lnTo>
                      <a:lnTo>
                        <a:pt x="206" y="266"/>
                      </a:lnTo>
                      <a:lnTo>
                        <a:pt x="204" y="264"/>
                      </a:lnTo>
                      <a:lnTo>
                        <a:pt x="204" y="264"/>
                      </a:lnTo>
                      <a:lnTo>
                        <a:pt x="204" y="258"/>
                      </a:lnTo>
                      <a:lnTo>
                        <a:pt x="204" y="256"/>
                      </a:lnTo>
                      <a:lnTo>
                        <a:pt x="206" y="256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06" y="254"/>
                      </a:lnTo>
                      <a:lnTo>
                        <a:pt x="206" y="256"/>
                      </a:lnTo>
                      <a:lnTo>
                        <a:pt x="204" y="262"/>
                      </a:lnTo>
                      <a:lnTo>
                        <a:pt x="206" y="262"/>
                      </a:lnTo>
                      <a:lnTo>
                        <a:pt x="208" y="262"/>
                      </a:lnTo>
                      <a:lnTo>
                        <a:pt x="206" y="268"/>
                      </a:lnTo>
                      <a:lnTo>
                        <a:pt x="206" y="270"/>
                      </a:lnTo>
                      <a:lnTo>
                        <a:pt x="208" y="272"/>
                      </a:lnTo>
                      <a:lnTo>
                        <a:pt x="208" y="272"/>
                      </a:lnTo>
                      <a:lnTo>
                        <a:pt x="212" y="270"/>
                      </a:lnTo>
                      <a:lnTo>
                        <a:pt x="212" y="270"/>
                      </a:lnTo>
                      <a:lnTo>
                        <a:pt x="212" y="272"/>
                      </a:lnTo>
                      <a:lnTo>
                        <a:pt x="214" y="270"/>
                      </a:lnTo>
                      <a:lnTo>
                        <a:pt x="220" y="266"/>
                      </a:lnTo>
                      <a:lnTo>
                        <a:pt x="220" y="266"/>
                      </a:lnTo>
                      <a:lnTo>
                        <a:pt x="220" y="264"/>
                      </a:lnTo>
                      <a:lnTo>
                        <a:pt x="220" y="264"/>
                      </a:lnTo>
                      <a:lnTo>
                        <a:pt x="220" y="264"/>
                      </a:lnTo>
                      <a:lnTo>
                        <a:pt x="220" y="264"/>
                      </a:lnTo>
                      <a:lnTo>
                        <a:pt x="222" y="264"/>
                      </a:lnTo>
                      <a:lnTo>
                        <a:pt x="222" y="262"/>
                      </a:lnTo>
                      <a:lnTo>
                        <a:pt x="222" y="260"/>
                      </a:lnTo>
                      <a:lnTo>
                        <a:pt x="224" y="258"/>
                      </a:lnTo>
                      <a:lnTo>
                        <a:pt x="222" y="258"/>
                      </a:lnTo>
                      <a:lnTo>
                        <a:pt x="222" y="260"/>
                      </a:lnTo>
                      <a:lnTo>
                        <a:pt x="222" y="260"/>
                      </a:lnTo>
                      <a:lnTo>
                        <a:pt x="220" y="262"/>
                      </a:lnTo>
                      <a:lnTo>
                        <a:pt x="220" y="262"/>
                      </a:lnTo>
                      <a:lnTo>
                        <a:pt x="218" y="264"/>
                      </a:lnTo>
                      <a:lnTo>
                        <a:pt x="216" y="264"/>
                      </a:lnTo>
                      <a:lnTo>
                        <a:pt x="214" y="264"/>
                      </a:lnTo>
                      <a:lnTo>
                        <a:pt x="214" y="264"/>
                      </a:lnTo>
                      <a:lnTo>
                        <a:pt x="216" y="262"/>
                      </a:lnTo>
                      <a:lnTo>
                        <a:pt x="218" y="260"/>
                      </a:lnTo>
                      <a:lnTo>
                        <a:pt x="220" y="260"/>
                      </a:lnTo>
                      <a:lnTo>
                        <a:pt x="220" y="258"/>
                      </a:lnTo>
                      <a:lnTo>
                        <a:pt x="220" y="256"/>
                      </a:lnTo>
                      <a:lnTo>
                        <a:pt x="218" y="256"/>
                      </a:lnTo>
                      <a:lnTo>
                        <a:pt x="212" y="254"/>
                      </a:lnTo>
                      <a:lnTo>
                        <a:pt x="212" y="254"/>
                      </a:lnTo>
                      <a:lnTo>
                        <a:pt x="216" y="254"/>
                      </a:lnTo>
                      <a:lnTo>
                        <a:pt x="218" y="254"/>
                      </a:lnTo>
                      <a:lnTo>
                        <a:pt x="220" y="254"/>
                      </a:lnTo>
                      <a:lnTo>
                        <a:pt x="220" y="252"/>
                      </a:lnTo>
                      <a:lnTo>
                        <a:pt x="218" y="252"/>
                      </a:lnTo>
                      <a:lnTo>
                        <a:pt x="216" y="252"/>
                      </a:lnTo>
                      <a:lnTo>
                        <a:pt x="214" y="252"/>
                      </a:lnTo>
                      <a:lnTo>
                        <a:pt x="214" y="252"/>
                      </a:lnTo>
                      <a:lnTo>
                        <a:pt x="212" y="252"/>
                      </a:lnTo>
                      <a:lnTo>
                        <a:pt x="206" y="250"/>
                      </a:lnTo>
                      <a:lnTo>
                        <a:pt x="204" y="252"/>
                      </a:lnTo>
                      <a:lnTo>
                        <a:pt x="204" y="250"/>
                      </a:lnTo>
                      <a:lnTo>
                        <a:pt x="204" y="248"/>
                      </a:lnTo>
                      <a:lnTo>
                        <a:pt x="206" y="248"/>
                      </a:lnTo>
                      <a:lnTo>
                        <a:pt x="208" y="248"/>
                      </a:lnTo>
                      <a:lnTo>
                        <a:pt x="214" y="250"/>
                      </a:lnTo>
                      <a:lnTo>
                        <a:pt x="216" y="248"/>
                      </a:lnTo>
                      <a:lnTo>
                        <a:pt x="214" y="248"/>
                      </a:lnTo>
                      <a:lnTo>
                        <a:pt x="214" y="248"/>
                      </a:lnTo>
                      <a:lnTo>
                        <a:pt x="214" y="246"/>
                      </a:lnTo>
                      <a:lnTo>
                        <a:pt x="214" y="246"/>
                      </a:lnTo>
                      <a:lnTo>
                        <a:pt x="214" y="246"/>
                      </a:lnTo>
                      <a:lnTo>
                        <a:pt x="216" y="246"/>
                      </a:lnTo>
                      <a:lnTo>
                        <a:pt x="216" y="248"/>
                      </a:lnTo>
                      <a:lnTo>
                        <a:pt x="218" y="250"/>
                      </a:lnTo>
                      <a:lnTo>
                        <a:pt x="220" y="250"/>
                      </a:lnTo>
                      <a:lnTo>
                        <a:pt x="220" y="250"/>
                      </a:lnTo>
                      <a:lnTo>
                        <a:pt x="222" y="250"/>
                      </a:lnTo>
                      <a:lnTo>
                        <a:pt x="224" y="252"/>
                      </a:lnTo>
                      <a:lnTo>
                        <a:pt x="224" y="252"/>
                      </a:lnTo>
                      <a:lnTo>
                        <a:pt x="226" y="252"/>
                      </a:lnTo>
                      <a:lnTo>
                        <a:pt x="228" y="252"/>
                      </a:lnTo>
                      <a:lnTo>
                        <a:pt x="228" y="250"/>
                      </a:lnTo>
                      <a:lnTo>
                        <a:pt x="228" y="250"/>
                      </a:lnTo>
                      <a:lnTo>
                        <a:pt x="228" y="248"/>
                      </a:lnTo>
                      <a:lnTo>
                        <a:pt x="228" y="248"/>
                      </a:lnTo>
                      <a:lnTo>
                        <a:pt x="230" y="250"/>
                      </a:lnTo>
                      <a:lnTo>
                        <a:pt x="230" y="250"/>
                      </a:lnTo>
                      <a:lnTo>
                        <a:pt x="230" y="252"/>
                      </a:lnTo>
                      <a:lnTo>
                        <a:pt x="230" y="252"/>
                      </a:lnTo>
                      <a:lnTo>
                        <a:pt x="232" y="252"/>
                      </a:lnTo>
                      <a:lnTo>
                        <a:pt x="232" y="252"/>
                      </a:lnTo>
                      <a:lnTo>
                        <a:pt x="232" y="252"/>
                      </a:lnTo>
                      <a:lnTo>
                        <a:pt x="238" y="248"/>
                      </a:lnTo>
                      <a:lnTo>
                        <a:pt x="240" y="246"/>
                      </a:lnTo>
                      <a:lnTo>
                        <a:pt x="240" y="246"/>
                      </a:lnTo>
                      <a:lnTo>
                        <a:pt x="240" y="244"/>
                      </a:lnTo>
                      <a:lnTo>
                        <a:pt x="240" y="244"/>
                      </a:lnTo>
                      <a:lnTo>
                        <a:pt x="240" y="244"/>
                      </a:lnTo>
                      <a:lnTo>
                        <a:pt x="236" y="240"/>
                      </a:lnTo>
                      <a:lnTo>
                        <a:pt x="236" y="240"/>
                      </a:lnTo>
                      <a:lnTo>
                        <a:pt x="236" y="240"/>
                      </a:lnTo>
                      <a:lnTo>
                        <a:pt x="238" y="240"/>
                      </a:lnTo>
                      <a:lnTo>
                        <a:pt x="242" y="244"/>
                      </a:lnTo>
                      <a:lnTo>
                        <a:pt x="244" y="244"/>
                      </a:lnTo>
                      <a:lnTo>
                        <a:pt x="244" y="244"/>
                      </a:lnTo>
                      <a:lnTo>
                        <a:pt x="246" y="242"/>
                      </a:lnTo>
                      <a:lnTo>
                        <a:pt x="248" y="242"/>
                      </a:lnTo>
                      <a:lnTo>
                        <a:pt x="252" y="242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6" y="240"/>
                      </a:lnTo>
                      <a:lnTo>
                        <a:pt x="254" y="238"/>
                      </a:lnTo>
                      <a:lnTo>
                        <a:pt x="254" y="238"/>
                      </a:lnTo>
                      <a:lnTo>
                        <a:pt x="254" y="236"/>
                      </a:lnTo>
                      <a:lnTo>
                        <a:pt x="256" y="236"/>
                      </a:lnTo>
                      <a:lnTo>
                        <a:pt x="258" y="238"/>
                      </a:lnTo>
                      <a:lnTo>
                        <a:pt x="260" y="238"/>
                      </a:lnTo>
                      <a:lnTo>
                        <a:pt x="260" y="236"/>
                      </a:lnTo>
                      <a:lnTo>
                        <a:pt x="264" y="234"/>
                      </a:lnTo>
                      <a:lnTo>
                        <a:pt x="266" y="232"/>
                      </a:lnTo>
                      <a:lnTo>
                        <a:pt x="266" y="230"/>
                      </a:lnTo>
                      <a:lnTo>
                        <a:pt x="266" y="230"/>
                      </a:lnTo>
                      <a:lnTo>
                        <a:pt x="266" y="230"/>
                      </a:lnTo>
                      <a:lnTo>
                        <a:pt x="266" y="230"/>
                      </a:lnTo>
                      <a:lnTo>
                        <a:pt x="264" y="230"/>
                      </a:lnTo>
                      <a:lnTo>
                        <a:pt x="264" y="228"/>
                      </a:lnTo>
                      <a:lnTo>
                        <a:pt x="264" y="228"/>
                      </a:lnTo>
                      <a:lnTo>
                        <a:pt x="260" y="226"/>
                      </a:lnTo>
                      <a:lnTo>
                        <a:pt x="260" y="226"/>
                      </a:lnTo>
                      <a:lnTo>
                        <a:pt x="258" y="226"/>
                      </a:lnTo>
                      <a:lnTo>
                        <a:pt x="258" y="224"/>
                      </a:lnTo>
                      <a:lnTo>
                        <a:pt x="260" y="224"/>
                      </a:lnTo>
                      <a:lnTo>
                        <a:pt x="260" y="226"/>
                      </a:lnTo>
                      <a:lnTo>
                        <a:pt x="260" y="226"/>
                      </a:lnTo>
                      <a:lnTo>
                        <a:pt x="262" y="224"/>
                      </a:lnTo>
                      <a:lnTo>
                        <a:pt x="262" y="222"/>
                      </a:lnTo>
                      <a:lnTo>
                        <a:pt x="260" y="220"/>
                      </a:lnTo>
                      <a:lnTo>
                        <a:pt x="260" y="218"/>
                      </a:lnTo>
                      <a:lnTo>
                        <a:pt x="260" y="218"/>
                      </a:lnTo>
                      <a:lnTo>
                        <a:pt x="264" y="220"/>
                      </a:lnTo>
                      <a:lnTo>
                        <a:pt x="264" y="220"/>
                      </a:lnTo>
                      <a:lnTo>
                        <a:pt x="264" y="218"/>
                      </a:lnTo>
                      <a:lnTo>
                        <a:pt x="264" y="218"/>
                      </a:lnTo>
                      <a:lnTo>
                        <a:pt x="266" y="220"/>
                      </a:lnTo>
                      <a:lnTo>
                        <a:pt x="264" y="222"/>
                      </a:lnTo>
                      <a:lnTo>
                        <a:pt x="264" y="224"/>
                      </a:lnTo>
                      <a:lnTo>
                        <a:pt x="264" y="224"/>
                      </a:lnTo>
                      <a:lnTo>
                        <a:pt x="264" y="224"/>
                      </a:lnTo>
                      <a:lnTo>
                        <a:pt x="266" y="226"/>
                      </a:lnTo>
                      <a:lnTo>
                        <a:pt x="268" y="228"/>
                      </a:lnTo>
                      <a:lnTo>
                        <a:pt x="272" y="226"/>
                      </a:lnTo>
                      <a:lnTo>
                        <a:pt x="276" y="224"/>
                      </a:lnTo>
                      <a:lnTo>
                        <a:pt x="276" y="222"/>
                      </a:lnTo>
                      <a:lnTo>
                        <a:pt x="278" y="220"/>
                      </a:lnTo>
                      <a:lnTo>
                        <a:pt x="280" y="218"/>
                      </a:lnTo>
                      <a:lnTo>
                        <a:pt x="282" y="218"/>
                      </a:lnTo>
                      <a:lnTo>
                        <a:pt x="282" y="216"/>
                      </a:lnTo>
                      <a:lnTo>
                        <a:pt x="282" y="216"/>
                      </a:lnTo>
                      <a:lnTo>
                        <a:pt x="282" y="216"/>
                      </a:lnTo>
                      <a:lnTo>
                        <a:pt x="284" y="216"/>
                      </a:lnTo>
                      <a:lnTo>
                        <a:pt x="284" y="216"/>
                      </a:lnTo>
                      <a:lnTo>
                        <a:pt x="288" y="214"/>
                      </a:lnTo>
                      <a:lnTo>
                        <a:pt x="288" y="212"/>
                      </a:lnTo>
                      <a:lnTo>
                        <a:pt x="288" y="212"/>
                      </a:lnTo>
                      <a:lnTo>
                        <a:pt x="288" y="212"/>
                      </a:lnTo>
                      <a:lnTo>
                        <a:pt x="286" y="212"/>
                      </a:lnTo>
                      <a:lnTo>
                        <a:pt x="286" y="212"/>
                      </a:lnTo>
                      <a:lnTo>
                        <a:pt x="286" y="212"/>
                      </a:lnTo>
                      <a:lnTo>
                        <a:pt x="284" y="210"/>
                      </a:lnTo>
                      <a:lnTo>
                        <a:pt x="284" y="210"/>
                      </a:lnTo>
                      <a:lnTo>
                        <a:pt x="286" y="206"/>
                      </a:lnTo>
                      <a:lnTo>
                        <a:pt x="288" y="204"/>
                      </a:lnTo>
                      <a:lnTo>
                        <a:pt x="288" y="204"/>
                      </a:lnTo>
                      <a:lnTo>
                        <a:pt x="292" y="202"/>
                      </a:lnTo>
                      <a:lnTo>
                        <a:pt x="292" y="202"/>
                      </a:lnTo>
                      <a:lnTo>
                        <a:pt x="294" y="202"/>
                      </a:lnTo>
                      <a:lnTo>
                        <a:pt x="294" y="204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96" y="206"/>
                      </a:lnTo>
                      <a:lnTo>
                        <a:pt x="298" y="204"/>
                      </a:lnTo>
                      <a:lnTo>
                        <a:pt x="300" y="204"/>
                      </a:lnTo>
                      <a:lnTo>
                        <a:pt x="300" y="204"/>
                      </a:lnTo>
                      <a:lnTo>
                        <a:pt x="302" y="204"/>
                      </a:lnTo>
                      <a:lnTo>
                        <a:pt x="304" y="202"/>
                      </a:lnTo>
                      <a:lnTo>
                        <a:pt x="304" y="202"/>
                      </a:lnTo>
                      <a:lnTo>
                        <a:pt x="304" y="200"/>
                      </a:lnTo>
                      <a:lnTo>
                        <a:pt x="306" y="198"/>
                      </a:lnTo>
                      <a:lnTo>
                        <a:pt x="310" y="196"/>
                      </a:lnTo>
                      <a:lnTo>
                        <a:pt x="310" y="196"/>
                      </a:lnTo>
                      <a:lnTo>
                        <a:pt x="310" y="194"/>
                      </a:lnTo>
                      <a:lnTo>
                        <a:pt x="310" y="192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8" y="192"/>
                      </a:lnTo>
                      <a:lnTo>
                        <a:pt x="310" y="192"/>
                      </a:lnTo>
                      <a:lnTo>
                        <a:pt x="312" y="192"/>
                      </a:lnTo>
                      <a:lnTo>
                        <a:pt x="312" y="194"/>
                      </a:lnTo>
                      <a:lnTo>
                        <a:pt x="312" y="194"/>
                      </a:lnTo>
                      <a:lnTo>
                        <a:pt x="312" y="194"/>
                      </a:lnTo>
                      <a:lnTo>
                        <a:pt x="312" y="194"/>
                      </a:lnTo>
                      <a:lnTo>
                        <a:pt x="314" y="194"/>
                      </a:lnTo>
                      <a:lnTo>
                        <a:pt x="312" y="192"/>
                      </a:lnTo>
                      <a:lnTo>
                        <a:pt x="312" y="192"/>
                      </a:lnTo>
                      <a:lnTo>
                        <a:pt x="312" y="190"/>
                      </a:lnTo>
                      <a:lnTo>
                        <a:pt x="314" y="190"/>
                      </a:lnTo>
                      <a:lnTo>
                        <a:pt x="314" y="190"/>
                      </a:lnTo>
                      <a:lnTo>
                        <a:pt x="314" y="192"/>
                      </a:lnTo>
                      <a:lnTo>
                        <a:pt x="314" y="192"/>
                      </a:lnTo>
                      <a:lnTo>
                        <a:pt x="316" y="190"/>
                      </a:lnTo>
                      <a:lnTo>
                        <a:pt x="316" y="190"/>
                      </a:lnTo>
                      <a:lnTo>
                        <a:pt x="318" y="188"/>
                      </a:lnTo>
                      <a:lnTo>
                        <a:pt x="318" y="188"/>
                      </a:lnTo>
                      <a:lnTo>
                        <a:pt x="316" y="188"/>
                      </a:lnTo>
                      <a:lnTo>
                        <a:pt x="316" y="186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82"/>
                      </a:lnTo>
                      <a:lnTo>
                        <a:pt x="312" y="182"/>
                      </a:lnTo>
                      <a:lnTo>
                        <a:pt x="310" y="180"/>
                      </a:lnTo>
                      <a:lnTo>
                        <a:pt x="310" y="178"/>
                      </a:lnTo>
                      <a:lnTo>
                        <a:pt x="310" y="176"/>
                      </a:lnTo>
                      <a:lnTo>
                        <a:pt x="310" y="174"/>
                      </a:lnTo>
                      <a:lnTo>
                        <a:pt x="312" y="172"/>
                      </a:lnTo>
                      <a:lnTo>
                        <a:pt x="314" y="168"/>
                      </a:lnTo>
                      <a:lnTo>
                        <a:pt x="316" y="166"/>
                      </a:lnTo>
                      <a:lnTo>
                        <a:pt x="318" y="166"/>
                      </a:lnTo>
                      <a:lnTo>
                        <a:pt x="318" y="166"/>
                      </a:lnTo>
                      <a:lnTo>
                        <a:pt x="318" y="166"/>
                      </a:lnTo>
                      <a:lnTo>
                        <a:pt x="314" y="170"/>
                      </a:lnTo>
                      <a:lnTo>
                        <a:pt x="312" y="174"/>
                      </a:lnTo>
                      <a:lnTo>
                        <a:pt x="312" y="176"/>
                      </a:lnTo>
                      <a:lnTo>
                        <a:pt x="312" y="178"/>
                      </a:lnTo>
                      <a:lnTo>
                        <a:pt x="316" y="178"/>
                      </a:lnTo>
                      <a:lnTo>
                        <a:pt x="316" y="178"/>
                      </a:lnTo>
                      <a:lnTo>
                        <a:pt x="316" y="180"/>
                      </a:lnTo>
                      <a:lnTo>
                        <a:pt x="318" y="180"/>
                      </a:lnTo>
                      <a:lnTo>
                        <a:pt x="318" y="184"/>
                      </a:lnTo>
                      <a:lnTo>
                        <a:pt x="318" y="186"/>
                      </a:lnTo>
                      <a:lnTo>
                        <a:pt x="318" y="186"/>
                      </a:lnTo>
                      <a:lnTo>
                        <a:pt x="318" y="184"/>
                      </a:lnTo>
                      <a:lnTo>
                        <a:pt x="320" y="172"/>
                      </a:lnTo>
                      <a:lnTo>
                        <a:pt x="322" y="172"/>
                      </a:lnTo>
                      <a:lnTo>
                        <a:pt x="320" y="172"/>
                      </a:lnTo>
                      <a:lnTo>
                        <a:pt x="322" y="168"/>
                      </a:lnTo>
                      <a:lnTo>
                        <a:pt x="330" y="156"/>
                      </a:lnTo>
                      <a:lnTo>
                        <a:pt x="338" y="146"/>
                      </a:lnTo>
                      <a:lnTo>
                        <a:pt x="342" y="140"/>
                      </a:lnTo>
                      <a:lnTo>
                        <a:pt x="350" y="134"/>
                      </a:lnTo>
                      <a:lnTo>
                        <a:pt x="358" y="130"/>
                      </a:lnTo>
                      <a:lnTo>
                        <a:pt x="362" y="128"/>
                      </a:lnTo>
                      <a:lnTo>
                        <a:pt x="364" y="128"/>
                      </a:lnTo>
                      <a:lnTo>
                        <a:pt x="364" y="126"/>
                      </a:lnTo>
                      <a:lnTo>
                        <a:pt x="364" y="126"/>
                      </a:lnTo>
                      <a:lnTo>
                        <a:pt x="364" y="126"/>
                      </a:lnTo>
                      <a:lnTo>
                        <a:pt x="364" y="126"/>
                      </a:lnTo>
                      <a:lnTo>
                        <a:pt x="364" y="124"/>
                      </a:lnTo>
                      <a:lnTo>
                        <a:pt x="360" y="120"/>
                      </a:lnTo>
                      <a:lnTo>
                        <a:pt x="350" y="11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8" name="Freeform 525">
                  <a:extLst>
                    <a:ext uri="{FF2B5EF4-FFF2-40B4-BE49-F238E27FC236}">
                      <a16:creationId xmlns:a16="http://schemas.microsoft.com/office/drawing/2014/main" id="{8B3FE2E9-C610-40E8-9A50-31BD9E839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7975" y="3162300"/>
                  <a:ext cx="431800" cy="695325"/>
                </a:xfrm>
                <a:custGeom>
                  <a:avLst/>
                  <a:gdLst>
                    <a:gd name="T0" fmla="*/ 244 w 272"/>
                    <a:gd name="T1" fmla="*/ 344 h 438"/>
                    <a:gd name="T2" fmla="*/ 242 w 272"/>
                    <a:gd name="T3" fmla="*/ 286 h 438"/>
                    <a:gd name="T4" fmla="*/ 244 w 272"/>
                    <a:gd name="T5" fmla="*/ 254 h 438"/>
                    <a:gd name="T6" fmla="*/ 254 w 272"/>
                    <a:gd name="T7" fmla="*/ 176 h 438"/>
                    <a:gd name="T8" fmla="*/ 266 w 272"/>
                    <a:gd name="T9" fmla="*/ 68 h 438"/>
                    <a:gd name="T10" fmla="*/ 272 w 272"/>
                    <a:gd name="T11" fmla="*/ 18 h 438"/>
                    <a:gd name="T12" fmla="*/ 266 w 272"/>
                    <a:gd name="T13" fmla="*/ 4 h 438"/>
                    <a:gd name="T14" fmla="*/ 106 w 272"/>
                    <a:gd name="T15" fmla="*/ 8 h 438"/>
                    <a:gd name="T16" fmla="*/ 92 w 272"/>
                    <a:gd name="T17" fmla="*/ 24 h 438"/>
                    <a:gd name="T18" fmla="*/ 82 w 272"/>
                    <a:gd name="T19" fmla="*/ 30 h 438"/>
                    <a:gd name="T20" fmla="*/ 74 w 272"/>
                    <a:gd name="T21" fmla="*/ 58 h 438"/>
                    <a:gd name="T22" fmla="*/ 68 w 272"/>
                    <a:gd name="T23" fmla="*/ 60 h 438"/>
                    <a:gd name="T24" fmla="*/ 66 w 272"/>
                    <a:gd name="T25" fmla="*/ 68 h 438"/>
                    <a:gd name="T26" fmla="*/ 58 w 272"/>
                    <a:gd name="T27" fmla="*/ 76 h 438"/>
                    <a:gd name="T28" fmla="*/ 56 w 272"/>
                    <a:gd name="T29" fmla="*/ 90 h 438"/>
                    <a:gd name="T30" fmla="*/ 42 w 272"/>
                    <a:gd name="T31" fmla="*/ 96 h 438"/>
                    <a:gd name="T32" fmla="*/ 46 w 272"/>
                    <a:gd name="T33" fmla="*/ 110 h 438"/>
                    <a:gd name="T34" fmla="*/ 38 w 272"/>
                    <a:gd name="T35" fmla="*/ 116 h 438"/>
                    <a:gd name="T36" fmla="*/ 38 w 272"/>
                    <a:gd name="T37" fmla="*/ 128 h 438"/>
                    <a:gd name="T38" fmla="*/ 32 w 272"/>
                    <a:gd name="T39" fmla="*/ 134 h 438"/>
                    <a:gd name="T40" fmla="*/ 40 w 272"/>
                    <a:gd name="T41" fmla="*/ 146 h 438"/>
                    <a:gd name="T42" fmla="*/ 40 w 272"/>
                    <a:gd name="T43" fmla="*/ 158 h 438"/>
                    <a:gd name="T44" fmla="*/ 40 w 272"/>
                    <a:gd name="T45" fmla="*/ 172 h 438"/>
                    <a:gd name="T46" fmla="*/ 40 w 272"/>
                    <a:gd name="T47" fmla="*/ 188 h 438"/>
                    <a:gd name="T48" fmla="*/ 40 w 272"/>
                    <a:gd name="T49" fmla="*/ 198 h 438"/>
                    <a:gd name="T50" fmla="*/ 44 w 272"/>
                    <a:gd name="T51" fmla="*/ 210 h 438"/>
                    <a:gd name="T52" fmla="*/ 36 w 272"/>
                    <a:gd name="T53" fmla="*/ 218 h 438"/>
                    <a:gd name="T54" fmla="*/ 42 w 272"/>
                    <a:gd name="T55" fmla="*/ 228 h 438"/>
                    <a:gd name="T56" fmla="*/ 48 w 272"/>
                    <a:gd name="T57" fmla="*/ 240 h 438"/>
                    <a:gd name="T58" fmla="*/ 56 w 272"/>
                    <a:gd name="T59" fmla="*/ 248 h 438"/>
                    <a:gd name="T60" fmla="*/ 42 w 272"/>
                    <a:gd name="T61" fmla="*/ 264 h 438"/>
                    <a:gd name="T62" fmla="*/ 38 w 272"/>
                    <a:gd name="T63" fmla="*/ 278 h 438"/>
                    <a:gd name="T64" fmla="*/ 28 w 272"/>
                    <a:gd name="T65" fmla="*/ 288 h 438"/>
                    <a:gd name="T66" fmla="*/ 18 w 272"/>
                    <a:gd name="T67" fmla="*/ 300 h 438"/>
                    <a:gd name="T68" fmla="*/ 8 w 272"/>
                    <a:gd name="T69" fmla="*/ 320 h 438"/>
                    <a:gd name="T70" fmla="*/ 12 w 272"/>
                    <a:gd name="T71" fmla="*/ 332 h 438"/>
                    <a:gd name="T72" fmla="*/ 2 w 272"/>
                    <a:gd name="T73" fmla="*/ 340 h 438"/>
                    <a:gd name="T74" fmla="*/ 2 w 272"/>
                    <a:gd name="T75" fmla="*/ 350 h 438"/>
                    <a:gd name="T76" fmla="*/ 6 w 272"/>
                    <a:gd name="T77" fmla="*/ 360 h 438"/>
                    <a:gd name="T78" fmla="*/ 144 w 272"/>
                    <a:gd name="T79" fmla="*/ 374 h 438"/>
                    <a:gd name="T80" fmla="*/ 138 w 272"/>
                    <a:gd name="T81" fmla="*/ 392 h 438"/>
                    <a:gd name="T82" fmla="*/ 142 w 272"/>
                    <a:gd name="T83" fmla="*/ 406 h 438"/>
                    <a:gd name="T84" fmla="*/ 150 w 272"/>
                    <a:gd name="T85" fmla="*/ 416 h 438"/>
                    <a:gd name="T86" fmla="*/ 154 w 272"/>
                    <a:gd name="T87" fmla="*/ 430 h 438"/>
                    <a:gd name="T88" fmla="*/ 162 w 272"/>
                    <a:gd name="T89" fmla="*/ 436 h 438"/>
                    <a:gd name="T90" fmla="*/ 168 w 272"/>
                    <a:gd name="T91" fmla="*/ 438 h 438"/>
                    <a:gd name="T92" fmla="*/ 170 w 272"/>
                    <a:gd name="T93" fmla="*/ 434 h 438"/>
                    <a:gd name="T94" fmla="*/ 178 w 272"/>
                    <a:gd name="T95" fmla="*/ 424 h 438"/>
                    <a:gd name="T96" fmla="*/ 182 w 272"/>
                    <a:gd name="T97" fmla="*/ 422 h 438"/>
                    <a:gd name="T98" fmla="*/ 194 w 272"/>
                    <a:gd name="T99" fmla="*/ 424 h 438"/>
                    <a:gd name="T100" fmla="*/ 212 w 272"/>
                    <a:gd name="T101" fmla="*/ 418 h 438"/>
                    <a:gd name="T102" fmla="*/ 222 w 272"/>
                    <a:gd name="T103" fmla="*/ 422 h 438"/>
                    <a:gd name="T104" fmla="*/ 234 w 272"/>
                    <a:gd name="T105" fmla="*/ 422 h 438"/>
                    <a:gd name="T106" fmla="*/ 242 w 272"/>
                    <a:gd name="T107" fmla="*/ 426 h 438"/>
                    <a:gd name="T108" fmla="*/ 248 w 272"/>
                    <a:gd name="T109" fmla="*/ 420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72" h="438">
                      <a:moveTo>
                        <a:pt x="246" y="404"/>
                      </a:moveTo>
                      <a:lnTo>
                        <a:pt x="246" y="386"/>
                      </a:lnTo>
                      <a:lnTo>
                        <a:pt x="246" y="378"/>
                      </a:lnTo>
                      <a:lnTo>
                        <a:pt x="246" y="370"/>
                      </a:lnTo>
                      <a:lnTo>
                        <a:pt x="244" y="362"/>
                      </a:lnTo>
                      <a:lnTo>
                        <a:pt x="244" y="354"/>
                      </a:lnTo>
                      <a:lnTo>
                        <a:pt x="244" y="344"/>
                      </a:lnTo>
                      <a:lnTo>
                        <a:pt x="244" y="336"/>
                      </a:lnTo>
                      <a:lnTo>
                        <a:pt x="244" y="328"/>
                      </a:lnTo>
                      <a:lnTo>
                        <a:pt x="244" y="320"/>
                      </a:lnTo>
                      <a:lnTo>
                        <a:pt x="242" y="312"/>
                      </a:lnTo>
                      <a:lnTo>
                        <a:pt x="242" y="302"/>
                      </a:lnTo>
                      <a:lnTo>
                        <a:pt x="242" y="294"/>
                      </a:lnTo>
                      <a:lnTo>
                        <a:pt x="242" y="286"/>
                      </a:lnTo>
                      <a:lnTo>
                        <a:pt x="242" y="286"/>
                      </a:lnTo>
                      <a:lnTo>
                        <a:pt x="242" y="282"/>
                      </a:lnTo>
                      <a:lnTo>
                        <a:pt x="242" y="280"/>
                      </a:lnTo>
                      <a:lnTo>
                        <a:pt x="242" y="274"/>
                      </a:lnTo>
                      <a:lnTo>
                        <a:pt x="244" y="268"/>
                      </a:lnTo>
                      <a:lnTo>
                        <a:pt x="244" y="262"/>
                      </a:lnTo>
                      <a:lnTo>
                        <a:pt x="244" y="254"/>
                      </a:lnTo>
                      <a:lnTo>
                        <a:pt x="246" y="244"/>
                      </a:lnTo>
                      <a:lnTo>
                        <a:pt x="248" y="234"/>
                      </a:lnTo>
                      <a:lnTo>
                        <a:pt x="248" y="224"/>
                      </a:lnTo>
                      <a:lnTo>
                        <a:pt x="250" y="212"/>
                      </a:lnTo>
                      <a:lnTo>
                        <a:pt x="250" y="202"/>
                      </a:lnTo>
                      <a:lnTo>
                        <a:pt x="252" y="188"/>
                      </a:lnTo>
                      <a:lnTo>
                        <a:pt x="254" y="176"/>
                      </a:lnTo>
                      <a:lnTo>
                        <a:pt x="256" y="152"/>
                      </a:lnTo>
                      <a:lnTo>
                        <a:pt x="258" y="138"/>
                      </a:lnTo>
                      <a:lnTo>
                        <a:pt x="260" y="114"/>
                      </a:lnTo>
                      <a:lnTo>
                        <a:pt x="262" y="102"/>
                      </a:lnTo>
                      <a:lnTo>
                        <a:pt x="264" y="90"/>
                      </a:lnTo>
                      <a:lnTo>
                        <a:pt x="264" y="78"/>
                      </a:lnTo>
                      <a:lnTo>
                        <a:pt x="266" y="68"/>
                      </a:lnTo>
                      <a:lnTo>
                        <a:pt x="266" y="58"/>
                      </a:lnTo>
                      <a:lnTo>
                        <a:pt x="268" y="48"/>
                      </a:lnTo>
                      <a:lnTo>
                        <a:pt x="268" y="40"/>
                      </a:lnTo>
                      <a:lnTo>
                        <a:pt x="270" y="32"/>
                      </a:lnTo>
                      <a:lnTo>
                        <a:pt x="270" y="26"/>
                      </a:lnTo>
                      <a:lnTo>
                        <a:pt x="270" y="22"/>
                      </a:lnTo>
                      <a:lnTo>
                        <a:pt x="272" y="18"/>
                      </a:lnTo>
                      <a:lnTo>
                        <a:pt x="272" y="16"/>
                      </a:lnTo>
                      <a:lnTo>
                        <a:pt x="272" y="14"/>
                      </a:lnTo>
                      <a:lnTo>
                        <a:pt x="272" y="12"/>
                      </a:lnTo>
                      <a:lnTo>
                        <a:pt x="272" y="10"/>
                      </a:lnTo>
                      <a:lnTo>
                        <a:pt x="270" y="10"/>
                      </a:lnTo>
                      <a:lnTo>
                        <a:pt x="268" y="8"/>
                      </a:lnTo>
                      <a:lnTo>
                        <a:pt x="266" y="4"/>
                      </a:lnTo>
                      <a:lnTo>
                        <a:pt x="264" y="2"/>
                      </a:lnTo>
                      <a:lnTo>
                        <a:pt x="132" y="2"/>
                      </a:lnTo>
                      <a:lnTo>
                        <a:pt x="122" y="0"/>
                      </a:lnTo>
                      <a:lnTo>
                        <a:pt x="102" y="0"/>
                      </a:lnTo>
                      <a:lnTo>
                        <a:pt x="102" y="2"/>
                      </a:lnTo>
                      <a:lnTo>
                        <a:pt x="106" y="4"/>
                      </a:lnTo>
                      <a:lnTo>
                        <a:pt x="106" y="8"/>
                      </a:lnTo>
                      <a:lnTo>
                        <a:pt x="102" y="12"/>
                      </a:lnTo>
                      <a:lnTo>
                        <a:pt x="98" y="14"/>
                      </a:lnTo>
                      <a:lnTo>
                        <a:pt x="90" y="16"/>
                      </a:lnTo>
                      <a:lnTo>
                        <a:pt x="90" y="18"/>
                      </a:lnTo>
                      <a:lnTo>
                        <a:pt x="90" y="20"/>
                      </a:lnTo>
                      <a:lnTo>
                        <a:pt x="90" y="22"/>
                      </a:lnTo>
                      <a:lnTo>
                        <a:pt x="92" y="24"/>
                      </a:lnTo>
                      <a:lnTo>
                        <a:pt x="90" y="26"/>
                      </a:lnTo>
                      <a:lnTo>
                        <a:pt x="88" y="26"/>
                      </a:lnTo>
                      <a:lnTo>
                        <a:pt x="86" y="26"/>
                      </a:lnTo>
                      <a:lnTo>
                        <a:pt x="84" y="24"/>
                      </a:lnTo>
                      <a:lnTo>
                        <a:pt x="84" y="26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0" y="34"/>
                      </a:lnTo>
                      <a:lnTo>
                        <a:pt x="82" y="40"/>
                      </a:lnTo>
                      <a:lnTo>
                        <a:pt x="80" y="48"/>
                      </a:lnTo>
                      <a:lnTo>
                        <a:pt x="80" y="52"/>
                      </a:lnTo>
                      <a:lnTo>
                        <a:pt x="80" y="54"/>
                      </a:lnTo>
                      <a:lnTo>
                        <a:pt x="78" y="58"/>
                      </a:lnTo>
                      <a:lnTo>
                        <a:pt x="74" y="58"/>
                      </a:lnTo>
                      <a:lnTo>
                        <a:pt x="74" y="60"/>
                      </a:lnTo>
                      <a:lnTo>
                        <a:pt x="70" y="60"/>
                      </a:lnTo>
                      <a:lnTo>
                        <a:pt x="70" y="60"/>
                      </a:lnTo>
                      <a:lnTo>
                        <a:pt x="68" y="60"/>
                      </a:lnTo>
                      <a:lnTo>
                        <a:pt x="68" y="58"/>
                      </a:lnTo>
                      <a:lnTo>
                        <a:pt x="68" y="58"/>
                      </a:lnTo>
                      <a:lnTo>
                        <a:pt x="68" y="60"/>
                      </a:lnTo>
                      <a:lnTo>
                        <a:pt x="68" y="62"/>
                      </a:lnTo>
                      <a:lnTo>
                        <a:pt x="68" y="62"/>
                      </a:lnTo>
                      <a:lnTo>
                        <a:pt x="68" y="64"/>
                      </a:lnTo>
                      <a:lnTo>
                        <a:pt x="68" y="64"/>
                      </a:lnTo>
                      <a:lnTo>
                        <a:pt x="68" y="66"/>
                      </a:lnTo>
                      <a:lnTo>
                        <a:pt x="66" y="68"/>
                      </a:lnTo>
                      <a:lnTo>
                        <a:pt x="66" y="68"/>
                      </a:lnTo>
                      <a:lnTo>
                        <a:pt x="66" y="68"/>
                      </a:lnTo>
                      <a:lnTo>
                        <a:pt x="64" y="68"/>
                      </a:lnTo>
                      <a:lnTo>
                        <a:pt x="62" y="68"/>
                      </a:lnTo>
                      <a:lnTo>
                        <a:pt x="62" y="68"/>
                      </a:lnTo>
                      <a:lnTo>
                        <a:pt x="60" y="74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4" y="78"/>
                      </a:lnTo>
                      <a:lnTo>
                        <a:pt x="52" y="80"/>
                      </a:lnTo>
                      <a:lnTo>
                        <a:pt x="52" y="82"/>
                      </a:lnTo>
                      <a:lnTo>
                        <a:pt x="58" y="84"/>
                      </a:lnTo>
                      <a:lnTo>
                        <a:pt x="58" y="88"/>
                      </a:lnTo>
                      <a:lnTo>
                        <a:pt x="58" y="90"/>
                      </a:lnTo>
                      <a:lnTo>
                        <a:pt x="56" y="90"/>
                      </a:lnTo>
                      <a:lnTo>
                        <a:pt x="54" y="90"/>
                      </a:lnTo>
                      <a:lnTo>
                        <a:pt x="52" y="90"/>
                      </a:lnTo>
                      <a:lnTo>
                        <a:pt x="52" y="90"/>
                      </a:lnTo>
                      <a:lnTo>
                        <a:pt x="46" y="94"/>
                      </a:lnTo>
                      <a:lnTo>
                        <a:pt x="42" y="94"/>
                      </a:lnTo>
                      <a:lnTo>
                        <a:pt x="42" y="94"/>
                      </a:lnTo>
                      <a:lnTo>
                        <a:pt x="42" y="96"/>
                      </a:lnTo>
                      <a:lnTo>
                        <a:pt x="44" y="96"/>
                      </a:lnTo>
                      <a:lnTo>
                        <a:pt x="46" y="98"/>
                      </a:lnTo>
                      <a:lnTo>
                        <a:pt x="46" y="100"/>
                      </a:lnTo>
                      <a:lnTo>
                        <a:pt x="46" y="102"/>
                      </a:lnTo>
                      <a:lnTo>
                        <a:pt x="44" y="104"/>
                      </a:lnTo>
                      <a:lnTo>
                        <a:pt x="44" y="108"/>
                      </a:lnTo>
                      <a:lnTo>
                        <a:pt x="46" y="110"/>
                      </a:lnTo>
                      <a:lnTo>
                        <a:pt x="46" y="110"/>
                      </a:lnTo>
                      <a:lnTo>
                        <a:pt x="44" y="112"/>
                      </a:lnTo>
                      <a:lnTo>
                        <a:pt x="44" y="114"/>
                      </a:lnTo>
                      <a:lnTo>
                        <a:pt x="42" y="114"/>
                      </a:lnTo>
                      <a:lnTo>
                        <a:pt x="42" y="114"/>
                      </a:lnTo>
                      <a:lnTo>
                        <a:pt x="40" y="114"/>
                      </a:lnTo>
                      <a:lnTo>
                        <a:pt x="38" y="116"/>
                      </a:lnTo>
                      <a:lnTo>
                        <a:pt x="38" y="116"/>
                      </a:lnTo>
                      <a:lnTo>
                        <a:pt x="34" y="120"/>
                      </a:lnTo>
                      <a:lnTo>
                        <a:pt x="32" y="122"/>
                      </a:lnTo>
                      <a:lnTo>
                        <a:pt x="32" y="124"/>
                      </a:lnTo>
                      <a:lnTo>
                        <a:pt x="34" y="124"/>
                      </a:lnTo>
                      <a:lnTo>
                        <a:pt x="36" y="126"/>
                      </a:lnTo>
                      <a:lnTo>
                        <a:pt x="38" y="128"/>
                      </a:lnTo>
                      <a:lnTo>
                        <a:pt x="38" y="130"/>
                      </a:lnTo>
                      <a:lnTo>
                        <a:pt x="38" y="132"/>
                      </a:lnTo>
                      <a:lnTo>
                        <a:pt x="36" y="132"/>
                      </a:lnTo>
                      <a:lnTo>
                        <a:pt x="34" y="132"/>
                      </a:lnTo>
                      <a:lnTo>
                        <a:pt x="32" y="132"/>
                      </a:lnTo>
                      <a:lnTo>
                        <a:pt x="32" y="134"/>
                      </a:lnTo>
                      <a:lnTo>
                        <a:pt x="32" y="134"/>
                      </a:lnTo>
                      <a:lnTo>
                        <a:pt x="32" y="136"/>
                      </a:lnTo>
                      <a:lnTo>
                        <a:pt x="34" y="138"/>
                      </a:lnTo>
                      <a:lnTo>
                        <a:pt x="36" y="138"/>
                      </a:lnTo>
                      <a:lnTo>
                        <a:pt x="38" y="138"/>
                      </a:lnTo>
                      <a:lnTo>
                        <a:pt x="40" y="142"/>
                      </a:lnTo>
                      <a:lnTo>
                        <a:pt x="40" y="144"/>
                      </a:lnTo>
                      <a:lnTo>
                        <a:pt x="40" y="146"/>
                      </a:lnTo>
                      <a:lnTo>
                        <a:pt x="40" y="148"/>
                      </a:lnTo>
                      <a:lnTo>
                        <a:pt x="38" y="150"/>
                      </a:lnTo>
                      <a:lnTo>
                        <a:pt x="36" y="154"/>
                      </a:lnTo>
                      <a:lnTo>
                        <a:pt x="36" y="156"/>
                      </a:lnTo>
                      <a:lnTo>
                        <a:pt x="36" y="158"/>
                      </a:lnTo>
                      <a:lnTo>
                        <a:pt x="38" y="158"/>
                      </a:lnTo>
                      <a:lnTo>
                        <a:pt x="40" y="158"/>
                      </a:lnTo>
                      <a:lnTo>
                        <a:pt x="40" y="160"/>
                      </a:lnTo>
                      <a:lnTo>
                        <a:pt x="42" y="160"/>
                      </a:lnTo>
                      <a:lnTo>
                        <a:pt x="42" y="166"/>
                      </a:lnTo>
                      <a:lnTo>
                        <a:pt x="42" y="168"/>
                      </a:lnTo>
                      <a:lnTo>
                        <a:pt x="42" y="170"/>
                      </a:lnTo>
                      <a:lnTo>
                        <a:pt x="42" y="172"/>
                      </a:lnTo>
                      <a:lnTo>
                        <a:pt x="40" y="172"/>
                      </a:lnTo>
                      <a:lnTo>
                        <a:pt x="38" y="174"/>
                      </a:lnTo>
                      <a:lnTo>
                        <a:pt x="38" y="174"/>
                      </a:lnTo>
                      <a:lnTo>
                        <a:pt x="36" y="184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8" y="188"/>
                      </a:lnTo>
                      <a:lnTo>
                        <a:pt x="40" y="188"/>
                      </a:lnTo>
                      <a:lnTo>
                        <a:pt x="42" y="190"/>
                      </a:lnTo>
                      <a:lnTo>
                        <a:pt x="42" y="190"/>
                      </a:lnTo>
                      <a:lnTo>
                        <a:pt x="44" y="192"/>
                      </a:lnTo>
                      <a:lnTo>
                        <a:pt x="42" y="194"/>
                      </a:lnTo>
                      <a:lnTo>
                        <a:pt x="42" y="196"/>
                      </a:lnTo>
                      <a:lnTo>
                        <a:pt x="40" y="196"/>
                      </a:lnTo>
                      <a:lnTo>
                        <a:pt x="40" y="198"/>
                      </a:lnTo>
                      <a:lnTo>
                        <a:pt x="40" y="198"/>
                      </a:lnTo>
                      <a:lnTo>
                        <a:pt x="38" y="202"/>
                      </a:lnTo>
                      <a:lnTo>
                        <a:pt x="38" y="206"/>
                      </a:lnTo>
                      <a:lnTo>
                        <a:pt x="38" y="208"/>
                      </a:lnTo>
                      <a:lnTo>
                        <a:pt x="38" y="208"/>
                      </a:lnTo>
                      <a:lnTo>
                        <a:pt x="42" y="210"/>
                      </a:lnTo>
                      <a:lnTo>
                        <a:pt x="44" y="210"/>
                      </a:lnTo>
                      <a:lnTo>
                        <a:pt x="44" y="212"/>
                      </a:lnTo>
                      <a:lnTo>
                        <a:pt x="42" y="214"/>
                      </a:lnTo>
                      <a:lnTo>
                        <a:pt x="42" y="214"/>
                      </a:lnTo>
                      <a:lnTo>
                        <a:pt x="40" y="214"/>
                      </a:lnTo>
                      <a:lnTo>
                        <a:pt x="38" y="214"/>
                      </a:lnTo>
                      <a:lnTo>
                        <a:pt x="36" y="216"/>
                      </a:lnTo>
                      <a:lnTo>
                        <a:pt x="36" y="218"/>
                      </a:lnTo>
                      <a:lnTo>
                        <a:pt x="38" y="220"/>
                      </a:lnTo>
                      <a:lnTo>
                        <a:pt x="38" y="222"/>
                      </a:lnTo>
                      <a:lnTo>
                        <a:pt x="40" y="222"/>
                      </a:lnTo>
                      <a:lnTo>
                        <a:pt x="42" y="224"/>
                      </a:lnTo>
                      <a:lnTo>
                        <a:pt x="42" y="224"/>
                      </a:lnTo>
                      <a:lnTo>
                        <a:pt x="42" y="226"/>
                      </a:lnTo>
                      <a:lnTo>
                        <a:pt x="42" y="228"/>
                      </a:lnTo>
                      <a:lnTo>
                        <a:pt x="42" y="228"/>
                      </a:lnTo>
                      <a:lnTo>
                        <a:pt x="42" y="232"/>
                      </a:lnTo>
                      <a:lnTo>
                        <a:pt x="42" y="234"/>
                      </a:lnTo>
                      <a:lnTo>
                        <a:pt x="42" y="236"/>
                      </a:lnTo>
                      <a:lnTo>
                        <a:pt x="44" y="236"/>
                      </a:lnTo>
                      <a:lnTo>
                        <a:pt x="46" y="238"/>
                      </a:lnTo>
                      <a:lnTo>
                        <a:pt x="48" y="240"/>
                      </a:lnTo>
                      <a:lnTo>
                        <a:pt x="50" y="242"/>
                      </a:lnTo>
                      <a:lnTo>
                        <a:pt x="50" y="244"/>
                      </a:lnTo>
                      <a:lnTo>
                        <a:pt x="52" y="244"/>
                      </a:lnTo>
                      <a:lnTo>
                        <a:pt x="54" y="244"/>
                      </a:lnTo>
                      <a:lnTo>
                        <a:pt x="56" y="246"/>
                      </a:lnTo>
                      <a:lnTo>
                        <a:pt x="56" y="246"/>
                      </a:lnTo>
                      <a:lnTo>
                        <a:pt x="56" y="248"/>
                      </a:lnTo>
                      <a:lnTo>
                        <a:pt x="56" y="248"/>
                      </a:lnTo>
                      <a:lnTo>
                        <a:pt x="56" y="248"/>
                      </a:lnTo>
                      <a:lnTo>
                        <a:pt x="52" y="252"/>
                      </a:lnTo>
                      <a:lnTo>
                        <a:pt x="50" y="258"/>
                      </a:lnTo>
                      <a:lnTo>
                        <a:pt x="46" y="262"/>
                      </a:lnTo>
                      <a:lnTo>
                        <a:pt x="42" y="262"/>
                      </a:lnTo>
                      <a:lnTo>
                        <a:pt x="42" y="264"/>
                      </a:lnTo>
                      <a:lnTo>
                        <a:pt x="42" y="264"/>
                      </a:lnTo>
                      <a:lnTo>
                        <a:pt x="42" y="266"/>
                      </a:lnTo>
                      <a:lnTo>
                        <a:pt x="44" y="268"/>
                      </a:lnTo>
                      <a:lnTo>
                        <a:pt x="44" y="272"/>
                      </a:lnTo>
                      <a:lnTo>
                        <a:pt x="42" y="274"/>
                      </a:lnTo>
                      <a:lnTo>
                        <a:pt x="40" y="276"/>
                      </a:lnTo>
                      <a:lnTo>
                        <a:pt x="38" y="278"/>
                      </a:lnTo>
                      <a:lnTo>
                        <a:pt x="36" y="278"/>
                      </a:lnTo>
                      <a:lnTo>
                        <a:pt x="36" y="278"/>
                      </a:lnTo>
                      <a:lnTo>
                        <a:pt x="36" y="280"/>
                      </a:lnTo>
                      <a:lnTo>
                        <a:pt x="34" y="282"/>
                      </a:lnTo>
                      <a:lnTo>
                        <a:pt x="32" y="286"/>
                      </a:lnTo>
                      <a:lnTo>
                        <a:pt x="30" y="286"/>
                      </a:lnTo>
                      <a:lnTo>
                        <a:pt x="28" y="288"/>
                      </a:lnTo>
                      <a:lnTo>
                        <a:pt x="24" y="288"/>
                      </a:lnTo>
                      <a:lnTo>
                        <a:pt x="24" y="288"/>
                      </a:lnTo>
                      <a:lnTo>
                        <a:pt x="22" y="290"/>
                      </a:lnTo>
                      <a:lnTo>
                        <a:pt x="22" y="292"/>
                      </a:lnTo>
                      <a:lnTo>
                        <a:pt x="20" y="296"/>
                      </a:lnTo>
                      <a:lnTo>
                        <a:pt x="18" y="300"/>
                      </a:lnTo>
                      <a:lnTo>
                        <a:pt x="18" y="300"/>
                      </a:lnTo>
                      <a:lnTo>
                        <a:pt x="18" y="302"/>
                      </a:lnTo>
                      <a:lnTo>
                        <a:pt x="16" y="310"/>
                      </a:lnTo>
                      <a:lnTo>
                        <a:pt x="16" y="312"/>
                      </a:lnTo>
                      <a:lnTo>
                        <a:pt x="16" y="314"/>
                      </a:lnTo>
                      <a:lnTo>
                        <a:pt x="16" y="314"/>
                      </a:lnTo>
                      <a:lnTo>
                        <a:pt x="10" y="318"/>
                      </a:lnTo>
                      <a:lnTo>
                        <a:pt x="8" y="320"/>
                      </a:lnTo>
                      <a:lnTo>
                        <a:pt x="10" y="32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2" y="328"/>
                      </a:lnTo>
                      <a:lnTo>
                        <a:pt x="12" y="328"/>
                      </a:lnTo>
                      <a:lnTo>
                        <a:pt x="12" y="330"/>
                      </a:lnTo>
                      <a:lnTo>
                        <a:pt x="12" y="332"/>
                      </a:lnTo>
                      <a:lnTo>
                        <a:pt x="10" y="332"/>
                      </a:lnTo>
                      <a:lnTo>
                        <a:pt x="10" y="338"/>
                      </a:lnTo>
                      <a:lnTo>
                        <a:pt x="8" y="340"/>
                      </a:lnTo>
                      <a:lnTo>
                        <a:pt x="8" y="340"/>
                      </a:lnTo>
                      <a:lnTo>
                        <a:pt x="6" y="340"/>
                      </a:lnTo>
                      <a:lnTo>
                        <a:pt x="2" y="340"/>
                      </a:lnTo>
                      <a:lnTo>
                        <a:pt x="2" y="340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2" y="346"/>
                      </a:lnTo>
                      <a:lnTo>
                        <a:pt x="2" y="346"/>
                      </a:lnTo>
                      <a:lnTo>
                        <a:pt x="4" y="348"/>
                      </a:lnTo>
                      <a:lnTo>
                        <a:pt x="2" y="350"/>
                      </a:lnTo>
                      <a:lnTo>
                        <a:pt x="2" y="350"/>
                      </a:lnTo>
                      <a:lnTo>
                        <a:pt x="2" y="350"/>
                      </a:lnTo>
                      <a:lnTo>
                        <a:pt x="2" y="352"/>
                      </a:lnTo>
                      <a:lnTo>
                        <a:pt x="2" y="352"/>
                      </a:lnTo>
                      <a:lnTo>
                        <a:pt x="2" y="356"/>
                      </a:lnTo>
                      <a:lnTo>
                        <a:pt x="4" y="358"/>
                      </a:lnTo>
                      <a:lnTo>
                        <a:pt x="6" y="360"/>
                      </a:lnTo>
                      <a:lnTo>
                        <a:pt x="0" y="366"/>
                      </a:lnTo>
                      <a:lnTo>
                        <a:pt x="34" y="366"/>
                      </a:lnTo>
                      <a:lnTo>
                        <a:pt x="46" y="366"/>
                      </a:lnTo>
                      <a:lnTo>
                        <a:pt x="146" y="366"/>
                      </a:lnTo>
                      <a:lnTo>
                        <a:pt x="146" y="366"/>
                      </a:lnTo>
                      <a:lnTo>
                        <a:pt x="146" y="370"/>
                      </a:lnTo>
                      <a:lnTo>
                        <a:pt x="144" y="374"/>
                      </a:lnTo>
                      <a:lnTo>
                        <a:pt x="142" y="376"/>
                      </a:lnTo>
                      <a:lnTo>
                        <a:pt x="142" y="382"/>
                      </a:lnTo>
                      <a:lnTo>
                        <a:pt x="140" y="384"/>
                      </a:lnTo>
                      <a:lnTo>
                        <a:pt x="140" y="386"/>
                      </a:lnTo>
                      <a:lnTo>
                        <a:pt x="140" y="388"/>
                      </a:lnTo>
                      <a:lnTo>
                        <a:pt x="138" y="390"/>
                      </a:lnTo>
                      <a:lnTo>
                        <a:pt x="138" y="392"/>
                      </a:lnTo>
                      <a:lnTo>
                        <a:pt x="138" y="394"/>
                      </a:lnTo>
                      <a:lnTo>
                        <a:pt x="138" y="396"/>
                      </a:lnTo>
                      <a:lnTo>
                        <a:pt x="140" y="396"/>
                      </a:lnTo>
                      <a:lnTo>
                        <a:pt x="140" y="398"/>
                      </a:lnTo>
                      <a:lnTo>
                        <a:pt x="140" y="400"/>
                      </a:lnTo>
                      <a:lnTo>
                        <a:pt x="140" y="404"/>
                      </a:lnTo>
                      <a:lnTo>
                        <a:pt x="142" y="406"/>
                      </a:lnTo>
                      <a:lnTo>
                        <a:pt x="144" y="406"/>
                      </a:lnTo>
                      <a:lnTo>
                        <a:pt x="146" y="408"/>
                      </a:lnTo>
                      <a:lnTo>
                        <a:pt x="146" y="410"/>
                      </a:lnTo>
                      <a:lnTo>
                        <a:pt x="150" y="412"/>
                      </a:lnTo>
                      <a:lnTo>
                        <a:pt x="150" y="414"/>
                      </a:lnTo>
                      <a:lnTo>
                        <a:pt x="150" y="414"/>
                      </a:lnTo>
                      <a:lnTo>
                        <a:pt x="150" y="416"/>
                      </a:lnTo>
                      <a:lnTo>
                        <a:pt x="150" y="416"/>
                      </a:lnTo>
                      <a:lnTo>
                        <a:pt x="150" y="418"/>
                      </a:lnTo>
                      <a:lnTo>
                        <a:pt x="150" y="418"/>
                      </a:lnTo>
                      <a:lnTo>
                        <a:pt x="154" y="422"/>
                      </a:lnTo>
                      <a:lnTo>
                        <a:pt x="154" y="424"/>
                      </a:lnTo>
                      <a:lnTo>
                        <a:pt x="154" y="428"/>
                      </a:lnTo>
                      <a:lnTo>
                        <a:pt x="154" y="430"/>
                      </a:lnTo>
                      <a:lnTo>
                        <a:pt x="158" y="436"/>
                      </a:lnTo>
                      <a:lnTo>
                        <a:pt x="158" y="438"/>
                      </a:lnTo>
                      <a:lnTo>
                        <a:pt x="160" y="436"/>
                      </a:lnTo>
                      <a:lnTo>
                        <a:pt x="160" y="436"/>
                      </a:lnTo>
                      <a:lnTo>
                        <a:pt x="162" y="436"/>
                      </a:lnTo>
                      <a:lnTo>
                        <a:pt x="162" y="438"/>
                      </a:lnTo>
                      <a:lnTo>
                        <a:pt x="162" y="436"/>
                      </a:lnTo>
                      <a:lnTo>
                        <a:pt x="162" y="436"/>
                      </a:lnTo>
                      <a:lnTo>
                        <a:pt x="164" y="438"/>
                      </a:lnTo>
                      <a:lnTo>
                        <a:pt x="164" y="438"/>
                      </a:lnTo>
                      <a:lnTo>
                        <a:pt x="166" y="438"/>
                      </a:lnTo>
                      <a:lnTo>
                        <a:pt x="166" y="436"/>
                      </a:lnTo>
                      <a:lnTo>
                        <a:pt x="168" y="436"/>
                      </a:lnTo>
                      <a:lnTo>
                        <a:pt x="168" y="438"/>
                      </a:lnTo>
                      <a:lnTo>
                        <a:pt x="166" y="438"/>
                      </a:lnTo>
                      <a:lnTo>
                        <a:pt x="168" y="438"/>
                      </a:lnTo>
                      <a:lnTo>
                        <a:pt x="168" y="438"/>
                      </a:lnTo>
                      <a:lnTo>
                        <a:pt x="168" y="436"/>
                      </a:lnTo>
                      <a:lnTo>
                        <a:pt x="168" y="436"/>
                      </a:lnTo>
                      <a:lnTo>
                        <a:pt x="168" y="436"/>
                      </a:lnTo>
                      <a:lnTo>
                        <a:pt x="170" y="434"/>
                      </a:lnTo>
                      <a:lnTo>
                        <a:pt x="170" y="432"/>
                      </a:lnTo>
                      <a:lnTo>
                        <a:pt x="170" y="432"/>
                      </a:lnTo>
                      <a:lnTo>
                        <a:pt x="176" y="428"/>
                      </a:lnTo>
                      <a:lnTo>
                        <a:pt x="178" y="426"/>
                      </a:lnTo>
                      <a:lnTo>
                        <a:pt x="178" y="426"/>
                      </a:lnTo>
                      <a:lnTo>
                        <a:pt x="178" y="424"/>
                      </a:lnTo>
                      <a:lnTo>
                        <a:pt x="178" y="424"/>
                      </a:lnTo>
                      <a:lnTo>
                        <a:pt x="176" y="424"/>
                      </a:lnTo>
                      <a:lnTo>
                        <a:pt x="176" y="424"/>
                      </a:lnTo>
                      <a:lnTo>
                        <a:pt x="176" y="422"/>
                      </a:lnTo>
                      <a:lnTo>
                        <a:pt x="176" y="422"/>
                      </a:lnTo>
                      <a:lnTo>
                        <a:pt x="178" y="420"/>
                      </a:lnTo>
                      <a:lnTo>
                        <a:pt x="180" y="422"/>
                      </a:lnTo>
                      <a:lnTo>
                        <a:pt x="182" y="422"/>
                      </a:lnTo>
                      <a:lnTo>
                        <a:pt x="184" y="424"/>
                      </a:lnTo>
                      <a:lnTo>
                        <a:pt x="182" y="424"/>
                      </a:lnTo>
                      <a:lnTo>
                        <a:pt x="182" y="426"/>
                      </a:lnTo>
                      <a:lnTo>
                        <a:pt x="182" y="426"/>
                      </a:lnTo>
                      <a:lnTo>
                        <a:pt x="182" y="426"/>
                      </a:lnTo>
                      <a:lnTo>
                        <a:pt x="184" y="426"/>
                      </a:lnTo>
                      <a:lnTo>
                        <a:pt x="194" y="424"/>
                      </a:lnTo>
                      <a:lnTo>
                        <a:pt x="198" y="422"/>
                      </a:lnTo>
                      <a:lnTo>
                        <a:pt x="200" y="422"/>
                      </a:lnTo>
                      <a:lnTo>
                        <a:pt x="202" y="422"/>
                      </a:lnTo>
                      <a:lnTo>
                        <a:pt x="204" y="420"/>
                      </a:lnTo>
                      <a:lnTo>
                        <a:pt x="204" y="420"/>
                      </a:lnTo>
                      <a:lnTo>
                        <a:pt x="212" y="420"/>
                      </a:lnTo>
                      <a:lnTo>
                        <a:pt x="212" y="418"/>
                      </a:lnTo>
                      <a:lnTo>
                        <a:pt x="204" y="418"/>
                      </a:lnTo>
                      <a:lnTo>
                        <a:pt x="204" y="416"/>
                      </a:lnTo>
                      <a:lnTo>
                        <a:pt x="204" y="416"/>
                      </a:lnTo>
                      <a:lnTo>
                        <a:pt x="206" y="416"/>
                      </a:lnTo>
                      <a:lnTo>
                        <a:pt x="208" y="416"/>
                      </a:lnTo>
                      <a:lnTo>
                        <a:pt x="214" y="418"/>
                      </a:lnTo>
                      <a:lnTo>
                        <a:pt x="222" y="422"/>
                      </a:lnTo>
                      <a:lnTo>
                        <a:pt x="224" y="424"/>
                      </a:lnTo>
                      <a:lnTo>
                        <a:pt x="228" y="422"/>
                      </a:lnTo>
                      <a:lnTo>
                        <a:pt x="232" y="422"/>
                      </a:lnTo>
                      <a:lnTo>
                        <a:pt x="232" y="420"/>
                      </a:lnTo>
                      <a:lnTo>
                        <a:pt x="234" y="420"/>
                      </a:lnTo>
                      <a:lnTo>
                        <a:pt x="234" y="420"/>
                      </a:lnTo>
                      <a:lnTo>
                        <a:pt x="234" y="422"/>
                      </a:lnTo>
                      <a:lnTo>
                        <a:pt x="236" y="422"/>
                      </a:lnTo>
                      <a:lnTo>
                        <a:pt x="236" y="424"/>
                      </a:lnTo>
                      <a:lnTo>
                        <a:pt x="236" y="424"/>
                      </a:lnTo>
                      <a:lnTo>
                        <a:pt x="238" y="424"/>
                      </a:lnTo>
                      <a:lnTo>
                        <a:pt x="240" y="424"/>
                      </a:lnTo>
                      <a:lnTo>
                        <a:pt x="242" y="426"/>
                      </a:lnTo>
                      <a:lnTo>
                        <a:pt x="242" y="426"/>
                      </a:lnTo>
                      <a:lnTo>
                        <a:pt x="244" y="424"/>
                      </a:lnTo>
                      <a:lnTo>
                        <a:pt x="244" y="424"/>
                      </a:lnTo>
                      <a:lnTo>
                        <a:pt x="246" y="424"/>
                      </a:lnTo>
                      <a:lnTo>
                        <a:pt x="246" y="424"/>
                      </a:lnTo>
                      <a:lnTo>
                        <a:pt x="248" y="422"/>
                      </a:lnTo>
                      <a:lnTo>
                        <a:pt x="248" y="420"/>
                      </a:lnTo>
                      <a:lnTo>
                        <a:pt x="248" y="420"/>
                      </a:lnTo>
                      <a:lnTo>
                        <a:pt x="248" y="412"/>
                      </a:lnTo>
                      <a:lnTo>
                        <a:pt x="246" y="40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9" name="Freeform 470">
                  <a:extLst>
                    <a:ext uri="{FF2B5EF4-FFF2-40B4-BE49-F238E27FC236}">
                      <a16:creationId xmlns:a16="http://schemas.microsoft.com/office/drawing/2014/main" id="{1A6E9799-4769-44F6-9CE4-B022C746B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2125" y="1574800"/>
                  <a:ext cx="850900" cy="663575"/>
                </a:xfrm>
                <a:custGeom>
                  <a:avLst/>
                  <a:gdLst>
                    <a:gd name="T0" fmla="*/ 154 w 536"/>
                    <a:gd name="T1" fmla="*/ 418 h 418"/>
                    <a:gd name="T2" fmla="*/ 536 w 536"/>
                    <a:gd name="T3" fmla="*/ 418 h 418"/>
                    <a:gd name="T4" fmla="*/ 536 w 536"/>
                    <a:gd name="T5" fmla="*/ 406 h 418"/>
                    <a:gd name="T6" fmla="*/ 536 w 536"/>
                    <a:gd name="T7" fmla="*/ 212 h 418"/>
                    <a:gd name="T8" fmla="*/ 536 w 536"/>
                    <a:gd name="T9" fmla="*/ 200 h 418"/>
                    <a:gd name="T10" fmla="*/ 536 w 536"/>
                    <a:gd name="T11" fmla="*/ 186 h 418"/>
                    <a:gd name="T12" fmla="*/ 536 w 536"/>
                    <a:gd name="T13" fmla="*/ 0 h 418"/>
                    <a:gd name="T14" fmla="*/ 0 w 536"/>
                    <a:gd name="T15" fmla="*/ 0 h 418"/>
                    <a:gd name="T16" fmla="*/ 0 w 536"/>
                    <a:gd name="T17" fmla="*/ 54 h 418"/>
                    <a:gd name="T18" fmla="*/ 0 w 536"/>
                    <a:gd name="T19" fmla="*/ 316 h 418"/>
                    <a:gd name="T20" fmla="*/ 0 w 536"/>
                    <a:gd name="T21" fmla="*/ 418 h 418"/>
                    <a:gd name="T22" fmla="*/ 154 w 536"/>
                    <a:gd name="T23" fmla="*/ 418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6" h="418">
                      <a:moveTo>
                        <a:pt x="154" y="418"/>
                      </a:moveTo>
                      <a:lnTo>
                        <a:pt x="536" y="418"/>
                      </a:lnTo>
                      <a:lnTo>
                        <a:pt x="536" y="406"/>
                      </a:lnTo>
                      <a:lnTo>
                        <a:pt x="536" y="212"/>
                      </a:lnTo>
                      <a:lnTo>
                        <a:pt x="536" y="200"/>
                      </a:lnTo>
                      <a:lnTo>
                        <a:pt x="536" y="186"/>
                      </a:lnTo>
                      <a:lnTo>
                        <a:pt x="536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0" y="316"/>
                      </a:lnTo>
                      <a:lnTo>
                        <a:pt x="0" y="418"/>
                      </a:lnTo>
                      <a:lnTo>
                        <a:pt x="154" y="41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0" name="Freeform 471">
                  <a:extLst>
                    <a:ext uri="{FF2B5EF4-FFF2-40B4-BE49-F238E27FC236}">
                      <a16:creationId xmlns:a16="http://schemas.microsoft.com/office/drawing/2014/main" id="{385E68D0-1FE1-4E74-A51F-56A98D631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025" y="863600"/>
                  <a:ext cx="908050" cy="549275"/>
                </a:xfrm>
                <a:custGeom>
                  <a:avLst/>
                  <a:gdLst>
                    <a:gd name="T0" fmla="*/ 570 w 572"/>
                    <a:gd name="T1" fmla="*/ 338 h 346"/>
                    <a:gd name="T2" fmla="*/ 572 w 572"/>
                    <a:gd name="T3" fmla="*/ 330 h 346"/>
                    <a:gd name="T4" fmla="*/ 572 w 572"/>
                    <a:gd name="T5" fmla="*/ 324 h 346"/>
                    <a:gd name="T6" fmla="*/ 572 w 572"/>
                    <a:gd name="T7" fmla="*/ 320 h 346"/>
                    <a:gd name="T8" fmla="*/ 570 w 572"/>
                    <a:gd name="T9" fmla="*/ 312 h 346"/>
                    <a:gd name="T10" fmla="*/ 568 w 572"/>
                    <a:gd name="T11" fmla="*/ 302 h 346"/>
                    <a:gd name="T12" fmla="*/ 560 w 572"/>
                    <a:gd name="T13" fmla="*/ 290 h 346"/>
                    <a:gd name="T14" fmla="*/ 560 w 572"/>
                    <a:gd name="T15" fmla="*/ 286 h 346"/>
                    <a:gd name="T16" fmla="*/ 558 w 572"/>
                    <a:gd name="T17" fmla="*/ 282 h 346"/>
                    <a:gd name="T18" fmla="*/ 558 w 572"/>
                    <a:gd name="T19" fmla="*/ 274 h 346"/>
                    <a:gd name="T20" fmla="*/ 554 w 572"/>
                    <a:gd name="T21" fmla="*/ 266 h 346"/>
                    <a:gd name="T22" fmla="*/ 556 w 572"/>
                    <a:gd name="T23" fmla="*/ 256 h 346"/>
                    <a:gd name="T24" fmla="*/ 554 w 572"/>
                    <a:gd name="T25" fmla="*/ 250 h 346"/>
                    <a:gd name="T26" fmla="*/ 556 w 572"/>
                    <a:gd name="T27" fmla="*/ 246 h 346"/>
                    <a:gd name="T28" fmla="*/ 556 w 572"/>
                    <a:gd name="T29" fmla="*/ 240 h 346"/>
                    <a:gd name="T30" fmla="*/ 556 w 572"/>
                    <a:gd name="T31" fmla="*/ 238 h 346"/>
                    <a:gd name="T32" fmla="*/ 556 w 572"/>
                    <a:gd name="T33" fmla="*/ 236 h 346"/>
                    <a:gd name="T34" fmla="*/ 554 w 572"/>
                    <a:gd name="T35" fmla="*/ 234 h 346"/>
                    <a:gd name="T36" fmla="*/ 554 w 572"/>
                    <a:gd name="T37" fmla="*/ 232 h 346"/>
                    <a:gd name="T38" fmla="*/ 552 w 572"/>
                    <a:gd name="T39" fmla="*/ 228 h 346"/>
                    <a:gd name="T40" fmla="*/ 552 w 572"/>
                    <a:gd name="T41" fmla="*/ 214 h 346"/>
                    <a:gd name="T42" fmla="*/ 552 w 572"/>
                    <a:gd name="T43" fmla="*/ 210 h 346"/>
                    <a:gd name="T44" fmla="*/ 550 w 572"/>
                    <a:gd name="T45" fmla="*/ 198 h 346"/>
                    <a:gd name="T46" fmla="*/ 550 w 572"/>
                    <a:gd name="T47" fmla="*/ 182 h 346"/>
                    <a:gd name="T48" fmla="*/ 548 w 572"/>
                    <a:gd name="T49" fmla="*/ 178 h 346"/>
                    <a:gd name="T50" fmla="*/ 550 w 572"/>
                    <a:gd name="T51" fmla="*/ 170 h 346"/>
                    <a:gd name="T52" fmla="*/ 550 w 572"/>
                    <a:gd name="T53" fmla="*/ 160 h 346"/>
                    <a:gd name="T54" fmla="*/ 548 w 572"/>
                    <a:gd name="T55" fmla="*/ 156 h 346"/>
                    <a:gd name="T56" fmla="*/ 544 w 572"/>
                    <a:gd name="T57" fmla="*/ 148 h 346"/>
                    <a:gd name="T58" fmla="*/ 542 w 572"/>
                    <a:gd name="T59" fmla="*/ 140 h 346"/>
                    <a:gd name="T60" fmla="*/ 540 w 572"/>
                    <a:gd name="T61" fmla="*/ 138 h 346"/>
                    <a:gd name="T62" fmla="*/ 540 w 572"/>
                    <a:gd name="T63" fmla="*/ 136 h 346"/>
                    <a:gd name="T64" fmla="*/ 540 w 572"/>
                    <a:gd name="T65" fmla="*/ 134 h 346"/>
                    <a:gd name="T66" fmla="*/ 538 w 572"/>
                    <a:gd name="T67" fmla="*/ 124 h 346"/>
                    <a:gd name="T68" fmla="*/ 534 w 572"/>
                    <a:gd name="T69" fmla="*/ 112 h 346"/>
                    <a:gd name="T70" fmla="*/ 528 w 572"/>
                    <a:gd name="T71" fmla="*/ 96 h 346"/>
                    <a:gd name="T72" fmla="*/ 530 w 572"/>
                    <a:gd name="T73" fmla="*/ 80 h 346"/>
                    <a:gd name="T74" fmla="*/ 528 w 572"/>
                    <a:gd name="T75" fmla="*/ 70 h 346"/>
                    <a:gd name="T76" fmla="*/ 530 w 572"/>
                    <a:gd name="T77" fmla="*/ 66 h 346"/>
                    <a:gd name="T78" fmla="*/ 526 w 572"/>
                    <a:gd name="T79" fmla="*/ 54 h 346"/>
                    <a:gd name="T80" fmla="*/ 530 w 572"/>
                    <a:gd name="T81" fmla="*/ 40 h 346"/>
                    <a:gd name="T82" fmla="*/ 528 w 572"/>
                    <a:gd name="T83" fmla="*/ 28 h 346"/>
                    <a:gd name="T84" fmla="*/ 524 w 572"/>
                    <a:gd name="T85" fmla="*/ 14 h 346"/>
                    <a:gd name="T86" fmla="*/ 522 w 572"/>
                    <a:gd name="T87" fmla="*/ 8 h 346"/>
                    <a:gd name="T88" fmla="*/ 522 w 572"/>
                    <a:gd name="T89" fmla="*/ 4 h 346"/>
                    <a:gd name="T90" fmla="*/ 0 w 572"/>
                    <a:gd name="T91" fmla="*/ 22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72" h="346">
                      <a:moveTo>
                        <a:pt x="0" y="346"/>
                      </a:moveTo>
                      <a:lnTo>
                        <a:pt x="572" y="346"/>
                      </a:lnTo>
                      <a:lnTo>
                        <a:pt x="570" y="338"/>
                      </a:lnTo>
                      <a:lnTo>
                        <a:pt x="570" y="334"/>
                      </a:lnTo>
                      <a:lnTo>
                        <a:pt x="572" y="332"/>
                      </a:lnTo>
                      <a:lnTo>
                        <a:pt x="572" y="330"/>
                      </a:lnTo>
                      <a:lnTo>
                        <a:pt x="572" y="328"/>
                      </a:lnTo>
                      <a:lnTo>
                        <a:pt x="572" y="324"/>
                      </a:lnTo>
                      <a:lnTo>
                        <a:pt x="572" y="324"/>
                      </a:lnTo>
                      <a:lnTo>
                        <a:pt x="572" y="322"/>
                      </a:lnTo>
                      <a:lnTo>
                        <a:pt x="572" y="320"/>
                      </a:lnTo>
                      <a:lnTo>
                        <a:pt x="572" y="320"/>
                      </a:lnTo>
                      <a:lnTo>
                        <a:pt x="570" y="318"/>
                      </a:lnTo>
                      <a:lnTo>
                        <a:pt x="570" y="316"/>
                      </a:lnTo>
                      <a:lnTo>
                        <a:pt x="570" y="312"/>
                      </a:lnTo>
                      <a:lnTo>
                        <a:pt x="570" y="306"/>
                      </a:lnTo>
                      <a:lnTo>
                        <a:pt x="570" y="304"/>
                      </a:lnTo>
                      <a:lnTo>
                        <a:pt x="568" y="302"/>
                      </a:lnTo>
                      <a:lnTo>
                        <a:pt x="566" y="298"/>
                      </a:lnTo>
                      <a:lnTo>
                        <a:pt x="560" y="292"/>
                      </a:lnTo>
                      <a:lnTo>
                        <a:pt x="560" y="290"/>
                      </a:lnTo>
                      <a:lnTo>
                        <a:pt x="560" y="288"/>
                      </a:lnTo>
                      <a:lnTo>
                        <a:pt x="560" y="286"/>
                      </a:lnTo>
                      <a:lnTo>
                        <a:pt x="560" y="286"/>
                      </a:lnTo>
                      <a:lnTo>
                        <a:pt x="558" y="284"/>
                      </a:lnTo>
                      <a:lnTo>
                        <a:pt x="558" y="284"/>
                      </a:lnTo>
                      <a:lnTo>
                        <a:pt x="558" y="282"/>
                      </a:lnTo>
                      <a:lnTo>
                        <a:pt x="558" y="280"/>
                      </a:lnTo>
                      <a:lnTo>
                        <a:pt x="558" y="276"/>
                      </a:lnTo>
                      <a:lnTo>
                        <a:pt x="558" y="274"/>
                      </a:lnTo>
                      <a:lnTo>
                        <a:pt x="556" y="270"/>
                      </a:lnTo>
                      <a:lnTo>
                        <a:pt x="554" y="268"/>
                      </a:lnTo>
                      <a:lnTo>
                        <a:pt x="554" y="266"/>
                      </a:lnTo>
                      <a:lnTo>
                        <a:pt x="556" y="262"/>
                      </a:lnTo>
                      <a:lnTo>
                        <a:pt x="556" y="260"/>
                      </a:lnTo>
                      <a:lnTo>
                        <a:pt x="556" y="256"/>
                      </a:lnTo>
                      <a:lnTo>
                        <a:pt x="554" y="252"/>
                      </a:lnTo>
                      <a:lnTo>
                        <a:pt x="554" y="252"/>
                      </a:lnTo>
                      <a:lnTo>
                        <a:pt x="554" y="250"/>
                      </a:lnTo>
                      <a:lnTo>
                        <a:pt x="554" y="248"/>
                      </a:lnTo>
                      <a:lnTo>
                        <a:pt x="554" y="248"/>
                      </a:lnTo>
                      <a:lnTo>
                        <a:pt x="556" y="246"/>
                      </a:lnTo>
                      <a:lnTo>
                        <a:pt x="554" y="242"/>
                      </a:lnTo>
                      <a:lnTo>
                        <a:pt x="556" y="242"/>
                      </a:lnTo>
                      <a:lnTo>
                        <a:pt x="556" y="240"/>
                      </a:lnTo>
                      <a:lnTo>
                        <a:pt x="556" y="238"/>
                      </a:lnTo>
                      <a:lnTo>
                        <a:pt x="556" y="238"/>
                      </a:lnTo>
                      <a:lnTo>
                        <a:pt x="556" y="238"/>
                      </a:lnTo>
                      <a:lnTo>
                        <a:pt x="556" y="236"/>
                      </a:lnTo>
                      <a:lnTo>
                        <a:pt x="556" y="236"/>
                      </a:lnTo>
                      <a:lnTo>
                        <a:pt x="556" y="236"/>
                      </a:lnTo>
                      <a:lnTo>
                        <a:pt x="554" y="234"/>
                      </a:lnTo>
                      <a:lnTo>
                        <a:pt x="554" y="234"/>
                      </a:lnTo>
                      <a:lnTo>
                        <a:pt x="554" y="234"/>
                      </a:lnTo>
                      <a:lnTo>
                        <a:pt x="554" y="234"/>
                      </a:lnTo>
                      <a:lnTo>
                        <a:pt x="554" y="234"/>
                      </a:lnTo>
                      <a:lnTo>
                        <a:pt x="554" y="232"/>
                      </a:lnTo>
                      <a:lnTo>
                        <a:pt x="552" y="230"/>
                      </a:lnTo>
                      <a:lnTo>
                        <a:pt x="552" y="230"/>
                      </a:lnTo>
                      <a:lnTo>
                        <a:pt x="552" y="228"/>
                      </a:lnTo>
                      <a:lnTo>
                        <a:pt x="552" y="220"/>
                      </a:lnTo>
                      <a:lnTo>
                        <a:pt x="552" y="218"/>
                      </a:lnTo>
                      <a:lnTo>
                        <a:pt x="552" y="214"/>
                      </a:lnTo>
                      <a:lnTo>
                        <a:pt x="552" y="212"/>
                      </a:lnTo>
                      <a:lnTo>
                        <a:pt x="552" y="210"/>
                      </a:lnTo>
                      <a:lnTo>
                        <a:pt x="552" y="210"/>
                      </a:lnTo>
                      <a:lnTo>
                        <a:pt x="552" y="206"/>
                      </a:lnTo>
                      <a:lnTo>
                        <a:pt x="550" y="202"/>
                      </a:lnTo>
                      <a:lnTo>
                        <a:pt x="550" y="198"/>
                      </a:lnTo>
                      <a:lnTo>
                        <a:pt x="550" y="184"/>
                      </a:lnTo>
                      <a:lnTo>
                        <a:pt x="550" y="184"/>
                      </a:lnTo>
                      <a:lnTo>
                        <a:pt x="550" y="182"/>
                      </a:lnTo>
                      <a:lnTo>
                        <a:pt x="550" y="182"/>
                      </a:lnTo>
                      <a:lnTo>
                        <a:pt x="548" y="182"/>
                      </a:lnTo>
                      <a:lnTo>
                        <a:pt x="548" y="178"/>
                      </a:lnTo>
                      <a:lnTo>
                        <a:pt x="550" y="174"/>
                      </a:lnTo>
                      <a:lnTo>
                        <a:pt x="550" y="172"/>
                      </a:lnTo>
                      <a:lnTo>
                        <a:pt x="550" y="170"/>
                      </a:lnTo>
                      <a:lnTo>
                        <a:pt x="550" y="162"/>
                      </a:lnTo>
                      <a:lnTo>
                        <a:pt x="550" y="160"/>
                      </a:lnTo>
                      <a:lnTo>
                        <a:pt x="550" y="160"/>
                      </a:lnTo>
                      <a:lnTo>
                        <a:pt x="550" y="160"/>
                      </a:lnTo>
                      <a:lnTo>
                        <a:pt x="548" y="158"/>
                      </a:lnTo>
                      <a:lnTo>
                        <a:pt x="548" y="156"/>
                      </a:lnTo>
                      <a:lnTo>
                        <a:pt x="546" y="152"/>
                      </a:lnTo>
                      <a:lnTo>
                        <a:pt x="546" y="150"/>
                      </a:lnTo>
                      <a:lnTo>
                        <a:pt x="544" y="148"/>
                      </a:lnTo>
                      <a:lnTo>
                        <a:pt x="544" y="146"/>
                      </a:lnTo>
                      <a:lnTo>
                        <a:pt x="544" y="142"/>
                      </a:lnTo>
                      <a:lnTo>
                        <a:pt x="542" y="140"/>
                      </a:lnTo>
                      <a:lnTo>
                        <a:pt x="540" y="138"/>
                      </a:lnTo>
                      <a:lnTo>
                        <a:pt x="540" y="138"/>
                      </a:lnTo>
                      <a:lnTo>
                        <a:pt x="540" y="138"/>
                      </a:lnTo>
                      <a:lnTo>
                        <a:pt x="540" y="136"/>
                      </a:lnTo>
                      <a:lnTo>
                        <a:pt x="540" y="136"/>
                      </a:lnTo>
                      <a:lnTo>
                        <a:pt x="540" y="136"/>
                      </a:lnTo>
                      <a:lnTo>
                        <a:pt x="540" y="136"/>
                      </a:lnTo>
                      <a:lnTo>
                        <a:pt x="540" y="136"/>
                      </a:lnTo>
                      <a:lnTo>
                        <a:pt x="540" y="134"/>
                      </a:lnTo>
                      <a:lnTo>
                        <a:pt x="538" y="130"/>
                      </a:lnTo>
                      <a:lnTo>
                        <a:pt x="538" y="126"/>
                      </a:lnTo>
                      <a:lnTo>
                        <a:pt x="538" y="124"/>
                      </a:lnTo>
                      <a:lnTo>
                        <a:pt x="536" y="120"/>
                      </a:lnTo>
                      <a:lnTo>
                        <a:pt x="534" y="116"/>
                      </a:lnTo>
                      <a:lnTo>
                        <a:pt x="534" y="112"/>
                      </a:lnTo>
                      <a:lnTo>
                        <a:pt x="530" y="104"/>
                      </a:lnTo>
                      <a:lnTo>
                        <a:pt x="530" y="100"/>
                      </a:lnTo>
                      <a:lnTo>
                        <a:pt x="528" y="96"/>
                      </a:lnTo>
                      <a:lnTo>
                        <a:pt x="528" y="90"/>
                      </a:lnTo>
                      <a:lnTo>
                        <a:pt x="530" y="82"/>
                      </a:lnTo>
                      <a:lnTo>
                        <a:pt x="530" y="80"/>
                      </a:lnTo>
                      <a:lnTo>
                        <a:pt x="530" y="80"/>
                      </a:lnTo>
                      <a:lnTo>
                        <a:pt x="528" y="72"/>
                      </a:lnTo>
                      <a:lnTo>
                        <a:pt x="528" y="70"/>
                      </a:lnTo>
                      <a:lnTo>
                        <a:pt x="528" y="68"/>
                      </a:lnTo>
                      <a:lnTo>
                        <a:pt x="530" y="68"/>
                      </a:lnTo>
                      <a:lnTo>
                        <a:pt x="530" y="66"/>
                      </a:lnTo>
                      <a:lnTo>
                        <a:pt x="528" y="64"/>
                      </a:lnTo>
                      <a:lnTo>
                        <a:pt x="528" y="60"/>
                      </a:lnTo>
                      <a:lnTo>
                        <a:pt x="526" y="54"/>
                      </a:lnTo>
                      <a:lnTo>
                        <a:pt x="528" y="48"/>
                      </a:lnTo>
                      <a:lnTo>
                        <a:pt x="530" y="44"/>
                      </a:lnTo>
                      <a:lnTo>
                        <a:pt x="530" y="40"/>
                      </a:lnTo>
                      <a:lnTo>
                        <a:pt x="530" y="34"/>
                      </a:lnTo>
                      <a:lnTo>
                        <a:pt x="528" y="30"/>
                      </a:lnTo>
                      <a:lnTo>
                        <a:pt x="528" y="28"/>
                      </a:lnTo>
                      <a:lnTo>
                        <a:pt x="528" y="24"/>
                      </a:lnTo>
                      <a:lnTo>
                        <a:pt x="524" y="18"/>
                      </a:lnTo>
                      <a:lnTo>
                        <a:pt x="524" y="14"/>
                      </a:lnTo>
                      <a:lnTo>
                        <a:pt x="524" y="12"/>
                      </a:lnTo>
                      <a:lnTo>
                        <a:pt x="524" y="10"/>
                      </a:lnTo>
                      <a:lnTo>
                        <a:pt x="522" y="8"/>
                      </a:lnTo>
                      <a:lnTo>
                        <a:pt x="522" y="8"/>
                      </a:lnTo>
                      <a:lnTo>
                        <a:pt x="522" y="6"/>
                      </a:lnTo>
                      <a:lnTo>
                        <a:pt x="522" y="4"/>
                      </a:lnTo>
                      <a:lnTo>
                        <a:pt x="522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34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1" name="Freeform 473">
                  <a:extLst>
                    <a:ext uri="{FF2B5EF4-FFF2-40B4-BE49-F238E27FC236}">
                      <a16:creationId xmlns:a16="http://schemas.microsoft.com/office/drawing/2014/main" id="{BD454A87-ACE5-4752-80C8-3D3B74286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0025" y="2863850"/>
                  <a:ext cx="1038225" cy="498475"/>
                </a:xfrm>
                <a:custGeom>
                  <a:avLst/>
                  <a:gdLst>
                    <a:gd name="T0" fmla="*/ 654 w 654"/>
                    <a:gd name="T1" fmla="*/ 152 h 314"/>
                    <a:gd name="T2" fmla="*/ 642 w 654"/>
                    <a:gd name="T3" fmla="*/ 60 h 314"/>
                    <a:gd name="T4" fmla="*/ 230 w 654"/>
                    <a:gd name="T5" fmla="*/ 48 h 314"/>
                    <a:gd name="T6" fmla="*/ 236 w 654"/>
                    <a:gd name="T7" fmla="*/ 228 h 314"/>
                    <a:gd name="T8" fmla="*/ 254 w 654"/>
                    <a:gd name="T9" fmla="*/ 246 h 314"/>
                    <a:gd name="T10" fmla="*/ 264 w 654"/>
                    <a:gd name="T11" fmla="*/ 244 h 314"/>
                    <a:gd name="T12" fmla="*/ 276 w 654"/>
                    <a:gd name="T13" fmla="*/ 246 h 314"/>
                    <a:gd name="T14" fmla="*/ 280 w 654"/>
                    <a:gd name="T15" fmla="*/ 240 h 314"/>
                    <a:gd name="T16" fmla="*/ 284 w 654"/>
                    <a:gd name="T17" fmla="*/ 244 h 314"/>
                    <a:gd name="T18" fmla="*/ 292 w 654"/>
                    <a:gd name="T19" fmla="*/ 252 h 314"/>
                    <a:gd name="T20" fmla="*/ 294 w 654"/>
                    <a:gd name="T21" fmla="*/ 262 h 314"/>
                    <a:gd name="T22" fmla="*/ 306 w 654"/>
                    <a:gd name="T23" fmla="*/ 262 h 314"/>
                    <a:gd name="T24" fmla="*/ 328 w 654"/>
                    <a:gd name="T25" fmla="*/ 270 h 314"/>
                    <a:gd name="T26" fmla="*/ 340 w 654"/>
                    <a:gd name="T27" fmla="*/ 270 h 314"/>
                    <a:gd name="T28" fmla="*/ 350 w 654"/>
                    <a:gd name="T29" fmla="*/ 274 h 314"/>
                    <a:gd name="T30" fmla="*/ 366 w 654"/>
                    <a:gd name="T31" fmla="*/ 270 h 314"/>
                    <a:gd name="T32" fmla="*/ 374 w 654"/>
                    <a:gd name="T33" fmla="*/ 274 h 314"/>
                    <a:gd name="T34" fmla="*/ 386 w 654"/>
                    <a:gd name="T35" fmla="*/ 282 h 314"/>
                    <a:gd name="T36" fmla="*/ 386 w 654"/>
                    <a:gd name="T37" fmla="*/ 288 h 314"/>
                    <a:gd name="T38" fmla="*/ 390 w 654"/>
                    <a:gd name="T39" fmla="*/ 294 h 314"/>
                    <a:gd name="T40" fmla="*/ 412 w 654"/>
                    <a:gd name="T41" fmla="*/ 284 h 314"/>
                    <a:gd name="T42" fmla="*/ 422 w 654"/>
                    <a:gd name="T43" fmla="*/ 290 h 314"/>
                    <a:gd name="T44" fmla="*/ 430 w 654"/>
                    <a:gd name="T45" fmla="*/ 298 h 314"/>
                    <a:gd name="T46" fmla="*/ 434 w 654"/>
                    <a:gd name="T47" fmla="*/ 294 h 314"/>
                    <a:gd name="T48" fmla="*/ 438 w 654"/>
                    <a:gd name="T49" fmla="*/ 294 h 314"/>
                    <a:gd name="T50" fmla="*/ 444 w 654"/>
                    <a:gd name="T51" fmla="*/ 292 h 314"/>
                    <a:gd name="T52" fmla="*/ 444 w 654"/>
                    <a:gd name="T53" fmla="*/ 304 h 314"/>
                    <a:gd name="T54" fmla="*/ 452 w 654"/>
                    <a:gd name="T55" fmla="*/ 300 h 314"/>
                    <a:gd name="T56" fmla="*/ 454 w 654"/>
                    <a:gd name="T57" fmla="*/ 296 h 314"/>
                    <a:gd name="T58" fmla="*/ 460 w 654"/>
                    <a:gd name="T59" fmla="*/ 288 h 314"/>
                    <a:gd name="T60" fmla="*/ 466 w 654"/>
                    <a:gd name="T61" fmla="*/ 286 h 314"/>
                    <a:gd name="T62" fmla="*/ 468 w 654"/>
                    <a:gd name="T63" fmla="*/ 292 h 314"/>
                    <a:gd name="T64" fmla="*/ 476 w 654"/>
                    <a:gd name="T65" fmla="*/ 294 h 314"/>
                    <a:gd name="T66" fmla="*/ 482 w 654"/>
                    <a:gd name="T67" fmla="*/ 294 h 314"/>
                    <a:gd name="T68" fmla="*/ 486 w 654"/>
                    <a:gd name="T69" fmla="*/ 290 h 314"/>
                    <a:gd name="T70" fmla="*/ 490 w 654"/>
                    <a:gd name="T71" fmla="*/ 294 h 314"/>
                    <a:gd name="T72" fmla="*/ 496 w 654"/>
                    <a:gd name="T73" fmla="*/ 298 h 314"/>
                    <a:gd name="T74" fmla="*/ 506 w 654"/>
                    <a:gd name="T75" fmla="*/ 304 h 314"/>
                    <a:gd name="T76" fmla="*/ 512 w 654"/>
                    <a:gd name="T77" fmla="*/ 304 h 314"/>
                    <a:gd name="T78" fmla="*/ 524 w 654"/>
                    <a:gd name="T79" fmla="*/ 298 h 314"/>
                    <a:gd name="T80" fmla="*/ 534 w 654"/>
                    <a:gd name="T81" fmla="*/ 294 h 314"/>
                    <a:gd name="T82" fmla="*/ 540 w 654"/>
                    <a:gd name="T83" fmla="*/ 292 h 314"/>
                    <a:gd name="T84" fmla="*/ 550 w 654"/>
                    <a:gd name="T85" fmla="*/ 294 h 314"/>
                    <a:gd name="T86" fmla="*/ 552 w 654"/>
                    <a:gd name="T87" fmla="*/ 292 h 314"/>
                    <a:gd name="T88" fmla="*/ 562 w 654"/>
                    <a:gd name="T89" fmla="*/ 288 h 314"/>
                    <a:gd name="T90" fmla="*/ 568 w 654"/>
                    <a:gd name="T91" fmla="*/ 288 h 314"/>
                    <a:gd name="T92" fmla="*/ 572 w 654"/>
                    <a:gd name="T93" fmla="*/ 292 h 314"/>
                    <a:gd name="T94" fmla="*/ 574 w 654"/>
                    <a:gd name="T95" fmla="*/ 292 h 314"/>
                    <a:gd name="T96" fmla="*/ 584 w 654"/>
                    <a:gd name="T97" fmla="*/ 294 h 314"/>
                    <a:gd name="T98" fmla="*/ 586 w 654"/>
                    <a:gd name="T99" fmla="*/ 292 h 314"/>
                    <a:gd name="T100" fmla="*/ 590 w 654"/>
                    <a:gd name="T101" fmla="*/ 290 h 314"/>
                    <a:gd name="T102" fmla="*/ 600 w 654"/>
                    <a:gd name="T103" fmla="*/ 286 h 314"/>
                    <a:gd name="T104" fmla="*/ 608 w 654"/>
                    <a:gd name="T105" fmla="*/ 294 h 314"/>
                    <a:gd name="T106" fmla="*/ 614 w 654"/>
                    <a:gd name="T107" fmla="*/ 296 h 314"/>
                    <a:gd name="T108" fmla="*/ 622 w 654"/>
                    <a:gd name="T109" fmla="*/ 304 h 314"/>
                    <a:gd name="T110" fmla="*/ 632 w 654"/>
                    <a:gd name="T111" fmla="*/ 308 h 314"/>
                    <a:gd name="T112" fmla="*/ 638 w 654"/>
                    <a:gd name="T113" fmla="*/ 310 h 314"/>
                    <a:gd name="T114" fmla="*/ 644 w 654"/>
                    <a:gd name="T115" fmla="*/ 312 h 314"/>
                    <a:gd name="T116" fmla="*/ 652 w 654"/>
                    <a:gd name="T117" fmla="*/ 27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54" h="314">
                      <a:moveTo>
                        <a:pt x="652" y="274"/>
                      </a:moveTo>
                      <a:lnTo>
                        <a:pt x="652" y="254"/>
                      </a:lnTo>
                      <a:lnTo>
                        <a:pt x="654" y="214"/>
                      </a:lnTo>
                      <a:lnTo>
                        <a:pt x="654" y="194"/>
                      </a:lnTo>
                      <a:lnTo>
                        <a:pt x="654" y="174"/>
                      </a:lnTo>
                      <a:lnTo>
                        <a:pt x="654" y="152"/>
                      </a:lnTo>
                      <a:lnTo>
                        <a:pt x="652" y="140"/>
                      </a:lnTo>
                      <a:lnTo>
                        <a:pt x="652" y="126"/>
                      </a:lnTo>
                      <a:lnTo>
                        <a:pt x="650" y="114"/>
                      </a:lnTo>
                      <a:lnTo>
                        <a:pt x="648" y="100"/>
                      </a:lnTo>
                      <a:lnTo>
                        <a:pt x="646" y="88"/>
                      </a:lnTo>
                      <a:lnTo>
                        <a:pt x="642" y="60"/>
                      </a:lnTo>
                      <a:lnTo>
                        <a:pt x="640" y="48"/>
                      </a:lnTo>
                      <a:lnTo>
                        <a:pt x="640" y="0"/>
                      </a:lnTo>
                      <a:lnTo>
                        <a:pt x="74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230" y="48"/>
                      </a:lnTo>
                      <a:lnTo>
                        <a:pt x="230" y="170"/>
                      </a:lnTo>
                      <a:lnTo>
                        <a:pt x="230" y="180"/>
                      </a:lnTo>
                      <a:lnTo>
                        <a:pt x="230" y="228"/>
                      </a:lnTo>
                      <a:lnTo>
                        <a:pt x="230" y="228"/>
                      </a:lnTo>
                      <a:lnTo>
                        <a:pt x="234" y="228"/>
                      </a:lnTo>
                      <a:lnTo>
                        <a:pt x="236" y="228"/>
                      </a:lnTo>
                      <a:lnTo>
                        <a:pt x="236" y="228"/>
                      </a:lnTo>
                      <a:lnTo>
                        <a:pt x="238" y="228"/>
                      </a:lnTo>
                      <a:lnTo>
                        <a:pt x="238" y="230"/>
                      </a:lnTo>
                      <a:lnTo>
                        <a:pt x="252" y="242"/>
                      </a:lnTo>
                      <a:lnTo>
                        <a:pt x="252" y="244"/>
                      </a:lnTo>
                      <a:lnTo>
                        <a:pt x="254" y="246"/>
                      </a:lnTo>
                      <a:lnTo>
                        <a:pt x="256" y="246"/>
                      </a:lnTo>
                      <a:lnTo>
                        <a:pt x="260" y="246"/>
                      </a:lnTo>
                      <a:lnTo>
                        <a:pt x="262" y="246"/>
                      </a:lnTo>
                      <a:lnTo>
                        <a:pt x="262" y="246"/>
                      </a:lnTo>
                      <a:lnTo>
                        <a:pt x="262" y="244"/>
                      </a:lnTo>
                      <a:lnTo>
                        <a:pt x="264" y="244"/>
                      </a:lnTo>
                      <a:lnTo>
                        <a:pt x="264" y="244"/>
                      </a:lnTo>
                      <a:lnTo>
                        <a:pt x="268" y="244"/>
                      </a:lnTo>
                      <a:lnTo>
                        <a:pt x="270" y="246"/>
                      </a:lnTo>
                      <a:lnTo>
                        <a:pt x="272" y="246"/>
                      </a:lnTo>
                      <a:lnTo>
                        <a:pt x="274" y="246"/>
                      </a:lnTo>
                      <a:lnTo>
                        <a:pt x="276" y="246"/>
                      </a:lnTo>
                      <a:lnTo>
                        <a:pt x="276" y="244"/>
                      </a:lnTo>
                      <a:lnTo>
                        <a:pt x="276" y="240"/>
                      </a:lnTo>
                      <a:lnTo>
                        <a:pt x="278" y="238"/>
                      </a:lnTo>
                      <a:lnTo>
                        <a:pt x="278" y="240"/>
                      </a:lnTo>
                      <a:lnTo>
                        <a:pt x="280" y="240"/>
                      </a:lnTo>
                      <a:lnTo>
                        <a:pt x="280" y="240"/>
                      </a:lnTo>
                      <a:lnTo>
                        <a:pt x="280" y="242"/>
                      </a:lnTo>
                      <a:lnTo>
                        <a:pt x="280" y="242"/>
                      </a:lnTo>
                      <a:lnTo>
                        <a:pt x="282" y="242"/>
                      </a:lnTo>
                      <a:lnTo>
                        <a:pt x="282" y="242"/>
                      </a:lnTo>
                      <a:lnTo>
                        <a:pt x="282" y="242"/>
                      </a:lnTo>
                      <a:lnTo>
                        <a:pt x="284" y="244"/>
                      </a:lnTo>
                      <a:lnTo>
                        <a:pt x="286" y="244"/>
                      </a:lnTo>
                      <a:lnTo>
                        <a:pt x="286" y="246"/>
                      </a:lnTo>
                      <a:lnTo>
                        <a:pt x="286" y="246"/>
                      </a:lnTo>
                      <a:lnTo>
                        <a:pt x="288" y="248"/>
                      </a:lnTo>
                      <a:lnTo>
                        <a:pt x="290" y="250"/>
                      </a:lnTo>
                      <a:lnTo>
                        <a:pt x="292" y="252"/>
                      </a:lnTo>
                      <a:lnTo>
                        <a:pt x="290" y="252"/>
                      </a:lnTo>
                      <a:lnTo>
                        <a:pt x="290" y="254"/>
                      </a:lnTo>
                      <a:lnTo>
                        <a:pt x="290" y="258"/>
                      </a:lnTo>
                      <a:lnTo>
                        <a:pt x="292" y="260"/>
                      </a:lnTo>
                      <a:lnTo>
                        <a:pt x="292" y="262"/>
                      </a:lnTo>
                      <a:lnTo>
                        <a:pt x="294" y="262"/>
                      </a:lnTo>
                      <a:lnTo>
                        <a:pt x="298" y="262"/>
                      </a:lnTo>
                      <a:lnTo>
                        <a:pt x="300" y="262"/>
                      </a:lnTo>
                      <a:lnTo>
                        <a:pt x="302" y="262"/>
                      </a:lnTo>
                      <a:lnTo>
                        <a:pt x="304" y="262"/>
                      </a:lnTo>
                      <a:lnTo>
                        <a:pt x="306" y="262"/>
                      </a:lnTo>
                      <a:lnTo>
                        <a:pt x="306" y="262"/>
                      </a:lnTo>
                      <a:lnTo>
                        <a:pt x="308" y="262"/>
                      </a:lnTo>
                      <a:lnTo>
                        <a:pt x="310" y="262"/>
                      </a:lnTo>
                      <a:lnTo>
                        <a:pt x="316" y="266"/>
                      </a:lnTo>
                      <a:lnTo>
                        <a:pt x="316" y="266"/>
                      </a:lnTo>
                      <a:lnTo>
                        <a:pt x="326" y="268"/>
                      </a:lnTo>
                      <a:lnTo>
                        <a:pt x="328" y="270"/>
                      </a:lnTo>
                      <a:lnTo>
                        <a:pt x="332" y="268"/>
                      </a:lnTo>
                      <a:lnTo>
                        <a:pt x="334" y="266"/>
                      </a:lnTo>
                      <a:lnTo>
                        <a:pt x="336" y="266"/>
                      </a:lnTo>
                      <a:lnTo>
                        <a:pt x="338" y="268"/>
                      </a:lnTo>
                      <a:lnTo>
                        <a:pt x="338" y="268"/>
                      </a:lnTo>
                      <a:lnTo>
                        <a:pt x="340" y="270"/>
                      </a:lnTo>
                      <a:lnTo>
                        <a:pt x="340" y="270"/>
                      </a:lnTo>
                      <a:lnTo>
                        <a:pt x="340" y="272"/>
                      </a:lnTo>
                      <a:lnTo>
                        <a:pt x="344" y="274"/>
                      </a:lnTo>
                      <a:lnTo>
                        <a:pt x="344" y="274"/>
                      </a:lnTo>
                      <a:lnTo>
                        <a:pt x="348" y="274"/>
                      </a:lnTo>
                      <a:lnTo>
                        <a:pt x="350" y="274"/>
                      </a:lnTo>
                      <a:lnTo>
                        <a:pt x="350" y="274"/>
                      </a:lnTo>
                      <a:lnTo>
                        <a:pt x="352" y="272"/>
                      </a:lnTo>
                      <a:lnTo>
                        <a:pt x="352" y="270"/>
                      </a:lnTo>
                      <a:lnTo>
                        <a:pt x="354" y="268"/>
                      </a:lnTo>
                      <a:lnTo>
                        <a:pt x="356" y="268"/>
                      </a:lnTo>
                      <a:lnTo>
                        <a:pt x="366" y="270"/>
                      </a:lnTo>
                      <a:lnTo>
                        <a:pt x="368" y="270"/>
                      </a:lnTo>
                      <a:lnTo>
                        <a:pt x="372" y="268"/>
                      </a:lnTo>
                      <a:lnTo>
                        <a:pt x="374" y="268"/>
                      </a:lnTo>
                      <a:lnTo>
                        <a:pt x="376" y="268"/>
                      </a:lnTo>
                      <a:lnTo>
                        <a:pt x="376" y="272"/>
                      </a:lnTo>
                      <a:lnTo>
                        <a:pt x="374" y="274"/>
                      </a:lnTo>
                      <a:lnTo>
                        <a:pt x="376" y="276"/>
                      </a:lnTo>
                      <a:lnTo>
                        <a:pt x="376" y="280"/>
                      </a:lnTo>
                      <a:lnTo>
                        <a:pt x="378" y="280"/>
                      </a:lnTo>
                      <a:lnTo>
                        <a:pt x="382" y="282"/>
                      </a:lnTo>
                      <a:lnTo>
                        <a:pt x="384" y="282"/>
                      </a:lnTo>
                      <a:lnTo>
                        <a:pt x="386" y="282"/>
                      </a:lnTo>
                      <a:lnTo>
                        <a:pt x="386" y="282"/>
                      </a:lnTo>
                      <a:lnTo>
                        <a:pt x="386" y="284"/>
                      </a:lnTo>
                      <a:lnTo>
                        <a:pt x="386" y="284"/>
                      </a:lnTo>
                      <a:lnTo>
                        <a:pt x="386" y="286"/>
                      </a:lnTo>
                      <a:lnTo>
                        <a:pt x="386" y="286"/>
                      </a:lnTo>
                      <a:lnTo>
                        <a:pt x="386" y="288"/>
                      </a:lnTo>
                      <a:lnTo>
                        <a:pt x="386" y="290"/>
                      </a:lnTo>
                      <a:lnTo>
                        <a:pt x="386" y="290"/>
                      </a:lnTo>
                      <a:lnTo>
                        <a:pt x="386" y="292"/>
                      </a:lnTo>
                      <a:lnTo>
                        <a:pt x="386" y="292"/>
                      </a:lnTo>
                      <a:lnTo>
                        <a:pt x="388" y="294"/>
                      </a:lnTo>
                      <a:lnTo>
                        <a:pt x="390" y="294"/>
                      </a:lnTo>
                      <a:lnTo>
                        <a:pt x="394" y="294"/>
                      </a:lnTo>
                      <a:lnTo>
                        <a:pt x="398" y="292"/>
                      </a:lnTo>
                      <a:lnTo>
                        <a:pt x="404" y="286"/>
                      </a:lnTo>
                      <a:lnTo>
                        <a:pt x="406" y="284"/>
                      </a:lnTo>
                      <a:lnTo>
                        <a:pt x="410" y="282"/>
                      </a:lnTo>
                      <a:lnTo>
                        <a:pt x="412" y="284"/>
                      </a:lnTo>
                      <a:lnTo>
                        <a:pt x="414" y="286"/>
                      </a:lnTo>
                      <a:lnTo>
                        <a:pt x="414" y="288"/>
                      </a:lnTo>
                      <a:lnTo>
                        <a:pt x="414" y="290"/>
                      </a:lnTo>
                      <a:lnTo>
                        <a:pt x="414" y="290"/>
                      </a:lnTo>
                      <a:lnTo>
                        <a:pt x="420" y="290"/>
                      </a:lnTo>
                      <a:lnTo>
                        <a:pt x="422" y="290"/>
                      </a:lnTo>
                      <a:lnTo>
                        <a:pt x="422" y="292"/>
                      </a:lnTo>
                      <a:lnTo>
                        <a:pt x="424" y="292"/>
                      </a:lnTo>
                      <a:lnTo>
                        <a:pt x="424" y="294"/>
                      </a:lnTo>
                      <a:lnTo>
                        <a:pt x="424" y="296"/>
                      </a:lnTo>
                      <a:lnTo>
                        <a:pt x="426" y="298"/>
                      </a:lnTo>
                      <a:lnTo>
                        <a:pt x="430" y="298"/>
                      </a:lnTo>
                      <a:lnTo>
                        <a:pt x="432" y="298"/>
                      </a:lnTo>
                      <a:lnTo>
                        <a:pt x="432" y="296"/>
                      </a:lnTo>
                      <a:lnTo>
                        <a:pt x="432" y="296"/>
                      </a:lnTo>
                      <a:lnTo>
                        <a:pt x="432" y="296"/>
                      </a:lnTo>
                      <a:lnTo>
                        <a:pt x="434" y="296"/>
                      </a:lnTo>
                      <a:lnTo>
                        <a:pt x="434" y="294"/>
                      </a:lnTo>
                      <a:lnTo>
                        <a:pt x="434" y="294"/>
                      </a:lnTo>
                      <a:lnTo>
                        <a:pt x="434" y="294"/>
                      </a:lnTo>
                      <a:lnTo>
                        <a:pt x="436" y="292"/>
                      </a:lnTo>
                      <a:lnTo>
                        <a:pt x="436" y="294"/>
                      </a:lnTo>
                      <a:lnTo>
                        <a:pt x="438" y="294"/>
                      </a:lnTo>
                      <a:lnTo>
                        <a:pt x="438" y="294"/>
                      </a:lnTo>
                      <a:lnTo>
                        <a:pt x="440" y="292"/>
                      </a:lnTo>
                      <a:lnTo>
                        <a:pt x="440" y="290"/>
                      </a:lnTo>
                      <a:lnTo>
                        <a:pt x="440" y="290"/>
                      </a:lnTo>
                      <a:lnTo>
                        <a:pt x="442" y="290"/>
                      </a:lnTo>
                      <a:lnTo>
                        <a:pt x="444" y="292"/>
                      </a:lnTo>
                      <a:lnTo>
                        <a:pt x="444" y="292"/>
                      </a:lnTo>
                      <a:lnTo>
                        <a:pt x="444" y="294"/>
                      </a:lnTo>
                      <a:lnTo>
                        <a:pt x="444" y="296"/>
                      </a:lnTo>
                      <a:lnTo>
                        <a:pt x="444" y="298"/>
                      </a:lnTo>
                      <a:lnTo>
                        <a:pt x="442" y="300"/>
                      </a:lnTo>
                      <a:lnTo>
                        <a:pt x="444" y="302"/>
                      </a:lnTo>
                      <a:lnTo>
                        <a:pt x="444" y="304"/>
                      </a:lnTo>
                      <a:lnTo>
                        <a:pt x="446" y="306"/>
                      </a:lnTo>
                      <a:lnTo>
                        <a:pt x="448" y="308"/>
                      </a:lnTo>
                      <a:lnTo>
                        <a:pt x="450" y="306"/>
                      </a:lnTo>
                      <a:lnTo>
                        <a:pt x="452" y="306"/>
                      </a:lnTo>
                      <a:lnTo>
                        <a:pt x="452" y="304"/>
                      </a:lnTo>
                      <a:lnTo>
                        <a:pt x="452" y="300"/>
                      </a:lnTo>
                      <a:lnTo>
                        <a:pt x="452" y="300"/>
                      </a:lnTo>
                      <a:lnTo>
                        <a:pt x="454" y="298"/>
                      </a:lnTo>
                      <a:lnTo>
                        <a:pt x="454" y="298"/>
                      </a:lnTo>
                      <a:lnTo>
                        <a:pt x="454" y="296"/>
                      </a:lnTo>
                      <a:lnTo>
                        <a:pt x="454" y="296"/>
                      </a:lnTo>
                      <a:lnTo>
                        <a:pt x="454" y="296"/>
                      </a:lnTo>
                      <a:lnTo>
                        <a:pt x="452" y="294"/>
                      </a:lnTo>
                      <a:lnTo>
                        <a:pt x="456" y="296"/>
                      </a:lnTo>
                      <a:lnTo>
                        <a:pt x="458" y="294"/>
                      </a:lnTo>
                      <a:lnTo>
                        <a:pt x="458" y="294"/>
                      </a:lnTo>
                      <a:lnTo>
                        <a:pt x="460" y="290"/>
                      </a:lnTo>
                      <a:lnTo>
                        <a:pt x="460" y="288"/>
                      </a:lnTo>
                      <a:lnTo>
                        <a:pt x="460" y="286"/>
                      </a:lnTo>
                      <a:lnTo>
                        <a:pt x="460" y="286"/>
                      </a:lnTo>
                      <a:lnTo>
                        <a:pt x="462" y="286"/>
                      </a:lnTo>
                      <a:lnTo>
                        <a:pt x="464" y="286"/>
                      </a:lnTo>
                      <a:lnTo>
                        <a:pt x="464" y="286"/>
                      </a:lnTo>
                      <a:lnTo>
                        <a:pt x="466" y="286"/>
                      </a:lnTo>
                      <a:lnTo>
                        <a:pt x="466" y="286"/>
                      </a:lnTo>
                      <a:lnTo>
                        <a:pt x="466" y="286"/>
                      </a:lnTo>
                      <a:lnTo>
                        <a:pt x="468" y="288"/>
                      </a:lnTo>
                      <a:lnTo>
                        <a:pt x="468" y="288"/>
                      </a:lnTo>
                      <a:lnTo>
                        <a:pt x="468" y="290"/>
                      </a:lnTo>
                      <a:lnTo>
                        <a:pt x="468" y="292"/>
                      </a:lnTo>
                      <a:lnTo>
                        <a:pt x="470" y="294"/>
                      </a:lnTo>
                      <a:lnTo>
                        <a:pt x="470" y="294"/>
                      </a:lnTo>
                      <a:lnTo>
                        <a:pt x="472" y="294"/>
                      </a:lnTo>
                      <a:lnTo>
                        <a:pt x="474" y="294"/>
                      </a:lnTo>
                      <a:lnTo>
                        <a:pt x="474" y="294"/>
                      </a:lnTo>
                      <a:lnTo>
                        <a:pt x="476" y="294"/>
                      </a:lnTo>
                      <a:lnTo>
                        <a:pt x="478" y="296"/>
                      </a:lnTo>
                      <a:lnTo>
                        <a:pt x="478" y="296"/>
                      </a:lnTo>
                      <a:lnTo>
                        <a:pt x="478" y="296"/>
                      </a:lnTo>
                      <a:lnTo>
                        <a:pt x="480" y="296"/>
                      </a:lnTo>
                      <a:lnTo>
                        <a:pt x="480" y="296"/>
                      </a:lnTo>
                      <a:lnTo>
                        <a:pt x="482" y="294"/>
                      </a:lnTo>
                      <a:lnTo>
                        <a:pt x="484" y="294"/>
                      </a:lnTo>
                      <a:lnTo>
                        <a:pt x="484" y="294"/>
                      </a:lnTo>
                      <a:lnTo>
                        <a:pt x="484" y="290"/>
                      </a:lnTo>
                      <a:lnTo>
                        <a:pt x="484" y="290"/>
                      </a:lnTo>
                      <a:lnTo>
                        <a:pt x="486" y="290"/>
                      </a:lnTo>
                      <a:lnTo>
                        <a:pt x="486" y="290"/>
                      </a:lnTo>
                      <a:lnTo>
                        <a:pt x="486" y="290"/>
                      </a:lnTo>
                      <a:lnTo>
                        <a:pt x="488" y="290"/>
                      </a:lnTo>
                      <a:lnTo>
                        <a:pt x="490" y="290"/>
                      </a:lnTo>
                      <a:lnTo>
                        <a:pt x="490" y="292"/>
                      </a:lnTo>
                      <a:lnTo>
                        <a:pt x="490" y="292"/>
                      </a:lnTo>
                      <a:lnTo>
                        <a:pt x="490" y="294"/>
                      </a:lnTo>
                      <a:lnTo>
                        <a:pt x="490" y="294"/>
                      </a:lnTo>
                      <a:lnTo>
                        <a:pt x="490" y="296"/>
                      </a:lnTo>
                      <a:lnTo>
                        <a:pt x="490" y="296"/>
                      </a:lnTo>
                      <a:lnTo>
                        <a:pt x="494" y="298"/>
                      </a:lnTo>
                      <a:lnTo>
                        <a:pt x="494" y="298"/>
                      </a:lnTo>
                      <a:lnTo>
                        <a:pt x="496" y="298"/>
                      </a:lnTo>
                      <a:lnTo>
                        <a:pt x="496" y="298"/>
                      </a:lnTo>
                      <a:lnTo>
                        <a:pt x="496" y="302"/>
                      </a:lnTo>
                      <a:lnTo>
                        <a:pt x="498" y="302"/>
                      </a:lnTo>
                      <a:lnTo>
                        <a:pt x="502" y="302"/>
                      </a:lnTo>
                      <a:lnTo>
                        <a:pt x="504" y="302"/>
                      </a:lnTo>
                      <a:lnTo>
                        <a:pt x="506" y="304"/>
                      </a:lnTo>
                      <a:lnTo>
                        <a:pt x="508" y="308"/>
                      </a:lnTo>
                      <a:lnTo>
                        <a:pt x="510" y="310"/>
                      </a:lnTo>
                      <a:lnTo>
                        <a:pt x="512" y="308"/>
                      </a:lnTo>
                      <a:lnTo>
                        <a:pt x="512" y="306"/>
                      </a:lnTo>
                      <a:lnTo>
                        <a:pt x="512" y="304"/>
                      </a:lnTo>
                      <a:lnTo>
                        <a:pt x="512" y="304"/>
                      </a:lnTo>
                      <a:lnTo>
                        <a:pt x="514" y="304"/>
                      </a:lnTo>
                      <a:lnTo>
                        <a:pt x="518" y="304"/>
                      </a:lnTo>
                      <a:lnTo>
                        <a:pt x="520" y="304"/>
                      </a:lnTo>
                      <a:lnTo>
                        <a:pt x="522" y="302"/>
                      </a:lnTo>
                      <a:lnTo>
                        <a:pt x="522" y="302"/>
                      </a:lnTo>
                      <a:lnTo>
                        <a:pt x="524" y="298"/>
                      </a:lnTo>
                      <a:lnTo>
                        <a:pt x="524" y="298"/>
                      </a:lnTo>
                      <a:lnTo>
                        <a:pt x="524" y="298"/>
                      </a:lnTo>
                      <a:lnTo>
                        <a:pt x="526" y="296"/>
                      </a:lnTo>
                      <a:lnTo>
                        <a:pt x="530" y="296"/>
                      </a:lnTo>
                      <a:lnTo>
                        <a:pt x="532" y="296"/>
                      </a:lnTo>
                      <a:lnTo>
                        <a:pt x="534" y="294"/>
                      </a:lnTo>
                      <a:lnTo>
                        <a:pt x="536" y="294"/>
                      </a:lnTo>
                      <a:lnTo>
                        <a:pt x="538" y="294"/>
                      </a:lnTo>
                      <a:lnTo>
                        <a:pt x="538" y="294"/>
                      </a:lnTo>
                      <a:lnTo>
                        <a:pt x="538" y="292"/>
                      </a:lnTo>
                      <a:lnTo>
                        <a:pt x="538" y="292"/>
                      </a:lnTo>
                      <a:lnTo>
                        <a:pt x="540" y="292"/>
                      </a:lnTo>
                      <a:lnTo>
                        <a:pt x="540" y="292"/>
                      </a:lnTo>
                      <a:lnTo>
                        <a:pt x="542" y="292"/>
                      </a:lnTo>
                      <a:lnTo>
                        <a:pt x="546" y="296"/>
                      </a:lnTo>
                      <a:lnTo>
                        <a:pt x="546" y="296"/>
                      </a:lnTo>
                      <a:lnTo>
                        <a:pt x="548" y="294"/>
                      </a:lnTo>
                      <a:lnTo>
                        <a:pt x="550" y="294"/>
                      </a:lnTo>
                      <a:lnTo>
                        <a:pt x="550" y="294"/>
                      </a:lnTo>
                      <a:lnTo>
                        <a:pt x="550" y="294"/>
                      </a:lnTo>
                      <a:lnTo>
                        <a:pt x="552" y="294"/>
                      </a:lnTo>
                      <a:lnTo>
                        <a:pt x="552" y="294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58" y="292"/>
                      </a:lnTo>
                      <a:lnTo>
                        <a:pt x="558" y="290"/>
                      </a:lnTo>
                      <a:lnTo>
                        <a:pt x="560" y="290"/>
                      </a:lnTo>
                      <a:lnTo>
                        <a:pt x="560" y="290"/>
                      </a:lnTo>
                      <a:lnTo>
                        <a:pt x="562" y="288"/>
                      </a:lnTo>
                      <a:lnTo>
                        <a:pt x="562" y="288"/>
                      </a:lnTo>
                      <a:lnTo>
                        <a:pt x="564" y="288"/>
                      </a:lnTo>
                      <a:lnTo>
                        <a:pt x="564" y="288"/>
                      </a:lnTo>
                      <a:lnTo>
                        <a:pt x="564" y="286"/>
                      </a:lnTo>
                      <a:lnTo>
                        <a:pt x="566" y="286"/>
                      </a:lnTo>
                      <a:lnTo>
                        <a:pt x="566" y="286"/>
                      </a:lnTo>
                      <a:lnTo>
                        <a:pt x="568" y="288"/>
                      </a:lnTo>
                      <a:lnTo>
                        <a:pt x="568" y="288"/>
                      </a:lnTo>
                      <a:lnTo>
                        <a:pt x="570" y="288"/>
                      </a:lnTo>
                      <a:lnTo>
                        <a:pt x="570" y="290"/>
                      </a:lnTo>
                      <a:lnTo>
                        <a:pt x="570" y="292"/>
                      </a:lnTo>
                      <a:lnTo>
                        <a:pt x="570" y="292"/>
                      </a:lnTo>
                      <a:lnTo>
                        <a:pt x="572" y="292"/>
                      </a:lnTo>
                      <a:lnTo>
                        <a:pt x="572" y="292"/>
                      </a:lnTo>
                      <a:lnTo>
                        <a:pt x="574" y="292"/>
                      </a:lnTo>
                      <a:lnTo>
                        <a:pt x="574" y="292"/>
                      </a:lnTo>
                      <a:lnTo>
                        <a:pt x="574" y="294"/>
                      </a:lnTo>
                      <a:lnTo>
                        <a:pt x="574" y="294"/>
                      </a:lnTo>
                      <a:lnTo>
                        <a:pt x="574" y="292"/>
                      </a:lnTo>
                      <a:lnTo>
                        <a:pt x="576" y="292"/>
                      </a:lnTo>
                      <a:lnTo>
                        <a:pt x="576" y="294"/>
                      </a:lnTo>
                      <a:lnTo>
                        <a:pt x="576" y="294"/>
                      </a:lnTo>
                      <a:lnTo>
                        <a:pt x="578" y="294"/>
                      </a:lnTo>
                      <a:lnTo>
                        <a:pt x="584" y="294"/>
                      </a:lnTo>
                      <a:lnTo>
                        <a:pt x="584" y="294"/>
                      </a:lnTo>
                      <a:lnTo>
                        <a:pt x="586" y="294"/>
                      </a:lnTo>
                      <a:lnTo>
                        <a:pt x="586" y="294"/>
                      </a:lnTo>
                      <a:lnTo>
                        <a:pt x="586" y="292"/>
                      </a:lnTo>
                      <a:lnTo>
                        <a:pt x="586" y="292"/>
                      </a:lnTo>
                      <a:lnTo>
                        <a:pt x="586" y="292"/>
                      </a:lnTo>
                      <a:lnTo>
                        <a:pt x="586" y="292"/>
                      </a:lnTo>
                      <a:lnTo>
                        <a:pt x="588" y="292"/>
                      </a:lnTo>
                      <a:lnTo>
                        <a:pt x="588" y="292"/>
                      </a:lnTo>
                      <a:lnTo>
                        <a:pt x="590" y="290"/>
                      </a:lnTo>
                      <a:lnTo>
                        <a:pt x="590" y="290"/>
                      </a:lnTo>
                      <a:lnTo>
                        <a:pt x="590" y="290"/>
                      </a:lnTo>
                      <a:lnTo>
                        <a:pt x="590" y="290"/>
                      </a:lnTo>
                      <a:lnTo>
                        <a:pt x="592" y="290"/>
                      </a:lnTo>
                      <a:lnTo>
                        <a:pt x="592" y="288"/>
                      </a:lnTo>
                      <a:lnTo>
                        <a:pt x="592" y="286"/>
                      </a:lnTo>
                      <a:lnTo>
                        <a:pt x="594" y="286"/>
                      </a:lnTo>
                      <a:lnTo>
                        <a:pt x="594" y="286"/>
                      </a:lnTo>
                      <a:lnTo>
                        <a:pt x="600" y="286"/>
                      </a:lnTo>
                      <a:lnTo>
                        <a:pt x="600" y="288"/>
                      </a:lnTo>
                      <a:lnTo>
                        <a:pt x="602" y="288"/>
                      </a:lnTo>
                      <a:lnTo>
                        <a:pt x="602" y="290"/>
                      </a:lnTo>
                      <a:lnTo>
                        <a:pt x="604" y="290"/>
                      </a:lnTo>
                      <a:lnTo>
                        <a:pt x="606" y="290"/>
                      </a:lnTo>
                      <a:lnTo>
                        <a:pt x="608" y="294"/>
                      </a:lnTo>
                      <a:lnTo>
                        <a:pt x="610" y="294"/>
                      </a:lnTo>
                      <a:lnTo>
                        <a:pt x="610" y="294"/>
                      </a:lnTo>
                      <a:lnTo>
                        <a:pt x="612" y="294"/>
                      </a:lnTo>
                      <a:lnTo>
                        <a:pt x="614" y="294"/>
                      </a:lnTo>
                      <a:lnTo>
                        <a:pt x="614" y="296"/>
                      </a:lnTo>
                      <a:lnTo>
                        <a:pt x="614" y="296"/>
                      </a:lnTo>
                      <a:lnTo>
                        <a:pt x="616" y="298"/>
                      </a:lnTo>
                      <a:lnTo>
                        <a:pt x="616" y="298"/>
                      </a:lnTo>
                      <a:lnTo>
                        <a:pt x="616" y="298"/>
                      </a:lnTo>
                      <a:lnTo>
                        <a:pt x="616" y="298"/>
                      </a:lnTo>
                      <a:lnTo>
                        <a:pt x="618" y="302"/>
                      </a:lnTo>
                      <a:lnTo>
                        <a:pt x="622" y="304"/>
                      </a:lnTo>
                      <a:lnTo>
                        <a:pt x="626" y="306"/>
                      </a:lnTo>
                      <a:lnTo>
                        <a:pt x="628" y="306"/>
                      </a:lnTo>
                      <a:lnTo>
                        <a:pt x="630" y="306"/>
                      </a:lnTo>
                      <a:lnTo>
                        <a:pt x="630" y="306"/>
                      </a:lnTo>
                      <a:lnTo>
                        <a:pt x="632" y="308"/>
                      </a:lnTo>
                      <a:lnTo>
                        <a:pt x="632" y="308"/>
                      </a:lnTo>
                      <a:lnTo>
                        <a:pt x="634" y="310"/>
                      </a:lnTo>
                      <a:lnTo>
                        <a:pt x="634" y="310"/>
                      </a:lnTo>
                      <a:lnTo>
                        <a:pt x="634" y="310"/>
                      </a:lnTo>
                      <a:lnTo>
                        <a:pt x="636" y="310"/>
                      </a:lnTo>
                      <a:lnTo>
                        <a:pt x="636" y="310"/>
                      </a:lnTo>
                      <a:lnTo>
                        <a:pt x="638" y="310"/>
                      </a:lnTo>
                      <a:lnTo>
                        <a:pt x="638" y="310"/>
                      </a:lnTo>
                      <a:lnTo>
                        <a:pt x="640" y="312"/>
                      </a:lnTo>
                      <a:lnTo>
                        <a:pt x="642" y="312"/>
                      </a:lnTo>
                      <a:lnTo>
                        <a:pt x="644" y="312"/>
                      </a:lnTo>
                      <a:lnTo>
                        <a:pt x="642" y="312"/>
                      </a:lnTo>
                      <a:lnTo>
                        <a:pt x="644" y="312"/>
                      </a:lnTo>
                      <a:lnTo>
                        <a:pt x="648" y="314"/>
                      </a:lnTo>
                      <a:lnTo>
                        <a:pt x="648" y="314"/>
                      </a:lnTo>
                      <a:lnTo>
                        <a:pt x="648" y="314"/>
                      </a:lnTo>
                      <a:lnTo>
                        <a:pt x="652" y="314"/>
                      </a:lnTo>
                      <a:lnTo>
                        <a:pt x="652" y="294"/>
                      </a:lnTo>
                      <a:lnTo>
                        <a:pt x="652" y="27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2" name="Freeform 474">
                  <a:extLst>
                    <a:ext uri="{FF2B5EF4-FFF2-40B4-BE49-F238E27FC236}">
                      <a16:creationId xmlns:a16="http://schemas.microsoft.com/office/drawing/2014/main" id="{B349F9D8-3D3A-45F2-A8C6-0D63EA671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275" y="2076450"/>
                  <a:ext cx="723900" cy="1085850"/>
                </a:xfrm>
                <a:custGeom>
                  <a:avLst/>
                  <a:gdLst>
                    <a:gd name="T0" fmla="*/ 456 w 456"/>
                    <a:gd name="T1" fmla="*/ 0 h 684"/>
                    <a:gd name="T2" fmla="*/ 228 w 456"/>
                    <a:gd name="T3" fmla="*/ 0 h 684"/>
                    <a:gd name="T4" fmla="*/ 0 w 456"/>
                    <a:gd name="T5" fmla="*/ 56 h 684"/>
                    <a:gd name="T6" fmla="*/ 0 w 456"/>
                    <a:gd name="T7" fmla="*/ 302 h 684"/>
                    <a:gd name="T8" fmla="*/ 36 w 456"/>
                    <a:gd name="T9" fmla="*/ 334 h 684"/>
                    <a:gd name="T10" fmla="*/ 72 w 456"/>
                    <a:gd name="T11" fmla="*/ 366 h 684"/>
                    <a:gd name="T12" fmla="*/ 108 w 456"/>
                    <a:gd name="T13" fmla="*/ 398 h 684"/>
                    <a:gd name="T14" fmla="*/ 158 w 456"/>
                    <a:gd name="T15" fmla="*/ 442 h 684"/>
                    <a:gd name="T16" fmla="*/ 214 w 456"/>
                    <a:gd name="T17" fmla="*/ 496 h 684"/>
                    <a:gd name="T18" fmla="*/ 256 w 456"/>
                    <a:gd name="T19" fmla="*/ 536 h 684"/>
                    <a:gd name="T20" fmla="*/ 280 w 456"/>
                    <a:gd name="T21" fmla="*/ 560 h 684"/>
                    <a:gd name="T22" fmla="*/ 306 w 456"/>
                    <a:gd name="T23" fmla="*/ 584 h 684"/>
                    <a:gd name="T24" fmla="*/ 342 w 456"/>
                    <a:gd name="T25" fmla="*/ 618 h 684"/>
                    <a:gd name="T26" fmla="*/ 368 w 456"/>
                    <a:gd name="T27" fmla="*/ 644 h 684"/>
                    <a:gd name="T28" fmla="*/ 398 w 456"/>
                    <a:gd name="T29" fmla="*/ 672 h 684"/>
                    <a:gd name="T30" fmla="*/ 412 w 456"/>
                    <a:gd name="T31" fmla="*/ 684 h 684"/>
                    <a:gd name="T32" fmla="*/ 412 w 456"/>
                    <a:gd name="T33" fmla="*/ 678 h 684"/>
                    <a:gd name="T34" fmla="*/ 412 w 456"/>
                    <a:gd name="T35" fmla="*/ 676 h 684"/>
                    <a:gd name="T36" fmla="*/ 410 w 456"/>
                    <a:gd name="T37" fmla="*/ 674 h 684"/>
                    <a:gd name="T38" fmla="*/ 412 w 456"/>
                    <a:gd name="T39" fmla="*/ 672 h 684"/>
                    <a:gd name="T40" fmla="*/ 414 w 456"/>
                    <a:gd name="T41" fmla="*/ 672 h 684"/>
                    <a:gd name="T42" fmla="*/ 416 w 456"/>
                    <a:gd name="T43" fmla="*/ 668 h 684"/>
                    <a:gd name="T44" fmla="*/ 416 w 456"/>
                    <a:gd name="T45" fmla="*/ 662 h 684"/>
                    <a:gd name="T46" fmla="*/ 414 w 456"/>
                    <a:gd name="T47" fmla="*/ 654 h 684"/>
                    <a:gd name="T48" fmla="*/ 414 w 456"/>
                    <a:gd name="T49" fmla="*/ 650 h 684"/>
                    <a:gd name="T50" fmla="*/ 410 w 456"/>
                    <a:gd name="T51" fmla="*/ 640 h 684"/>
                    <a:gd name="T52" fmla="*/ 410 w 456"/>
                    <a:gd name="T53" fmla="*/ 632 h 684"/>
                    <a:gd name="T54" fmla="*/ 410 w 456"/>
                    <a:gd name="T55" fmla="*/ 626 h 684"/>
                    <a:gd name="T56" fmla="*/ 406 w 456"/>
                    <a:gd name="T57" fmla="*/ 618 h 684"/>
                    <a:gd name="T58" fmla="*/ 406 w 456"/>
                    <a:gd name="T59" fmla="*/ 614 h 684"/>
                    <a:gd name="T60" fmla="*/ 406 w 456"/>
                    <a:gd name="T61" fmla="*/ 606 h 684"/>
                    <a:gd name="T62" fmla="*/ 408 w 456"/>
                    <a:gd name="T63" fmla="*/ 602 h 684"/>
                    <a:gd name="T64" fmla="*/ 408 w 456"/>
                    <a:gd name="T65" fmla="*/ 602 h 684"/>
                    <a:gd name="T66" fmla="*/ 404 w 456"/>
                    <a:gd name="T67" fmla="*/ 594 h 684"/>
                    <a:gd name="T68" fmla="*/ 402 w 456"/>
                    <a:gd name="T69" fmla="*/ 590 h 684"/>
                    <a:gd name="T70" fmla="*/ 404 w 456"/>
                    <a:gd name="T71" fmla="*/ 588 h 684"/>
                    <a:gd name="T72" fmla="*/ 404 w 456"/>
                    <a:gd name="T73" fmla="*/ 584 h 684"/>
                    <a:gd name="T74" fmla="*/ 404 w 456"/>
                    <a:gd name="T75" fmla="*/ 582 h 684"/>
                    <a:gd name="T76" fmla="*/ 406 w 456"/>
                    <a:gd name="T77" fmla="*/ 580 h 684"/>
                    <a:gd name="T78" fmla="*/ 410 w 456"/>
                    <a:gd name="T79" fmla="*/ 578 h 684"/>
                    <a:gd name="T80" fmla="*/ 416 w 456"/>
                    <a:gd name="T81" fmla="*/ 576 h 684"/>
                    <a:gd name="T82" fmla="*/ 422 w 456"/>
                    <a:gd name="T83" fmla="*/ 578 h 684"/>
                    <a:gd name="T84" fmla="*/ 422 w 456"/>
                    <a:gd name="T85" fmla="*/ 578 h 684"/>
                    <a:gd name="T86" fmla="*/ 424 w 456"/>
                    <a:gd name="T87" fmla="*/ 578 h 684"/>
                    <a:gd name="T88" fmla="*/ 426 w 456"/>
                    <a:gd name="T89" fmla="*/ 580 h 684"/>
                    <a:gd name="T90" fmla="*/ 428 w 456"/>
                    <a:gd name="T91" fmla="*/ 578 h 684"/>
                    <a:gd name="T92" fmla="*/ 432 w 456"/>
                    <a:gd name="T93" fmla="*/ 578 h 684"/>
                    <a:gd name="T94" fmla="*/ 432 w 456"/>
                    <a:gd name="T95" fmla="*/ 578 h 684"/>
                    <a:gd name="T96" fmla="*/ 434 w 456"/>
                    <a:gd name="T97" fmla="*/ 580 h 684"/>
                    <a:gd name="T98" fmla="*/ 436 w 456"/>
                    <a:gd name="T99" fmla="*/ 584 h 684"/>
                    <a:gd name="T100" fmla="*/ 440 w 456"/>
                    <a:gd name="T101" fmla="*/ 588 h 684"/>
                    <a:gd name="T102" fmla="*/ 444 w 456"/>
                    <a:gd name="T103" fmla="*/ 588 h 684"/>
                    <a:gd name="T104" fmla="*/ 450 w 456"/>
                    <a:gd name="T105" fmla="*/ 586 h 684"/>
                    <a:gd name="T106" fmla="*/ 452 w 456"/>
                    <a:gd name="T107" fmla="*/ 580 h 684"/>
                    <a:gd name="T108" fmla="*/ 454 w 456"/>
                    <a:gd name="T109" fmla="*/ 574 h 684"/>
                    <a:gd name="T110" fmla="*/ 456 w 456"/>
                    <a:gd name="T111" fmla="*/ 572 h 684"/>
                    <a:gd name="T112" fmla="*/ 456 w 456"/>
                    <a:gd name="T113" fmla="*/ 556 h 684"/>
                    <a:gd name="T114" fmla="*/ 456 w 456"/>
                    <a:gd name="T115" fmla="*/ 206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56" h="684">
                      <a:moveTo>
                        <a:pt x="456" y="190"/>
                      </a:moveTo>
                      <a:lnTo>
                        <a:pt x="456" y="0"/>
                      </a:lnTo>
                      <a:lnTo>
                        <a:pt x="454" y="0"/>
                      </a:lnTo>
                      <a:lnTo>
                        <a:pt x="228" y="0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0" y="76"/>
                      </a:lnTo>
                      <a:lnTo>
                        <a:pt x="0" y="302"/>
                      </a:lnTo>
                      <a:lnTo>
                        <a:pt x="18" y="318"/>
                      </a:lnTo>
                      <a:lnTo>
                        <a:pt x="36" y="334"/>
                      </a:lnTo>
                      <a:lnTo>
                        <a:pt x="54" y="350"/>
                      </a:lnTo>
                      <a:lnTo>
                        <a:pt x="72" y="366"/>
                      </a:lnTo>
                      <a:lnTo>
                        <a:pt x="90" y="382"/>
                      </a:lnTo>
                      <a:lnTo>
                        <a:pt x="108" y="398"/>
                      </a:lnTo>
                      <a:lnTo>
                        <a:pt x="144" y="430"/>
                      </a:lnTo>
                      <a:lnTo>
                        <a:pt x="158" y="442"/>
                      </a:lnTo>
                      <a:lnTo>
                        <a:pt x="172" y="456"/>
                      </a:lnTo>
                      <a:lnTo>
                        <a:pt x="214" y="496"/>
                      </a:lnTo>
                      <a:lnTo>
                        <a:pt x="228" y="508"/>
                      </a:lnTo>
                      <a:lnTo>
                        <a:pt x="256" y="536"/>
                      </a:lnTo>
                      <a:lnTo>
                        <a:pt x="268" y="548"/>
                      </a:lnTo>
                      <a:lnTo>
                        <a:pt x="280" y="560"/>
                      </a:lnTo>
                      <a:lnTo>
                        <a:pt x="292" y="572"/>
                      </a:lnTo>
                      <a:lnTo>
                        <a:pt x="306" y="584"/>
                      </a:lnTo>
                      <a:lnTo>
                        <a:pt x="318" y="596"/>
                      </a:lnTo>
                      <a:lnTo>
                        <a:pt x="342" y="618"/>
                      </a:lnTo>
                      <a:lnTo>
                        <a:pt x="354" y="630"/>
                      </a:lnTo>
                      <a:lnTo>
                        <a:pt x="368" y="644"/>
                      </a:lnTo>
                      <a:lnTo>
                        <a:pt x="382" y="658"/>
                      </a:lnTo>
                      <a:lnTo>
                        <a:pt x="398" y="672"/>
                      </a:lnTo>
                      <a:lnTo>
                        <a:pt x="412" y="684"/>
                      </a:lnTo>
                      <a:lnTo>
                        <a:pt x="412" y="684"/>
                      </a:lnTo>
                      <a:lnTo>
                        <a:pt x="410" y="680"/>
                      </a:lnTo>
                      <a:lnTo>
                        <a:pt x="412" y="678"/>
                      </a:lnTo>
                      <a:lnTo>
                        <a:pt x="412" y="678"/>
                      </a:lnTo>
                      <a:lnTo>
                        <a:pt x="412" y="676"/>
                      </a:lnTo>
                      <a:lnTo>
                        <a:pt x="410" y="674"/>
                      </a:lnTo>
                      <a:lnTo>
                        <a:pt x="410" y="674"/>
                      </a:lnTo>
                      <a:lnTo>
                        <a:pt x="410" y="672"/>
                      </a:lnTo>
                      <a:lnTo>
                        <a:pt x="412" y="672"/>
                      </a:lnTo>
                      <a:lnTo>
                        <a:pt x="414" y="672"/>
                      </a:lnTo>
                      <a:lnTo>
                        <a:pt x="414" y="672"/>
                      </a:lnTo>
                      <a:lnTo>
                        <a:pt x="414" y="670"/>
                      </a:lnTo>
                      <a:lnTo>
                        <a:pt x="416" y="668"/>
                      </a:lnTo>
                      <a:lnTo>
                        <a:pt x="416" y="664"/>
                      </a:lnTo>
                      <a:lnTo>
                        <a:pt x="416" y="662"/>
                      </a:lnTo>
                      <a:lnTo>
                        <a:pt x="414" y="656"/>
                      </a:lnTo>
                      <a:lnTo>
                        <a:pt x="414" y="654"/>
                      </a:lnTo>
                      <a:lnTo>
                        <a:pt x="414" y="652"/>
                      </a:lnTo>
                      <a:lnTo>
                        <a:pt x="414" y="650"/>
                      </a:lnTo>
                      <a:lnTo>
                        <a:pt x="410" y="644"/>
                      </a:lnTo>
                      <a:lnTo>
                        <a:pt x="410" y="640"/>
                      </a:lnTo>
                      <a:lnTo>
                        <a:pt x="408" y="636"/>
                      </a:lnTo>
                      <a:lnTo>
                        <a:pt x="410" y="632"/>
                      </a:lnTo>
                      <a:lnTo>
                        <a:pt x="410" y="628"/>
                      </a:lnTo>
                      <a:lnTo>
                        <a:pt x="410" y="626"/>
                      </a:lnTo>
                      <a:lnTo>
                        <a:pt x="410" y="624"/>
                      </a:lnTo>
                      <a:lnTo>
                        <a:pt x="406" y="618"/>
                      </a:lnTo>
                      <a:lnTo>
                        <a:pt x="406" y="616"/>
                      </a:lnTo>
                      <a:lnTo>
                        <a:pt x="406" y="614"/>
                      </a:lnTo>
                      <a:lnTo>
                        <a:pt x="406" y="608"/>
                      </a:lnTo>
                      <a:lnTo>
                        <a:pt x="406" y="606"/>
                      </a:lnTo>
                      <a:lnTo>
                        <a:pt x="408" y="604"/>
                      </a:lnTo>
                      <a:lnTo>
                        <a:pt x="408" y="602"/>
                      </a:lnTo>
                      <a:lnTo>
                        <a:pt x="408" y="602"/>
                      </a:lnTo>
                      <a:lnTo>
                        <a:pt x="408" y="602"/>
                      </a:lnTo>
                      <a:lnTo>
                        <a:pt x="404" y="598"/>
                      </a:lnTo>
                      <a:lnTo>
                        <a:pt x="404" y="594"/>
                      </a:lnTo>
                      <a:lnTo>
                        <a:pt x="402" y="592"/>
                      </a:lnTo>
                      <a:lnTo>
                        <a:pt x="402" y="590"/>
                      </a:lnTo>
                      <a:lnTo>
                        <a:pt x="404" y="588"/>
                      </a:lnTo>
                      <a:lnTo>
                        <a:pt x="404" y="588"/>
                      </a:lnTo>
                      <a:lnTo>
                        <a:pt x="404" y="586"/>
                      </a:lnTo>
                      <a:lnTo>
                        <a:pt x="404" y="584"/>
                      </a:lnTo>
                      <a:lnTo>
                        <a:pt x="404" y="582"/>
                      </a:lnTo>
                      <a:lnTo>
                        <a:pt x="404" y="582"/>
                      </a:lnTo>
                      <a:lnTo>
                        <a:pt x="404" y="582"/>
                      </a:lnTo>
                      <a:lnTo>
                        <a:pt x="406" y="580"/>
                      </a:lnTo>
                      <a:lnTo>
                        <a:pt x="408" y="580"/>
                      </a:lnTo>
                      <a:lnTo>
                        <a:pt x="410" y="578"/>
                      </a:lnTo>
                      <a:lnTo>
                        <a:pt x="416" y="576"/>
                      </a:lnTo>
                      <a:lnTo>
                        <a:pt x="416" y="576"/>
                      </a:lnTo>
                      <a:lnTo>
                        <a:pt x="418" y="576"/>
                      </a:lnTo>
                      <a:lnTo>
                        <a:pt x="422" y="578"/>
                      </a:lnTo>
                      <a:lnTo>
                        <a:pt x="422" y="578"/>
                      </a:lnTo>
                      <a:lnTo>
                        <a:pt x="422" y="578"/>
                      </a:lnTo>
                      <a:lnTo>
                        <a:pt x="422" y="578"/>
                      </a:lnTo>
                      <a:lnTo>
                        <a:pt x="424" y="578"/>
                      </a:lnTo>
                      <a:lnTo>
                        <a:pt x="424" y="580"/>
                      </a:lnTo>
                      <a:lnTo>
                        <a:pt x="426" y="580"/>
                      </a:lnTo>
                      <a:lnTo>
                        <a:pt x="428" y="578"/>
                      </a:lnTo>
                      <a:lnTo>
                        <a:pt x="428" y="578"/>
                      </a:lnTo>
                      <a:lnTo>
                        <a:pt x="430" y="578"/>
                      </a:lnTo>
                      <a:lnTo>
                        <a:pt x="432" y="578"/>
                      </a:lnTo>
                      <a:lnTo>
                        <a:pt x="432" y="578"/>
                      </a:lnTo>
                      <a:lnTo>
                        <a:pt x="432" y="578"/>
                      </a:lnTo>
                      <a:lnTo>
                        <a:pt x="434" y="578"/>
                      </a:lnTo>
                      <a:lnTo>
                        <a:pt x="434" y="580"/>
                      </a:lnTo>
                      <a:lnTo>
                        <a:pt x="434" y="580"/>
                      </a:lnTo>
                      <a:lnTo>
                        <a:pt x="436" y="584"/>
                      </a:lnTo>
                      <a:lnTo>
                        <a:pt x="438" y="586"/>
                      </a:lnTo>
                      <a:lnTo>
                        <a:pt x="440" y="588"/>
                      </a:lnTo>
                      <a:lnTo>
                        <a:pt x="442" y="588"/>
                      </a:lnTo>
                      <a:lnTo>
                        <a:pt x="444" y="588"/>
                      </a:lnTo>
                      <a:lnTo>
                        <a:pt x="448" y="588"/>
                      </a:lnTo>
                      <a:lnTo>
                        <a:pt x="450" y="586"/>
                      </a:lnTo>
                      <a:lnTo>
                        <a:pt x="452" y="582"/>
                      </a:lnTo>
                      <a:lnTo>
                        <a:pt x="452" y="580"/>
                      </a:lnTo>
                      <a:lnTo>
                        <a:pt x="452" y="576"/>
                      </a:lnTo>
                      <a:lnTo>
                        <a:pt x="454" y="574"/>
                      </a:lnTo>
                      <a:lnTo>
                        <a:pt x="456" y="572"/>
                      </a:lnTo>
                      <a:lnTo>
                        <a:pt x="456" y="572"/>
                      </a:lnTo>
                      <a:lnTo>
                        <a:pt x="456" y="560"/>
                      </a:lnTo>
                      <a:lnTo>
                        <a:pt x="456" y="556"/>
                      </a:lnTo>
                      <a:lnTo>
                        <a:pt x="456" y="496"/>
                      </a:lnTo>
                      <a:lnTo>
                        <a:pt x="456" y="206"/>
                      </a:lnTo>
                      <a:lnTo>
                        <a:pt x="456" y="19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3" name="Freeform 475">
                  <a:extLst>
                    <a:ext uri="{FF2B5EF4-FFF2-40B4-BE49-F238E27FC236}">
                      <a16:creationId xmlns:a16="http://schemas.microsoft.com/office/drawing/2014/main" id="{0A0589C2-8641-4207-A213-F8BE3E21B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6025" y="2940050"/>
                  <a:ext cx="603250" cy="514350"/>
                </a:xfrm>
                <a:custGeom>
                  <a:avLst/>
                  <a:gdLst>
                    <a:gd name="T0" fmla="*/ 338 w 380"/>
                    <a:gd name="T1" fmla="*/ 136 h 324"/>
                    <a:gd name="T2" fmla="*/ 342 w 380"/>
                    <a:gd name="T3" fmla="*/ 128 h 324"/>
                    <a:gd name="T4" fmla="*/ 346 w 380"/>
                    <a:gd name="T5" fmla="*/ 120 h 324"/>
                    <a:gd name="T6" fmla="*/ 346 w 380"/>
                    <a:gd name="T7" fmla="*/ 104 h 324"/>
                    <a:gd name="T8" fmla="*/ 352 w 380"/>
                    <a:gd name="T9" fmla="*/ 94 h 324"/>
                    <a:gd name="T10" fmla="*/ 360 w 380"/>
                    <a:gd name="T11" fmla="*/ 90 h 324"/>
                    <a:gd name="T12" fmla="*/ 358 w 380"/>
                    <a:gd name="T13" fmla="*/ 84 h 324"/>
                    <a:gd name="T14" fmla="*/ 358 w 380"/>
                    <a:gd name="T15" fmla="*/ 74 h 324"/>
                    <a:gd name="T16" fmla="*/ 374 w 380"/>
                    <a:gd name="T17" fmla="*/ 62 h 324"/>
                    <a:gd name="T18" fmla="*/ 374 w 380"/>
                    <a:gd name="T19" fmla="*/ 54 h 324"/>
                    <a:gd name="T20" fmla="*/ 378 w 380"/>
                    <a:gd name="T21" fmla="*/ 52 h 324"/>
                    <a:gd name="T22" fmla="*/ 352 w 380"/>
                    <a:gd name="T23" fmla="*/ 48 h 324"/>
                    <a:gd name="T24" fmla="*/ 324 w 380"/>
                    <a:gd name="T25" fmla="*/ 48 h 324"/>
                    <a:gd name="T26" fmla="*/ 330 w 380"/>
                    <a:gd name="T27" fmla="*/ 38 h 324"/>
                    <a:gd name="T28" fmla="*/ 334 w 380"/>
                    <a:gd name="T29" fmla="*/ 36 h 324"/>
                    <a:gd name="T30" fmla="*/ 336 w 380"/>
                    <a:gd name="T31" fmla="*/ 32 h 324"/>
                    <a:gd name="T32" fmla="*/ 336 w 380"/>
                    <a:gd name="T33" fmla="*/ 30 h 324"/>
                    <a:gd name="T34" fmla="*/ 342 w 380"/>
                    <a:gd name="T35" fmla="*/ 28 h 324"/>
                    <a:gd name="T36" fmla="*/ 344 w 380"/>
                    <a:gd name="T37" fmla="*/ 24 h 324"/>
                    <a:gd name="T38" fmla="*/ 348 w 380"/>
                    <a:gd name="T39" fmla="*/ 20 h 324"/>
                    <a:gd name="T40" fmla="*/ 348 w 380"/>
                    <a:gd name="T41" fmla="*/ 16 h 324"/>
                    <a:gd name="T42" fmla="*/ 348 w 380"/>
                    <a:gd name="T43" fmla="*/ 10 h 324"/>
                    <a:gd name="T44" fmla="*/ 344 w 380"/>
                    <a:gd name="T45" fmla="*/ 8 h 324"/>
                    <a:gd name="T46" fmla="*/ 342 w 380"/>
                    <a:gd name="T47" fmla="*/ 0 h 324"/>
                    <a:gd name="T48" fmla="*/ 6 w 380"/>
                    <a:gd name="T49" fmla="*/ 40 h 324"/>
                    <a:gd name="T50" fmla="*/ 14 w 380"/>
                    <a:gd name="T51" fmla="*/ 104 h 324"/>
                    <a:gd name="T52" fmla="*/ 12 w 380"/>
                    <a:gd name="T53" fmla="*/ 226 h 324"/>
                    <a:gd name="T54" fmla="*/ 14 w 380"/>
                    <a:gd name="T55" fmla="*/ 270 h 324"/>
                    <a:gd name="T56" fmla="*/ 18 w 380"/>
                    <a:gd name="T57" fmla="*/ 274 h 324"/>
                    <a:gd name="T58" fmla="*/ 24 w 380"/>
                    <a:gd name="T59" fmla="*/ 274 h 324"/>
                    <a:gd name="T60" fmla="*/ 30 w 380"/>
                    <a:gd name="T61" fmla="*/ 272 h 324"/>
                    <a:gd name="T62" fmla="*/ 38 w 380"/>
                    <a:gd name="T63" fmla="*/ 272 h 324"/>
                    <a:gd name="T64" fmla="*/ 44 w 380"/>
                    <a:gd name="T65" fmla="*/ 292 h 324"/>
                    <a:gd name="T66" fmla="*/ 264 w 380"/>
                    <a:gd name="T67" fmla="*/ 324 h 324"/>
                    <a:gd name="T68" fmla="*/ 270 w 380"/>
                    <a:gd name="T69" fmla="*/ 310 h 324"/>
                    <a:gd name="T70" fmla="*/ 268 w 380"/>
                    <a:gd name="T71" fmla="*/ 298 h 324"/>
                    <a:gd name="T72" fmla="*/ 266 w 380"/>
                    <a:gd name="T73" fmla="*/ 290 h 324"/>
                    <a:gd name="T74" fmla="*/ 266 w 380"/>
                    <a:gd name="T75" fmla="*/ 278 h 324"/>
                    <a:gd name="T76" fmla="*/ 260 w 380"/>
                    <a:gd name="T77" fmla="*/ 274 h 324"/>
                    <a:gd name="T78" fmla="*/ 266 w 380"/>
                    <a:gd name="T79" fmla="*/ 270 h 324"/>
                    <a:gd name="T80" fmla="*/ 260 w 380"/>
                    <a:gd name="T81" fmla="*/ 262 h 324"/>
                    <a:gd name="T82" fmla="*/ 270 w 380"/>
                    <a:gd name="T83" fmla="*/ 254 h 324"/>
                    <a:gd name="T84" fmla="*/ 274 w 380"/>
                    <a:gd name="T85" fmla="*/ 250 h 324"/>
                    <a:gd name="T86" fmla="*/ 274 w 380"/>
                    <a:gd name="T87" fmla="*/ 238 h 324"/>
                    <a:gd name="T88" fmla="*/ 274 w 380"/>
                    <a:gd name="T89" fmla="*/ 234 h 324"/>
                    <a:gd name="T90" fmla="*/ 286 w 380"/>
                    <a:gd name="T91" fmla="*/ 230 h 324"/>
                    <a:gd name="T92" fmla="*/ 282 w 380"/>
                    <a:gd name="T93" fmla="*/ 218 h 324"/>
                    <a:gd name="T94" fmla="*/ 290 w 380"/>
                    <a:gd name="T95" fmla="*/ 208 h 324"/>
                    <a:gd name="T96" fmla="*/ 296 w 380"/>
                    <a:gd name="T97" fmla="*/ 206 h 324"/>
                    <a:gd name="T98" fmla="*/ 296 w 380"/>
                    <a:gd name="T99" fmla="*/ 200 h 324"/>
                    <a:gd name="T100" fmla="*/ 298 w 380"/>
                    <a:gd name="T101" fmla="*/ 200 h 324"/>
                    <a:gd name="T102" fmla="*/ 308 w 380"/>
                    <a:gd name="T103" fmla="*/ 192 h 324"/>
                    <a:gd name="T104" fmla="*/ 310 w 380"/>
                    <a:gd name="T105" fmla="*/ 168 h 324"/>
                    <a:gd name="T106" fmla="*/ 318 w 380"/>
                    <a:gd name="T107" fmla="*/ 166 h 324"/>
                    <a:gd name="T108" fmla="*/ 318 w 380"/>
                    <a:gd name="T109" fmla="*/ 156 h 324"/>
                    <a:gd name="T110" fmla="*/ 330 w 380"/>
                    <a:gd name="T111" fmla="*/ 142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0" h="324">
                      <a:moveTo>
                        <a:pt x="330" y="138"/>
                      </a:moveTo>
                      <a:lnTo>
                        <a:pt x="332" y="138"/>
                      </a:lnTo>
                      <a:lnTo>
                        <a:pt x="334" y="138"/>
                      </a:lnTo>
                      <a:lnTo>
                        <a:pt x="336" y="136"/>
                      </a:lnTo>
                      <a:lnTo>
                        <a:pt x="338" y="136"/>
                      </a:lnTo>
                      <a:lnTo>
                        <a:pt x="338" y="134"/>
                      </a:lnTo>
                      <a:lnTo>
                        <a:pt x="340" y="132"/>
                      </a:lnTo>
                      <a:lnTo>
                        <a:pt x="340" y="130"/>
                      </a:lnTo>
                      <a:lnTo>
                        <a:pt x="340" y="128"/>
                      </a:lnTo>
                      <a:lnTo>
                        <a:pt x="342" y="128"/>
                      </a:lnTo>
                      <a:lnTo>
                        <a:pt x="344" y="130"/>
                      </a:lnTo>
                      <a:lnTo>
                        <a:pt x="346" y="130"/>
                      </a:lnTo>
                      <a:lnTo>
                        <a:pt x="348" y="128"/>
                      </a:lnTo>
                      <a:lnTo>
                        <a:pt x="348" y="124"/>
                      </a:lnTo>
                      <a:lnTo>
                        <a:pt x="346" y="120"/>
                      </a:lnTo>
                      <a:lnTo>
                        <a:pt x="344" y="114"/>
                      </a:lnTo>
                      <a:lnTo>
                        <a:pt x="344" y="112"/>
                      </a:lnTo>
                      <a:lnTo>
                        <a:pt x="344" y="108"/>
                      </a:lnTo>
                      <a:lnTo>
                        <a:pt x="344" y="106"/>
                      </a:lnTo>
                      <a:lnTo>
                        <a:pt x="346" y="104"/>
                      </a:lnTo>
                      <a:lnTo>
                        <a:pt x="350" y="102"/>
                      </a:lnTo>
                      <a:lnTo>
                        <a:pt x="352" y="100"/>
                      </a:lnTo>
                      <a:lnTo>
                        <a:pt x="352" y="98"/>
                      </a:lnTo>
                      <a:lnTo>
                        <a:pt x="352" y="98"/>
                      </a:lnTo>
                      <a:lnTo>
                        <a:pt x="352" y="94"/>
                      </a:lnTo>
                      <a:lnTo>
                        <a:pt x="352" y="94"/>
                      </a:lnTo>
                      <a:lnTo>
                        <a:pt x="354" y="92"/>
                      </a:lnTo>
                      <a:lnTo>
                        <a:pt x="356" y="92"/>
                      </a:lnTo>
                      <a:lnTo>
                        <a:pt x="358" y="92"/>
                      </a:lnTo>
                      <a:lnTo>
                        <a:pt x="360" y="90"/>
                      </a:lnTo>
                      <a:lnTo>
                        <a:pt x="360" y="90"/>
                      </a:lnTo>
                      <a:lnTo>
                        <a:pt x="360" y="88"/>
                      </a:lnTo>
                      <a:lnTo>
                        <a:pt x="358" y="86"/>
                      </a:lnTo>
                      <a:lnTo>
                        <a:pt x="358" y="84"/>
                      </a:lnTo>
                      <a:lnTo>
                        <a:pt x="358" y="84"/>
                      </a:lnTo>
                      <a:lnTo>
                        <a:pt x="360" y="82"/>
                      </a:lnTo>
                      <a:lnTo>
                        <a:pt x="360" y="82"/>
                      </a:lnTo>
                      <a:lnTo>
                        <a:pt x="360" y="80"/>
                      </a:lnTo>
                      <a:lnTo>
                        <a:pt x="358" y="78"/>
                      </a:lnTo>
                      <a:lnTo>
                        <a:pt x="358" y="74"/>
                      </a:lnTo>
                      <a:lnTo>
                        <a:pt x="358" y="74"/>
                      </a:lnTo>
                      <a:lnTo>
                        <a:pt x="358" y="72"/>
                      </a:lnTo>
                      <a:lnTo>
                        <a:pt x="370" y="66"/>
                      </a:lnTo>
                      <a:lnTo>
                        <a:pt x="374" y="62"/>
                      </a:lnTo>
                      <a:lnTo>
                        <a:pt x="374" y="62"/>
                      </a:lnTo>
                      <a:lnTo>
                        <a:pt x="372" y="60"/>
                      </a:lnTo>
                      <a:lnTo>
                        <a:pt x="370" y="58"/>
                      </a:lnTo>
                      <a:lnTo>
                        <a:pt x="370" y="56"/>
                      </a:lnTo>
                      <a:lnTo>
                        <a:pt x="372" y="56"/>
                      </a:lnTo>
                      <a:lnTo>
                        <a:pt x="374" y="54"/>
                      </a:lnTo>
                      <a:lnTo>
                        <a:pt x="376" y="54"/>
                      </a:lnTo>
                      <a:lnTo>
                        <a:pt x="378" y="56"/>
                      </a:lnTo>
                      <a:lnTo>
                        <a:pt x="378" y="56"/>
                      </a:lnTo>
                      <a:lnTo>
                        <a:pt x="380" y="56"/>
                      </a:lnTo>
                      <a:lnTo>
                        <a:pt x="378" y="52"/>
                      </a:lnTo>
                      <a:lnTo>
                        <a:pt x="376" y="50"/>
                      </a:lnTo>
                      <a:lnTo>
                        <a:pt x="374" y="48"/>
                      </a:lnTo>
                      <a:lnTo>
                        <a:pt x="374" y="48"/>
                      </a:lnTo>
                      <a:lnTo>
                        <a:pt x="374" y="48"/>
                      </a:lnTo>
                      <a:lnTo>
                        <a:pt x="352" y="48"/>
                      </a:lnTo>
                      <a:lnTo>
                        <a:pt x="342" y="48"/>
                      </a:lnTo>
                      <a:lnTo>
                        <a:pt x="330" y="48"/>
                      </a:lnTo>
                      <a:lnTo>
                        <a:pt x="326" y="48"/>
                      </a:lnTo>
                      <a:lnTo>
                        <a:pt x="324" y="48"/>
                      </a:lnTo>
                      <a:lnTo>
                        <a:pt x="324" y="48"/>
                      </a:lnTo>
                      <a:lnTo>
                        <a:pt x="324" y="46"/>
                      </a:lnTo>
                      <a:lnTo>
                        <a:pt x="328" y="42"/>
                      </a:lnTo>
                      <a:lnTo>
                        <a:pt x="328" y="40"/>
                      </a:lnTo>
                      <a:lnTo>
                        <a:pt x="330" y="38"/>
                      </a:lnTo>
                      <a:lnTo>
                        <a:pt x="330" y="38"/>
                      </a:lnTo>
                      <a:lnTo>
                        <a:pt x="330" y="36"/>
                      </a:lnTo>
                      <a:lnTo>
                        <a:pt x="332" y="36"/>
                      </a:lnTo>
                      <a:lnTo>
                        <a:pt x="332" y="36"/>
                      </a:lnTo>
                      <a:lnTo>
                        <a:pt x="332" y="36"/>
                      </a:lnTo>
                      <a:lnTo>
                        <a:pt x="334" y="36"/>
                      </a:lnTo>
                      <a:lnTo>
                        <a:pt x="334" y="36"/>
                      </a:lnTo>
                      <a:lnTo>
                        <a:pt x="334" y="34"/>
                      </a:lnTo>
                      <a:lnTo>
                        <a:pt x="334" y="34"/>
                      </a:lnTo>
                      <a:lnTo>
                        <a:pt x="336" y="34"/>
                      </a:lnTo>
                      <a:lnTo>
                        <a:pt x="336" y="32"/>
                      </a:lnTo>
                      <a:lnTo>
                        <a:pt x="336" y="32"/>
                      </a:lnTo>
                      <a:lnTo>
                        <a:pt x="336" y="32"/>
                      </a:lnTo>
                      <a:lnTo>
                        <a:pt x="336" y="30"/>
                      </a:lnTo>
                      <a:lnTo>
                        <a:pt x="336" y="30"/>
                      </a:lnTo>
                      <a:lnTo>
                        <a:pt x="336" y="30"/>
                      </a:lnTo>
                      <a:lnTo>
                        <a:pt x="338" y="30"/>
                      </a:lnTo>
                      <a:lnTo>
                        <a:pt x="338" y="30"/>
                      </a:lnTo>
                      <a:lnTo>
                        <a:pt x="338" y="30"/>
                      </a:lnTo>
                      <a:lnTo>
                        <a:pt x="340" y="28"/>
                      </a:lnTo>
                      <a:lnTo>
                        <a:pt x="342" y="28"/>
                      </a:lnTo>
                      <a:lnTo>
                        <a:pt x="344" y="26"/>
                      </a:lnTo>
                      <a:lnTo>
                        <a:pt x="344" y="26"/>
                      </a:lnTo>
                      <a:lnTo>
                        <a:pt x="344" y="26"/>
                      </a:lnTo>
                      <a:lnTo>
                        <a:pt x="344" y="24"/>
                      </a:lnTo>
                      <a:lnTo>
                        <a:pt x="344" y="24"/>
                      </a:lnTo>
                      <a:lnTo>
                        <a:pt x="344" y="22"/>
                      </a:lnTo>
                      <a:lnTo>
                        <a:pt x="346" y="22"/>
                      </a:lnTo>
                      <a:lnTo>
                        <a:pt x="348" y="22"/>
                      </a:lnTo>
                      <a:lnTo>
                        <a:pt x="348" y="22"/>
                      </a:lnTo>
                      <a:lnTo>
                        <a:pt x="348" y="20"/>
                      </a:lnTo>
                      <a:lnTo>
                        <a:pt x="348" y="20"/>
                      </a:lnTo>
                      <a:lnTo>
                        <a:pt x="348" y="20"/>
                      </a:lnTo>
                      <a:lnTo>
                        <a:pt x="348" y="18"/>
                      </a:lnTo>
                      <a:lnTo>
                        <a:pt x="348" y="16"/>
                      </a:lnTo>
                      <a:lnTo>
                        <a:pt x="348" y="16"/>
                      </a:lnTo>
                      <a:lnTo>
                        <a:pt x="348" y="14"/>
                      </a:lnTo>
                      <a:lnTo>
                        <a:pt x="348" y="12"/>
                      </a:lnTo>
                      <a:lnTo>
                        <a:pt x="348" y="12"/>
                      </a:lnTo>
                      <a:lnTo>
                        <a:pt x="348" y="10"/>
                      </a:lnTo>
                      <a:lnTo>
                        <a:pt x="348" y="10"/>
                      </a:lnTo>
                      <a:lnTo>
                        <a:pt x="348" y="10"/>
                      </a:lnTo>
                      <a:lnTo>
                        <a:pt x="344" y="8"/>
                      </a:lnTo>
                      <a:lnTo>
                        <a:pt x="344" y="8"/>
                      </a:lnTo>
                      <a:lnTo>
                        <a:pt x="344" y="8"/>
                      </a:lnTo>
                      <a:lnTo>
                        <a:pt x="344" y="8"/>
                      </a:lnTo>
                      <a:lnTo>
                        <a:pt x="344" y="6"/>
                      </a:lnTo>
                      <a:lnTo>
                        <a:pt x="344" y="4"/>
                      </a:lnTo>
                      <a:lnTo>
                        <a:pt x="342" y="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lnTo>
                        <a:pt x="6" y="40"/>
                      </a:lnTo>
                      <a:lnTo>
                        <a:pt x="8" y="52"/>
                      </a:lnTo>
                      <a:lnTo>
                        <a:pt x="10" y="66"/>
                      </a:lnTo>
                      <a:lnTo>
                        <a:pt x="12" y="78"/>
                      </a:lnTo>
                      <a:lnTo>
                        <a:pt x="12" y="92"/>
                      </a:lnTo>
                      <a:lnTo>
                        <a:pt x="14" y="104"/>
                      </a:lnTo>
                      <a:lnTo>
                        <a:pt x="14" y="126"/>
                      </a:lnTo>
                      <a:lnTo>
                        <a:pt x="14" y="146"/>
                      </a:lnTo>
                      <a:lnTo>
                        <a:pt x="14" y="166"/>
                      </a:lnTo>
                      <a:lnTo>
                        <a:pt x="12" y="206"/>
                      </a:lnTo>
                      <a:lnTo>
                        <a:pt x="12" y="226"/>
                      </a:lnTo>
                      <a:lnTo>
                        <a:pt x="12" y="246"/>
                      </a:lnTo>
                      <a:lnTo>
                        <a:pt x="12" y="266"/>
                      </a:lnTo>
                      <a:lnTo>
                        <a:pt x="12" y="266"/>
                      </a:lnTo>
                      <a:lnTo>
                        <a:pt x="12" y="268"/>
                      </a:lnTo>
                      <a:lnTo>
                        <a:pt x="14" y="270"/>
                      </a:lnTo>
                      <a:lnTo>
                        <a:pt x="14" y="272"/>
                      </a:lnTo>
                      <a:lnTo>
                        <a:pt x="16" y="272"/>
                      </a:lnTo>
                      <a:lnTo>
                        <a:pt x="18" y="272"/>
                      </a:lnTo>
                      <a:lnTo>
                        <a:pt x="18" y="272"/>
                      </a:lnTo>
                      <a:lnTo>
                        <a:pt x="18" y="274"/>
                      </a:lnTo>
                      <a:lnTo>
                        <a:pt x="18" y="274"/>
                      </a:lnTo>
                      <a:lnTo>
                        <a:pt x="20" y="274"/>
                      </a:lnTo>
                      <a:lnTo>
                        <a:pt x="22" y="274"/>
                      </a:lnTo>
                      <a:lnTo>
                        <a:pt x="22" y="274"/>
                      </a:lnTo>
                      <a:lnTo>
                        <a:pt x="24" y="274"/>
                      </a:lnTo>
                      <a:lnTo>
                        <a:pt x="24" y="272"/>
                      </a:lnTo>
                      <a:lnTo>
                        <a:pt x="26" y="270"/>
                      </a:lnTo>
                      <a:lnTo>
                        <a:pt x="26" y="270"/>
                      </a:lnTo>
                      <a:lnTo>
                        <a:pt x="30" y="272"/>
                      </a:lnTo>
                      <a:lnTo>
                        <a:pt x="30" y="272"/>
                      </a:lnTo>
                      <a:lnTo>
                        <a:pt x="32" y="272"/>
                      </a:lnTo>
                      <a:lnTo>
                        <a:pt x="34" y="272"/>
                      </a:lnTo>
                      <a:lnTo>
                        <a:pt x="36" y="272"/>
                      </a:lnTo>
                      <a:lnTo>
                        <a:pt x="38" y="274"/>
                      </a:lnTo>
                      <a:lnTo>
                        <a:pt x="38" y="272"/>
                      </a:lnTo>
                      <a:lnTo>
                        <a:pt x="40" y="272"/>
                      </a:lnTo>
                      <a:lnTo>
                        <a:pt x="42" y="274"/>
                      </a:lnTo>
                      <a:lnTo>
                        <a:pt x="44" y="274"/>
                      </a:lnTo>
                      <a:lnTo>
                        <a:pt x="44" y="274"/>
                      </a:lnTo>
                      <a:lnTo>
                        <a:pt x="44" y="292"/>
                      </a:lnTo>
                      <a:lnTo>
                        <a:pt x="44" y="302"/>
                      </a:lnTo>
                      <a:lnTo>
                        <a:pt x="44" y="324"/>
                      </a:lnTo>
                      <a:lnTo>
                        <a:pt x="140" y="324"/>
                      </a:lnTo>
                      <a:lnTo>
                        <a:pt x="154" y="324"/>
                      </a:lnTo>
                      <a:lnTo>
                        <a:pt x="264" y="324"/>
                      </a:lnTo>
                      <a:lnTo>
                        <a:pt x="266" y="314"/>
                      </a:lnTo>
                      <a:lnTo>
                        <a:pt x="266" y="314"/>
                      </a:lnTo>
                      <a:lnTo>
                        <a:pt x="268" y="312"/>
                      </a:lnTo>
                      <a:lnTo>
                        <a:pt x="270" y="312"/>
                      </a:lnTo>
                      <a:lnTo>
                        <a:pt x="270" y="310"/>
                      </a:lnTo>
                      <a:lnTo>
                        <a:pt x="270" y="308"/>
                      </a:lnTo>
                      <a:lnTo>
                        <a:pt x="270" y="306"/>
                      </a:lnTo>
                      <a:lnTo>
                        <a:pt x="270" y="300"/>
                      </a:lnTo>
                      <a:lnTo>
                        <a:pt x="268" y="300"/>
                      </a:lnTo>
                      <a:lnTo>
                        <a:pt x="268" y="298"/>
                      </a:lnTo>
                      <a:lnTo>
                        <a:pt x="266" y="298"/>
                      </a:lnTo>
                      <a:lnTo>
                        <a:pt x="264" y="298"/>
                      </a:lnTo>
                      <a:lnTo>
                        <a:pt x="264" y="296"/>
                      </a:lnTo>
                      <a:lnTo>
                        <a:pt x="264" y="294"/>
                      </a:lnTo>
                      <a:lnTo>
                        <a:pt x="266" y="290"/>
                      </a:lnTo>
                      <a:lnTo>
                        <a:pt x="268" y="288"/>
                      </a:lnTo>
                      <a:lnTo>
                        <a:pt x="268" y="286"/>
                      </a:lnTo>
                      <a:lnTo>
                        <a:pt x="268" y="284"/>
                      </a:lnTo>
                      <a:lnTo>
                        <a:pt x="268" y="282"/>
                      </a:lnTo>
                      <a:lnTo>
                        <a:pt x="266" y="278"/>
                      </a:lnTo>
                      <a:lnTo>
                        <a:pt x="264" y="278"/>
                      </a:lnTo>
                      <a:lnTo>
                        <a:pt x="262" y="278"/>
                      </a:lnTo>
                      <a:lnTo>
                        <a:pt x="260" y="276"/>
                      </a:lnTo>
                      <a:lnTo>
                        <a:pt x="260" y="274"/>
                      </a:lnTo>
                      <a:lnTo>
                        <a:pt x="260" y="274"/>
                      </a:lnTo>
                      <a:lnTo>
                        <a:pt x="260" y="272"/>
                      </a:lnTo>
                      <a:lnTo>
                        <a:pt x="262" y="272"/>
                      </a:lnTo>
                      <a:lnTo>
                        <a:pt x="264" y="272"/>
                      </a:lnTo>
                      <a:lnTo>
                        <a:pt x="266" y="272"/>
                      </a:lnTo>
                      <a:lnTo>
                        <a:pt x="266" y="270"/>
                      </a:lnTo>
                      <a:lnTo>
                        <a:pt x="266" y="268"/>
                      </a:lnTo>
                      <a:lnTo>
                        <a:pt x="264" y="266"/>
                      </a:lnTo>
                      <a:lnTo>
                        <a:pt x="262" y="264"/>
                      </a:lnTo>
                      <a:lnTo>
                        <a:pt x="260" y="264"/>
                      </a:lnTo>
                      <a:lnTo>
                        <a:pt x="260" y="262"/>
                      </a:lnTo>
                      <a:lnTo>
                        <a:pt x="262" y="260"/>
                      </a:lnTo>
                      <a:lnTo>
                        <a:pt x="266" y="256"/>
                      </a:lnTo>
                      <a:lnTo>
                        <a:pt x="266" y="256"/>
                      </a:lnTo>
                      <a:lnTo>
                        <a:pt x="268" y="254"/>
                      </a:lnTo>
                      <a:lnTo>
                        <a:pt x="270" y="254"/>
                      </a:lnTo>
                      <a:lnTo>
                        <a:pt x="270" y="254"/>
                      </a:lnTo>
                      <a:lnTo>
                        <a:pt x="272" y="254"/>
                      </a:lnTo>
                      <a:lnTo>
                        <a:pt x="272" y="252"/>
                      </a:lnTo>
                      <a:lnTo>
                        <a:pt x="274" y="250"/>
                      </a:lnTo>
                      <a:lnTo>
                        <a:pt x="274" y="250"/>
                      </a:lnTo>
                      <a:lnTo>
                        <a:pt x="272" y="248"/>
                      </a:lnTo>
                      <a:lnTo>
                        <a:pt x="272" y="244"/>
                      </a:lnTo>
                      <a:lnTo>
                        <a:pt x="274" y="242"/>
                      </a:lnTo>
                      <a:lnTo>
                        <a:pt x="274" y="240"/>
                      </a:lnTo>
                      <a:lnTo>
                        <a:pt x="274" y="238"/>
                      </a:lnTo>
                      <a:lnTo>
                        <a:pt x="272" y="236"/>
                      </a:lnTo>
                      <a:lnTo>
                        <a:pt x="270" y="236"/>
                      </a:lnTo>
                      <a:lnTo>
                        <a:pt x="270" y="234"/>
                      </a:lnTo>
                      <a:lnTo>
                        <a:pt x="270" y="234"/>
                      </a:lnTo>
                      <a:lnTo>
                        <a:pt x="274" y="234"/>
                      </a:lnTo>
                      <a:lnTo>
                        <a:pt x="280" y="230"/>
                      </a:lnTo>
                      <a:lnTo>
                        <a:pt x="280" y="230"/>
                      </a:lnTo>
                      <a:lnTo>
                        <a:pt x="282" y="230"/>
                      </a:lnTo>
                      <a:lnTo>
                        <a:pt x="284" y="230"/>
                      </a:lnTo>
                      <a:lnTo>
                        <a:pt x="286" y="230"/>
                      </a:lnTo>
                      <a:lnTo>
                        <a:pt x="286" y="228"/>
                      </a:lnTo>
                      <a:lnTo>
                        <a:pt x="286" y="224"/>
                      </a:lnTo>
                      <a:lnTo>
                        <a:pt x="280" y="222"/>
                      </a:lnTo>
                      <a:lnTo>
                        <a:pt x="280" y="220"/>
                      </a:lnTo>
                      <a:lnTo>
                        <a:pt x="282" y="218"/>
                      </a:lnTo>
                      <a:lnTo>
                        <a:pt x="286" y="216"/>
                      </a:lnTo>
                      <a:lnTo>
                        <a:pt x="286" y="216"/>
                      </a:lnTo>
                      <a:lnTo>
                        <a:pt x="288" y="214"/>
                      </a:lnTo>
                      <a:lnTo>
                        <a:pt x="290" y="208"/>
                      </a:lnTo>
                      <a:lnTo>
                        <a:pt x="290" y="208"/>
                      </a:lnTo>
                      <a:lnTo>
                        <a:pt x="292" y="208"/>
                      </a:lnTo>
                      <a:lnTo>
                        <a:pt x="294" y="208"/>
                      </a:lnTo>
                      <a:lnTo>
                        <a:pt x="294" y="208"/>
                      </a:lnTo>
                      <a:lnTo>
                        <a:pt x="294" y="208"/>
                      </a:lnTo>
                      <a:lnTo>
                        <a:pt x="296" y="206"/>
                      </a:lnTo>
                      <a:lnTo>
                        <a:pt x="296" y="204"/>
                      </a:lnTo>
                      <a:lnTo>
                        <a:pt x="296" y="204"/>
                      </a:lnTo>
                      <a:lnTo>
                        <a:pt x="296" y="202"/>
                      </a:lnTo>
                      <a:lnTo>
                        <a:pt x="296" y="202"/>
                      </a:lnTo>
                      <a:lnTo>
                        <a:pt x="296" y="200"/>
                      </a:lnTo>
                      <a:lnTo>
                        <a:pt x="296" y="198"/>
                      </a:lnTo>
                      <a:lnTo>
                        <a:pt x="296" y="198"/>
                      </a:lnTo>
                      <a:lnTo>
                        <a:pt x="296" y="200"/>
                      </a:lnTo>
                      <a:lnTo>
                        <a:pt x="298" y="200"/>
                      </a:lnTo>
                      <a:lnTo>
                        <a:pt x="298" y="200"/>
                      </a:lnTo>
                      <a:lnTo>
                        <a:pt x="302" y="200"/>
                      </a:lnTo>
                      <a:lnTo>
                        <a:pt x="302" y="198"/>
                      </a:lnTo>
                      <a:lnTo>
                        <a:pt x="306" y="198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8" y="188"/>
                      </a:lnTo>
                      <a:lnTo>
                        <a:pt x="310" y="180"/>
                      </a:lnTo>
                      <a:lnTo>
                        <a:pt x="308" y="174"/>
                      </a:lnTo>
                      <a:lnTo>
                        <a:pt x="310" y="170"/>
                      </a:lnTo>
                      <a:lnTo>
                        <a:pt x="310" y="168"/>
                      </a:lnTo>
                      <a:lnTo>
                        <a:pt x="312" y="166"/>
                      </a:lnTo>
                      <a:lnTo>
                        <a:pt x="312" y="164"/>
                      </a:lnTo>
                      <a:lnTo>
                        <a:pt x="314" y="166"/>
                      </a:lnTo>
                      <a:lnTo>
                        <a:pt x="316" y="166"/>
                      </a:lnTo>
                      <a:lnTo>
                        <a:pt x="318" y="166"/>
                      </a:lnTo>
                      <a:lnTo>
                        <a:pt x="320" y="164"/>
                      </a:lnTo>
                      <a:lnTo>
                        <a:pt x="318" y="162"/>
                      </a:lnTo>
                      <a:lnTo>
                        <a:pt x="318" y="160"/>
                      </a:lnTo>
                      <a:lnTo>
                        <a:pt x="318" y="158"/>
                      </a:lnTo>
                      <a:lnTo>
                        <a:pt x="318" y="156"/>
                      </a:lnTo>
                      <a:lnTo>
                        <a:pt x="326" y="154"/>
                      </a:lnTo>
                      <a:lnTo>
                        <a:pt x="330" y="152"/>
                      </a:lnTo>
                      <a:lnTo>
                        <a:pt x="334" y="148"/>
                      </a:lnTo>
                      <a:lnTo>
                        <a:pt x="334" y="144"/>
                      </a:lnTo>
                      <a:lnTo>
                        <a:pt x="330" y="142"/>
                      </a:lnTo>
                      <a:lnTo>
                        <a:pt x="330" y="140"/>
                      </a:lnTo>
                      <a:lnTo>
                        <a:pt x="330" y="140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4" name="Freeform 478">
                  <a:extLst>
                    <a:ext uri="{FF2B5EF4-FFF2-40B4-BE49-F238E27FC236}">
                      <a16:creationId xmlns:a16="http://schemas.microsoft.com/office/drawing/2014/main" id="{D7A1AD14-5537-4C2A-AD36-33CE570D8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025" y="1412875"/>
                  <a:ext cx="920750" cy="577850"/>
                </a:xfrm>
                <a:custGeom>
                  <a:avLst/>
                  <a:gdLst>
                    <a:gd name="T0" fmla="*/ 0 w 580"/>
                    <a:gd name="T1" fmla="*/ 94 h 364"/>
                    <a:gd name="T2" fmla="*/ 0 w 580"/>
                    <a:gd name="T3" fmla="*/ 302 h 364"/>
                    <a:gd name="T4" fmla="*/ 426 w 580"/>
                    <a:gd name="T5" fmla="*/ 316 h 364"/>
                    <a:gd name="T6" fmla="*/ 440 w 580"/>
                    <a:gd name="T7" fmla="*/ 326 h 364"/>
                    <a:gd name="T8" fmla="*/ 456 w 580"/>
                    <a:gd name="T9" fmla="*/ 334 h 364"/>
                    <a:gd name="T10" fmla="*/ 466 w 580"/>
                    <a:gd name="T11" fmla="*/ 336 h 364"/>
                    <a:gd name="T12" fmla="*/ 470 w 580"/>
                    <a:gd name="T13" fmla="*/ 332 h 364"/>
                    <a:gd name="T14" fmla="*/ 474 w 580"/>
                    <a:gd name="T15" fmla="*/ 328 h 364"/>
                    <a:gd name="T16" fmla="*/ 486 w 580"/>
                    <a:gd name="T17" fmla="*/ 330 h 364"/>
                    <a:gd name="T18" fmla="*/ 492 w 580"/>
                    <a:gd name="T19" fmla="*/ 328 h 364"/>
                    <a:gd name="T20" fmla="*/ 518 w 580"/>
                    <a:gd name="T21" fmla="*/ 326 h 364"/>
                    <a:gd name="T22" fmla="*/ 526 w 580"/>
                    <a:gd name="T23" fmla="*/ 334 h 364"/>
                    <a:gd name="T24" fmla="*/ 534 w 580"/>
                    <a:gd name="T25" fmla="*/ 338 h 364"/>
                    <a:gd name="T26" fmla="*/ 540 w 580"/>
                    <a:gd name="T27" fmla="*/ 340 h 364"/>
                    <a:gd name="T28" fmla="*/ 552 w 580"/>
                    <a:gd name="T29" fmla="*/ 342 h 364"/>
                    <a:gd name="T30" fmla="*/ 554 w 580"/>
                    <a:gd name="T31" fmla="*/ 348 h 364"/>
                    <a:gd name="T32" fmla="*/ 560 w 580"/>
                    <a:gd name="T33" fmla="*/ 348 h 364"/>
                    <a:gd name="T34" fmla="*/ 562 w 580"/>
                    <a:gd name="T35" fmla="*/ 350 h 364"/>
                    <a:gd name="T36" fmla="*/ 562 w 580"/>
                    <a:gd name="T37" fmla="*/ 354 h 364"/>
                    <a:gd name="T38" fmla="*/ 568 w 580"/>
                    <a:gd name="T39" fmla="*/ 362 h 364"/>
                    <a:gd name="T40" fmla="*/ 578 w 580"/>
                    <a:gd name="T41" fmla="*/ 360 h 364"/>
                    <a:gd name="T42" fmla="*/ 576 w 580"/>
                    <a:gd name="T43" fmla="*/ 356 h 364"/>
                    <a:gd name="T44" fmla="*/ 574 w 580"/>
                    <a:gd name="T45" fmla="*/ 354 h 364"/>
                    <a:gd name="T46" fmla="*/ 576 w 580"/>
                    <a:gd name="T47" fmla="*/ 352 h 364"/>
                    <a:gd name="T48" fmla="*/ 574 w 580"/>
                    <a:gd name="T49" fmla="*/ 350 h 364"/>
                    <a:gd name="T50" fmla="*/ 566 w 580"/>
                    <a:gd name="T51" fmla="*/ 340 h 364"/>
                    <a:gd name="T52" fmla="*/ 568 w 580"/>
                    <a:gd name="T53" fmla="*/ 334 h 364"/>
                    <a:gd name="T54" fmla="*/ 570 w 580"/>
                    <a:gd name="T55" fmla="*/ 332 h 364"/>
                    <a:gd name="T56" fmla="*/ 572 w 580"/>
                    <a:gd name="T57" fmla="*/ 330 h 364"/>
                    <a:gd name="T58" fmla="*/ 574 w 580"/>
                    <a:gd name="T59" fmla="*/ 326 h 364"/>
                    <a:gd name="T60" fmla="*/ 576 w 580"/>
                    <a:gd name="T61" fmla="*/ 320 h 364"/>
                    <a:gd name="T62" fmla="*/ 576 w 580"/>
                    <a:gd name="T63" fmla="*/ 316 h 364"/>
                    <a:gd name="T64" fmla="*/ 576 w 580"/>
                    <a:gd name="T65" fmla="*/ 312 h 364"/>
                    <a:gd name="T66" fmla="*/ 576 w 580"/>
                    <a:gd name="T67" fmla="*/ 310 h 364"/>
                    <a:gd name="T68" fmla="*/ 580 w 580"/>
                    <a:gd name="T69" fmla="*/ 302 h 364"/>
                    <a:gd name="T70" fmla="*/ 580 w 580"/>
                    <a:gd name="T71" fmla="*/ 294 h 364"/>
                    <a:gd name="T72" fmla="*/ 578 w 580"/>
                    <a:gd name="T73" fmla="*/ 292 h 364"/>
                    <a:gd name="T74" fmla="*/ 574 w 580"/>
                    <a:gd name="T75" fmla="*/ 292 h 364"/>
                    <a:gd name="T76" fmla="*/ 572 w 580"/>
                    <a:gd name="T77" fmla="*/ 290 h 364"/>
                    <a:gd name="T78" fmla="*/ 572 w 580"/>
                    <a:gd name="T79" fmla="*/ 288 h 364"/>
                    <a:gd name="T80" fmla="*/ 570 w 580"/>
                    <a:gd name="T81" fmla="*/ 284 h 364"/>
                    <a:gd name="T82" fmla="*/ 574 w 580"/>
                    <a:gd name="T83" fmla="*/ 284 h 364"/>
                    <a:gd name="T84" fmla="*/ 574 w 580"/>
                    <a:gd name="T85" fmla="*/ 274 h 364"/>
                    <a:gd name="T86" fmla="*/ 570 w 580"/>
                    <a:gd name="T87" fmla="*/ 270 h 364"/>
                    <a:gd name="T88" fmla="*/ 570 w 580"/>
                    <a:gd name="T89" fmla="*/ 264 h 364"/>
                    <a:gd name="T90" fmla="*/ 580 w 580"/>
                    <a:gd name="T91" fmla="*/ 70 h 364"/>
                    <a:gd name="T92" fmla="*/ 574 w 580"/>
                    <a:gd name="T93" fmla="*/ 62 h 364"/>
                    <a:gd name="T94" fmla="*/ 560 w 580"/>
                    <a:gd name="T95" fmla="*/ 56 h 364"/>
                    <a:gd name="T96" fmla="*/ 552 w 580"/>
                    <a:gd name="T97" fmla="*/ 40 h 364"/>
                    <a:gd name="T98" fmla="*/ 552 w 580"/>
                    <a:gd name="T99" fmla="*/ 32 h 364"/>
                    <a:gd name="T100" fmla="*/ 556 w 580"/>
                    <a:gd name="T101" fmla="*/ 26 h 364"/>
                    <a:gd name="T102" fmla="*/ 566 w 580"/>
                    <a:gd name="T103" fmla="*/ 20 h 364"/>
                    <a:gd name="T104" fmla="*/ 570 w 580"/>
                    <a:gd name="T105" fmla="*/ 8 h 364"/>
                    <a:gd name="T106" fmla="*/ 0 w 580"/>
                    <a:gd name="T107" fmla="*/ 0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0" h="364">
                      <a:moveTo>
                        <a:pt x="0" y="24"/>
                      </a:moveTo>
                      <a:lnTo>
                        <a:pt x="0" y="36"/>
                      </a:lnTo>
                      <a:lnTo>
                        <a:pt x="0" y="82"/>
                      </a:lnTo>
                      <a:lnTo>
                        <a:pt x="0" y="94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288"/>
                      </a:lnTo>
                      <a:lnTo>
                        <a:pt x="0" y="302"/>
                      </a:lnTo>
                      <a:lnTo>
                        <a:pt x="0" y="314"/>
                      </a:lnTo>
                      <a:lnTo>
                        <a:pt x="426" y="314"/>
                      </a:lnTo>
                      <a:lnTo>
                        <a:pt x="426" y="316"/>
                      </a:lnTo>
                      <a:lnTo>
                        <a:pt x="426" y="316"/>
                      </a:lnTo>
                      <a:lnTo>
                        <a:pt x="428" y="318"/>
                      </a:lnTo>
                      <a:lnTo>
                        <a:pt x="436" y="322"/>
                      </a:lnTo>
                      <a:lnTo>
                        <a:pt x="438" y="322"/>
                      </a:lnTo>
                      <a:lnTo>
                        <a:pt x="440" y="326"/>
                      </a:lnTo>
                      <a:lnTo>
                        <a:pt x="444" y="328"/>
                      </a:lnTo>
                      <a:lnTo>
                        <a:pt x="454" y="332"/>
                      </a:lnTo>
                      <a:lnTo>
                        <a:pt x="456" y="334"/>
                      </a:lnTo>
                      <a:lnTo>
                        <a:pt x="456" y="334"/>
                      </a:lnTo>
                      <a:lnTo>
                        <a:pt x="456" y="336"/>
                      </a:lnTo>
                      <a:lnTo>
                        <a:pt x="462" y="338"/>
                      </a:lnTo>
                      <a:lnTo>
                        <a:pt x="466" y="338"/>
                      </a:lnTo>
                      <a:lnTo>
                        <a:pt x="466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70" y="334"/>
                      </a:lnTo>
                      <a:lnTo>
                        <a:pt x="470" y="332"/>
                      </a:lnTo>
                      <a:lnTo>
                        <a:pt x="470" y="330"/>
                      </a:lnTo>
                      <a:lnTo>
                        <a:pt x="470" y="330"/>
                      </a:lnTo>
                      <a:lnTo>
                        <a:pt x="472" y="328"/>
                      </a:lnTo>
                      <a:lnTo>
                        <a:pt x="474" y="328"/>
                      </a:lnTo>
                      <a:lnTo>
                        <a:pt x="480" y="330"/>
                      </a:lnTo>
                      <a:lnTo>
                        <a:pt x="482" y="328"/>
                      </a:lnTo>
                      <a:lnTo>
                        <a:pt x="484" y="328"/>
                      </a:lnTo>
                      <a:lnTo>
                        <a:pt x="486" y="330"/>
                      </a:lnTo>
                      <a:lnTo>
                        <a:pt x="486" y="330"/>
                      </a:lnTo>
                      <a:lnTo>
                        <a:pt x="488" y="330"/>
                      </a:lnTo>
                      <a:lnTo>
                        <a:pt x="492" y="328"/>
                      </a:lnTo>
                      <a:lnTo>
                        <a:pt x="492" y="328"/>
                      </a:lnTo>
                      <a:lnTo>
                        <a:pt x="498" y="330"/>
                      </a:lnTo>
                      <a:lnTo>
                        <a:pt x="500" y="330"/>
                      </a:lnTo>
                      <a:lnTo>
                        <a:pt x="516" y="326"/>
                      </a:lnTo>
                      <a:lnTo>
                        <a:pt x="518" y="326"/>
                      </a:lnTo>
                      <a:lnTo>
                        <a:pt x="520" y="328"/>
                      </a:lnTo>
                      <a:lnTo>
                        <a:pt x="520" y="328"/>
                      </a:lnTo>
                      <a:lnTo>
                        <a:pt x="522" y="332"/>
                      </a:lnTo>
                      <a:lnTo>
                        <a:pt x="526" y="334"/>
                      </a:lnTo>
                      <a:lnTo>
                        <a:pt x="528" y="336"/>
                      </a:lnTo>
                      <a:lnTo>
                        <a:pt x="530" y="336"/>
                      </a:lnTo>
                      <a:lnTo>
                        <a:pt x="530" y="338"/>
                      </a:lnTo>
                      <a:lnTo>
                        <a:pt x="534" y="338"/>
                      </a:lnTo>
                      <a:lnTo>
                        <a:pt x="536" y="338"/>
                      </a:lnTo>
                      <a:lnTo>
                        <a:pt x="538" y="338"/>
                      </a:lnTo>
                      <a:lnTo>
                        <a:pt x="540" y="338"/>
                      </a:lnTo>
                      <a:lnTo>
                        <a:pt x="540" y="340"/>
                      </a:lnTo>
                      <a:lnTo>
                        <a:pt x="542" y="340"/>
                      </a:lnTo>
                      <a:lnTo>
                        <a:pt x="542" y="342"/>
                      </a:lnTo>
                      <a:lnTo>
                        <a:pt x="550" y="342"/>
                      </a:lnTo>
                      <a:lnTo>
                        <a:pt x="552" y="342"/>
                      </a:lnTo>
                      <a:lnTo>
                        <a:pt x="552" y="344"/>
                      </a:lnTo>
                      <a:lnTo>
                        <a:pt x="552" y="346"/>
                      </a:lnTo>
                      <a:lnTo>
                        <a:pt x="554" y="346"/>
                      </a:lnTo>
                      <a:lnTo>
                        <a:pt x="554" y="348"/>
                      </a:lnTo>
                      <a:lnTo>
                        <a:pt x="554" y="348"/>
                      </a:lnTo>
                      <a:lnTo>
                        <a:pt x="556" y="348"/>
                      </a:lnTo>
                      <a:lnTo>
                        <a:pt x="560" y="348"/>
                      </a:lnTo>
                      <a:lnTo>
                        <a:pt x="560" y="348"/>
                      </a:lnTo>
                      <a:lnTo>
                        <a:pt x="560" y="348"/>
                      </a:lnTo>
                      <a:lnTo>
                        <a:pt x="562" y="348"/>
                      </a:lnTo>
                      <a:lnTo>
                        <a:pt x="562" y="350"/>
                      </a:lnTo>
                      <a:lnTo>
                        <a:pt x="562" y="350"/>
                      </a:lnTo>
                      <a:lnTo>
                        <a:pt x="562" y="352"/>
                      </a:lnTo>
                      <a:lnTo>
                        <a:pt x="562" y="352"/>
                      </a:lnTo>
                      <a:lnTo>
                        <a:pt x="562" y="354"/>
                      </a:lnTo>
                      <a:lnTo>
                        <a:pt x="562" y="354"/>
                      </a:lnTo>
                      <a:lnTo>
                        <a:pt x="566" y="358"/>
                      </a:lnTo>
                      <a:lnTo>
                        <a:pt x="566" y="358"/>
                      </a:lnTo>
                      <a:lnTo>
                        <a:pt x="566" y="360"/>
                      </a:lnTo>
                      <a:lnTo>
                        <a:pt x="568" y="362"/>
                      </a:lnTo>
                      <a:lnTo>
                        <a:pt x="568" y="364"/>
                      </a:lnTo>
                      <a:lnTo>
                        <a:pt x="578" y="364"/>
                      </a:lnTo>
                      <a:lnTo>
                        <a:pt x="578" y="362"/>
                      </a:lnTo>
                      <a:lnTo>
                        <a:pt x="578" y="360"/>
                      </a:lnTo>
                      <a:lnTo>
                        <a:pt x="576" y="360"/>
                      </a:lnTo>
                      <a:lnTo>
                        <a:pt x="576" y="356"/>
                      </a:lnTo>
                      <a:lnTo>
                        <a:pt x="576" y="356"/>
                      </a:lnTo>
                      <a:lnTo>
                        <a:pt x="576" y="356"/>
                      </a:lnTo>
                      <a:lnTo>
                        <a:pt x="576" y="354"/>
                      </a:lnTo>
                      <a:lnTo>
                        <a:pt x="576" y="354"/>
                      </a:lnTo>
                      <a:lnTo>
                        <a:pt x="574" y="354"/>
                      </a:lnTo>
                      <a:lnTo>
                        <a:pt x="574" y="354"/>
                      </a:lnTo>
                      <a:lnTo>
                        <a:pt x="574" y="352"/>
                      </a:lnTo>
                      <a:lnTo>
                        <a:pt x="574" y="352"/>
                      </a:lnTo>
                      <a:lnTo>
                        <a:pt x="574" y="352"/>
                      </a:lnTo>
                      <a:lnTo>
                        <a:pt x="576" y="352"/>
                      </a:lnTo>
                      <a:lnTo>
                        <a:pt x="574" y="350"/>
                      </a:lnTo>
                      <a:lnTo>
                        <a:pt x="574" y="350"/>
                      </a:lnTo>
                      <a:lnTo>
                        <a:pt x="574" y="350"/>
                      </a:lnTo>
                      <a:lnTo>
                        <a:pt x="574" y="350"/>
                      </a:lnTo>
                      <a:lnTo>
                        <a:pt x="570" y="346"/>
                      </a:lnTo>
                      <a:lnTo>
                        <a:pt x="568" y="344"/>
                      </a:lnTo>
                      <a:lnTo>
                        <a:pt x="566" y="342"/>
                      </a:lnTo>
                      <a:lnTo>
                        <a:pt x="566" y="340"/>
                      </a:lnTo>
                      <a:lnTo>
                        <a:pt x="566" y="340"/>
                      </a:lnTo>
                      <a:lnTo>
                        <a:pt x="566" y="338"/>
                      </a:lnTo>
                      <a:lnTo>
                        <a:pt x="568" y="336"/>
                      </a:lnTo>
                      <a:lnTo>
                        <a:pt x="568" y="334"/>
                      </a:lnTo>
                      <a:lnTo>
                        <a:pt x="568" y="334"/>
                      </a:lnTo>
                      <a:lnTo>
                        <a:pt x="570" y="334"/>
                      </a:lnTo>
                      <a:lnTo>
                        <a:pt x="570" y="334"/>
                      </a:lnTo>
                      <a:lnTo>
                        <a:pt x="570" y="332"/>
                      </a:lnTo>
                      <a:lnTo>
                        <a:pt x="570" y="332"/>
                      </a:lnTo>
                      <a:lnTo>
                        <a:pt x="570" y="332"/>
                      </a:lnTo>
                      <a:lnTo>
                        <a:pt x="572" y="332"/>
                      </a:lnTo>
                      <a:lnTo>
                        <a:pt x="572" y="330"/>
                      </a:lnTo>
                      <a:lnTo>
                        <a:pt x="572" y="328"/>
                      </a:lnTo>
                      <a:lnTo>
                        <a:pt x="572" y="328"/>
                      </a:lnTo>
                      <a:lnTo>
                        <a:pt x="574" y="326"/>
                      </a:lnTo>
                      <a:lnTo>
                        <a:pt x="574" y="326"/>
                      </a:lnTo>
                      <a:lnTo>
                        <a:pt x="574" y="326"/>
                      </a:lnTo>
                      <a:lnTo>
                        <a:pt x="574" y="322"/>
                      </a:lnTo>
                      <a:lnTo>
                        <a:pt x="574" y="322"/>
                      </a:lnTo>
                      <a:lnTo>
                        <a:pt x="576" y="320"/>
                      </a:lnTo>
                      <a:lnTo>
                        <a:pt x="576" y="320"/>
                      </a:lnTo>
                      <a:lnTo>
                        <a:pt x="576" y="318"/>
                      </a:lnTo>
                      <a:lnTo>
                        <a:pt x="576" y="316"/>
                      </a:lnTo>
                      <a:lnTo>
                        <a:pt x="576" y="316"/>
                      </a:lnTo>
                      <a:lnTo>
                        <a:pt x="576" y="316"/>
                      </a:lnTo>
                      <a:lnTo>
                        <a:pt x="576" y="316"/>
                      </a:lnTo>
                      <a:lnTo>
                        <a:pt x="576" y="314"/>
                      </a:lnTo>
                      <a:lnTo>
                        <a:pt x="576" y="312"/>
                      </a:lnTo>
                      <a:lnTo>
                        <a:pt x="576" y="312"/>
                      </a:lnTo>
                      <a:lnTo>
                        <a:pt x="576" y="312"/>
                      </a:lnTo>
                      <a:lnTo>
                        <a:pt x="576" y="310"/>
                      </a:lnTo>
                      <a:lnTo>
                        <a:pt x="576" y="310"/>
                      </a:lnTo>
                      <a:lnTo>
                        <a:pt x="580" y="306"/>
                      </a:lnTo>
                      <a:lnTo>
                        <a:pt x="580" y="306"/>
                      </a:lnTo>
                      <a:lnTo>
                        <a:pt x="580" y="302"/>
                      </a:lnTo>
                      <a:lnTo>
                        <a:pt x="580" y="302"/>
                      </a:lnTo>
                      <a:lnTo>
                        <a:pt x="580" y="300"/>
                      </a:lnTo>
                      <a:lnTo>
                        <a:pt x="580" y="300"/>
                      </a:lnTo>
                      <a:lnTo>
                        <a:pt x="580" y="298"/>
                      </a:lnTo>
                      <a:lnTo>
                        <a:pt x="580" y="294"/>
                      </a:lnTo>
                      <a:lnTo>
                        <a:pt x="578" y="294"/>
                      </a:lnTo>
                      <a:lnTo>
                        <a:pt x="578" y="292"/>
                      </a:lnTo>
                      <a:lnTo>
                        <a:pt x="578" y="292"/>
                      </a:lnTo>
                      <a:lnTo>
                        <a:pt x="578" y="292"/>
                      </a:lnTo>
                      <a:lnTo>
                        <a:pt x="578" y="292"/>
                      </a:lnTo>
                      <a:lnTo>
                        <a:pt x="576" y="292"/>
                      </a:lnTo>
                      <a:lnTo>
                        <a:pt x="576" y="292"/>
                      </a:lnTo>
                      <a:lnTo>
                        <a:pt x="574" y="292"/>
                      </a:lnTo>
                      <a:lnTo>
                        <a:pt x="572" y="292"/>
                      </a:lnTo>
                      <a:lnTo>
                        <a:pt x="572" y="292"/>
                      </a:lnTo>
                      <a:lnTo>
                        <a:pt x="572" y="290"/>
                      </a:lnTo>
                      <a:lnTo>
                        <a:pt x="572" y="290"/>
                      </a:lnTo>
                      <a:lnTo>
                        <a:pt x="572" y="290"/>
                      </a:lnTo>
                      <a:lnTo>
                        <a:pt x="572" y="288"/>
                      </a:lnTo>
                      <a:lnTo>
                        <a:pt x="572" y="288"/>
                      </a:lnTo>
                      <a:lnTo>
                        <a:pt x="572" y="288"/>
                      </a:lnTo>
                      <a:lnTo>
                        <a:pt x="572" y="288"/>
                      </a:lnTo>
                      <a:lnTo>
                        <a:pt x="572" y="286"/>
                      </a:lnTo>
                      <a:lnTo>
                        <a:pt x="570" y="286"/>
                      </a:lnTo>
                      <a:lnTo>
                        <a:pt x="570" y="284"/>
                      </a:lnTo>
                      <a:lnTo>
                        <a:pt x="570" y="284"/>
                      </a:lnTo>
                      <a:lnTo>
                        <a:pt x="574" y="284"/>
                      </a:lnTo>
                      <a:lnTo>
                        <a:pt x="574" y="284"/>
                      </a:lnTo>
                      <a:lnTo>
                        <a:pt x="574" y="284"/>
                      </a:lnTo>
                      <a:lnTo>
                        <a:pt x="574" y="284"/>
                      </a:lnTo>
                      <a:lnTo>
                        <a:pt x="574" y="280"/>
                      </a:lnTo>
                      <a:lnTo>
                        <a:pt x="574" y="276"/>
                      </a:lnTo>
                      <a:lnTo>
                        <a:pt x="574" y="274"/>
                      </a:lnTo>
                      <a:lnTo>
                        <a:pt x="574" y="274"/>
                      </a:lnTo>
                      <a:lnTo>
                        <a:pt x="572" y="272"/>
                      </a:lnTo>
                      <a:lnTo>
                        <a:pt x="572" y="272"/>
                      </a:lnTo>
                      <a:lnTo>
                        <a:pt x="570" y="270"/>
                      </a:lnTo>
                      <a:lnTo>
                        <a:pt x="570" y="270"/>
                      </a:lnTo>
                      <a:lnTo>
                        <a:pt x="570" y="268"/>
                      </a:lnTo>
                      <a:lnTo>
                        <a:pt x="570" y="264"/>
                      </a:lnTo>
                      <a:lnTo>
                        <a:pt x="570" y="264"/>
                      </a:lnTo>
                      <a:lnTo>
                        <a:pt x="570" y="262"/>
                      </a:lnTo>
                      <a:lnTo>
                        <a:pt x="570" y="262"/>
                      </a:lnTo>
                      <a:lnTo>
                        <a:pt x="580" y="262"/>
                      </a:lnTo>
                      <a:lnTo>
                        <a:pt x="580" y="70"/>
                      </a:lnTo>
                      <a:lnTo>
                        <a:pt x="580" y="70"/>
                      </a:lnTo>
                      <a:lnTo>
                        <a:pt x="580" y="68"/>
                      </a:lnTo>
                      <a:lnTo>
                        <a:pt x="578" y="64"/>
                      </a:lnTo>
                      <a:lnTo>
                        <a:pt x="574" y="62"/>
                      </a:lnTo>
                      <a:lnTo>
                        <a:pt x="572" y="60"/>
                      </a:lnTo>
                      <a:lnTo>
                        <a:pt x="568" y="58"/>
                      </a:lnTo>
                      <a:lnTo>
                        <a:pt x="562" y="58"/>
                      </a:lnTo>
                      <a:lnTo>
                        <a:pt x="560" y="56"/>
                      </a:lnTo>
                      <a:lnTo>
                        <a:pt x="560" y="54"/>
                      </a:lnTo>
                      <a:lnTo>
                        <a:pt x="556" y="46"/>
                      </a:lnTo>
                      <a:lnTo>
                        <a:pt x="554" y="44"/>
                      </a:lnTo>
                      <a:lnTo>
                        <a:pt x="552" y="40"/>
                      </a:lnTo>
                      <a:lnTo>
                        <a:pt x="550" y="36"/>
                      </a:lnTo>
                      <a:lnTo>
                        <a:pt x="550" y="34"/>
                      </a:lnTo>
                      <a:lnTo>
                        <a:pt x="550" y="32"/>
                      </a:lnTo>
                      <a:lnTo>
                        <a:pt x="552" y="32"/>
                      </a:lnTo>
                      <a:lnTo>
                        <a:pt x="552" y="32"/>
                      </a:lnTo>
                      <a:lnTo>
                        <a:pt x="554" y="28"/>
                      </a:lnTo>
                      <a:lnTo>
                        <a:pt x="556" y="26"/>
                      </a:lnTo>
                      <a:lnTo>
                        <a:pt x="556" y="26"/>
                      </a:lnTo>
                      <a:lnTo>
                        <a:pt x="562" y="22"/>
                      </a:lnTo>
                      <a:lnTo>
                        <a:pt x="564" y="22"/>
                      </a:lnTo>
                      <a:lnTo>
                        <a:pt x="566" y="20"/>
                      </a:lnTo>
                      <a:lnTo>
                        <a:pt x="566" y="20"/>
                      </a:lnTo>
                      <a:lnTo>
                        <a:pt x="566" y="20"/>
                      </a:lnTo>
                      <a:lnTo>
                        <a:pt x="568" y="14"/>
                      </a:lnTo>
                      <a:lnTo>
                        <a:pt x="570" y="10"/>
                      </a:lnTo>
                      <a:lnTo>
                        <a:pt x="570" y="8"/>
                      </a:lnTo>
                      <a:lnTo>
                        <a:pt x="572" y="2"/>
                      </a:lnTo>
                      <a:lnTo>
                        <a:pt x="572" y="2"/>
                      </a:lnTo>
                      <a:lnTo>
                        <a:pt x="57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5" name="Freeform 480">
                  <a:extLst>
                    <a:ext uri="{FF2B5EF4-FFF2-40B4-BE49-F238E27FC236}">
                      <a16:creationId xmlns:a16="http://schemas.microsoft.com/office/drawing/2014/main" id="{6A3914F1-699A-4C65-ABD0-70CB58270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1550" y="1828800"/>
                  <a:ext cx="787400" cy="508000"/>
                </a:xfrm>
                <a:custGeom>
                  <a:avLst/>
                  <a:gdLst>
                    <a:gd name="T0" fmla="*/ 6 w 496"/>
                    <a:gd name="T1" fmla="*/ 10 h 320"/>
                    <a:gd name="T2" fmla="*/ 8 w 496"/>
                    <a:gd name="T3" fmla="*/ 22 h 320"/>
                    <a:gd name="T4" fmla="*/ 6 w 496"/>
                    <a:gd name="T5" fmla="*/ 26 h 320"/>
                    <a:gd name="T6" fmla="*/ 6 w 496"/>
                    <a:gd name="T7" fmla="*/ 30 h 320"/>
                    <a:gd name="T8" fmla="*/ 12 w 496"/>
                    <a:gd name="T9" fmla="*/ 30 h 320"/>
                    <a:gd name="T10" fmla="*/ 14 w 496"/>
                    <a:gd name="T11" fmla="*/ 40 h 320"/>
                    <a:gd name="T12" fmla="*/ 10 w 496"/>
                    <a:gd name="T13" fmla="*/ 50 h 320"/>
                    <a:gd name="T14" fmla="*/ 10 w 496"/>
                    <a:gd name="T15" fmla="*/ 56 h 320"/>
                    <a:gd name="T16" fmla="*/ 8 w 496"/>
                    <a:gd name="T17" fmla="*/ 64 h 320"/>
                    <a:gd name="T18" fmla="*/ 4 w 496"/>
                    <a:gd name="T19" fmla="*/ 70 h 320"/>
                    <a:gd name="T20" fmla="*/ 0 w 496"/>
                    <a:gd name="T21" fmla="*/ 78 h 320"/>
                    <a:gd name="T22" fmla="*/ 8 w 496"/>
                    <a:gd name="T23" fmla="*/ 88 h 320"/>
                    <a:gd name="T24" fmla="*/ 8 w 496"/>
                    <a:gd name="T25" fmla="*/ 92 h 320"/>
                    <a:gd name="T26" fmla="*/ 12 w 496"/>
                    <a:gd name="T27" fmla="*/ 98 h 320"/>
                    <a:gd name="T28" fmla="*/ 18 w 496"/>
                    <a:gd name="T29" fmla="*/ 114 h 320"/>
                    <a:gd name="T30" fmla="*/ 24 w 496"/>
                    <a:gd name="T31" fmla="*/ 130 h 320"/>
                    <a:gd name="T32" fmla="*/ 28 w 496"/>
                    <a:gd name="T33" fmla="*/ 142 h 320"/>
                    <a:gd name="T34" fmla="*/ 38 w 496"/>
                    <a:gd name="T35" fmla="*/ 162 h 320"/>
                    <a:gd name="T36" fmla="*/ 44 w 496"/>
                    <a:gd name="T37" fmla="*/ 176 h 320"/>
                    <a:gd name="T38" fmla="*/ 42 w 496"/>
                    <a:gd name="T39" fmla="*/ 186 h 320"/>
                    <a:gd name="T40" fmla="*/ 44 w 496"/>
                    <a:gd name="T41" fmla="*/ 198 h 320"/>
                    <a:gd name="T42" fmla="*/ 48 w 496"/>
                    <a:gd name="T43" fmla="*/ 202 h 320"/>
                    <a:gd name="T44" fmla="*/ 48 w 496"/>
                    <a:gd name="T45" fmla="*/ 208 h 320"/>
                    <a:gd name="T46" fmla="*/ 54 w 496"/>
                    <a:gd name="T47" fmla="*/ 216 h 320"/>
                    <a:gd name="T48" fmla="*/ 58 w 496"/>
                    <a:gd name="T49" fmla="*/ 230 h 320"/>
                    <a:gd name="T50" fmla="*/ 60 w 496"/>
                    <a:gd name="T51" fmla="*/ 240 h 320"/>
                    <a:gd name="T52" fmla="*/ 58 w 496"/>
                    <a:gd name="T53" fmla="*/ 252 h 320"/>
                    <a:gd name="T54" fmla="*/ 58 w 496"/>
                    <a:gd name="T55" fmla="*/ 256 h 320"/>
                    <a:gd name="T56" fmla="*/ 62 w 496"/>
                    <a:gd name="T57" fmla="*/ 264 h 320"/>
                    <a:gd name="T58" fmla="*/ 62 w 496"/>
                    <a:gd name="T59" fmla="*/ 278 h 320"/>
                    <a:gd name="T60" fmla="*/ 60 w 496"/>
                    <a:gd name="T61" fmla="*/ 286 h 320"/>
                    <a:gd name="T62" fmla="*/ 68 w 496"/>
                    <a:gd name="T63" fmla="*/ 298 h 320"/>
                    <a:gd name="T64" fmla="*/ 158 w 496"/>
                    <a:gd name="T65" fmla="*/ 302 h 320"/>
                    <a:gd name="T66" fmla="*/ 236 w 496"/>
                    <a:gd name="T67" fmla="*/ 300 h 320"/>
                    <a:gd name="T68" fmla="*/ 344 w 496"/>
                    <a:gd name="T69" fmla="*/ 298 h 320"/>
                    <a:gd name="T70" fmla="*/ 378 w 496"/>
                    <a:gd name="T71" fmla="*/ 300 h 320"/>
                    <a:gd name="T72" fmla="*/ 384 w 496"/>
                    <a:gd name="T73" fmla="*/ 306 h 320"/>
                    <a:gd name="T74" fmla="*/ 386 w 496"/>
                    <a:gd name="T75" fmla="*/ 310 h 320"/>
                    <a:gd name="T76" fmla="*/ 390 w 496"/>
                    <a:gd name="T77" fmla="*/ 314 h 320"/>
                    <a:gd name="T78" fmla="*/ 402 w 496"/>
                    <a:gd name="T79" fmla="*/ 320 h 320"/>
                    <a:gd name="T80" fmla="*/ 402 w 496"/>
                    <a:gd name="T81" fmla="*/ 306 h 320"/>
                    <a:gd name="T82" fmla="*/ 406 w 496"/>
                    <a:gd name="T83" fmla="*/ 298 h 320"/>
                    <a:gd name="T84" fmla="*/ 424 w 496"/>
                    <a:gd name="T85" fmla="*/ 284 h 320"/>
                    <a:gd name="T86" fmla="*/ 436 w 496"/>
                    <a:gd name="T87" fmla="*/ 260 h 320"/>
                    <a:gd name="T88" fmla="*/ 424 w 496"/>
                    <a:gd name="T89" fmla="*/ 238 h 320"/>
                    <a:gd name="T90" fmla="*/ 432 w 496"/>
                    <a:gd name="T91" fmla="*/ 214 h 320"/>
                    <a:gd name="T92" fmla="*/ 474 w 496"/>
                    <a:gd name="T93" fmla="*/ 204 h 320"/>
                    <a:gd name="T94" fmla="*/ 482 w 496"/>
                    <a:gd name="T95" fmla="*/ 194 h 320"/>
                    <a:gd name="T96" fmla="*/ 484 w 496"/>
                    <a:gd name="T97" fmla="*/ 182 h 320"/>
                    <a:gd name="T98" fmla="*/ 494 w 496"/>
                    <a:gd name="T99" fmla="*/ 168 h 320"/>
                    <a:gd name="T100" fmla="*/ 494 w 496"/>
                    <a:gd name="T101" fmla="*/ 144 h 320"/>
                    <a:gd name="T102" fmla="*/ 482 w 496"/>
                    <a:gd name="T103" fmla="*/ 136 h 320"/>
                    <a:gd name="T104" fmla="*/ 474 w 496"/>
                    <a:gd name="T105" fmla="*/ 120 h 320"/>
                    <a:gd name="T106" fmla="*/ 458 w 496"/>
                    <a:gd name="T107" fmla="*/ 104 h 320"/>
                    <a:gd name="T108" fmla="*/ 454 w 496"/>
                    <a:gd name="T109" fmla="*/ 88 h 320"/>
                    <a:gd name="T110" fmla="*/ 428 w 496"/>
                    <a:gd name="T111" fmla="*/ 80 h 320"/>
                    <a:gd name="T112" fmla="*/ 420 w 496"/>
                    <a:gd name="T113" fmla="*/ 60 h 320"/>
                    <a:gd name="T114" fmla="*/ 420 w 496"/>
                    <a:gd name="T115" fmla="*/ 32 h 320"/>
                    <a:gd name="T116" fmla="*/ 414 w 496"/>
                    <a:gd name="T117" fmla="*/ 12 h 320"/>
                    <a:gd name="T118" fmla="*/ 4 w 496"/>
                    <a:gd name="T119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96" h="320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8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4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8" y="30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4" y="40"/>
                      </a:lnTo>
                      <a:lnTo>
                        <a:pt x="14" y="40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0" y="48"/>
                      </a:lnTo>
                      <a:lnTo>
                        <a:pt x="10" y="48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52"/>
                      </a:lnTo>
                      <a:lnTo>
                        <a:pt x="10" y="5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lnTo>
                        <a:pt x="10" y="56"/>
                      </a:lnTo>
                      <a:lnTo>
                        <a:pt x="10" y="58"/>
                      </a:lnTo>
                      <a:lnTo>
                        <a:pt x="10" y="58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6" y="68"/>
                      </a:lnTo>
                      <a:lnTo>
                        <a:pt x="6" y="70"/>
                      </a:lnTo>
                      <a:lnTo>
                        <a:pt x="4" y="70"/>
                      </a:lnTo>
                      <a:lnTo>
                        <a:pt x="4" y="70"/>
                      </a:lnTo>
                      <a:lnTo>
                        <a:pt x="4" y="70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2" y="74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80"/>
                      </a:lnTo>
                      <a:lnTo>
                        <a:pt x="2" y="82"/>
                      </a:lnTo>
                      <a:lnTo>
                        <a:pt x="4" y="84"/>
                      </a:lnTo>
                      <a:lnTo>
                        <a:pt x="8" y="88"/>
                      </a:lnTo>
                      <a:lnTo>
                        <a:pt x="8" y="88"/>
                      </a:lnTo>
                      <a:lnTo>
                        <a:pt x="8" y="88"/>
                      </a:lnTo>
                      <a:lnTo>
                        <a:pt x="8" y="88"/>
                      </a:lnTo>
                      <a:lnTo>
                        <a:pt x="10" y="90"/>
                      </a:lnTo>
                      <a:lnTo>
                        <a:pt x="8" y="90"/>
                      </a:lnTo>
                      <a:lnTo>
                        <a:pt x="8" y="90"/>
                      </a:lnTo>
                      <a:lnTo>
                        <a:pt x="8" y="90"/>
                      </a:lnTo>
                      <a:lnTo>
                        <a:pt x="8" y="92"/>
                      </a:lnTo>
                      <a:lnTo>
                        <a:pt x="8" y="92"/>
                      </a:lnTo>
                      <a:lnTo>
                        <a:pt x="10" y="92"/>
                      </a:lnTo>
                      <a:lnTo>
                        <a:pt x="10" y="92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0" y="98"/>
                      </a:lnTo>
                      <a:lnTo>
                        <a:pt x="12" y="98"/>
                      </a:lnTo>
                      <a:lnTo>
                        <a:pt x="12" y="100"/>
                      </a:lnTo>
                      <a:lnTo>
                        <a:pt x="12" y="102"/>
                      </a:lnTo>
                      <a:lnTo>
                        <a:pt x="16" y="104"/>
                      </a:lnTo>
                      <a:lnTo>
                        <a:pt x="18" y="104"/>
                      </a:lnTo>
                      <a:lnTo>
                        <a:pt x="18" y="106"/>
                      </a:lnTo>
                      <a:lnTo>
                        <a:pt x="20" y="110"/>
                      </a:lnTo>
                      <a:lnTo>
                        <a:pt x="18" y="114"/>
                      </a:lnTo>
                      <a:lnTo>
                        <a:pt x="18" y="118"/>
                      </a:lnTo>
                      <a:lnTo>
                        <a:pt x="22" y="122"/>
                      </a:lnTo>
                      <a:lnTo>
                        <a:pt x="22" y="124"/>
                      </a:lnTo>
                      <a:lnTo>
                        <a:pt x="22" y="124"/>
                      </a:lnTo>
                      <a:lnTo>
                        <a:pt x="22" y="126"/>
                      </a:lnTo>
                      <a:lnTo>
                        <a:pt x="24" y="128"/>
                      </a:lnTo>
                      <a:lnTo>
                        <a:pt x="24" y="130"/>
                      </a:lnTo>
                      <a:lnTo>
                        <a:pt x="24" y="132"/>
                      </a:lnTo>
                      <a:lnTo>
                        <a:pt x="22" y="134"/>
                      </a:lnTo>
                      <a:lnTo>
                        <a:pt x="22" y="136"/>
                      </a:lnTo>
                      <a:lnTo>
                        <a:pt x="22" y="138"/>
                      </a:lnTo>
                      <a:lnTo>
                        <a:pt x="24" y="140"/>
                      </a:lnTo>
                      <a:lnTo>
                        <a:pt x="26" y="142"/>
                      </a:lnTo>
                      <a:lnTo>
                        <a:pt x="28" y="142"/>
                      </a:lnTo>
                      <a:lnTo>
                        <a:pt x="28" y="144"/>
                      </a:lnTo>
                      <a:lnTo>
                        <a:pt x="28" y="148"/>
                      </a:lnTo>
                      <a:lnTo>
                        <a:pt x="30" y="150"/>
                      </a:lnTo>
                      <a:lnTo>
                        <a:pt x="32" y="154"/>
                      </a:lnTo>
                      <a:lnTo>
                        <a:pt x="34" y="156"/>
                      </a:lnTo>
                      <a:lnTo>
                        <a:pt x="38" y="158"/>
                      </a:lnTo>
                      <a:lnTo>
                        <a:pt x="38" y="162"/>
                      </a:lnTo>
                      <a:lnTo>
                        <a:pt x="38" y="162"/>
                      </a:lnTo>
                      <a:lnTo>
                        <a:pt x="38" y="164"/>
                      </a:lnTo>
                      <a:lnTo>
                        <a:pt x="38" y="166"/>
                      </a:lnTo>
                      <a:lnTo>
                        <a:pt x="38" y="166"/>
                      </a:lnTo>
                      <a:lnTo>
                        <a:pt x="38" y="170"/>
                      </a:lnTo>
                      <a:lnTo>
                        <a:pt x="38" y="170"/>
                      </a:lnTo>
                      <a:lnTo>
                        <a:pt x="44" y="176"/>
                      </a:lnTo>
                      <a:lnTo>
                        <a:pt x="44" y="178"/>
                      </a:lnTo>
                      <a:lnTo>
                        <a:pt x="44" y="180"/>
                      </a:lnTo>
                      <a:lnTo>
                        <a:pt x="42" y="184"/>
                      </a:lnTo>
                      <a:lnTo>
                        <a:pt x="44" y="184"/>
                      </a:lnTo>
                      <a:lnTo>
                        <a:pt x="44" y="184"/>
                      </a:lnTo>
                      <a:lnTo>
                        <a:pt x="42" y="186"/>
                      </a:lnTo>
                      <a:lnTo>
                        <a:pt x="42" y="186"/>
                      </a:lnTo>
                      <a:lnTo>
                        <a:pt x="42" y="188"/>
                      </a:lnTo>
                      <a:lnTo>
                        <a:pt x="42" y="188"/>
                      </a:lnTo>
                      <a:lnTo>
                        <a:pt x="42" y="192"/>
                      </a:lnTo>
                      <a:lnTo>
                        <a:pt x="42" y="194"/>
                      </a:lnTo>
                      <a:lnTo>
                        <a:pt x="42" y="196"/>
                      </a:lnTo>
                      <a:lnTo>
                        <a:pt x="44" y="198"/>
                      </a:lnTo>
                      <a:lnTo>
                        <a:pt x="44" y="198"/>
                      </a:lnTo>
                      <a:lnTo>
                        <a:pt x="42" y="200"/>
                      </a:lnTo>
                      <a:lnTo>
                        <a:pt x="42" y="202"/>
                      </a:lnTo>
                      <a:lnTo>
                        <a:pt x="44" y="204"/>
                      </a:lnTo>
                      <a:lnTo>
                        <a:pt x="46" y="204"/>
                      </a:lnTo>
                      <a:lnTo>
                        <a:pt x="46" y="202"/>
                      </a:lnTo>
                      <a:lnTo>
                        <a:pt x="48" y="202"/>
                      </a:lnTo>
                      <a:lnTo>
                        <a:pt x="48" y="202"/>
                      </a:lnTo>
                      <a:lnTo>
                        <a:pt x="50" y="204"/>
                      </a:lnTo>
                      <a:lnTo>
                        <a:pt x="50" y="204"/>
                      </a:lnTo>
                      <a:lnTo>
                        <a:pt x="50" y="204"/>
                      </a:lnTo>
                      <a:lnTo>
                        <a:pt x="50" y="204"/>
                      </a:lnTo>
                      <a:lnTo>
                        <a:pt x="50" y="206"/>
                      </a:lnTo>
                      <a:lnTo>
                        <a:pt x="48" y="208"/>
                      </a:lnTo>
                      <a:lnTo>
                        <a:pt x="48" y="208"/>
                      </a:lnTo>
                      <a:lnTo>
                        <a:pt x="50" y="210"/>
                      </a:lnTo>
                      <a:lnTo>
                        <a:pt x="50" y="210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4" y="216"/>
                      </a:lnTo>
                      <a:lnTo>
                        <a:pt x="54" y="218"/>
                      </a:lnTo>
                      <a:lnTo>
                        <a:pt x="52" y="224"/>
                      </a:lnTo>
                      <a:lnTo>
                        <a:pt x="54" y="224"/>
                      </a:lnTo>
                      <a:lnTo>
                        <a:pt x="58" y="226"/>
                      </a:lnTo>
                      <a:lnTo>
                        <a:pt x="58" y="226"/>
                      </a:lnTo>
                      <a:lnTo>
                        <a:pt x="58" y="228"/>
                      </a:lnTo>
                      <a:lnTo>
                        <a:pt x="58" y="230"/>
                      </a:lnTo>
                      <a:lnTo>
                        <a:pt x="56" y="230"/>
                      </a:lnTo>
                      <a:lnTo>
                        <a:pt x="56" y="232"/>
                      </a:lnTo>
                      <a:lnTo>
                        <a:pt x="54" y="236"/>
                      </a:lnTo>
                      <a:lnTo>
                        <a:pt x="54" y="238"/>
                      </a:lnTo>
                      <a:lnTo>
                        <a:pt x="56" y="238"/>
                      </a:lnTo>
                      <a:lnTo>
                        <a:pt x="60" y="240"/>
                      </a:lnTo>
                      <a:lnTo>
                        <a:pt x="60" y="240"/>
                      </a:lnTo>
                      <a:lnTo>
                        <a:pt x="58" y="242"/>
                      </a:lnTo>
                      <a:lnTo>
                        <a:pt x="58" y="242"/>
                      </a:lnTo>
                      <a:lnTo>
                        <a:pt x="60" y="246"/>
                      </a:lnTo>
                      <a:lnTo>
                        <a:pt x="60" y="248"/>
                      </a:lnTo>
                      <a:lnTo>
                        <a:pt x="58" y="250"/>
                      </a:lnTo>
                      <a:lnTo>
                        <a:pt x="58" y="252"/>
                      </a:lnTo>
                      <a:lnTo>
                        <a:pt x="58" y="252"/>
                      </a:lnTo>
                      <a:lnTo>
                        <a:pt x="58" y="252"/>
                      </a:lnTo>
                      <a:lnTo>
                        <a:pt x="58" y="252"/>
                      </a:lnTo>
                      <a:lnTo>
                        <a:pt x="58" y="254"/>
                      </a:lnTo>
                      <a:lnTo>
                        <a:pt x="60" y="254"/>
                      </a:lnTo>
                      <a:lnTo>
                        <a:pt x="60" y="254"/>
                      </a:lnTo>
                      <a:lnTo>
                        <a:pt x="58" y="256"/>
                      </a:lnTo>
                      <a:lnTo>
                        <a:pt x="58" y="256"/>
                      </a:lnTo>
                      <a:lnTo>
                        <a:pt x="58" y="258"/>
                      </a:lnTo>
                      <a:lnTo>
                        <a:pt x="60" y="258"/>
                      </a:lnTo>
                      <a:lnTo>
                        <a:pt x="60" y="260"/>
                      </a:lnTo>
                      <a:lnTo>
                        <a:pt x="62" y="260"/>
                      </a:lnTo>
                      <a:lnTo>
                        <a:pt x="62" y="262"/>
                      </a:lnTo>
                      <a:lnTo>
                        <a:pt x="62" y="264"/>
                      </a:lnTo>
                      <a:lnTo>
                        <a:pt x="62" y="264"/>
                      </a:lnTo>
                      <a:lnTo>
                        <a:pt x="62" y="268"/>
                      </a:lnTo>
                      <a:lnTo>
                        <a:pt x="62" y="270"/>
                      </a:lnTo>
                      <a:lnTo>
                        <a:pt x="62" y="272"/>
                      </a:lnTo>
                      <a:lnTo>
                        <a:pt x="62" y="274"/>
                      </a:lnTo>
                      <a:lnTo>
                        <a:pt x="62" y="276"/>
                      </a:lnTo>
                      <a:lnTo>
                        <a:pt x="62" y="278"/>
                      </a:lnTo>
                      <a:lnTo>
                        <a:pt x="62" y="278"/>
                      </a:lnTo>
                      <a:lnTo>
                        <a:pt x="62" y="280"/>
                      </a:lnTo>
                      <a:lnTo>
                        <a:pt x="60" y="282"/>
                      </a:lnTo>
                      <a:lnTo>
                        <a:pt x="60" y="282"/>
                      </a:lnTo>
                      <a:lnTo>
                        <a:pt x="60" y="284"/>
                      </a:lnTo>
                      <a:lnTo>
                        <a:pt x="58" y="284"/>
                      </a:lnTo>
                      <a:lnTo>
                        <a:pt x="60" y="286"/>
                      </a:lnTo>
                      <a:lnTo>
                        <a:pt x="60" y="286"/>
                      </a:lnTo>
                      <a:lnTo>
                        <a:pt x="60" y="288"/>
                      </a:lnTo>
                      <a:lnTo>
                        <a:pt x="60" y="288"/>
                      </a:lnTo>
                      <a:lnTo>
                        <a:pt x="62" y="290"/>
                      </a:lnTo>
                      <a:lnTo>
                        <a:pt x="64" y="292"/>
                      </a:lnTo>
                      <a:lnTo>
                        <a:pt x="66" y="292"/>
                      </a:lnTo>
                      <a:lnTo>
                        <a:pt x="68" y="294"/>
                      </a:lnTo>
                      <a:lnTo>
                        <a:pt x="68" y="298"/>
                      </a:lnTo>
                      <a:lnTo>
                        <a:pt x="66" y="298"/>
                      </a:lnTo>
                      <a:lnTo>
                        <a:pt x="74" y="298"/>
                      </a:lnTo>
                      <a:lnTo>
                        <a:pt x="82" y="300"/>
                      </a:lnTo>
                      <a:lnTo>
                        <a:pt x="98" y="300"/>
                      </a:lnTo>
                      <a:lnTo>
                        <a:pt x="132" y="300"/>
                      </a:lnTo>
                      <a:lnTo>
                        <a:pt x="140" y="300"/>
                      </a:lnTo>
                      <a:lnTo>
                        <a:pt x="158" y="302"/>
                      </a:lnTo>
                      <a:lnTo>
                        <a:pt x="166" y="302"/>
                      </a:lnTo>
                      <a:lnTo>
                        <a:pt x="174" y="302"/>
                      </a:lnTo>
                      <a:lnTo>
                        <a:pt x="184" y="302"/>
                      </a:lnTo>
                      <a:lnTo>
                        <a:pt x="200" y="302"/>
                      </a:lnTo>
                      <a:lnTo>
                        <a:pt x="218" y="300"/>
                      </a:lnTo>
                      <a:lnTo>
                        <a:pt x="226" y="300"/>
                      </a:lnTo>
                      <a:lnTo>
                        <a:pt x="236" y="300"/>
                      </a:lnTo>
                      <a:lnTo>
                        <a:pt x="244" y="300"/>
                      </a:lnTo>
                      <a:lnTo>
                        <a:pt x="262" y="300"/>
                      </a:lnTo>
                      <a:lnTo>
                        <a:pt x="272" y="300"/>
                      </a:lnTo>
                      <a:lnTo>
                        <a:pt x="314" y="300"/>
                      </a:lnTo>
                      <a:lnTo>
                        <a:pt x="328" y="298"/>
                      </a:lnTo>
                      <a:lnTo>
                        <a:pt x="336" y="298"/>
                      </a:lnTo>
                      <a:lnTo>
                        <a:pt x="344" y="298"/>
                      </a:lnTo>
                      <a:lnTo>
                        <a:pt x="352" y="298"/>
                      </a:lnTo>
                      <a:lnTo>
                        <a:pt x="360" y="298"/>
                      </a:lnTo>
                      <a:lnTo>
                        <a:pt x="368" y="298"/>
                      </a:lnTo>
                      <a:lnTo>
                        <a:pt x="376" y="298"/>
                      </a:lnTo>
                      <a:lnTo>
                        <a:pt x="376" y="298"/>
                      </a:lnTo>
                      <a:lnTo>
                        <a:pt x="376" y="298"/>
                      </a:lnTo>
                      <a:lnTo>
                        <a:pt x="378" y="300"/>
                      </a:lnTo>
                      <a:lnTo>
                        <a:pt x="378" y="300"/>
                      </a:lnTo>
                      <a:lnTo>
                        <a:pt x="378" y="302"/>
                      </a:lnTo>
                      <a:lnTo>
                        <a:pt x="378" y="302"/>
                      </a:lnTo>
                      <a:lnTo>
                        <a:pt x="380" y="304"/>
                      </a:lnTo>
                      <a:lnTo>
                        <a:pt x="380" y="304"/>
                      </a:lnTo>
                      <a:lnTo>
                        <a:pt x="382" y="304"/>
                      </a:lnTo>
                      <a:lnTo>
                        <a:pt x="384" y="306"/>
                      </a:lnTo>
                      <a:lnTo>
                        <a:pt x="384" y="306"/>
                      </a:lnTo>
                      <a:lnTo>
                        <a:pt x="384" y="308"/>
                      </a:lnTo>
                      <a:lnTo>
                        <a:pt x="384" y="308"/>
                      </a:lnTo>
                      <a:lnTo>
                        <a:pt x="384" y="308"/>
                      </a:lnTo>
                      <a:lnTo>
                        <a:pt x="386" y="308"/>
                      </a:lnTo>
                      <a:lnTo>
                        <a:pt x="386" y="308"/>
                      </a:lnTo>
                      <a:lnTo>
                        <a:pt x="386" y="310"/>
                      </a:lnTo>
                      <a:lnTo>
                        <a:pt x="386" y="310"/>
                      </a:lnTo>
                      <a:lnTo>
                        <a:pt x="388" y="310"/>
                      </a:lnTo>
                      <a:lnTo>
                        <a:pt x="388" y="312"/>
                      </a:lnTo>
                      <a:lnTo>
                        <a:pt x="390" y="312"/>
                      </a:lnTo>
                      <a:lnTo>
                        <a:pt x="390" y="312"/>
                      </a:lnTo>
                      <a:lnTo>
                        <a:pt x="390" y="314"/>
                      </a:lnTo>
                      <a:lnTo>
                        <a:pt x="390" y="314"/>
                      </a:lnTo>
                      <a:lnTo>
                        <a:pt x="390" y="314"/>
                      </a:lnTo>
                      <a:lnTo>
                        <a:pt x="390" y="316"/>
                      </a:lnTo>
                      <a:lnTo>
                        <a:pt x="394" y="318"/>
                      </a:lnTo>
                      <a:lnTo>
                        <a:pt x="394" y="320"/>
                      </a:lnTo>
                      <a:lnTo>
                        <a:pt x="396" y="320"/>
                      </a:lnTo>
                      <a:lnTo>
                        <a:pt x="398" y="320"/>
                      </a:lnTo>
                      <a:lnTo>
                        <a:pt x="402" y="320"/>
                      </a:lnTo>
                      <a:lnTo>
                        <a:pt x="402" y="318"/>
                      </a:lnTo>
                      <a:lnTo>
                        <a:pt x="402" y="318"/>
                      </a:lnTo>
                      <a:lnTo>
                        <a:pt x="402" y="314"/>
                      </a:lnTo>
                      <a:lnTo>
                        <a:pt x="402" y="312"/>
                      </a:lnTo>
                      <a:lnTo>
                        <a:pt x="402" y="310"/>
                      </a:lnTo>
                      <a:lnTo>
                        <a:pt x="402" y="308"/>
                      </a:lnTo>
                      <a:lnTo>
                        <a:pt x="402" y="306"/>
                      </a:lnTo>
                      <a:lnTo>
                        <a:pt x="400" y="304"/>
                      </a:lnTo>
                      <a:lnTo>
                        <a:pt x="400" y="304"/>
                      </a:lnTo>
                      <a:lnTo>
                        <a:pt x="400" y="302"/>
                      </a:lnTo>
                      <a:lnTo>
                        <a:pt x="400" y="302"/>
                      </a:lnTo>
                      <a:lnTo>
                        <a:pt x="400" y="300"/>
                      </a:lnTo>
                      <a:lnTo>
                        <a:pt x="402" y="298"/>
                      </a:lnTo>
                      <a:lnTo>
                        <a:pt x="406" y="298"/>
                      </a:lnTo>
                      <a:lnTo>
                        <a:pt x="408" y="296"/>
                      </a:lnTo>
                      <a:lnTo>
                        <a:pt x="410" y="294"/>
                      </a:lnTo>
                      <a:lnTo>
                        <a:pt x="414" y="294"/>
                      </a:lnTo>
                      <a:lnTo>
                        <a:pt x="416" y="294"/>
                      </a:lnTo>
                      <a:lnTo>
                        <a:pt x="420" y="292"/>
                      </a:lnTo>
                      <a:lnTo>
                        <a:pt x="422" y="288"/>
                      </a:lnTo>
                      <a:lnTo>
                        <a:pt x="424" y="284"/>
                      </a:lnTo>
                      <a:lnTo>
                        <a:pt x="424" y="282"/>
                      </a:lnTo>
                      <a:lnTo>
                        <a:pt x="424" y="278"/>
                      </a:lnTo>
                      <a:lnTo>
                        <a:pt x="424" y="276"/>
                      </a:lnTo>
                      <a:lnTo>
                        <a:pt x="424" y="274"/>
                      </a:lnTo>
                      <a:lnTo>
                        <a:pt x="426" y="272"/>
                      </a:lnTo>
                      <a:lnTo>
                        <a:pt x="434" y="264"/>
                      </a:lnTo>
                      <a:lnTo>
                        <a:pt x="436" y="260"/>
                      </a:lnTo>
                      <a:lnTo>
                        <a:pt x="436" y="256"/>
                      </a:lnTo>
                      <a:lnTo>
                        <a:pt x="434" y="250"/>
                      </a:lnTo>
                      <a:lnTo>
                        <a:pt x="434" y="246"/>
                      </a:lnTo>
                      <a:lnTo>
                        <a:pt x="432" y="244"/>
                      </a:lnTo>
                      <a:lnTo>
                        <a:pt x="428" y="240"/>
                      </a:lnTo>
                      <a:lnTo>
                        <a:pt x="424" y="240"/>
                      </a:lnTo>
                      <a:lnTo>
                        <a:pt x="424" y="238"/>
                      </a:lnTo>
                      <a:lnTo>
                        <a:pt x="424" y="234"/>
                      </a:lnTo>
                      <a:lnTo>
                        <a:pt x="424" y="232"/>
                      </a:lnTo>
                      <a:lnTo>
                        <a:pt x="424" y="228"/>
                      </a:lnTo>
                      <a:lnTo>
                        <a:pt x="426" y="224"/>
                      </a:lnTo>
                      <a:lnTo>
                        <a:pt x="428" y="220"/>
                      </a:lnTo>
                      <a:lnTo>
                        <a:pt x="428" y="216"/>
                      </a:lnTo>
                      <a:lnTo>
                        <a:pt x="432" y="214"/>
                      </a:lnTo>
                      <a:lnTo>
                        <a:pt x="454" y="212"/>
                      </a:lnTo>
                      <a:lnTo>
                        <a:pt x="458" y="212"/>
                      </a:lnTo>
                      <a:lnTo>
                        <a:pt x="458" y="210"/>
                      </a:lnTo>
                      <a:lnTo>
                        <a:pt x="462" y="206"/>
                      </a:lnTo>
                      <a:lnTo>
                        <a:pt x="464" y="206"/>
                      </a:lnTo>
                      <a:lnTo>
                        <a:pt x="470" y="204"/>
                      </a:lnTo>
                      <a:lnTo>
                        <a:pt x="474" y="204"/>
                      </a:lnTo>
                      <a:lnTo>
                        <a:pt x="476" y="202"/>
                      </a:lnTo>
                      <a:lnTo>
                        <a:pt x="476" y="200"/>
                      </a:lnTo>
                      <a:lnTo>
                        <a:pt x="476" y="200"/>
                      </a:lnTo>
                      <a:lnTo>
                        <a:pt x="480" y="198"/>
                      </a:lnTo>
                      <a:lnTo>
                        <a:pt x="482" y="196"/>
                      </a:lnTo>
                      <a:lnTo>
                        <a:pt x="482" y="196"/>
                      </a:lnTo>
                      <a:lnTo>
                        <a:pt x="482" y="194"/>
                      </a:lnTo>
                      <a:lnTo>
                        <a:pt x="482" y="192"/>
                      </a:lnTo>
                      <a:lnTo>
                        <a:pt x="482" y="192"/>
                      </a:lnTo>
                      <a:lnTo>
                        <a:pt x="482" y="190"/>
                      </a:lnTo>
                      <a:lnTo>
                        <a:pt x="482" y="188"/>
                      </a:lnTo>
                      <a:lnTo>
                        <a:pt x="482" y="186"/>
                      </a:lnTo>
                      <a:lnTo>
                        <a:pt x="484" y="184"/>
                      </a:lnTo>
                      <a:lnTo>
                        <a:pt x="484" y="182"/>
                      </a:lnTo>
                      <a:lnTo>
                        <a:pt x="486" y="180"/>
                      </a:lnTo>
                      <a:lnTo>
                        <a:pt x="486" y="180"/>
                      </a:lnTo>
                      <a:lnTo>
                        <a:pt x="490" y="176"/>
                      </a:lnTo>
                      <a:lnTo>
                        <a:pt x="492" y="176"/>
                      </a:lnTo>
                      <a:lnTo>
                        <a:pt x="492" y="176"/>
                      </a:lnTo>
                      <a:lnTo>
                        <a:pt x="494" y="174"/>
                      </a:lnTo>
                      <a:lnTo>
                        <a:pt x="494" y="168"/>
                      </a:lnTo>
                      <a:lnTo>
                        <a:pt x="494" y="162"/>
                      </a:lnTo>
                      <a:lnTo>
                        <a:pt x="496" y="158"/>
                      </a:lnTo>
                      <a:lnTo>
                        <a:pt x="496" y="154"/>
                      </a:lnTo>
                      <a:lnTo>
                        <a:pt x="496" y="154"/>
                      </a:lnTo>
                      <a:lnTo>
                        <a:pt x="496" y="148"/>
                      </a:lnTo>
                      <a:lnTo>
                        <a:pt x="494" y="148"/>
                      </a:lnTo>
                      <a:lnTo>
                        <a:pt x="494" y="144"/>
                      </a:lnTo>
                      <a:lnTo>
                        <a:pt x="494" y="144"/>
                      </a:lnTo>
                      <a:lnTo>
                        <a:pt x="492" y="144"/>
                      </a:lnTo>
                      <a:lnTo>
                        <a:pt x="492" y="142"/>
                      </a:lnTo>
                      <a:lnTo>
                        <a:pt x="490" y="140"/>
                      </a:lnTo>
                      <a:lnTo>
                        <a:pt x="490" y="140"/>
                      </a:lnTo>
                      <a:lnTo>
                        <a:pt x="482" y="136"/>
                      </a:lnTo>
                      <a:lnTo>
                        <a:pt x="482" y="136"/>
                      </a:lnTo>
                      <a:lnTo>
                        <a:pt x="482" y="136"/>
                      </a:lnTo>
                      <a:lnTo>
                        <a:pt x="480" y="132"/>
                      </a:lnTo>
                      <a:lnTo>
                        <a:pt x="476" y="132"/>
                      </a:lnTo>
                      <a:lnTo>
                        <a:pt x="476" y="128"/>
                      </a:lnTo>
                      <a:lnTo>
                        <a:pt x="476" y="122"/>
                      </a:lnTo>
                      <a:lnTo>
                        <a:pt x="476" y="124"/>
                      </a:lnTo>
                      <a:lnTo>
                        <a:pt x="474" y="120"/>
                      </a:lnTo>
                      <a:lnTo>
                        <a:pt x="472" y="118"/>
                      </a:lnTo>
                      <a:lnTo>
                        <a:pt x="466" y="114"/>
                      </a:lnTo>
                      <a:lnTo>
                        <a:pt x="464" y="112"/>
                      </a:lnTo>
                      <a:lnTo>
                        <a:pt x="460" y="108"/>
                      </a:lnTo>
                      <a:lnTo>
                        <a:pt x="458" y="108"/>
                      </a:lnTo>
                      <a:lnTo>
                        <a:pt x="458" y="106"/>
                      </a:lnTo>
                      <a:lnTo>
                        <a:pt x="458" y="104"/>
                      </a:lnTo>
                      <a:lnTo>
                        <a:pt x="460" y="102"/>
                      </a:lnTo>
                      <a:lnTo>
                        <a:pt x="460" y="100"/>
                      </a:lnTo>
                      <a:lnTo>
                        <a:pt x="460" y="98"/>
                      </a:lnTo>
                      <a:lnTo>
                        <a:pt x="458" y="96"/>
                      </a:lnTo>
                      <a:lnTo>
                        <a:pt x="456" y="94"/>
                      </a:lnTo>
                      <a:lnTo>
                        <a:pt x="454" y="90"/>
                      </a:lnTo>
                      <a:lnTo>
                        <a:pt x="454" y="88"/>
                      </a:lnTo>
                      <a:lnTo>
                        <a:pt x="452" y="88"/>
                      </a:lnTo>
                      <a:lnTo>
                        <a:pt x="450" y="88"/>
                      </a:lnTo>
                      <a:lnTo>
                        <a:pt x="446" y="86"/>
                      </a:lnTo>
                      <a:lnTo>
                        <a:pt x="434" y="84"/>
                      </a:lnTo>
                      <a:lnTo>
                        <a:pt x="430" y="82"/>
                      </a:lnTo>
                      <a:lnTo>
                        <a:pt x="428" y="80"/>
                      </a:lnTo>
                      <a:lnTo>
                        <a:pt x="428" y="80"/>
                      </a:lnTo>
                      <a:lnTo>
                        <a:pt x="426" y="74"/>
                      </a:lnTo>
                      <a:lnTo>
                        <a:pt x="424" y="72"/>
                      </a:lnTo>
                      <a:lnTo>
                        <a:pt x="424" y="68"/>
                      </a:lnTo>
                      <a:lnTo>
                        <a:pt x="424" y="66"/>
                      </a:lnTo>
                      <a:lnTo>
                        <a:pt x="424" y="64"/>
                      </a:lnTo>
                      <a:lnTo>
                        <a:pt x="422" y="62"/>
                      </a:lnTo>
                      <a:lnTo>
                        <a:pt x="420" y="60"/>
                      </a:lnTo>
                      <a:lnTo>
                        <a:pt x="420" y="58"/>
                      </a:lnTo>
                      <a:lnTo>
                        <a:pt x="420" y="54"/>
                      </a:lnTo>
                      <a:lnTo>
                        <a:pt x="420" y="52"/>
                      </a:lnTo>
                      <a:lnTo>
                        <a:pt x="420" y="46"/>
                      </a:lnTo>
                      <a:lnTo>
                        <a:pt x="418" y="44"/>
                      </a:lnTo>
                      <a:lnTo>
                        <a:pt x="418" y="36"/>
                      </a:lnTo>
                      <a:lnTo>
                        <a:pt x="420" y="32"/>
                      </a:lnTo>
                      <a:lnTo>
                        <a:pt x="424" y="26"/>
                      </a:lnTo>
                      <a:lnTo>
                        <a:pt x="424" y="24"/>
                      </a:lnTo>
                      <a:lnTo>
                        <a:pt x="424" y="20"/>
                      </a:lnTo>
                      <a:lnTo>
                        <a:pt x="422" y="18"/>
                      </a:lnTo>
                      <a:lnTo>
                        <a:pt x="416" y="14"/>
                      </a:lnTo>
                      <a:lnTo>
                        <a:pt x="416" y="14"/>
                      </a:lnTo>
                      <a:lnTo>
                        <a:pt x="414" y="12"/>
                      </a:lnTo>
                      <a:lnTo>
                        <a:pt x="414" y="10"/>
                      </a:lnTo>
                      <a:lnTo>
                        <a:pt x="414" y="8"/>
                      </a:lnTo>
                      <a:lnTo>
                        <a:pt x="412" y="6"/>
                      </a:lnTo>
                      <a:lnTo>
                        <a:pt x="412" y="4"/>
                      </a:lnTo>
                      <a:lnTo>
                        <a:pt x="412" y="0"/>
                      </a:lnTo>
                      <a:lnTo>
                        <a:pt x="1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6" name="Freeform 482">
                  <a:extLst>
                    <a:ext uri="{FF2B5EF4-FFF2-40B4-BE49-F238E27FC236}">
                      <a16:creationId xmlns:a16="http://schemas.microsoft.com/office/drawing/2014/main" id="{359CB5C7-3E22-4ED2-88CC-5E716A8FB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025" y="1911350"/>
                  <a:ext cx="1060450" cy="485775"/>
                </a:xfrm>
                <a:custGeom>
                  <a:avLst/>
                  <a:gdLst>
                    <a:gd name="T0" fmla="*/ 660 w 668"/>
                    <a:gd name="T1" fmla="*/ 302 h 306"/>
                    <a:gd name="T2" fmla="*/ 660 w 668"/>
                    <a:gd name="T3" fmla="*/ 296 h 306"/>
                    <a:gd name="T4" fmla="*/ 656 w 668"/>
                    <a:gd name="T5" fmla="*/ 290 h 306"/>
                    <a:gd name="T6" fmla="*/ 656 w 668"/>
                    <a:gd name="T7" fmla="*/ 282 h 306"/>
                    <a:gd name="T8" fmla="*/ 648 w 668"/>
                    <a:gd name="T9" fmla="*/ 278 h 306"/>
                    <a:gd name="T10" fmla="*/ 642 w 668"/>
                    <a:gd name="T11" fmla="*/ 274 h 306"/>
                    <a:gd name="T12" fmla="*/ 644 w 668"/>
                    <a:gd name="T13" fmla="*/ 272 h 306"/>
                    <a:gd name="T14" fmla="*/ 640 w 668"/>
                    <a:gd name="T15" fmla="*/ 264 h 306"/>
                    <a:gd name="T16" fmla="*/ 638 w 668"/>
                    <a:gd name="T17" fmla="*/ 258 h 306"/>
                    <a:gd name="T18" fmla="*/ 636 w 668"/>
                    <a:gd name="T19" fmla="*/ 254 h 306"/>
                    <a:gd name="T20" fmla="*/ 632 w 668"/>
                    <a:gd name="T21" fmla="*/ 246 h 306"/>
                    <a:gd name="T22" fmla="*/ 630 w 668"/>
                    <a:gd name="T23" fmla="*/ 240 h 306"/>
                    <a:gd name="T24" fmla="*/ 626 w 668"/>
                    <a:gd name="T25" fmla="*/ 234 h 306"/>
                    <a:gd name="T26" fmla="*/ 626 w 668"/>
                    <a:gd name="T27" fmla="*/ 230 h 306"/>
                    <a:gd name="T28" fmla="*/ 628 w 668"/>
                    <a:gd name="T29" fmla="*/ 226 h 306"/>
                    <a:gd name="T30" fmla="*/ 628 w 668"/>
                    <a:gd name="T31" fmla="*/ 218 h 306"/>
                    <a:gd name="T32" fmla="*/ 628 w 668"/>
                    <a:gd name="T33" fmla="*/ 210 h 306"/>
                    <a:gd name="T34" fmla="*/ 624 w 668"/>
                    <a:gd name="T35" fmla="*/ 206 h 306"/>
                    <a:gd name="T36" fmla="*/ 626 w 668"/>
                    <a:gd name="T37" fmla="*/ 202 h 306"/>
                    <a:gd name="T38" fmla="*/ 624 w 668"/>
                    <a:gd name="T39" fmla="*/ 200 h 306"/>
                    <a:gd name="T40" fmla="*/ 626 w 668"/>
                    <a:gd name="T41" fmla="*/ 194 h 306"/>
                    <a:gd name="T42" fmla="*/ 626 w 668"/>
                    <a:gd name="T43" fmla="*/ 188 h 306"/>
                    <a:gd name="T44" fmla="*/ 622 w 668"/>
                    <a:gd name="T45" fmla="*/ 180 h 306"/>
                    <a:gd name="T46" fmla="*/ 624 w 668"/>
                    <a:gd name="T47" fmla="*/ 174 h 306"/>
                    <a:gd name="T48" fmla="*/ 620 w 668"/>
                    <a:gd name="T49" fmla="*/ 166 h 306"/>
                    <a:gd name="T50" fmla="*/ 620 w 668"/>
                    <a:gd name="T51" fmla="*/ 160 h 306"/>
                    <a:gd name="T52" fmla="*/ 614 w 668"/>
                    <a:gd name="T53" fmla="*/ 156 h 306"/>
                    <a:gd name="T54" fmla="*/ 616 w 668"/>
                    <a:gd name="T55" fmla="*/ 152 h 306"/>
                    <a:gd name="T56" fmla="*/ 614 w 668"/>
                    <a:gd name="T57" fmla="*/ 150 h 306"/>
                    <a:gd name="T58" fmla="*/ 608 w 668"/>
                    <a:gd name="T59" fmla="*/ 150 h 306"/>
                    <a:gd name="T60" fmla="*/ 608 w 668"/>
                    <a:gd name="T61" fmla="*/ 144 h 306"/>
                    <a:gd name="T62" fmla="*/ 608 w 668"/>
                    <a:gd name="T63" fmla="*/ 136 h 306"/>
                    <a:gd name="T64" fmla="*/ 610 w 668"/>
                    <a:gd name="T65" fmla="*/ 132 h 306"/>
                    <a:gd name="T66" fmla="*/ 610 w 668"/>
                    <a:gd name="T67" fmla="*/ 124 h 306"/>
                    <a:gd name="T68" fmla="*/ 604 w 668"/>
                    <a:gd name="T69" fmla="*/ 114 h 306"/>
                    <a:gd name="T70" fmla="*/ 604 w 668"/>
                    <a:gd name="T71" fmla="*/ 106 h 306"/>
                    <a:gd name="T72" fmla="*/ 594 w 668"/>
                    <a:gd name="T73" fmla="*/ 96 h 306"/>
                    <a:gd name="T74" fmla="*/ 590 w 668"/>
                    <a:gd name="T75" fmla="*/ 88 h 306"/>
                    <a:gd name="T76" fmla="*/ 590 w 668"/>
                    <a:gd name="T77" fmla="*/ 80 h 306"/>
                    <a:gd name="T78" fmla="*/ 588 w 668"/>
                    <a:gd name="T79" fmla="*/ 72 h 306"/>
                    <a:gd name="T80" fmla="*/ 584 w 668"/>
                    <a:gd name="T81" fmla="*/ 62 h 306"/>
                    <a:gd name="T82" fmla="*/ 582 w 668"/>
                    <a:gd name="T83" fmla="*/ 52 h 306"/>
                    <a:gd name="T84" fmla="*/ 566 w 668"/>
                    <a:gd name="T85" fmla="*/ 46 h 306"/>
                    <a:gd name="T86" fmla="*/ 562 w 668"/>
                    <a:gd name="T87" fmla="*/ 40 h 306"/>
                    <a:gd name="T88" fmla="*/ 562 w 668"/>
                    <a:gd name="T89" fmla="*/ 36 h 306"/>
                    <a:gd name="T90" fmla="*/ 560 w 668"/>
                    <a:gd name="T91" fmla="*/ 34 h 306"/>
                    <a:gd name="T92" fmla="*/ 554 w 668"/>
                    <a:gd name="T93" fmla="*/ 32 h 306"/>
                    <a:gd name="T94" fmla="*/ 550 w 668"/>
                    <a:gd name="T95" fmla="*/ 28 h 306"/>
                    <a:gd name="T96" fmla="*/ 540 w 668"/>
                    <a:gd name="T97" fmla="*/ 24 h 306"/>
                    <a:gd name="T98" fmla="*/ 530 w 668"/>
                    <a:gd name="T99" fmla="*/ 24 h 306"/>
                    <a:gd name="T100" fmla="*/ 522 w 668"/>
                    <a:gd name="T101" fmla="*/ 18 h 306"/>
                    <a:gd name="T102" fmla="*/ 516 w 668"/>
                    <a:gd name="T103" fmla="*/ 12 h 306"/>
                    <a:gd name="T104" fmla="*/ 492 w 668"/>
                    <a:gd name="T105" fmla="*/ 14 h 306"/>
                    <a:gd name="T106" fmla="*/ 484 w 668"/>
                    <a:gd name="T107" fmla="*/ 14 h 306"/>
                    <a:gd name="T108" fmla="*/ 472 w 668"/>
                    <a:gd name="T109" fmla="*/ 14 h 306"/>
                    <a:gd name="T110" fmla="*/ 470 w 668"/>
                    <a:gd name="T111" fmla="*/ 20 h 306"/>
                    <a:gd name="T112" fmla="*/ 466 w 668"/>
                    <a:gd name="T113" fmla="*/ 24 h 306"/>
                    <a:gd name="T114" fmla="*/ 456 w 668"/>
                    <a:gd name="T115" fmla="*/ 20 h 306"/>
                    <a:gd name="T116" fmla="*/ 438 w 668"/>
                    <a:gd name="T117" fmla="*/ 8 h 306"/>
                    <a:gd name="T118" fmla="*/ 426 w 668"/>
                    <a:gd name="T119" fmla="*/ 2 h 306"/>
                    <a:gd name="T120" fmla="*/ 0 w 668"/>
                    <a:gd name="T121" fmla="*/ 206 h 306"/>
                    <a:gd name="T122" fmla="*/ 152 w 668"/>
                    <a:gd name="T123" fmla="*/ 306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8" h="306">
                      <a:moveTo>
                        <a:pt x="666" y="304"/>
                      </a:moveTo>
                      <a:lnTo>
                        <a:pt x="664" y="304"/>
                      </a:lnTo>
                      <a:lnTo>
                        <a:pt x="660" y="304"/>
                      </a:lnTo>
                      <a:lnTo>
                        <a:pt x="660" y="302"/>
                      </a:lnTo>
                      <a:lnTo>
                        <a:pt x="660" y="300"/>
                      </a:lnTo>
                      <a:lnTo>
                        <a:pt x="660" y="298"/>
                      </a:lnTo>
                      <a:lnTo>
                        <a:pt x="660" y="296"/>
                      </a:lnTo>
                      <a:lnTo>
                        <a:pt x="660" y="296"/>
                      </a:lnTo>
                      <a:lnTo>
                        <a:pt x="660" y="294"/>
                      </a:lnTo>
                      <a:lnTo>
                        <a:pt x="658" y="292"/>
                      </a:lnTo>
                      <a:lnTo>
                        <a:pt x="658" y="292"/>
                      </a:lnTo>
                      <a:lnTo>
                        <a:pt x="656" y="290"/>
                      </a:lnTo>
                      <a:lnTo>
                        <a:pt x="654" y="286"/>
                      </a:lnTo>
                      <a:lnTo>
                        <a:pt x="656" y="284"/>
                      </a:lnTo>
                      <a:lnTo>
                        <a:pt x="656" y="284"/>
                      </a:lnTo>
                      <a:lnTo>
                        <a:pt x="656" y="282"/>
                      </a:lnTo>
                      <a:lnTo>
                        <a:pt x="654" y="282"/>
                      </a:lnTo>
                      <a:lnTo>
                        <a:pt x="652" y="282"/>
                      </a:lnTo>
                      <a:lnTo>
                        <a:pt x="650" y="280"/>
                      </a:lnTo>
                      <a:lnTo>
                        <a:pt x="648" y="278"/>
                      </a:lnTo>
                      <a:lnTo>
                        <a:pt x="648" y="276"/>
                      </a:lnTo>
                      <a:lnTo>
                        <a:pt x="646" y="276"/>
                      </a:lnTo>
                      <a:lnTo>
                        <a:pt x="642" y="276"/>
                      </a:lnTo>
                      <a:lnTo>
                        <a:pt x="642" y="274"/>
                      </a:lnTo>
                      <a:lnTo>
                        <a:pt x="642" y="274"/>
                      </a:lnTo>
                      <a:lnTo>
                        <a:pt x="642" y="274"/>
                      </a:lnTo>
                      <a:lnTo>
                        <a:pt x="644" y="272"/>
                      </a:lnTo>
                      <a:lnTo>
                        <a:pt x="644" y="272"/>
                      </a:lnTo>
                      <a:lnTo>
                        <a:pt x="642" y="268"/>
                      </a:lnTo>
                      <a:lnTo>
                        <a:pt x="642" y="268"/>
                      </a:lnTo>
                      <a:lnTo>
                        <a:pt x="640" y="266"/>
                      </a:lnTo>
                      <a:lnTo>
                        <a:pt x="640" y="264"/>
                      </a:lnTo>
                      <a:lnTo>
                        <a:pt x="640" y="262"/>
                      </a:lnTo>
                      <a:lnTo>
                        <a:pt x="638" y="260"/>
                      </a:lnTo>
                      <a:lnTo>
                        <a:pt x="638" y="258"/>
                      </a:lnTo>
                      <a:lnTo>
                        <a:pt x="638" y="258"/>
                      </a:lnTo>
                      <a:lnTo>
                        <a:pt x="638" y="256"/>
                      </a:lnTo>
                      <a:lnTo>
                        <a:pt x="638" y="254"/>
                      </a:lnTo>
                      <a:lnTo>
                        <a:pt x="638" y="254"/>
                      </a:lnTo>
                      <a:lnTo>
                        <a:pt x="636" y="254"/>
                      </a:lnTo>
                      <a:lnTo>
                        <a:pt x="634" y="252"/>
                      </a:lnTo>
                      <a:lnTo>
                        <a:pt x="632" y="252"/>
                      </a:lnTo>
                      <a:lnTo>
                        <a:pt x="632" y="250"/>
                      </a:lnTo>
                      <a:lnTo>
                        <a:pt x="632" y="246"/>
                      </a:lnTo>
                      <a:lnTo>
                        <a:pt x="634" y="246"/>
                      </a:lnTo>
                      <a:lnTo>
                        <a:pt x="634" y="242"/>
                      </a:lnTo>
                      <a:lnTo>
                        <a:pt x="632" y="240"/>
                      </a:lnTo>
                      <a:lnTo>
                        <a:pt x="630" y="240"/>
                      </a:lnTo>
                      <a:lnTo>
                        <a:pt x="628" y="238"/>
                      </a:lnTo>
                      <a:lnTo>
                        <a:pt x="626" y="236"/>
                      </a:lnTo>
                      <a:lnTo>
                        <a:pt x="626" y="236"/>
                      </a:lnTo>
                      <a:lnTo>
                        <a:pt x="626" y="234"/>
                      </a:lnTo>
                      <a:lnTo>
                        <a:pt x="626" y="234"/>
                      </a:lnTo>
                      <a:lnTo>
                        <a:pt x="624" y="232"/>
                      </a:lnTo>
                      <a:lnTo>
                        <a:pt x="626" y="232"/>
                      </a:lnTo>
                      <a:lnTo>
                        <a:pt x="626" y="230"/>
                      </a:lnTo>
                      <a:lnTo>
                        <a:pt x="626" y="230"/>
                      </a:lnTo>
                      <a:lnTo>
                        <a:pt x="628" y="228"/>
                      </a:lnTo>
                      <a:lnTo>
                        <a:pt x="628" y="226"/>
                      </a:lnTo>
                      <a:lnTo>
                        <a:pt x="628" y="226"/>
                      </a:lnTo>
                      <a:lnTo>
                        <a:pt x="628" y="224"/>
                      </a:lnTo>
                      <a:lnTo>
                        <a:pt x="628" y="222"/>
                      </a:lnTo>
                      <a:lnTo>
                        <a:pt x="628" y="220"/>
                      </a:lnTo>
                      <a:lnTo>
                        <a:pt x="628" y="218"/>
                      </a:lnTo>
                      <a:lnTo>
                        <a:pt x="628" y="216"/>
                      </a:lnTo>
                      <a:lnTo>
                        <a:pt x="628" y="212"/>
                      </a:lnTo>
                      <a:lnTo>
                        <a:pt x="628" y="212"/>
                      </a:lnTo>
                      <a:lnTo>
                        <a:pt x="628" y="210"/>
                      </a:lnTo>
                      <a:lnTo>
                        <a:pt x="628" y="208"/>
                      </a:lnTo>
                      <a:lnTo>
                        <a:pt x="626" y="208"/>
                      </a:lnTo>
                      <a:lnTo>
                        <a:pt x="626" y="206"/>
                      </a:lnTo>
                      <a:lnTo>
                        <a:pt x="624" y="206"/>
                      </a:lnTo>
                      <a:lnTo>
                        <a:pt x="624" y="204"/>
                      </a:lnTo>
                      <a:lnTo>
                        <a:pt x="624" y="204"/>
                      </a:lnTo>
                      <a:lnTo>
                        <a:pt x="626" y="202"/>
                      </a:lnTo>
                      <a:lnTo>
                        <a:pt x="626" y="202"/>
                      </a:lnTo>
                      <a:lnTo>
                        <a:pt x="624" y="202"/>
                      </a:lnTo>
                      <a:lnTo>
                        <a:pt x="624" y="200"/>
                      </a:lnTo>
                      <a:lnTo>
                        <a:pt x="624" y="200"/>
                      </a:lnTo>
                      <a:lnTo>
                        <a:pt x="624" y="200"/>
                      </a:lnTo>
                      <a:lnTo>
                        <a:pt x="624" y="200"/>
                      </a:lnTo>
                      <a:lnTo>
                        <a:pt x="624" y="198"/>
                      </a:lnTo>
                      <a:lnTo>
                        <a:pt x="626" y="196"/>
                      </a:lnTo>
                      <a:lnTo>
                        <a:pt x="626" y="194"/>
                      </a:lnTo>
                      <a:lnTo>
                        <a:pt x="624" y="190"/>
                      </a:lnTo>
                      <a:lnTo>
                        <a:pt x="624" y="190"/>
                      </a:lnTo>
                      <a:lnTo>
                        <a:pt x="626" y="188"/>
                      </a:lnTo>
                      <a:lnTo>
                        <a:pt x="626" y="188"/>
                      </a:lnTo>
                      <a:lnTo>
                        <a:pt x="622" y="186"/>
                      </a:lnTo>
                      <a:lnTo>
                        <a:pt x="620" y="186"/>
                      </a:lnTo>
                      <a:lnTo>
                        <a:pt x="620" y="184"/>
                      </a:lnTo>
                      <a:lnTo>
                        <a:pt x="622" y="180"/>
                      </a:lnTo>
                      <a:lnTo>
                        <a:pt x="622" y="178"/>
                      </a:lnTo>
                      <a:lnTo>
                        <a:pt x="624" y="178"/>
                      </a:lnTo>
                      <a:lnTo>
                        <a:pt x="624" y="176"/>
                      </a:lnTo>
                      <a:lnTo>
                        <a:pt x="624" y="174"/>
                      </a:lnTo>
                      <a:lnTo>
                        <a:pt x="624" y="174"/>
                      </a:lnTo>
                      <a:lnTo>
                        <a:pt x="620" y="172"/>
                      </a:lnTo>
                      <a:lnTo>
                        <a:pt x="618" y="172"/>
                      </a:lnTo>
                      <a:lnTo>
                        <a:pt x="620" y="166"/>
                      </a:lnTo>
                      <a:lnTo>
                        <a:pt x="620" y="164"/>
                      </a:lnTo>
                      <a:lnTo>
                        <a:pt x="620" y="160"/>
                      </a:lnTo>
                      <a:lnTo>
                        <a:pt x="620" y="160"/>
                      </a:lnTo>
                      <a:lnTo>
                        <a:pt x="620" y="160"/>
                      </a:lnTo>
                      <a:lnTo>
                        <a:pt x="620" y="160"/>
                      </a:lnTo>
                      <a:lnTo>
                        <a:pt x="616" y="158"/>
                      </a:lnTo>
                      <a:lnTo>
                        <a:pt x="616" y="158"/>
                      </a:lnTo>
                      <a:lnTo>
                        <a:pt x="614" y="156"/>
                      </a:lnTo>
                      <a:lnTo>
                        <a:pt x="614" y="156"/>
                      </a:lnTo>
                      <a:lnTo>
                        <a:pt x="616" y="154"/>
                      </a:lnTo>
                      <a:lnTo>
                        <a:pt x="616" y="152"/>
                      </a:lnTo>
                      <a:lnTo>
                        <a:pt x="616" y="152"/>
                      </a:lnTo>
                      <a:lnTo>
                        <a:pt x="616" y="152"/>
                      </a:lnTo>
                      <a:lnTo>
                        <a:pt x="616" y="152"/>
                      </a:lnTo>
                      <a:lnTo>
                        <a:pt x="614" y="150"/>
                      </a:lnTo>
                      <a:lnTo>
                        <a:pt x="614" y="150"/>
                      </a:lnTo>
                      <a:lnTo>
                        <a:pt x="612" y="150"/>
                      </a:lnTo>
                      <a:lnTo>
                        <a:pt x="612" y="152"/>
                      </a:lnTo>
                      <a:lnTo>
                        <a:pt x="610" y="152"/>
                      </a:lnTo>
                      <a:lnTo>
                        <a:pt x="608" y="150"/>
                      </a:lnTo>
                      <a:lnTo>
                        <a:pt x="608" y="148"/>
                      </a:lnTo>
                      <a:lnTo>
                        <a:pt x="610" y="146"/>
                      </a:lnTo>
                      <a:lnTo>
                        <a:pt x="610" y="146"/>
                      </a:lnTo>
                      <a:lnTo>
                        <a:pt x="608" y="144"/>
                      </a:lnTo>
                      <a:lnTo>
                        <a:pt x="608" y="142"/>
                      </a:lnTo>
                      <a:lnTo>
                        <a:pt x="608" y="140"/>
                      </a:lnTo>
                      <a:lnTo>
                        <a:pt x="608" y="136"/>
                      </a:lnTo>
                      <a:lnTo>
                        <a:pt x="608" y="136"/>
                      </a:lnTo>
                      <a:lnTo>
                        <a:pt x="608" y="134"/>
                      </a:lnTo>
                      <a:lnTo>
                        <a:pt x="608" y="134"/>
                      </a:lnTo>
                      <a:lnTo>
                        <a:pt x="610" y="132"/>
                      </a:lnTo>
                      <a:lnTo>
                        <a:pt x="610" y="132"/>
                      </a:lnTo>
                      <a:lnTo>
                        <a:pt x="608" y="132"/>
                      </a:lnTo>
                      <a:lnTo>
                        <a:pt x="610" y="128"/>
                      </a:lnTo>
                      <a:lnTo>
                        <a:pt x="610" y="126"/>
                      </a:lnTo>
                      <a:lnTo>
                        <a:pt x="610" y="124"/>
                      </a:lnTo>
                      <a:lnTo>
                        <a:pt x="604" y="118"/>
                      </a:lnTo>
                      <a:lnTo>
                        <a:pt x="604" y="118"/>
                      </a:lnTo>
                      <a:lnTo>
                        <a:pt x="604" y="114"/>
                      </a:lnTo>
                      <a:lnTo>
                        <a:pt x="604" y="114"/>
                      </a:lnTo>
                      <a:lnTo>
                        <a:pt x="604" y="112"/>
                      </a:lnTo>
                      <a:lnTo>
                        <a:pt x="604" y="110"/>
                      </a:lnTo>
                      <a:lnTo>
                        <a:pt x="604" y="110"/>
                      </a:lnTo>
                      <a:lnTo>
                        <a:pt x="604" y="106"/>
                      </a:lnTo>
                      <a:lnTo>
                        <a:pt x="600" y="104"/>
                      </a:lnTo>
                      <a:lnTo>
                        <a:pt x="598" y="102"/>
                      </a:lnTo>
                      <a:lnTo>
                        <a:pt x="596" y="98"/>
                      </a:lnTo>
                      <a:lnTo>
                        <a:pt x="594" y="96"/>
                      </a:lnTo>
                      <a:lnTo>
                        <a:pt x="594" y="92"/>
                      </a:lnTo>
                      <a:lnTo>
                        <a:pt x="594" y="90"/>
                      </a:lnTo>
                      <a:lnTo>
                        <a:pt x="592" y="90"/>
                      </a:lnTo>
                      <a:lnTo>
                        <a:pt x="590" y="88"/>
                      </a:lnTo>
                      <a:lnTo>
                        <a:pt x="588" y="86"/>
                      </a:lnTo>
                      <a:lnTo>
                        <a:pt x="588" y="84"/>
                      </a:lnTo>
                      <a:lnTo>
                        <a:pt x="588" y="82"/>
                      </a:lnTo>
                      <a:lnTo>
                        <a:pt x="590" y="80"/>
                      </a:lnTo>
                      <a:lnTo>
                        <a:pt x="590" y="78"/>
                      </a:lnTo>
                      <a:lnTo>
                        <a:pt x="590" y="76"/>
                      </a:lnTo>
                      <a:lnTo>
                        <a:pt x="588" y="74"/>
                      </a:lnTo>
                      <a:lnTo>
                        <a:pt x="588" y="72"/>
                      </a:lnTo>
                      <a:lnTo>
                        <a:pt x="588" y="72"/>
                      </a:lnTo>
                      <a:lnTo>
                        <a:pt x="588" y="70"/>
                      </a:lnTo>
                      <a:lnTo>
                        <a:pt x="584" y="66"/>
                      </a:lnTo>
                      <a:lnTo>
                        <a:pt x="584" y="62"/>
                      </a:lnTo>
                      <a:lnTo>
                        <a:pt x="586" y="58"/>
                      </a:lnTo>
                      <a:lnTo>
                        <a:pt x="584" y="54"/>
                      </a:lnTo>
                      <a:lnTo>
                        <a:pt x="584" y="52"/>
                      </a:lnTo>
                      <a:lnTo>
                        <a:pt x="582" y="52"/>
                      </a:lnTo>
                      <a:lnTo>
                        <a:pt x="578" y="50"/>
                      </a:lnTo>
                      <a:lnTo>
                        <a:pt x="568" y="50"/>
                      </a:lnTo>
                      <a:lnTo>
                        <a:pt x="568" y="48"/>
                      </a:lnTo>
                      <a:lnTo>
                        <a:pt x="566" y="46"/>
                      </a:lnTo>
                      <a:lnTo>
                        <a:pt x="566" y="44"/>
                      </a:lnTo>
                      <a:lnTo>
                        <a:pt x="566" y="44"/>
                      </a:lnTo>
                      <a:lnTo>
                        <a:pt x="562" y="40"/>
                      </a:lnTo>
                      <a:lnTo>
                        <a:pt x="562" y="40"/>
                      </a:lnTo>
                      <a:lnTo>
                        <a:pt x="562" y="38"/>
                      </a:lnTo>
                      <a:lnTo>
                        <a:pt x="562" y="38"/>
                      </a:lnTo>
                      <a:lnTo>
                        <a:pt x="562" y="36"/>
                      </a:lnTo>
                      <a:lnTo>
                        <a:pt x="562" y="36"/>
                      </a:lnTo>
                      <a:lnTo>
                        <a:pt x="562" y="34"/>
                      </a:lnTo>
                      <a:lnTo>
                        <a:pt x="560" y="34"/>
                      </a:lnTo>
                      <a:lnTo>
                        <a:pt x="560" y="34"/>
                      </a:lnTo>
                      <a:lnTo>
                        <a:pt x="560" y="34"/>
                      </a:lnTo>
                      <a:lnTo>
                        <a:pt x="556" y="34"/>
                      </a:lnTo>
                      <a:lnTo>
                        <a:pt x="554" y="34"/>
                      </a:lnTo>
                      <a:lnTo>
                        <a:pt x="554" y="34"/>
                      </a:lnTo>
                      <a:lnTo>
                        <a:pt x="554" y="32"/>
                      </a:lnTo>
                      <a:lnTo>
                        <a:pt x="552" y="32"/>
                      </a:lnTo>
                      <a:lnTo>
                        <a:pt x="552" y="30"/>
                      </a:lnTo>
                      <a:lnTo>
                        <a:pt x="552" y="28"/>
                      </a:lnTo>
                      <a:lnTo>
                        <a:pt x="550" y="28"/>
                      </a:lnTo>
                      <a:lnTo>
                        <a:pt x="542" y="28"/>
                      </a:lnTo>
                      <a:lnTo>
                        <a:pt x="542" y="26"/>
                      </a:lnTo>
                      <a:lnTo>
                        <a:pt x="540" y="26"/>
                      </a:lnTo>
                      <a:lnTo>
                        <a:pt x="540" y="24"/>
                      </a:lnTo>
                      <a:lnTo>
                        <a:pt x="538" y="24"/>
                      </a:lnTo>
                      <a:lnTo>
                        <a:pt x="536" y="24"/>
                      </a:lnTo>
                      <a:lnTo>
                        <a:pt x="534" y="24"/>
                      </a:lnTo>
                      <a:lnTo>
                        <a:pt x="530" y="24"/>
                      </a:lnTo>
                      <a:lnTo>
                        <a:pt x="530" y="22"/>
                      </a:lnTo>
                      <a:lnTo>
                        <a:pt x="528" y="22"/>
                      </a:lnTo>
                      <a:lnTo>
                        <a:pt x="526" y="20"/>
                      </a:lnTo>
                      <a:lnTo>
                        <a:pt x="522" y="18"/>
                      </a:lnTo>
                      <a:lnTo>
                        <a:pt x="520" y="14"/>
                      </a:lnTo>
                      <a:lnTo>
                        <a:pt x="520" y="14"/>
                      </a:lnTo>
                      <a:lnTo>
                        <a:pt x="518" y="12"/>
                      </a:lnTo>
                      <a:lnTo>
                        <a:pt x="516" y="12"/>
                      </a:lnTo>
                      <a:lnTo>
                        <a:pt x="500" y="16"/>
                      </a:lnTo>
                      <a:lnTo>
                        <a:pt x="498" y="16"/>
                      </a:lnTo>
                      <a:lnTo>
                        <a:pt x="492" y="14"/>
                      </a:lnTo>
                      <a:lnTo>
                        <a:pt x="492" y="14"/>
                      </a:lnTo>
                      <a:lnTo>
                        <a:pt x="488" y="16"/>
                      </a:lnTo>
                      <a:lnTo>
                        <a:pt x="486" y="16"/>
                      </a:lnTo>
                      <a:lnTo>
                        <a:pt x="486" y="16"/>
                      </a:lnTo>
                      <a:lnTo>
                        <a:pt x="484" y="14"/>
                      </a:lnTo>
                      <a:lnTo>
                        <a:pt x="482" y="14"/>
                      </a:lnTo>
                      <a:lnTo>
                        <a:pt x="480" y="16"/>
                      </a:lnTo>
                      <a:lnTo>
                        <a:pt x="474" y="14"/>
                      </a:lnTo>
                      <a:lnTo>
                        <a:pt x="472" y="14"/>
                      </a:lnTo>
                      <a:lnTo>
                        <a:pt x="470" y="16"/>
                      </a:lnTo>
                      <a:lnTo>
                        <a:pt x="470" y="16"/>
                      </a:lnTo>
                      <a:lnTo>
                        <a:pt x="470" y="18"/>
                      </a:lnTo>
                      <a:lnTo>
                        <a:pt x="470" y="20"/>
                      </a:lnTo>
                      <a:lnTo>
                        <a:pt x="468" y="22"/>
                      </a:lnTo>
                      <a:lnTo>
                        <a:pt x="468" y="22"/>
                      </a:lnTo>
                      <a:lnTo>
                        <a:pt x="466" y="22"/>
                      </a:lnTo>
                      <a:lnTo>
                        <a:pt x="466" y="24"/>
                      </a:lnTo>
                      <a:lnTo>
                        <a:pt x="462" y="24"/>
                      </a:lnTo>
                      <a:lnTo>
                        <a:pt x="456" y="22"/>
                      </a:lnTo>
                      <a:lnTo>
                        <a:pt x="456" y="20"/>
                      </a:lnTo>
                      <a:lnTo>
                        <a:pt x="456" y="20"/>
                      </a:lnTo>
                      <a:lnTo>
                        <a:pt x="454" y="18"/>
                      </a:lnTo>
                      <a:lnTo>
                        <a:pt x="444" y="14"/>
                      </a:lnTo>
                      <a:lnTo>
                        <a:pt x="440" y="12"/>
                      </a:lnTo>
                      <a:lnTo>
                        <a:pt x="438" y="8"/>
                      </a:lnTo>
                      <a:lnTo>
                        <a:pt x="436" y="8"/>
                      </a:lnTo>
                      <a:lnTo>
                        <a:pt x="428" y="4"/>
                      </a:lnTo>
                      <a:lnTo>
                        <a:pt x="426" y="2"/>
                      </a:lnTo>
                      <a:lnTo>
                        <a:pt x="426" y="2"/>
                      </a:lnTo>
                      <a:lnTo>
                        <a:pt x="426" y="0"/>
                      </a:lnTo>
                      <a:lnTo>
                        <a:pt x="0" y="0"/>
                      </a:lnTo>
                      <a:lnTo>
                        <a:pt x="0" y="194"/>
                      </a:lnTo>
                      <a:lnTo>
                        <a:pt x="0" y="206"/>
                      </a:lnTo>
                      <a:lnTo>
                        <a:pt x="20" y="206"/>
                      </a:lnTo>
                      <a:lnTo>
                        <a:pt x="30" y="206"/>
                      </a:lnTo>
                      <a:lnTo>
                        <a:pt x="152" y="206"/>
                      </a:lnTo>
                      <a:lnTo>
                        <a:pt x="152" y="306"/>
                      </a:lnTo>
                      <a:lnTo>
                        <a:pt x="668" y="306"/>
                      </a:lnTo>
                      <a:lnTo>
                        <a:pt x="666" y="30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7" name="Freeform 486">
                  <a:extLst>
                    <a:ext uri="{FF2B5EF4-FFF2-40B4-BE49-F238E27FC236}">
                      <a16:creationId xmlns:a16="http://schemas.microsoft.com/office/drawing/2014/main" id="{5C4A3D2C-BEA0-4A03-976C-EBB41E94C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325" y="2397125"/>
                  <a:ext cx="904875" cy="466725"/>
                </a:xfrm>
                <a:custGeom>
                  <a:avLst/>
                  <a:gdLst>
                    <a:gd name="T0" fmla="*/ 568 w 570"/>
                    <a:gd name="T1" fmla="*/ 88 h 294"/>
                    <a:gd name="T2" fmla="*/ 568 w 570"/>
                    <a:gd name="T3" fmla="*/ 88 h 294"/>
                    <a:gd name="T4" fmla="*/ 570 w 570"/>
                    <a:gd name="T5" fmla="*/ 84 h 294"/>
                    <a:gd name="T6" fmla="*/ 566 w 570"/>
                    <a:gd name="T7" fmla="*/ 84 h 294"/>
                    <a:gd name="T8" fmla="*/ 566 w 570"/>
                    <a:gd name="T9" fmla="*/ 84 h 294"/>
                    <a:gd name="T10" fmla="*/ 564 w 570"/>
                    <a:gd name="T11" fmla="*/ 84 h 294"/>
                    <a:gd name="T12" fmla="*/ 560 w 570"/>
                    <a:gd name="T13" fmla="*/ 84 h 294"/>
                    <a:gd name="T14" fmla="*/ 556 w 570"/>
                    <a:gd name="T15" fmla="*/ 80 h 294"/>
                    <a:gd name="T16" fmla="*/ 552 w 570"/>
                    <a:gd name="T17" fmla="*/ 78 h 294"/>
                    <a:gd name="T18" fmla="*/ 552 w 570"/>
                    <a:gd name="T19" fmla="*/ 74 h 294"/>
                    <a:gd name="T20" fmla="*/ 548 w 570"/>
                    <a:gd name="T21" fmla="*/ 72 h 294"/>
                    <a:gd name="T22" fmla="*/ 546 w 570"/>
                    <a:gd name="T23" fmla="*/ 64 h 294"/>
                    <a:gd name="T24" fmla="*/ 544 w 570"/>
                    <a:gd name="T25" fmla="*/ 62 h 294"/>
                    <a:gd name="T26" fmla="*/ 544 w 570"/>
                    <a:gd name="T27" fmla="*/ 60 h 294"/>
                    <a:gd name="T28" fmla="*/ 540 w 570"/>
                    <a:gd name="T29" fmla="*/ 56 h 294"/>
                    <a:gd name="T30" fmla="*/ 538 w 570"/>
                    <a:gd name="T31" fmla="*/ 56 h 294"/>
                    <a:gd name="T32" fmla="*/ 536 w 570"/>
                    <a:gd name="T33" fmla="*/ 50 h 294"/>
                    <a:gd name="T34" fmla="*/ 534 w 570"/>
                    <a:gd name="T35" fmla="*/ 50 h 294"/>
                    <a:gd name="T36" fmla="*/ 532 w 570"/>
                    <a:gd name="T37" fmla="*/ 46 h 294"/>
                    <a:gd name="T38" fmla="*/ 532 w 570"/>
                    <a:gd name="T39" fmla="*/ 44 h 294"/>
                    <a:gd name="T40" fmla="*/ 534 w 570"/>
                    <a:gd name="T41" fmla="*/ 42 h 294"/>
                    <a:gd name="T42" fmla="*/ 536 w 570"/>
                    <a:gd name="T43" fmla="*/ 38 h 294"/>
                    <a:gd name="T44" fmla="*/ 536 w 570"/>
                    <a:gd name="T45" fmla="*/ 36 h 294"/>
                    <a:gd name="T46" fmla="*/ 540 w 570"/>
                    <a:gd name="T47" fmla="*/ 32 h 294"/>
                    <a:gd name="T48" fmla="*/ 542 w 570"/>
                    <a:gd name="T49" fmla="*/ 28 h 294"/>
                    <a:gd name="T50" fmla="*/ 542 w 570"/>
                    <a:gd name="T51" fmla="*/ 26 h 294"/>
                    <a:gd name="T52" fmla="*/ 546 w 570"/>
                    <a:gd name="T53" fmla="*/ 28 h 294"/>
                    <a:gd name="T54" fmla="*/ 548 w 570"/>
                    <a:gd name="T55" fmla="*/ 26 h 294"/>
                    <a:gd name="T56" fmla="*/ 548 w 570"/>
                    <a:gd name="T57" fmla="*/ 24 h 294"/>
                    <a:gd name="T58" fmla="*/ 548 w 570"/>
                    <a:gd name="T59" fmla="*/ 22 h 294"/>
                    <a:gd name="T60" fmla="*/ 548 w 570"/>
                    <a:gd name="T61" fmla="*/ 20 h 294"/>
                    <a:gd name="T62" fmla="*/ 548 w 570"/>
                    <a:gd name="T63" fmla="*/ 18 h 294"/>
                    <a:gd name="T64" fmla="*/ 544 w 570"/>
                    <a:gd name="T65" fmla="*/ 14 h 294"/>
                    <a:gd name="T66" fmla="*/ 544 w 570"/>
                    <a:gd name="T67" fmla="*/ 12 h 294"/>
                    <a:gd name="T68" fmla="*/ 542 w 570"/>
                    <a:gd name="T69" fmla="*/ 10 h 294"/>
                    <a:gd name="T70" fmla="*/ 540 w 570"/>
                    <a:gd name="T71" fmla="*/ 10 h 294"/>
                    <a:gd name="T72" fmla="*/ 536 w 570"/>
                    <a:gd name="T73" fmla="*/ 14 h 294"/>
                    <a:gd name="T74" fmla="*/ 532 w 570"/>
                    <a:gd name="T75" fmla="*/ 14 h 294"/>
                    <a:gd name="T76" fmla="*/ 528 w 570"/>
                    <a:gd name="T77" fmla="*/ 12 h 294"/>
                    <a:gd name="T78" fmla="*/ 528 w 570"/>
                    <a:gd name="T79" fmla="*/ 10 h 294"/>
                    <a:gd name="T80" fmla="*/ 524 w 570"/>
                    <a:gd name="T81" fmla="*/ 10 h 294"/>
                    <a:gd name="T82" fmla="*/ 524 w 570"/>
                    <a:gd name="T83" fmla="*/ 8 h 294"/>
                    <a:gd name="T84" fmla="*/ 522 w 570"/>
                    <a:gd name="T85" fmla="*/ 6 h 294"/>
                    <a:gd name="T86" fmla="*/ 520 w 570"/>
                    <a:gd name="T87" fmla="*/ 4 h 294"/>
                    <a:gd name="T88" fmla="*/ 0 w 570"/>
                    <a:gd name="T89" fmla="*/ 0 h 294"/>
                    <a:gd name="T90" fmla="*/ 0 w 570"/>
                    <a:gd name="T91" fmla="*/ 48 h 294"/>
                    <a:gd name="T92" fmla="*/ 2 w 570"/>
                    <a:gd name="T93" fmla="*/ 130 h 294"/>
                    <a:gd name="T94" fmla="*/ 2 w 570"/>
                    <a:gd name="T95" fmla="*/ 222 h 294"/>
                    <a:gd name="T96" fmla="*/ 568 w 570"/>
                    <a:gd name="T97" fmla="*/ 294 h 294"/>
                    <a:gd name="T98" fmla="*/ 568 w 570"/>
                    <a:gd name="T99" fmla="*/ 12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70" h="294">
                      <a:moveTo>
                        <a:pt x="568" y="120"/>
                      </a:moveTo>
                      <a:lnTo>
                        <a:pt x="568" y="88"/>
                      </a:lnTo>
                      <a:lnTo>
                        <a:pt x="568" y="88"/>
                      </a:lnTo>
                      <a:lnTo>
                        <a:pt x="568" y="88"/>
                      </a:lnTo>
                      <a:lnTo>
                        <a:pt x="570" y="86"/>
                      </a:lnTo>
                      <a:lnTo>
                        <a:pt x="570" y="84"/>
                      </a:lnTo>
                      <a:lnTo>
                        <a:pt x="568" y="84"/>
                      </a:lnTo>
                      <a:lnTo>
                        <a:pt x="566" y="84"/>
                      </a:lnTo>
                      <a:lnTo>
                        <a:pt x="566" y="84"/>
                      </a:lnTo>
                      <a:lnTo>
                        <a:pt x="566" y="84"/>
                      </a:lnTo>
                      <a:lnTo>
                        <a:pt x="566" y="84"/>
                      </a:lnTo>
                      <a:lnTo>
                        <a:pt x="564" y="84"/>
                      </a:lnTo>
                      <a:lnTo>
                        <a:pt x="562" y="82"/>
                      </a:lnTo>
                      <a:lnTo>
                        <a:pt x="560" y="84"/>
                      </a:lnTo>
                      <a:lnTo>
                        <a:pt x="558" y="82"/>
                      </a:lnTo>
                      <a:lnTo>
                        <a:pt x="556" y="80"/>
                      </a:lnTo>
                      <a:lnTo>
                        <a:pt x="554" y="80"/>
                      </a:lnTo>
                      <a:lnTo>
                        <a:pt x="552" y="78"/>
                      </a:lnTo>
                      <a:lnTo>
                        <a:pt x="552" y="76"/>
                      </a:lnTo>
                      <a:lnTo>
                        <a:pt x="552" y="74"/>
                      </a:lnTo>
                      <a:lnTo>
                        <a:pt x="552" y="74"/>
                      </a:lnTo>
                      <a:lnTo>
                        <a:pt x="548" y="72"/>
                      </a:lnTo>
                      <a:lnTo>
                        <a:pt x="548" y="68"/>
                      </a:lnTo>
                      <a:lnTo>
                        <a:pt x="546" y="64"/>
                      </a:lnTo>
                      <a:lnTo>
                        <a:pt x="548" y="62"/>
                      </a:lnTo>
                      <a:lnTo>
                        <a:pt x="544" y="62"/>
                      </a:lnTo>
                      <a:lnTo>
                        <a:pt x="544" y="60"/>
                      </a:lnTo>
                      <a:lnTo>
                        <a:pt x="544" y="60"/>
                      </a:lnTo>
                      <a:lnTo>
                        <a:pt x="542" y="58"/>
                      </a:lnTo>
                      <a:lnTo>
                        <a:pt x="540" y="56"/>
                      </a:lnTo>
                      <a:lnTo>
                        <a:pt x="538" y="56"/>
                      </a:lnTo>
                      <a:lnTo>
                        <a:pt x="538" y="56"/>
                      </a:lnTo>
                      <a:lnTo>
                        <a:pt x="536" y="54"/>
                      </a:lnTo>
                      <a:lnTo>
                        <a:pt x="536" y="50"/>
                      </a:lnTo>
                      <a:lnTo>
                        <a:pt x="534" y="50"/>
                      </a:lnTo>
                      <a:lnTo>
                        <a:pt x="534" y="50"/>
                      </a:lnTo>
                      <a:lnTo>
                        <a:pt x="532" y="48"/>
                      </a:lnTo>
                      <a:lnTo>
                        <a:pt x="532" y="46"/>
                      </a:lnTo>
                      <a:lnTo>
                        <a:pt x="532" y="44"/>
                      </a:lnTo>
                      <a:lnTo>
                        <a:pt x="532" y="44"/>
                      </a:lnTo>
                      <a:lnTo>
                        <a:pt x="534" y="44"/>
                      </a:lnTo>
                      <a:lnTo>
                        <a:pt x="534" y="42"/>
                      </a:lnTo>
                      <a:lnTo>
                        <a:pt x="536" y="42"/>
                      </a:lnTo>
                      <a:lnTo>
                        <a:pt x="536" y="38"/>
                      </a:lnTo>
                      <a:lnTo>
                        <a:pt x="536" y="36"/>
                      </a:lnTo>
                      <a:lnTo>
                        <a:pt x="536" y="36"/>
                      </a:lnTo>
                      <a:lnTo>
                        <a:pt x="540" y="32"/>
                      </a:lnTo>
                      <a:lnTo>
                        <a:pt x="540" y="32"/>
                      </a:lnTo>
                      <a:lnTo>
                        <a:pt x="540" y="32"/>
                      </a:lnTo>
                      <a:lnTo>
                        <a:pt x="542" y="28"/>
                      </a:lnTo>
                      <a:lnTo>
                        <a:pt x="542" y="28"/>
                      </a:lnTo>
                      <a:lnTo>
                        <a:pt x="542" y="26"/>
                      </a:lnTo>
                      <a:lnTo>
                        <a:pt x="542" y="26"/>
                      </a:lnTo>
                      <a:lnTo>
                        <a:pt x="546" y="28"/>
                      </a:lnTo>
                      <a:lnTo>
                        <a:pt x="548" y="28"/>
                      </a:lnTo>
                      <a:lnTo>
                        <a:pt x="548" y="26"/>
                      </a:lnTo>
                      <a:lnTo>
                        <a:pt x="550" y="26"/>
                      </a:lnTo>
                      <a:lnTo>
                        <a:pt x="548" y="24"/>
                      </a:lnTo>
                      <a:lnTo>
                        <a:pt x="548" y="24"/>
                      </a:lnTo>
                      <a:lnTo>
                        <a:pt x="548" y="22"/>
                      </a:lnTo>
                      <a:lnTo>
                        <a:pt x="548" y="22"/>
                      </a:lnTo>
                      <a:lnTo>
                        <a:pt x="548" y="20"/>
                      </a:lnTo>
                      <a:lnTo>
                        <a:pt x="548" y="18"/>
                      </a:lnTo>
                      <a:lnTo>
                        <a:pt x="548" y="18"/>
                      </a:lnTo>
                      <a:lnTo>
                        <a:pt x="544" y="16"/>
                      </a:lnTo>
                      <a:lnTo>
                        <a:pt x="544" y="14"/>
                      </a:lnTo>
                      <a:lnTo>
                        <a:pt x="544" y="14"/>
                      </a:lnTo>
                      <a:lnTo>
                        <a:pt x="544" y="12"/>
                      </a:lnTo>
                      <a:lnTo>
                        <a:pt x="544" y="10"/>
                      </a:lnTo>
                      <a:lnTo>
                        <a:pt x="542" y="10"/>
                      </a:lnTo>
                      <a:lnTo>
                        <a:pt x="540" y="10"/>
                      </a:lnTo>
                      <a:lnTo>
                        <a:pt x="540" y="10"/>
                      </a:lnTo>
                      <a:lnTo>
                        <a:pt x="538" y="12"/>
                      </a:lnTo>
                      <a:lnTo>
                        <a:pt x="536" y="14"/>
                      </a:lnTo>
                      <a:lnTo>
                        <a:pt x="534" y="14"/>
                      </a:lnTo>
                      <a:lnTo>
                        <a:pt x="532" y="14"/>
                      </a:lnTo>
                      <a:lnTo>
                        <a:pt x="532" y="14"/>
                      </a:lnTo>
                      <a:lnTo>
                        <a:pt x="528" y="12"/>
                      </a:lnTo>
                      <a:lnTo>
                        <a:pt x="528" y="12"/>
                      </a:lnTo>
                      <a:lnTo>
                        <a:pt x="528" y="10"/>
                      </a:lnTo>
                      <a:lnTo>
                        <a:pt x="526" y="10"/>
                      </a:lnTo>
                      <a:lnTo>
                        <a:pt x="524" y="10"/>
                      </a:lnTo>
                      <a:lnTo>
                        <a:pt x="524" y="10"/>
                      </a:lnTo>
                      <a:lnTo>
                        <a:pt x="524" y="8"/>
                      </a:lnTo>
                      <a:lnTo>
                        <a:pt x="524" y="8"/>
                      </a:lnTo>
                      <a:lnTo>
                        <a:pt x="522" y="6"/>
                      </a:lnTo>
                      <a:lnTo>
                        <a:pt x="520" y="6"/>
                      </a:lnTo>
                      <a:lnTo>
                        <a:pt x="520" y="4"/>
                      </a:lnTo>
                      <a:lnTo>
                        <a:pt x="516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0" y="122"/>
                      </a:lnTo>
                      <a:lnTo>
                        <a:pt x="2" y="130"/>
                      </a:lnTo>
                      <a:lnTo>
                        <a:pt x="2" y="212"/>
                      </a:lnTo>
                      <a:lnTo>
                        <a:pt x="2" y="222"/>
                      </a:lnTo>
                      <a:lnTo>
                        <a:pt x="2" y="294"/>
                      </a:lnTo>
                      <a:lnTo>
                        <a:pt x="568" y="294"/>
                      </a:lnTo>
                      <a:lnTo>
                        <a:pt x="568" y="134"/>
                      </a:lnTo>
                      <a:lnTo>
                        <a:pt x="568" y="1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68" name="Freeform 487">
                  <a:extLst>
                    <a:ext uri="{FF2B5EF4-FFF2-40B4-BE49-F238E27FC236}">
                      <a16:creationId xmlns:a16="http://schemas.microsoft.com/office/drawing/2014/main" id="{1F362958-E5DD-4E8F-AFD0-236AE9CD5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5575" y="1171575"/>
                  <a:ext cx="806450" cy="825500"/>
                </a:xfrm>
                <a:custGeom>
                  <a:avLst/>
                  <a:gdLst>
                    <a:gd name="T0" fmla="*/ 138 w 508"/>
                    <a:gd name="T1" fmla="*/ 434 h 520"/>
                    <a:gd name="T2" fmla="*/ 134 w 508"/>
                    <a:gd name="T3" fmla="*/ 468 h 520"/>
                    <a:gd name="T4" fmla="*/ 140 w 508"/>
                    <a:gd name="T5" fmla="*/ 488 h 520"/>
                    <a:gd name="T6" fmla="*/ 168 w 508"/>
                    <a:gd name="T7" fmla="*/ 502 h 520"/>
                    <a:gd name="T8" fmla="*/ 186 w 508"/>
                    <a:gd name="T9" fmla="*/ 518 h 520"/>
                    <a:gd name="T10" fmla="*/ 296 w 508"/>
                    <a:gd name="T11" fmla="*/ 518 h 520"/>
                    <a:gd name="T12" fmla="*/ 448 w 508"/>
                    <a:gd name="T13" fmla="*/ 520 h 520"/>
                    <a:gd name="T14" fmla="*/ 440 w 508"/>
                    <a:gd name="T15" fmla="*/ 432 h 520"/>
                    <a:gd name="T16" fmla="*/ 448 w 508"/>
                    <a:gd name="T17" fmla="*/ 352 h 520"/>
                    <a:gd name="T18" fmla="*/ 472 w 508"/>
                    <a:gd name="T19" fmla="*/ 270 h 520"/>
                    <a:gd name="T20" fmla="*/ 502 w 508"/>
                    <a:gd name="T21" fmla="*/ 234 h 520"/>
                    <a:gd name="T22" fmla="*/ 486 w 508"/>
                    <a:gd name="T23" fmla="*/ 216 h 520"/>
                    <a:gd name="T24" fmla="*/ 434 w 508"/>
                    <a:gd name="T25" fmla="*/ 218 h 520"/>
                    <a:gd name="T26" fmla="*/ 406 w 508"/>
                    <a:gd name="T27" fmla="*/ 242 h 520"/>
                    <a:gd name="T28" fmla="*/ 394 w 508"/>
                    <a:gd name="T29" fmla="*/ 234 h 520"/>
                    <a:gd name="T30" fmla="*/ 400 w 508"/>
                    <a:gd name="T31" fmla="*/ 216 h 520"/>
                    <a:gd name="T32" fmla="*/ 388 w 508"/>
                    <a:gd name="T33" fmla="*/ 214 h 520"/>
                    <a:gd name="T34" fmla="*/ 384 w 508"/>
                    <a:gd name="T35" fmla="*/ 210 h 520"/>
                    <a:gd name="T36" fmla="*/ 388 w 508"/>
                    <a:gd name="T37" fmla="*/ 202 h 520"/>
                    <a:gd name="T38" fmla="*/ 390 w 508"/>
                    <a:gd name="T39" fmla="*/ 192 h 520"/>
                    <a:gd name="T40" fmla="*/ 390 w 508"/>
                    <a:gd name="T41" fmla="*/ 180 h 520"/>
                    <a:gd name="T42" fmla="*/ 384 w 508"/>
                    <a:gd name="T43" fmla="*/ 172 h 520"/>
                    <a:gd name="T44" fmla="*/ 374 w 508"/>
                    <a:gd name="T45" fmla="*/ 168 h 520"/>
                    <a:gd name="T46" fmla="*/ 366 w 508"/>
                    <a:gd name="T47" fmla="*/ 166 h 520"/>
                    <a:gd name="T48" fmla="*/ 366 w 508"/>
                    <a:gd name="T49" fmla="*/ 154 h 520"/>
                    <a:gd name="T50" fmla="*/ 354 w 508"/>
                    <a:gd name="T51" fmla="*/ 148 h 520"/>
                    <a:gd name="T52" fmla="*/ 344 w 508"/>
                    <a:gd name="T53" fmla="*/ 146 h 520"/>
                    <a:gd name="T54" fmla="*/ 336 w 508"/>
                    <a:gd name="T55" fmla="*/ 144 h 520"/>
                    <a:gd name="T56" fmla="*/ 330 w 508"/>
                    <a:gd name="T57" fmla="*/ 144 h 520"/>
                    <a:gd name="T58" fmla="*/ 320 w 508"/>
                    <a:gd name="T59" fmla="*/ 142 h 520"/>
                    <a:gd name="T60" fmla="*/ 312 w 508"/>
                    <a:gd name="T61" fmla="*/ 142 h 520"/>
                    <a:gd name="T62" fmla="*/ 286 w 508"/>
                    <a:gd name="T63" fmla="*/ 128 h 520"/>
                    <a:gd name="T64" fmla="*/ 250 w 508"/>
                    <a:gd name="T65" fmla="*/ 118 h 520"/>
                    <a:gd name="T66" fmla="*/ 212 w 508"/>
                    <a:gd name="T67" fmla="*/ 108 h 520"/>
                    <a:gd name="T68" fmla="*/ 204 w 508"/>
                    <a:gd name="T69" fmla="*/ 88 h 520"/>
                    <a:gd name="T70" fmla="*/ 196 w 508"/>
                    <a:gd name="T71" fmla="*/ 84 h 520"/>
                    <a:gd name="T72" fmla="*/ 190 w 508"/>
                    <a:gd name="T73" fmla="*/ 82 h 520"/>
                    <a:gd name="T74" fmla="*/ 214 w 508"/>
                    <a:gd name="T75" fmla="*/ 26 h 520"/>
                    <a:gd name="T76" fmla="*/ 172 w 508"/>
                    <a:gd name="T77" fmla="*/ 0 h 520"/>
                    <a:gd name="T78" fmla="*/ 72 w 508"/>
                    <a:gd name="T79" fmla="*/ 64 h 520"/>
                    <a:gd name="T80" fmla="*/ 56 w 508"/>
                    <a:gd name="T81" fmla="*/ 64 h 520"/>
                    <a:gd name="T82" fmla="*/ 52 w 508"/>
                    <a:gd name="T83" fmla="*/ 70 h 520"/>
                    <a:gd name="T84" fmla="*/ 46 w 508"/>
                    <a:gd name="T85" fmla="*/ 72 h 520"/>
                    <a:gd name="T86" fmla="*/ 36 w 508"/>
                    <a:gd name="T87" fmla="*/ 142 h 520"/>
                    <a:gd name="T88" fmla="*/ 26 w 508"/>
                    <a:gd name="T89" fmla="*/ 150 h 520"/>
                    <a:gd name="T90" fmla="*/ 10 w 508"/>
                    <a:gd name="T91" fmla="*/ 164 h 520"/>
                    <a:gd name="T92" fmla="*/ 4 w 508"/>
                    <a:gd name="T93" fmla="*/ 192 h 520"/>
                    <a:gd name="T94" fmla="*/ 18 w 508"/>
                    <a:gd name="T95" fmla="*/ 206 h 520"/>
                    <a:gd name="T96" fmla="*/ 12 w 508"/>
                    <a:gd name="T97" fmla="*/ 222 h 520"/>
                    <a:gd name="T98" fmla="*/ 12 w 508"/>
                    <a:gd name="T99" fmla="*/ 240 h 520"/>
                    <a:gd name="T100" fmla="*/ 10 w 508"/>
                    <a:gd name="T101" fmla="*/ 262 h 520"/>
                    <a:gd name="T102" fmla="*/ 8 w 508"/>
                    <a:gd name="T103" fmla="*/ 282 h 520"/>
                    <a:gd name="T104" fmla="*/ 36 w 508"/>
                    <a:gd name="T105" fmla="*/ 298 h 520"/>
                    <a:gd name="T106" fmla="*/ 62 w 508"/>
                    <a:gd name="T107" fmla="*/ 314 h 520"/>
                    <a:gd name="T108" fmla="*/ 96 w 508"/>
                    <a:gd name="T109" fmla="*/ 354 h 520"/>
                    <a:gd name="T110" fmla="*/ 114 w 508"/>
                    <a:gd name="T111" fmla="*/ 360 h 520"/>
                    <a:gd name="T112" fmla="*/ 122 w 508"/>
                    <a:gd name="T113" fmla="*/ 370 h 520"/>
                    <a:gd name="T114" fmla="*/ 126 w 508"/>
                    <a:gd name="T115" fmla="*/ 386 h 520"/>
                    <a:gd name="T116" fmla="*/ 126 w 508"/>
                    <a:gd name="T117" fmla="*/ 40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08" h="520">
                      <a:moveTo>
                        <a:pt x="126" y="420"/>
                      </a:moveTo>
                      <a:lnTo>
                        <a:pt x="128" y="422"/>
                      </a:lnTo>
                      <a:lnTo>
                        <a:pt x="128" y="424"/>
                      </a:lnTo>
                      <a:lnTo>
                        <a:pt x="128" y="426"/>
                      </a:lnTo>
                      <a:lnTo>
                        <a:pt x="130" y="428"/>
                      </a:lnTo>
                      <a:lnTo>
                        <a:pt x="130" y="428"/>
                      </a:lnTo>
                      <a:lnTo>
                        <a:pt x="136" y="432"/>
                      </a:lnTo>
                      <a:lnTo>
                        <a:pt x="138" y="434"/>
                      </a:lnTo>
                      <a:lnTo>
                        <a:pt x="138" y="438"/>
                      </a:lnTo>
                      <a:lnTo>
                        <a:pt x="138" y="440"/>
                      </a:lnTo>
                      <a:lnTo>
                        <a:pt x="134" y="446"/>
                      </a:lnTo>
                      <a:lnTo>
                        <a:pt x="132" y="450"/>
                      </a:lnTo>
                      <a:lnTo>
                        <a:pt x="132" y="458"/>
                      </a:lnTo>
                      <a:lnTo>
                        <a:pt x="134" y="460"/>
                      </a:lnTo>
                      <a:lnTo>
                        <a:pt x="134" y="466"/>
                      </a:lnTo>
                      <a:lnTo>
                        <a:pt x="134" y="468"/>
                      </a:lnTo>
                      <a:lnTo>
                        <a:pt x="134" y="472"/>
                      </a:lnTo>
                      <a:lnTo>
                        <a:pt x="134" y="474"/>
                      </a:lnTo>
                      <a:lnTo>
                        <a:pt x="136" y="476"/>
                      </a:lnTo>
                      <a:lnTo>
                        <a:pt x="138" y="478"/>
                      </a:lnTo>
                      <a:lnTo>
                        <a:pt x="138" y="480"/>
                      </a:lnTo>
                      <a:lnTo>
                        <a:pt x="138" y="482"/>
                      </a:lnTo>
                      <a:lnTo>
                        <a:pt x="138" y="486"/>
                      </a:lnTo>
                      <a:lnTo>
                        <a:pt x="140" y="488"/>
                      </a:lnTo>
                      <a:lnTo>
                        <a:pt x="142" y="494"/>
                      </a:lnTo>
                      <a:lnTo>
                        <a:pt x="142" y="494"/>
                      </a:lnTo>
                      <a:lnTo>
                        <a:pt x="144" y="496"/>
                      </a:lnTo>
                      <a:lnTo>
                        <a:pt x="148" y="498"/>
                      </a:lnTo>
                      <a:lnTo>
                        <a:pt x="160" y="500"/>
                      </a:lnTo>
                      <a:lnTo>
                        <a:pt x="164" y="502"/>
                      </a:lnTo>
                      <a:lnTo>
                        <a:pt x="166" y="502"/>
                      </a:lnTo>
                      <a:lnTo>
                        <a:pt x="168" y="502"/>
                      </a:lnTo>
                      <a:lnTo>
                        <a:pt x="168" y="504"/>
                      </a:lnTo>
                      <a:lnTo>
                        <a:pt x="170" y="508"/>
                      </a:lnTo>
                      <a:lnTo>
                        <a:pt x="172" y="510"/>
                      </a:lnTo>
                      <a:lnTo>
                        <a:pt x="174" y="512"/>
                      </a:lnTo>
                      <a:lnTo>
                        <a:pt x="174" y="514"/>
                      </a:lnTo>
                      <a:lnTo>
                        <a:pt x="174" y="516"/>
                      </a:lnTo>
                      <a:lnTo>
                        <a:pt x="172" y="518"/>
                      </a:lnTo>
                      <a:lnTo>
                        <a:pt x="186" y="518"/>
                      </a:lnTo>
                      <a:lnTo>
                        <a:pt x="200" y="518"/>
                      </a:lnTo>
                      <a:lnTo>
                        <a:pt x="214" y="518"/>
                      </a:lnTo>
                      <a:lnTo>
                        <a:pt x="228" y="518"/>
                      </a:lnTo>
                      <a:lnTo>
                        <a:pt x="240" y="518"/>
                      </a:lnTo>
                      <a:lnTo>
                        <a:pt x="254" y="518"/>
                      </a:lnTo>
                      <a:lnTo>
                        <a:pt x="268" y="518"/>
                      </a:lnTo>
                      <a:lnTo>
                        <a:pt x="282" y="518"/>
                      </a:lnTo>
                      <a:lnTo>
                        <a:pt x="296" y="518"/>
                      </a:lnTo>
                      <a:lnTo>
                        <a:pt x="308" y="518"/>
                      </a:lnTo>
                      <a:lnTo>
                        <a:pt x="322" y="518"/>
                      </a:lnTo>
                      <a:lnTo>
                        <a:pt x="336" y="520"/>
                      </a:lnTo>
                      <a:lnTo>
                        <a:pt x="350" y="520"/>
                      </a:lnTo>
                      <a:lnTo>
                        <a:pt x="362" y="520"/>
                      </a:lnTo>
                      <a:lnTo>
                        <a:pt x="376" y="520"/>
                      </a:lnTo>
                      <a:lnTo>
                        <a:pt x="390" y="520"/>
                      </a:lnTo>
                      <a:lnTo>
                        <a:pt x="448" y="520"/>
                      </a:lnTo>
                      <a:lnTo>
                        <a:pt x="446" y="506"/>
                      </a:lnTo>
                      <a:lnTo>
                        <a:pt x="446" y="498"/>
                      </a:lnTo>
                      <a:lnTo>
                        <a:pt x="444" y="488"/>
                      </a:lnTo>
                      <a:lnTo>
                        <a:pt x="444" y="476"/>
                      </a:lnTo>
                      <a:lnTo>
                        <a:pt x="442" y="468"/>
                      </a:lnTo>
                      <a:lnTo>
                        <a:pt x="442" y="454"/>
                      </a:lnTo>
                      <a:lnTo>
                        <a:pt x="440" y="442"/>
                      </a:lnTo>
                      <a:lnTo>
                        <a:pt x="440" y="432"/>
                      </a:lnTo>
                      <a:lnTo>
                        <a:pt x="440" y="424"/>
                      </a:lnTo>
                      <a:lnTo>
                        <a:pt x="440" y="416"/>
                      </a:lnTo>
                      <a:lnTo>
                        <a:pt x="440" y="406"/>
                      </a:lnTo>
                      <a:lnTo>
                        <a:pt x="440" y="398"/>
                      </a:lnTo>
                      <a:lnTo>
                        <a:pt x="442" y="386"/>
                      </a:lnTo>
                      <a:lnTo>
                        <a:pt x="444" y="374"/>
                      </a:lnTo>
                      <a:lnTo>
                        <a:pt x="446" y="364"/>
                      </a:lnTo>
                      <a:lnTo>
                        <a:pt x="448" y="352"/>
                      </a:lnTo>
                      <a:lnTo>
                        <a:pt x="450" y="344"/>
                      </a:lnTo>
                      <a:lnTo>
                        <a:pt x="454" y="332"/>
                      </a:lnTo>
                      <a:lnTo>
                        <a:pt x="458" y="322"/>
                      </a:lnTo>
                      <a:lnTo>
                        <a:pt x="460" y="312"/>
                      </a:lnTo>
                      <a:lnTo>
                        <a:pt x="464" y="302"/>
                      </a:lnTo>
                      <a:lnTo>
                        <a:pt x="466" y="292"/>
                      </a:lnTo>
                      <a:lnTo>
                        <a:pt x="470" y="280"/>
                      </a:lnTo>
                      <a:lnTo>
                        <a:pt x="472" y="270"/>
                      </a:lnTo>
                      <a:lnTo>
                        <a:pt x="476" y="266"/>
                      </a:lnTo>
                      <a:lnTo>
                        <a:pt x="480" y="260"/>
                      </a:lnTo>
                      <a:lnTo>
                        <a:pt x="484" y="256"/>
                      </a:lnTo>
                      <a:lnTo>
                        <a:pt x="486" y="250"/>
                      </a:lnTo>
                      <a:lnTo>
                        <a:pt x="490" y="248"/>
                      </a:lnTo>
                      <a:lnTo>
                        <a:pt x="494" y="242"/>
                      </a:lnTo>
                      <a:lnTo>
                        <a:pt x="500" y="236"/>
                      </a:lnTo>
                      <a:lnTo>
                        <a:pt x="502" y="234"/>
                      </a:lnTo>
                      <a:lnTo>
                        <a:pt x="508" y="230"/>
                      </a:lnTo>
                      <a:lnTo>
                        <a:pt x="504" y="228"/>
                      </a:lnTo>
                      <a:lnTo>
                        <a:pt x="502" y="226"/>
                      </a:lnTo>
                      <a:lnTo>
                        <a:pt x="500" y="226"/>
                      </a:lnTo>
                      <a:lnTo>
                        <a:pt x="494" y="222"/>
                      </a:lnTo>
                      <a:lnTo>
                        <a:pt x="492" y="220"/>
                      </a:lnTo>
                      <a:lnTo>
                        <a:pt x="488" y="218"/>
                      </a:lnTo>
                      <a:lnTo>
                        <a:pt x="486" y="216"/>
                      </a:lnTo>
                      <a:lnTo>
                        <a:pt x="478" y="212"/>
                      </a:lnTo>
                      <a:lnTo>
                        <a:pt x="476" y="210"/>
                      </a:lnTo>
                      <a:lnTo>
                        <a:pt x="470" y="206"/>
                      </a:lnTo>
                      <a:lnTo>
                        <a:pt x="468" y="206"/>
                      </a:lnTo>
                      <a:lnTo>
                        <a:pt x="442" y="206"/>
                      </a:lnTo>
                      <a:lnTo>
                        <a:pt x="440" y="210"/>
                      </a:lnTo>
                      <a:lnTo>
                        <a:pt x="438" y="214"/>
                      </a:lnTo>
                      <a:lnTo>
                        <a:pt x="434" y="218"/>
                      </a:lnTo>
                      <a:lnTo>
                        <a:pt x="432" y="222"/>
                      </a:lnTo>
                      <a:lnTo>
                        <a:pt x="426" y="228"/>
                      </a:lnTo>
                      <a:lnTo>
                        <a:pt x="418" y="234"/>
                      </a:lnTo>
                      <a:lnTo>
                        <a:pt x="418" y="240"/>
                      </a:lnTo>
                      <a:lnTo>
                        <a:pt x="416" y="246"/>
                      </a:lnTo>
                      <a:lnTo>
                        <a:pt x="412" y="246"/>
                      </a:lnTo>
                      <a:lnTo>
                        <a:pt x="410" y="244"/>
                      </a:lnTo>
                      <a:lnTo>
                        <a:pt x="406" y="242"/>
                      </a:lnTo>
                      <a:lnTo>
                        <a:pt x="400" y="242"/>
                      </a:lnTo>
                      <a:lnTo>
                        <a:pt x="400" y="240"/>
                      </a:lnTo>
                      <a:lnTo>
                        <a:pt x="400" y="240"/>
                      </a:lnTo>
                      <a:lnTo>
                        <a:pt x="400" y="238"/>
                      </a:lnTo>
                      <a:lnTo>
                        <a:pt x="398" y="238"/>
                      </a:lnTo>
                      <a:lnTo>
                        <a:pt x="396" y="236"/>
                      </a:lnTo>
                      <a:lnTo>
                        <a:pt x="396" y="234"/>
                      </a:lnTo>
                      <a:lnTo>
                        <a:pt x="394" y="234"/>
                      </a:lnTo>
                      <a:lnTo>
                        <a:pt x="394" y="232"/>
                      </a:lnTo>
                      <a:lnTo>
                        <a:pt x="396" y="230"/>
                      </a:lnTo>
                      <a:lnTo>
                        <a:pt x="396" y="228"/>
                      </a:lnTo>
                      <a:lnTo>
                        <a:pt x="396" y="224"/>
                      </a:lnTo>
                      <a:lnTo>
                        <a:pt x="398" y="220"/>
                      </a:lnTo>
                      <a:lnTo>
                        <a:pt x="400" y="218"/>
                      </a:lnTo>
                      <a:lnTo>
                        <a:pt x="400" y="216"/>
                      </a:lnTo>
                      <a:lnTo>
                        <a:pt x="400" y="216"/>
                      </a:lnTo>
                      <a:lnTo>
                        <a:pt x="400" y="216"/>
                      </a:lnTo>
                      <a:lnTo>
                        <a:pt x="400" y="214"/>
                      </a:lnTo>
                      <a:lnTo>
                        <a:pt x="400" y="212"/>
                      </a:lnTo>
                      <a:lnTo>
                        <a:pt x="398" y="212"/>
                      </a:lnTo>
                      <a:lnTo>
                        <a:pt x="398" y="212"/>
                      </a:lnTo>
                      <a:lnTo>
                        <a:pt x="392" y="216"/>
                      </a:lnTo>
                      <a:lnTo>
                        <a:pt x="390" y="216"/>
                      </a:lnTo>
                      <a:lnTo>
                        <a:pt x="388" y="214"/>
                      </a:lnTo>
                      <a:lnTo>
                        <a:pt x="388" y="214"/>
                      </a:lnTo>
                      <a:lnTo>
                        <a:pt x="388" y="216"/>
                      </a:lnTo>
                      <a:lnTo>
                        <a:pt x="386" y="216"/>
                      </a:lnTo>
                      <a:lnTo>
                        <a:pt x="386" y="216"/>
                      </a:lnTo>
                      <a:lnTo>
                        <a:pt x="384" y="214"/>
                      </a:lnTo>
                      <a:lnTo>
                        <a:pt x="384" y="214"/>
                      </a:lnTo>
                      <a:lnTo>
                        <a:pt x="384" y="214"/>
                      </a:lnTo>
                      <a:lnTo>
                        <a:pt x="384" y="210"/>
                      </a:lnTo>
                      <a:lnTo>
                        <a:pt x="384" y="210"/>
                      </a:lnTo>
                      <a:lnTo>
                        <a:pt x="384" y="208"/>
                      </a:lnTo>
                      <a:lnTo>
                        <a:pt x="384" y="208"/>
                      </a:lnTo>
                      <a:lnTo>
                        <a:pt x="384" y="206"/>
                      </a:lnTo>
                      <a:lnTo>
                        <a:pt x="386" y="206"/>
                      </a:lnTo>
                      <a:lnTo>
                        <a:pt x="388" y="204"/>
                      </a:lnTo>
                      <a:lnTo>
                        <a:pt x="388" y="202"/>
                      </a:lnTo>
                      <a:lnTo>
                        <a:pt x="388" y="202"/>
                      </a:lnTo>
                      <a:lnTo>
                        <a:pt x="390" y="200"/>
                      </a:lnTo>
                      <a:lnTo>
                        <a:pt x="390" y="198"/>
                      </a:lnTo>
                      <a:lnTo>
                        <a:pt x="388" y="196"/>
                      </a:lnTo>
                      <a:lnTo>
                        <a:pt x="388" y="194"/>
                      </a:lnTo>
                      <a:lnTo>
                        <a:pt x="388" y="192"/>
                      </a:lnTo>
                      <a:lnTo>
                        <a:pt x="388" y="192"/>
                      </a:lnTo>
                      <a:lnTo>
                        <a:pt x="390" y="192"/>
                      </a:lnTo>
                      <a:lnTo>
                        <a:pt x="390" y="192"/>
                      </a:lnTo>
                      <a:lnTo>
                        <a:pt x="390" y="190"/>
                      </a:lnTo>
                      <a:lnTo>
                        <a:pt x="390" y="188"/>
                      </a:lnTo>
                      <a:lnTo>
                        <a:pt x="390" y="186"/>
                      </a:lnTo>
                      <a:lnTo>
                        <a:pt x="388" y="184"/>
                      </a:lnTo>
                      <a:lnTo>
                        <a:pt x="388" y="184"/>
                      </a:lnTo>
                      <a:lnTo>
                        <a:pt x="388" y="182"/>
                      </a:lnTo>
                      <a:lnTo>
                        <a:pt x="390" y="182"/>
                      </a:lnTo>
                      <a:lnTo>
                        <a:pt x="390" y="180"/>
                      </a:lnTo>
                      <a:lnTo>
                        <a:pt x="390" y="180"/>
                      </a:lnTo>
                      <a:lnTo>
                        <a:pt x="390" y="178"/>
                      </a:lnTo>
                      <a:lnTo>
                        <a:pt x="388" y="178"/>
                      </a:lnTo>
                      <a:lnTo>
                        <a:pt x="388" y="176"/>
                      </a:lnTo>
                      <a:lnTo>
                        <a:pt x="386" y="176"/>
                      </a:lnTo>
                      <a:lnTo>
                        <a:pt x="384" y="174"/>
                      </a:lnTo>
                      <a:lnTo>
                        <a:pt x="384" y="174"/>
                      </a:lnTo>
                      <a:lnTo>
                        <a:pt x="384" y="172"/>
                      </a:lnTo>
                      <a:lnTo>
                        <a:pt x="382" y="172"/>
                      </a:lnTo>
                      <a:lnTo>
                        <a:pt x="382" y="172"/>
                      </a:lnTo>
                      <a:lnTo>
                        <a:pt x="378" y="172"/>
                      </a:lnTo>
                      <a:lnTo>
                        <a:pt x="376" y="170"/>
                      </a:lnTo>
                      <a:lnTo>
                        <a:pt x="376" y="170"/>
                      </a:lnTo>
                      <a:lnTo>
                        <a:pt x="376" y="170"/>
                      </a:lnTo>
                      <a:lnTo>
                        <a:pt x="376" y="170"/>
                      </a:lnTo>
                      <a:lnTo>
                        <a:pt x="374" y="168"/>
                      </a:lnTo>
                      <a:lnTo>
                        <a:pt x="374" y="168"/>
                      </a:lnTo>
                      <a:lnTo>
                        <a:pt x="374" y="168"/>
                      </a:lnTo>
                      <a:lnTo>
                        <a:pt x="372" y="168"/>
                      </a:lnTo>
                      <a:lnTo>
                        <a:pt x="370" y="168"/>
                      </a:lnTo>
                      <a:lnTo>
                        <a:pt x="368" y="168"/>
                      </a:lnTo>
                      <a:lnTo>
                        <a:pt x="366" y="168"/>
                      </a:lnTo>
                      <a:lnTo>
                        <a:pt x="366" y="166"/>
                      </a:lnTo>
                      <a:lnTo>
                        <a:pt x="366" y="166"/>
                      </a:lnTo>
                      <a:lnTo>
                        <a:pt x="366" y="166"/>
                      </a:lnTo>
                      <a:lnTo>
                        <a:pt x="366" y="164"/>
                      </a:lnTo>
                      <a:lnTo>
                        <a:pt x="366" y="164"/>
                      </a:lnTo>
                      <a:lnTo>
                        <a:pt x="368" y="160"/>
                      </a:lnTo>
                      <a:lnTo>
                        <a:pt x="368" y="160"/>
                      </a:lnTo>
                      <a:lnTo>
                        <a:pt x="368" y="158"/>
                      </a:lnTo>
                      <a:lnTo>
                        <a:pt x="368" y="158"/>
                      </a:lnTo>
                      <a:lnTo>
                        <a:pt x="366" y="154"/>
                      </a:lnTo>
                      <a:lnTo>
                        <a:pt x="366" y="152"/>
                      </a:lnTo>
                      <a:lnTo>
                        <a:pt x="364" y="152"/>
                      </a:lnTo>
                      <a:lnTo>
                        <a:pt x="364" y="152"/>
                      </a:lnTo>
                      <a:lnTo>
                        <a:pt x="362" y="152"/>
                      </a:lnTo>
                      <a:lnTo>
                        <a:pt x="360" y="150"/>
                      </a:lnTo>
                      <a:lnTo>
                        <a:pt x="358" y="150"/>
                      </a:lnTo>
                      <a:lnTo>
                        <a:pt x="356" y="150"/>
                      </a:lnTo>
                      <a:lnTo>
                        <a:pt x="354" y="148"/>
                      </a:lnTo>
                      <a:lnTo>
                        <a:pt x="354" y="148"/>
                      </a:lnTo>
                      <a:lnTo>
                        <a:pt x="350" y="148"/>
                      </a:lnTo>
                      <a:lnTo>
                        <a:pt x="350" y="148"/>
                      </a:lnTo>
                      <a:lnTo>
                        <a:pt x="348" y="148"/>
                      </a:lnTo>
                      <a:lnTo>
                        <a:pt x="346" y="146"/>
                      </a:lnTo>
                      <a:lnTo>
                        <a:pt x="346" y="146"/>
                      </a:lnTo>
                      <a:lnTo>
                        <a:pt x="346" y="146"/>
                      </a:lnTo>
                      <a:lnTo>
                        <a:pt x="344" y="146"/>
                      </a:lnTo>
                      <a:lnTo>
                        <a:pt x="342" y="146"/>
                      </a:lnTo>
                      <a:lnTo>
                        <a:pt x="340" y="144"/>
                      </a:lnTo>
                      <a:lnTo>
                        <a:pt x="340" y="144"/>
                      </a:lnTo>
                      <a:lnTo>
                        <a:pt x="338" y="144"/>
                      </a:lnTo>
                      <a:lnTo>
                        <a:pt x="338" y="144"/>
                      </a:lnTo>
                      <a:lnTo>
                        <a:pt x="338" y="144"/>
                      </a:lnTo>
                      <a:lnTo>
                        <a:pt x="336" y="144"/>
                      </a:lnTo>
                      <a:lnTo>
                        <a:pt x="336" y="144"/>
                      </a:lnTo>
                      <a:lnTo>
                        <a:pt x="334" y="142"/>
                      </a:lnTo>
                      <a:lnTo>
                        <a:pt x="334" y="142"/>
                      </a:lnTo>
                      <a:lnTo>
                        <a:pt x="334" y="142"/>
                      </a:lnTo>
                      <a:lnTo>
                        <a:pt x="332" y="142"/>
                      </a:lnTo>
                      <a:lnTo>
                        <a:pt x="332" y="142"/>
                      </a:lnTo>
                      <a:lnTo>
                        <a:pt x="332" y="142"/>
                      </a:lnTo>
                      <a:lnTo>
                        <a:pt x="332" y="144"/>
                      </a:lnTo>
                      <a:lnTo>
                        <a:pt x="330" y="144"/>
                      </a:lnTo>
                      <a:lnTo>
                        <a:pt x="330" y="142"/>
                      </a:lnTo>
                      <a:lnTo>
                        <a:pt x="328" y="142"/>
                      </a:lnTo>
                      <a:lnTo>
                        <a:pt x="328" y="144"/>
                      </a:lnTo>
                      <a:lnTo>
                        <a:pt x="326" y="144"/>
                      </a:lnTo>
                      <a:lnTo>
                        <a:pt x="322" y="142"/>
                      </a:lnTo>
                      <a:lnTo>
                        <a:pt x="322" y="142"/>
                      </a:lnTo>
                      <a:lnTo>
                        <a:pt x="320" y="142"/>
                      </a:lnTo>
                      <a:lnTo>
                        <a:pt x="320" y="142"/>
                      </a:lnTo>
                      <a:lnTo>
                        <a:pt x="318" y="142"/>
                      </a:lnTo>
                      <a:lnTo>
                        <a:pt x="316" y="142"/>
                      </a:lnTo>
                      <a:lnTo>
                        <a:pt x="316" y="142"/>
                      </a:lnTo>
                      <a:lnTo>
                        <a:pt x="314" y="142"/>
                      </a:lnTo>
                      <a:lnTo>
                        <a:pt x="314" y="142"/>
                      </a:lnTo>
                      <a:lnTo>
                        <a:pt x="314" y="142"/>
                      </a:lnTo>
                      <a:lnTo>
                        <a:pt x="314" y="142"/>
                      </a:lnTo>
                      <a:lnTo>
                        <a:pt x="312" y="142"/>
                      </a:lnTo>
                      <a:lnTo>
                        <a:pt x="312" y="142"/>
                      </a:lnTo>
                      <a:lnTo>
                        <a:pt x="310" y="142"/>
                      </a:lnTo>
                      <a:lnTo>
                        <a:pt x="308" y="140"/>
                      </a:lnTo>
                      <a:lnTo>
                        <a:pt x="304" y="138"/>
                      </a:lnTo>
                      <a:lnTo>
                        <a:pt x="296" y="132"/>
                      </a:lnTo>
                      <a:lnTo>
                        <a:pt x="290" y="130"/>
                      </a:lnTo>
                      <a:lnTo>
                        <a:pt x="290" y="128"/>
                      </a:lnTo>
                      <a:lnTo>
                        <a:pt x="286" y="128"/>
                      </a:lnTo>
                      <a:lnTo>
                        <a:pt x="286" y="128"/>
                      </a:lnTo>
                      <a:lnTo>
                        <a:pt x="284" y="128"/>
                      </a:lnTo>
                      <a:lnTo>
                        <a:pt x="280" y="126"/>
                      </a:lnTo>
                      <a:lnTo>
                        <a:pt x="276" y="124"/>
                      </a:lnTo>
                      <a:lnTo>
                        <a:pt x="270" y="124"/>
                      </a:lnTo>
                      <a:lnTo>
                        <a:pt x="264" y="122"/>
                      </a:lnTo>
                      <a:lnTo>
                        <a:pt x="258" y="120"/>
                      </a:lnTo>
                      <a:lnTo>
                        <a:pt x="250" y="118"/>
                      </a:lnTo>
                      <a:lnTo>
                        <a:pt x="244" y="116"/>
                      </a:lnTo>
                      <a:lnTo>
                        <a:pt x="238" y="114"/>
                      </a:lnTo>
                      <a:lnTo>
                        <a:pt x="232" y="112"/>
                      </a:lnTo>
                      <a:lnTo>
                        <a:pt x="226" y="112"/>
                      </a:lnTo>
                      <a:lnTo>
                        <a:pt x="222" y="110"/>
                      </a:lnTo>
                      <a:lnTo>
                        <a:pt x="218" y="110"/>
                      </a:lnTo>
                      <a:lnTo>
                        <a:pt x="214" y="108"/>
                      </a:lnTo>
                      <a:lnTo>
                        <a:pt x="212" y="108"/>
                      </a:lnTo>
                      <a:lnTo>
                        <a:pt x="212" y="106"/>
                      </a:lnTo>
                      <a:lnTo>
                        <a:pt x="212" y="104"/>
                      </a:lnTo>
                      <a:lnTo>
                        <a:pt x="210" y="102"/>
                      </a:lnTo>
                      <a:lnTo>
                        <a:pt x="208" y="96"/>
                      </a:lnTo>
                      <a:lnTo>
                        <a:pt x="206" y="94"/>
                      </a:lnTo>
                      <a:lnTo>
                        <a:pt x="206" y="92"/>
                      </a:lnTo>
                      <a:lnTo>
                        <a:pt x="206" y="90"/>
                      </a:lnTo>
                      <a:lnTo>
                        <a:pt x="204" y="88"/>
                      </a:lnTo>
                      <a:lnTo>
                        <a:pt x="202" y="88"/>
                      </a:lnTo>
                      <a:lnTo>
                        <a:pt x="202" y="88"/>
                      </a:lnTo>
                      <a:lnTo>
                        <a:pt x="202" y="88"/>
                      </a:lnTo>
                      <a:lnTo>
                        <a:pt x="200" y="88"/>
                      </a:lnTo>
                      <a:lnTo>
                        <a:pt x="200" y="86"/>
                      </a:lnTo>
                      <a:lnTo>
                        <a:pt x="198" y="86"/>
                      </a:lnTo>
                      <a:lnTo>
                        <a:pt x="198" y="86"/>
                      </a:lnTo>
                      <a:lnTo>
                        <a:pt x="196" y="84"/>
                      </a:lnTo>
                      <a:lnTo>
                        <a:pt x="196" y="84"/>
                      </a:lnTo>
                      <a:lnTo>
                        <a:pt x="196" y="84"/>
                      </a:lnTo>
                      <a:lnTo>
                        <a:pt x="194" y="84"/>
                      </a:lnTo>
                      <a:lnTo>
                        <a:pt x="194" y="84"/>
                      </a:lnTo>
                      <a:lnTo>
                        <a:pt x="192" y="84"/>
                      </a:lnTo>
                      <a:lnTo>
                        <a:pt x="192" y="84"/>
                      </a:lnTo>
                      <a:lnTo>
                        <a:pt x="190" y="84"/>
                      </a:lnTo>
                      <a:lnTo>
                        <a:pt x="190" y="82"/>
                      </a:lnTo>
                      <a:lnTo>
                        <a:pt x="190" y="80"/>
                      </a:lnTo>
                      <a:lnTo>
                        <a:pt x="190" y="78"/>
                      </a:lnTo>
                      <a:lnTo>
                        <a:pt x="192" y="74"/>
                      </a:lnTo>
                      <a:lnTo>
                        <a:pt x="196" y="70"/>
                      </a:lnTo>
                      <a:lnTo>
                        <a:pt x="204" y="50"/>
                      </a:lnTo>
                      <a:lnTo>
                        <a:pt x="206" y="46"/>
                      </a:lnTo>
                      <a:lnTo>
                        <a:pt x="212" y="30"/>
                      </a:lnTo>
                      <a:lnTo>
                        <a:pt x="214" y="26"/>
                      </a:lnTo>
                      <a:lnTo>
                        <a:pt x="224" y="2"/>
                      </a:lnTo>
                      <a:lnTo>
                        <a:pt x="218" y="2"/>
                      </a:lnTo>
                      <a:lnTo>
                        <a:pt x="212" y="2"/>
                      </a:lnTo>
                      <a:lnTo>
                        <a:pt x="206" y="2"/>
                      </a:lnTo>
                      <a:lnTo>
                        <a:pt x="198" y="0"/>
                      </a:lnTo>
                      <a:lnTo>
                        <a:pt x="184" y="0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10" y="42"/>
                      </a:lnTo>
                      <a:lnTo>
                        <a:pt x="106" y="46"/>
                      </a:lnTo>
                      <a:lnTo>
                        <a:pt x="96" y="50"/>
                      </a:lnTo>
                      <a:lnTo>
                        <a:pt x="92" y="52"/>
                      </a:lnTo>
                      <a:lnTo>
                        <a:pt x="84" y="58"/>
                      </a:lnTo>
                      <a:lnTo>
                        <a:pt x="80" y="60"/>
                      </a:lnTo>
                      <a:lnTo>
                        <a:pt x="74" y="62"/>
                      </a:lnTo>
                      <a:lnTo>
                        <a:pt x="72" y="64"/>
                      </a:lnTo>
                      <a:lnTo>
                        <a:pt x="66" y="62"/>
                      </a:lnTo>
                      <a:lnTo>
                        <a:pt x="64" y="62"/>
                      </a:lnTo>
                      <a:lnTo>
                        <a:pt x="60" y="60"/>
                      </a:lnTo>
                      <a:lnTo>
                        <a:pt x="60" y="60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56" y="66"/>
                      </a:lnTo>
                      <a:lnTo>
                        <a:pt x="54" y="66"/>
                      </a:lnTo>
                      <a:lnTo>
                        <a:pt x="54" y="66"/>
                      </a:lnTo>
                      <a:lnTo>
                        <a:pt x="54" y="66"/>
                      </a:lnTo>
                      <a:lnTo>
                        <a:pt x="54" y="66"/>
                      </a:lnTo>
                      <a:lnTo>
                        <a:pt x="54" y="68"/>
                      </a:lnTo>
                      <a:lnTo>
                        <a:pt x="52" y="70"/>
                      </a:lnTo>
                      <a:lnTo>
                        <a:pt x="52" y="70"/>
                      </a:lnTo>
                      <a:lnTo>
                        <a:pt x="52" y="72"/>
                      </a:lnTo>
                      <a:lnTo>
                        <a:pt x="52" y="72"/>
                      </a:lnTo>
                      <a:lnTo>
                        <a:pt x="52" y="72"/>
                      </a:lnTo>
                      <a:lnTo>
                        <a:pt x="50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46" y="136"/>
                      </a:lnTo>
                      <a:lnTo>
                        <a:pt x="44" y="136"/>
                      </a:lnTo>
                      <a:lnTo>
                        <a:pt x="42" y="138"/>
                      </a:lnTo>
                      <a:lnTo>
                        <a:pt x="42" y="140"/>
                      </a:lnTo>
                      <a:lnTo>
                        <a:pt x="42" y="142"/>
                      </a:lnTo>
                      <a:lnTo>
                        <a:pt x="42" y="142"/>
                      </a:lnTo>
                      <a:lnTo>
                        <a:pt x="38" y="142"/>
                      </a:lnTo>
                      <a:lnTo>
                        <a:pt x="36" y="142"/>
                      </a:lnTo>
                      <a:lnTo>
                        <a:pt x="34" y="142"/>
                      </a:lnTo>
                      <a:lnTo>
                        <a:pt x="34" y="146"/>
                      </a:lnTo>
                      <a:lnTo>
                        <a:pt x="32" y="146"/>
                      </a:lnTo>
                      <a:lnTo>
                        <a:pt x="30" y="146"/>
                      </a:lnTo>
                      <a:lnTo>
                        <a:pt x="28" y="146"/>
                      </a:lnTo>
                      <a:lnTo>
                        <a:pt x="26" y="148"/>
                      </a:lnTo>
                      <a:lnTo>
                        <a:pt x="26" y="148"/>
                      </a:lnTo>
                      <a:lnTo>
                        <a:pt x="26" y="150"/>
                      </a:lnTo>
                      <a:lnTo>
                        <a:pt x="26" y="150"/>
                      </a:lnTo>
                      <a:lnTo>
                        <a:pt x="26" y="150"/>
                      </a:lnTo>
                      <a:lnTo>
                        <a:pt x="22" y="150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4"/>
                      </a:lnTo>
                      <a:lnTo>
                        <a:pt x="12" y="158"/>
                      </a:lnTo>
                      <a:lnTo>
                        <a:pt x="10" y="164"/>
                      </a:lnTo>
                      <a:lnTo>
                        <a:pt x="10" y="166"/>
                      </a:lnTo>
                      <a:lnTo>
                        <a:pt x="8" y="170"/>
                      </a:lnTo>
                      <a:lnTo>
                        <a:pt x="2" y="176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8"/>
                      </a:lnTo>
                      <a:lnTo>
                        <a:pt x="2" y="192"/>
                      </a:lnTo>
                      <a:lnTo>
                        <a:pt x="4" y="192"/>
                      </a:lnTo>
                      <a:lnTo>
                        <a:pt x="8" y="192"/>
                      </a:lnTo>
                      <a:lnTo>
                        <a:pt x="12" y="194"/>
                      </a:lnTo>
                      <a:lnTo>
                        <a:pt x="12" y="196"/>
                      </a:lnTo>
                      <a:lnTo>
                        <a:pt x="14" y="200"/>
                      </a:lnTo>
                      <a:lnTo>
                        <a:pt x="14" y="200"/>
                      </a:lnTo>
                      <a:lnTo>
                        <a:pt x="16" y="202"/>
                      </a:lnTo>
                      <a:lnTo>
                        <a:pt x="16" y="204"/>
                      </a:lnTo>
                      <a:lnTo>
                        <a:pt x="18" y="206"/>
                      </a:lnTo>
                      <a:lnTo>
                        <a:pt x="18" y="208"/>
                      </a:lnTo>
                      <a:lnTo>
                        <a:pt x="18" y="210"/>
                      </a:lnTo>
                      <a:lnTo>
                        <a:pt x="16" y="214"/>
                      </a:lnTo>
                      <a:lnTo>
                        <a:pt x="16" y="216"/>
                      </a:lnTo>
                      <a:lnTo>
                        <a:pt x="14" y="218"/>
                      </a:lnTo>
                      <a:lnTo>
                        <a:pt x="14" y="220"/>
                      </a:lnTo>
                      <a:lnTo>
                        <a:pt x="12" y="220"/>
                      </a:lnTo>
                      <a:lnTo>
                        <a:pt x="12" y="222"/>
                      </a:lnTo>
                      <a:lnTo>
                        <a:pt x="10" y="224"/>
                      </a:lnTo>
                      <a:lnTo>
                        <a:pt x="10" y="226"/>
                      </a:lnTo>
                      <a:lnTo>
                        <a:pt x="10" y="230"/>
                      </a:lnTo>
                      <a:lnTo>
                        <a:pt x="10" y="232"/>
                      </a:lnTo>
                      <a:lnTo>
                        <a:pt x="10" y="234"/>
                      </a:lnTo>
                      <a:lnTo>
                        <a:pt x="10" y="234"/>
                      </a:lnTo>
                      <a:lnTo>
                        <a:pt x="12" y="238"/>
                      </a:lnTo>
                      <a:lnTo>
                        <a:pt x="12" y="240"/>
                      </a:lnTo>
                      <a:lnTo>
                        <a:pt x="12" y="242"/>
                      </a:lnTo>
                      <a:lnTo>
                        <a:pt x="10" y="244"/>
                      </a:lnTo>
                      <a:lnTo>
                        <a:pt x="8" y="244"/>
                      </a:lnTo>
                      <a:lnTo>
                        <a:pt x="8" y="246"/>
                      </a:lnTo>
                      <a:lnTo>
                        <a:pt x="8" y="248"/>
                      </a:lnTo>
                      <a:lnTo>
                        <a:pt x="10" y="252"/>
                      </a:lnTo>
                      <a:lnTo>
                        <a:pt x="10" y="258"/>
                      </a:lnTo>
                      <a:lnTo>
                        <a:pt x="10" y="262"/>
                      </a:lnTo>
                      <a:lnTo>
                        <a:pt x="10" y="262"/>
                      </a:lnTo>
                      <a:lnTo>
                        <a:pt x="10" y="264"/>
                      </a:lnTo>
                      <a:lnTo>
                        <a:pt x="10" y="266"/>
                      </a:lnTo>
                      <a:lnTo>
                        <a:pt x="10" y="270"/>
                      </a:lnTo>
                      <a:lnTo>
                        <a:pt x="10" y="270"/>
                      </a:lnTo>
                      <a:lnTo>
                        <a:pt x="10" y="274"/>
                      </a:lnTo>
                      <a:lnTo>
                        <a:pt x="6" y="280"/>
                      </a:lnTo>
                      <a:lnTo>
                        <a:pt x="8" y="282"/>
                      </a:lnTo>
                      <a:lnTo>
                        <a:pt x="12" y="286"/>
                      </a:lnTo>
                      <a:lnTo>
                        <a:pt x="18" y="290"/>
                      </a:lnTo>
                      <a:lnTo>
                        <a:pt x="20" y="292"/>
                      </a:lnTo>
                      <a:lnTo>
                        <a:pt x="20" y="292"/>
                      </a:lnTo>
                      <a:lnTo>
                        <a:pt x="20" y="294"/>
                      </a:lnTo>
                      <a:lnTo>
                        <a:pt x="20" y="294"/>
                      </a:lnTo>
                      <a:lnTo>
                        <a:pt x="24" y="296"/>
                      </a:lnTo>
                      <a:lnTo>
                        <a:pt x="36" y="298"/>
                      </a:lnTo>
                      <a:lnTo>
                        <a:pt x="38" y="300"/>
                      </a:lnTo>
                      <a:lnTo>
                        <a:pt x="42" y="302"/>
                      </a:lnTo>
                      <a:lnTo>
                        <a:pt x="44" y="304"/>
                      </a:lnTo>
                      <a:lnTo>
                        <a:pt x="46" y="310"/>
                      </a:lnTo>
                      <a:lnTo>
                        <a:pt x="48" y="312"/>
                      </a:lnTo>
                      <a:lnTo>
                        <a:pt x="48" y="312"/>
                      </a:lnTo>
                      <a:lnTo>
                        <a:pt x="56" y="314"/>
                      </a:lnTo>
                      <a:lnTo>
                        <a:pt x="62" y="314"/>
                      </a:lnTo>
                      <a:lnTo>
                        <a:pt x="72" y="326"/>
                      </a:lnTo>
                      <a:lnTo>
                        <a:pt x="76" y="330"/>
                      </a:lnTo>
                      <a:lnTo>
                        <a:pt x="82" y="342"/>
                      </a:lnTo>
                      <a:lnTo>
                        <a:pt x="82" y="344"/>
                      </a:lnTo>
                      <a:lnTo>
                        <a:pt x="86" y="346"/>
                      </a:lnTo>
                      <a:lnTo>
                        <a:pt x="94" y="354"/>
                      </a:lnTo>
                      <a:lnTo>
                        <a:pt x="96" y="354"/>
                      </a:lnTo>
                      <a:lnTo>
                        <a:pt x="96" y="354"/>
                      </a:lnTo>
                      <a:lnTo>
                        <a:pt x="104" y="354"/>
                      </a:lnTo>
                      <a:lnTo>
                        <a:pt x="108" y="358"/>
                      </a:lnTo>
                      <a:lnTo>
                        <a:pt x="110" y="358"/>
                      </a:lnTo>
                      <a:lnTo>
                        <a:pt x="110" y="358"/>
                      </a:lnTo>
                      <a:lnTo>
                        <a:pt x="112" y="360"/>
                      </a:lnTo>
                      <a:lnTo>
                        <a:pt x="114" y="360"/>
                      </a:lnTo>
                      <a:lnTo>
                        <a:pt x="114" y="360"/>
                      </a:lnTo>
                      <a:lnTo>
                        <a:pt x="114" y="360"/>
                      </a:lnTo>
                      <a:lnTo>
                        <a:pt x="114" y="362"/>
                      </a:lnTo>
                      <a:lnTo>
                        <a:pt x="114" y="362"/>
                      </a:lnTo>
                      <a:lnTo>
                        <a:pt x="116" y="364"/>
                      </a:lnTo>
                      <a:lnTo>
                        <a:pt x="118" y="366"/>
                      </a:lnTo>
                      <a:lnTo>
                        <a:pt x="118" y="368"/>
                      </a:lnTo>
                      <a:lnTo>
                        <a:pt x="120" y="368"/>
                      </a:lnTo>
                      <a:lnTo>
                        <a:pt x="122" y="370"/>
                      </a:lnTo>
                      <a:lnTo>
                        <a:pt x="122" y="370"/>
                      </a:lnTo>
                      <a:lnTo>
                        <a:pt x="124" y="372"/>
                      </a:lnTo>
                      <a:lnTo>
                        <a:pt x="124" y="372"/>
                      </a:lnTo>
                      <a:lnTo>
                        <a:pt x="124" y="374"/>
                      </a:lnTo>
                      <a:lnTo>
                        <a:pt x="124" y="382"/>
                      </a:lnTo>
                      <a:lnTo>
                        <a:pt x="124" y="382"/>
                      </a:lnTo>
                      <a:lnTo>
                        <a:pt x="124" y="384"/>
                      </a:lnTo>
                      <a:lnTo>
                        <a:pt x="126" y="386"/>
                      </a:lnTo>
                      <a:lnTo>
                        <a:pt x="126" y="386"/>
                      </a:lnTo>
                      <a:lnTo>
                        <a:pt x="126" y="386"/>
                      </a:lnTo>
                      <a:lnTo>
                        <a:pt x="126" y="388"/>
                      </a:lnTo>
                      <a:lnTo>
                        <a:pt x="126" y="390"/>
                      </a:lnTo>
                      <a:lnTo>
                        <a:pt x="126" y="396"/>
                      </a:lnTo>
                      <a:lnTo>
                        <a:pt x="126" y="398"/>
                      </a:lnTo>
                      <a:lnTo>
                        <a:pt x="126" y="400"/>
                      </a:lnTo>
                      <a:lnTo>
                        <a:pt x="126" y="402"/>
                      </a:lnTo>
                      <a:lnTo>
                        <a:pt x="126" y="404"/>
                      </a:lnTo>
                      <a:lnTo>
                        <a:pt x="126" y="406"/>
                      </a:lnTo>
                      <a:lnTo>
                        <a:pt x="126" y="410"/>
                      </a:lnTo>
                      <a:lnTo>
                        <a:pt x="126" y="412"/>
                      </a:lnTo>
                      <a:lnTo>
                        <a:pt x="126" y="414"/>
                      </a:lnTo>
                      <a:lnTo>
                        <a:pt x="126" y="418"/>
                      </a:lnTo>
                      <a:lnTo>
                        <a:pt x="126" y="4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9" name="Freeform 491">
                  <a:extLst>
                    <a:ext uri="{FF2B5EF4-FFF2-40B4-BE49-F238E27FC236}">
                      <a16:creationId xmlns:a16="http://schemas.microsoft.com/office/drawing/2014/main" id="{AE0EC5A4-4EC6-4EDD-8F5A-229E77C58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301875"/>
                  <a:ext cx="809625" cy="714375"/>
                </a:xfrm>
                <a:custGeom>
                  <a:avLst/>
                  <a:gdLst>
                    <a:gd name="T0" fmla="*/ 502 w 510"/>
                    <a:gd name="T1" fmla="*/ 352 h 450"/>
                    <a:gd name="T2" fmla="*/ 496 w 510"/>
                    <a:gd name="T3" fmla="*/ 350 h 450"/>
                    <a:gd name="T4" fmla="*/ 490 w 510"/>
                    <a:gd name="T5" fmla="*/ 350 h 450"/>
                    <a:gd name="T6" fmla="*/ 482 w 510"/>
                    <a:gd name="T7" fmla="*/ 330 h 450"/>
                    <a:gd name="T8" fmla="*/ 484 w 510"/>
                    <a:gd name="T9" fmla="*/ 316 h 450"/>
                    <a:gd name="T10" fmla="*/ 478 w 510"/>
                    <a:gd name="T11" fmla="*/ 296 h 450"/>
                    <a:gd name="T12" fmla="*/ 464 w 510"/>
                    <a:gd name="T13" fmla="*/ 276 h 450"/>
                    <a:gd name="T14" fmla="*/ 448 w 510"/>
                    <a:gd name="T15" fmla="*/ 262 h 450"/>
                    <a:gd name="T16" fmla="*/ 430 w 510"/>
                    <a:gd name="T17" fmla="*/ 252 h 450"/>
                    <a:gd name="T18" fmla="*/ 416 w 510"/>
                    <a:gd name="T19" fmla="*/ 238 h 450"/>
                    <a:gd name="T20" fmla="*/ 418 w 510"/>
                    <a:gd name="T21" fmla="*/ 216 h 450"/>
                    <a:gd name="T22" fmla="*/ 428 w 510"/>
                    <a:gd name="T23" fmla="*/ 184 h 450"/>
                    <a:gd name="T24" fmla="*/ 412 w 510"/>
                    <a:gd name="T25" fmla="*/ 166 h 450"/>
                    <a:gd name="T26" fmla="*/ 388 w 510"/>
                    <a:gd name="T27" fmla="*/ 160 h 450"/>
                    <a:gd name="T28" fmla="*/ 388 w 510"/>
                    <a:gd name="T29" fmla="*/ 150 h 450"/>
                    <a:gd name="T30" fmla="*/ 382 w 510"/>
                    <a:gd name="T31" fmla="*/ 132 h 450"/>
                    <a:gd name="T32" fmla="*/ 358 w 510"/>
                    <a:gd name="T33" fmla="*/ 108 h 450"/>
                    <a:gd name="T34" fmla="*/ 332 w 510"/>
                    <a:gd name="T35" fmla="*/ 76 h 450"/>
                    <a:gd name="T36" fmla="*/ 330 w 510"/>
                    <a:gd name="T37" fmla="*/ 64 h 450"/>
                    <a:gd name="T38" fmla="*/ 330 w 510"/>
                    <a:gd name="T39" fmla="*/ 26 h 450"/>
                    <a:gd name="T40" fmla="*/ 324 w 510"/>
                    <a:gd name="T41" fmla="*/ 16 h 450"/>
                    <a:gd name="T42" fmla="*/ 320 w 510"/>
                    <a:gd name="T43" fmla="*/ 10 h 450"/>
                    <a:gd name="T44" fmla="*/ 314 w 510"/>
                    <a:gd name="T45" fmla="*/ 6 h 450"/>
                    <a:gd name="T46" fmla="*/ 302 w 510"/>
                    <a:gd name="T47" fmla="*/ 0 h 450"/>
                    <a:gd name="T48" fmla="*/ 196 w 510"/>
                    <a:gd name="T49" fmla="*/ 2 h 450"/>
                    <a:gd name="T50" fmla="*/ 100 w 510"/>
                    <a:gd name="T51" fmla="*/ 4 h 450"/>
                    <a:gd name="T52" fmla="*/ 0 w 510"/>
                    <a:gd name="T53" fmla="*/ 4 h 450"/>
                    <a:gd name="T54" fmla="*/ 6 w 510"/>
                    <a:gd name="T55" fmla="*/ 12 h 450"/>
                    <a:gd name="T56" fmla="*/ 12 w 510"/>
                    <a:gd name="T57" fmla="*/ 26 h 450"/>
                    <a:gd name="T58" fmla="*/ 18 w 510"/>
                    <a:gd name="T59" fmla="*/ 34 h 450"/>
                    <a:gd name="T60" fmla="*/ 26 w 510"/>
                    <a:gd name="T61" fmla="*/ 46 h 450"/>
                    <a:gd name="T62" fmla="*/ 28 w 510"/>
                    <a:gd name="T63" fmla="*/ 58 h 450"/>
                    <a:gd name="T64" fmla="*/ 44 w 510"/>
                    <a:gd name="T65" fmla="*/ 68 h 450"/>
                    <a:gd name="T66" fmla="*/ 52 w 510"/>
                    <a:gd name="T67" fmla="*/ 74 h 450"/>
                    <a:gd name="T68" fmla="*/ 64 w 510"/>
                    <a:gd name="T69" fmla="*/ 72 h 450"/>
                    <a:gd name="T70" fmla="*/ 68 w 510"/>
                    <a:gd name="T71" fmla="*/ 82 h 450"/>
                    <a:gd name="T72" fmla="*/ 62 w 510"/>
                    <a:gd name="T73" fmla="*/ 86 h 450"/>
                    <a:gd name="T74" fmla="*/ 56 w 510"/>
                    <a:gd name="T75" fmla="*/ 98 h 450"/>
                    <a:gd name="T76" fmla="*/ 54 w 510"/>
                    <a:gd name="T77" fmla="*/ 110 h 450"/>
                    <a:gd name="T78" fmla="*/ 64 w 510"/>
                    <a:gd name="T79" fmla="*/ 120 h 450"/>
                    <a:gd name="T80" fmla="*/ 72 w 510"/>
                    <a:gd name="T81" fmla="*/ 134 h 450"/>
                    <a:gd name="T82" fmla="*/ 84 w 510"/>
                    <a:gd name="T83" fmla="*/ 144 h 450"/>
                    <a:gd name="T84" fmla="*/ 88 w 510"/>
                    <a:gd name="T85" fmla="*/ 148 h 450"/>
                    <a:gd name="T86" fmla="*/ 430 w 510"/>
                    <a:gd name="T87" fmla="*/ 402 h 450"/>
                    <a:gd name="T88" fmla="*/ 432 w 510"/>
                    <a:gd name="T89" fmla="*/ 410 h 450"/>
                    <a:gd name="T90" fmla="*/ 436 w 510"/>
                    <a:gd name="T91" fmla="*/ 418 h 450"/>
                    <a:gd name="T92" fmla="*/ 434 w 510"/>
                    <a:gd name="T93" fmla="*/ 424 h 450"/>
                    <a:gd name="T94" fmla="*/ 428 w 510"/>
                    <a:gd name="T95" fmla="*/ 430 h 450"/>
                    <a:gd name="T96" fmla="*/ 424 w 510"/>
                    <a:gd name="T97" fmla="*/ 434 h 450"/>
                    <a:gd name="T98" fmla="*/ 420 w 510"/>
                    <a:gd name="T99" fmla="*/ 438 h 450"/>
                    <a:gd name="T100" fmla="*/ 412 w 510"/>
                    <a:gd name="T101" fmla="*/ 450 h 450"/>
                    <a:gd name="T102" fmla="*/ 464 w 510"/>
                    <a:gd name="T103" fmla="*/ 446 h 450"/>
                    <a:gd name="T104" fmla="*/ 470 w 510"/>
                    <a:gd name="T105" fmla="*/ 432 h 450"/>
                    <a:gd name="T106" fmla="*/ 472 w 510"/>
                    <a:gd name="T107" fmla="*/ 422 h 450"/>
                    <a:gd name="T108" fmla="*/ 478 w 510"/>
                    <a:gd name="T109" fmla="*/ 412 h 450"/>
                    <a:gd name="T110" fmla="*/ 474 w 510"/>
                    <a:gd name="T111" fmla="*/ 400 h 450"/>
                    <a:gd name="T112" fmla="*/ 480 w 510"/>
                    <a:gd name="T113" fmla="*/ 406 h 450"/>
                    <a:gd name="T114" fmla="*/ 488 w 510"/>
                    <a:gd name="T115" fmla="*/ 394 h 450"/>
                    <a:gd name="T116" fmla="*/ 498 w 510"/>
                    <a:gd name="T117" fmla="*/ 396 h 450"/>
                    <a:gd name="T118" fmla="*/ 506 w 510"/>
                    <a:gd name="T119" fmla="*/ 370 h 450"/>
                    <a:gd name="T120" fmla="*/ 508 w 510"/>
                    <a:gd name="T121" fmla="*/ 356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0" h="450">
                      <a:moveTo>
                        <a:pt x="506" y="356"/>
                      </a:moveTo>
                      <a:lnTo>
                        <a:pt x="504" y="356"/>
                      </a:lnTo>
                      <a:lnTo>
                        <a:pt x="504" y="356"/>
                      </a:lnTo>
                      <a:lnTo>
                        <a:pt x="502" y="356"/>
                      </a:lnTo>
                      <a:lnTo>
                        <a:pt x="502" y="354"/>
                      </a:lnTo>
                      <a:lnTo>
                        <a:pt x="502" y="352"/>
                      </a:lnTo>
                      <a:lnTo>
                        <a:pt x="502" y="352"/>
                      </a:lnTo>
                      <a:lnTo>
                        <a:pt x="502" y="352"/>
                      </a:lnTo>
                      <a:lnTo>
                        <a:pt x="500" y="350"/>
                      </a:lnTo>
                      <a:lnTo>
                        <a:pt x="498" y="348"/>
                      </a:lnTo>
                      <a:lnTo>
                        <a:pt x="498" y="346"/>
                      </a:lnTo>
                      <a:lnTo>
                        <a:pt x="498" y="346"/>
                      </a:lnTo>
                      <a:lnTo>
                        <a:pt x="496" y="346"/>
                      </a:lnTo>
                      <a:lnTo>
                        <a:pt x="494" y="346"/>
                      </a:lnTo>
                      <a:lnTo>
                        <a:pt x="494" y="348"/>
                      </a:lnTo>
                      <a:lnTo>
                        <a:pt x="496" y="350"/>
                      </a:lnTo>
                      <a:lnTo>
                        <a:pt x="496" y="350"/>
                      </a:lnTo>
                      <a:lnTo>
                        <a:pt x="496" y="350"/>
                      </a:lnTo>
                      <a:lnTo>
                        <a:pt x="498" y="352"/>
                      </a:lnTo>
                      <a:lnTo>
                        <a:pt x="498" y="352"/>
                      </a:lnTo>
                      <a:lnTo>
                        <a:pt x="498" y="354"/>
                      </a:lnTo>
                      <a:lnTo>
                        <a:pt x="496" y="354"/>
                      </a:lnTo>
                      <a:lnTo>
                        <a:pt x="492" y="352"/>
                      </a:lnTo>
                      <a:lnTo>
                        <a:pt x="490" y="350"/>
                      </a:lnTo>
                      <a:lnTo>
                        <a:pt x="488" y="348"/>
                      </a:lnTo>
                      <a:lnTo>
                        <a:pt x="488" y="346"/>
                      </a:lnTo>
                      <a:lnTo>
                        <a:pt x="488" y="342"/>
                      </a:lnTo>
                      <a:lnTo>
                        <a:pt x="484" y="338"/>
                      </a:lnTo>
                      <a:lnTo>
                        <a:pt x="482" y="336"/>
                      </a:lnTo>
                      <a:lnTo>
                        <a:pt x="482" y="334"/>
                      </a:lnTo>
                      <a:lnTo>
                        <a:pt x="482" y="332"/>
                      </a:lnTo>
                      <a:lnTo>
                        <a:pt x="482" y="330"/>
                      </a:lnTo>
                      <a:lnTo>
                        <a:pt x="480" y="330"/>
                      </a:lnTo>
                      <a:lnTo>
                        <a:pt x="480" y="330"/>
                      </a:lnTo>
                      <a:lnTo>
                        <a:pt x="478" y="328"/>
                      </a:lnTo>
                      <a:lnTo>
                        <a:pt x="478" y="328"/>
                      </a:lnTo>
                      <a:lnTo>
                        <a:pt x="478" y="324"/>
                      </a:lnTo>
                      <a:lnTo>
                        <a:pt x="480" y="322"/>
                      </a:lnTo>
                      <a:lnTo>
                        <a:pt x="484" y="320"/>
                      </a:lnTo>
                      <a:lnTo>
                        <a:pt x="484" y="316"/>
                      </a:lnTo>
                      <a:lnTo>
                        <a:pt x="484" y="312"/>
                      </a:lnTo>
                      <a:lnTo>
                        <a:pt x="482" y="308"/>
                      </a:lnTo>
                      <a:lnTo>
                        <a:pt x="480" y="306"/>
                      </a:lnTo>
                      <a:lnTo>
                        <a:pt x="478" y="302"/>
                      </a:lnTo>
                      <a:lnTo>
                        <a:pt x="478" y="300"/>
                      </a:lnTo>
                      <a:lnTo>
                        <a:pt x="478" y="298"/>
                      </a:lnTo>
                      <a:lnTo>
                        <a:pt x="478" y="296"/>
                      </a:lnTo>
                      <a:lnTo>
                        <a:pt x="478" y="296"/>
                      </a:lnTo>
                      <a:lnTo>
                        <a:pt x="478" y="294"/>
                      </a:lnTo>
                      <a:lnTo>
                        <a:pt x="478" y="292"/>
                      </a:lnTo>
                      <a:lnTo>
                        <a:pt x="478" y="290"/>
                      </a:lnTo>
                      <a:lnTo>
                        <a:pt x="478" y="288"/>
                      </a:lnTo>
                      <a:lnTo>
                        <a:pt x="476" y="288"/>
                      </a:lnTo>
                      <a:lnTo>
                        <a:pt x="468" y="284"/>
                      </a:lnTo>
                      <a:lnTo>
                        <a:pt x="466" y="282"/>
                      </a:lnTo>
                      <a:lnTo>
                        <a:pt x="464" y="276"/>
                      </a:lnTo>
                      <a:lnTo>
                        <a:pt x="462" y="274"/>
                      </a:lnTo>
                      <a:lnTo>
                        <a:pt x="462" y="272"/>
                      </a:lnTo>
                      <a:lnTo>
                        <a:pt x="456" y="270"/>
                      </a:lnTo>
                      <a:lnTo>
                        <a:pt x="454" y="268"/>
                      </a:lnTo>
                      <a:lnTo>
                        <a:pt x="452" y="266"/>
                      </a:lnTo>
                      <a:lnTo>
                        <a:pt x="454" y="268"/>
                      </a:lnTo>
                      <a:lnTo>
                        <a:pt x="450" y="264"/>
                      </a:lnTo>
                      <a:lnTo>
                        <a:pt x="448" y="262"/>
                      </a:lnTo>
                      <a:lnTo>
                        <a:pt x="446" y="262"/>
                      </a:lnTo>
                      <a:lnTo>
                        <a:pt x="444" y="262"/>
                      </a:lnTo>
                      <a:lnTo>
                        <a:pt x="442" y="262"/>
                      </a:lnTo>
                      <a:lnTo>
                        <a:pt x="440" y="260"/>
                      </a:lnTo>
                      <a:lnTo>
                        <a:pt x="436" y="256"/>
                      </a:lnTo>
                      <a:lnTo>
                        <a:pt x="434" y="256"/>
                      </a:lnTo>
                      <a:lnTo>
                        <a:pt x="432" y="254"/>
                      </a:lnTo>
                      <a:lnTo>
                        <a:pt x="430" y="252"/>
                      </a:lnTo>
                      <a:lnTo>
                        <a:pt x="428" y="250"/>
                      </a:lnTo>
                      <a:lnTo>
                        <a:pt x="424" y="248"/>
                      </a:lnTo>
                      <a:lnTo>
                        <a:pt x="424" y="246"/>
                      </a:lnTo>
                      <a:lnTo>
                        <a:pt x="422" y="246"/>
                      </a:lnTo>
                      <a:lnTo>
                        <a:pt x="422" y="244"/>
                      </a:lnTo>
                      <a:lnTo>
                        <a:pt x="420" y="242"/>
                      </a:lnTo>
                      <a:lnTo>
                        <a:pt x="420" y="242"/>
                      </a:lnTo>
                      <a:lnTo>
                        <a:pt x="416" y="238"/>
                      </a:lnTo>
                      <a:lnTo>
                        <a:pt x="414" y="236"/>
                      </a:lnTo>
                      <a:lnTo>
                        <a:pt x="414" y="236"/>
                      </a:lnTo>
                      <a:lnTo>
                        <a:pt x="414" y="234"/>
                      </a:lnTo>
                      <a:lnTo>
                        <a:pt x="414" y="234"/>
                      </a:lnTo>
                      <a:lnTo>
                        <a:pt x="412" y="228"/>
                      </a:lnTo>
                      <a:lnTo>
                        <a:pt x="412" y="224"/>
                      </a:lnTo>
                      <a:lnTo>
                        <a:pt x="414" y="222"/>
                      </a:lnTo>
                      <a:lnTo>
                        <a:pt x="418" y="216"/>
                      </a:lnTo>
                      <a:lnTo>
                        <a:pt x="422" y="204"/>
                      </a:lnTo>
                      <a:lnTo>
                        <a:pt x="426" y="198"/>
                      </a:lnTo>
                      <a:lnTo>
                        <a:pt x="426" y="196"/>
                      </a:lnTo>
                      <a:lnTo>
                        <a:pt x="426" y="192"/>
                      </a:lnTo>
                      <a:lnTo>
                        <a:pt x="426" y="188"/>
                      </a:lnTo>
                      <a:lnTo>
                        <a:pt x="426" y="186"/>
                      </a:lnTo>
                      <a:lnTo>
                        <a:pt x="428" y="184"/>
                      </a:lnTo>
                      <a:lnTo>
                        <a:pt x="428" y="184"/>
                      </a:lnTo>
                      <a:lnTo>
                        <a:pt x="430" y="180"/>
                      </a:lnTo>
                      <a:lnTo>
                        <a:pt x="432" y="178"/>
                      </a:lnTo>
                      <a:lnTo>
                        <a:pt x="432" y="176"/>
                      </a:lnTo>
                      <a:lnTo>
                        <a:pt x="430" y="174"/>
                      </a:lnTo>
                      <a:lnTo>
                        <a:pt x="428" y="172"/>
                      </a:lnTo>
                      <a:lnTo>
                        <a:pt x="420" y="168"/>
                      </a:lnTo>
                      <a:lnTo>
                        <a:pt x="416" y="166"/>
                      </a:lnTo>
                      <a:lnTo>
                        <a:pt x="412" y="166"/>
                      </a:lnTo>
                      <a:lnTo>
                        <a:pt x="410" y="164"/>
                      </a:lnTo>
                      <a:lnTo>
                        <a:pt x="408" y="164"/>
                      </a:lnTo>
                      <a:lnTo>
                        <a:pt x="406" y="164"/>
                      </a:lnTo>
                      <a:lnTo>
                        <a:pt x="400" y="170"/>
                      </a:lnTo>
                      <a:lnTo>
                        <a:pt x="398" y="172"/>
                      </a:lnTo>
                      <a:lnTo>
                        <a:pt x="394" y="170"/>
                      </a:lnTo>
                      <a:lnTo>
                        <a:pt x="392" y="168"/>
                      </a:lnTo>
                      <a:lnTo>
                        <a:pt x="388" y="160"/>
                      </a:lnTo>
                      <a:lnTo>
                        <a:pt x="388" y="160"/>
                      </a:lnTo>
                      <a:lnTo>
                        <a:pt x="388" y="158"/>
                      </a:lnTo>
                      <a:lnTo>
                        <a:pt x="388" y="156"/>
                      </a:lnTo>
                      <a:lnTo>
                        <a:pt x="388" y="154"/>
                      </a:lnTo>
                      <a:lnTo>
                        <a:pt x="386" y="154"/>
                      </a:lnTo>
                      <a:lnTo>
                        <a:pt x="388" y="152"/>
                      </a:lnTo>
                      <a:lnTo>
                        <a:pt x="388" y="152"/>
                      </a:lnTo>
                      <a:lnTo>
                        <a:pt x="388" y="150"/>
                      </a:lnTo>
                      <a:lnTo>
                        <a:pt x="388" y="148"/>
                      </a:lnTo>
                      <a:lnTo>
                        <a:pt x="386" y="146"/>
                      </a:lnTo>
                      <a:lnTo>
                        <a:pt x="386" y="146"/>
                      </a:lnTo>
                      <a:lnTo>
                        <a:pt x="386" y="144"/>
                      </a:lnTo>
                      <a:lnTo>
                        <a:pt x="386" y="142"/>
                      </a:lnTo>
                      <a:lnTo>
                        <a:pt x="386" y="138"/>
                      </a:lnTo>
                      <a:lnTo>
                        <a:pt x="384" y="136"/>
                      </a:lnTo>
                      <a:lnTo>
                        <a:pt x="382" y="132"/>
                      </a:lnTo>
                      <a:lnTo>
                        <a:pt x="380" y="130"/>
                      </a:lnTo>
                      <a:lnTo>
                        <a:pt x="380" y="128"/>
                      </a:lnTo>
                      <a:lnTo>
                        <a:pt x="362" y="116"/>
                      </a:lnTo>
                      <a:lnTo>
                        <a:pt x="360" y="114"/>
                      </a:lnTo>
                      <a:lnTo>
                        <a:pt x="360" y="112"/>
                      </a:lnTo>
                      <a:lnTo>
                        <a:pt x="360" y="110"/>
                      </a:lnTo>
                      <a:lnTo>
                        <a:pt x="358" y="108"/>
                      </a:lnTo>
                      <a:lnTo>
                        <a:pt x="358" y="108"/>
                      </a:lnTo>
                      <a:lnTo>
                        <a:pt x="338" y="90"/>
                      </a:lnTo>
                      <a:lnTo>
                        <a:pt x="336" y="88"/>
                      </a:lnTo>
                      <a:lnTo>
                        <a:pt x="336" y="84"/>
                      </a:lnTo>
                      <a:lnTo>
                        <a:pt x="336" y="82"/>
                      </a:lnTo>
                      <a:lnTo>
                        <a:pt x="336" y="80"/>
                      </a:lnTo>
                      <a:lnTo>
                        <a:pt x="334" y="80"/>
                      </a:lnTo>
                      <a:lnTo>
                        <a:pt x="332" y="78"/>
                      </a:lnTo>
                      <a:lnTo>
                        <a:pt x="332" y="76"/>
                      </a:lnTo>
                      <a:lnTo>
                        <a:pt x="332" y="76"/>
                      </a:lnTo>
                      <a:lnTo>
                        <a:pt x="330" y="74"/>
                      </a:lnTo>
                      <a:lnTo>
                        <a:pt x="330" y="74"/>
                      </a:lnTo>
                      <a:lnTo>
                        <a:pt x="332" y="70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0" y="66"/>
                      </a:lnTo>
                      <a:lnTo>
                        <a:pt x="330" y="64"/>
                      </a:lnTo>
                      <a:lnTo>
                        <a:pt x="330" y="64"/>
                      </a:lnTo>
                      <a:lnTo>
                        <a:pt x="328" y="62"/>
                      </a:lnTo>
                      <a:lnTo>
                        <a:pt x="328" y="60"/>
                      </a:lnTo>
                      <a:lnTo>
                        <a:pt x="326" y="44"/>
                      </a:lnTo>
                      <a:lnTo>
                        <a:pt x="326" y="38"/>
                      </a:lnTo>
                      <a:lnTo>
                        <a:pt x="326" y="34"/>
                      </a:lnTo>
                      <a:lnTo>
                        <a:pt x="328" y="30"/>
                      </a:lnTo>
                      <a:lnTo>
                        <a:pt x="330" y="26"/>
                      </a:lnTo>
                      <a:lnTo>
                        <a:pt x="332" y="22"/>
                      </a:lnTo>
                      <a:lnTo>
                        <a:pt x="330" y="22"/>
                      </a:lnTo>
                      <a:lnTo>
                        <a:pt x="328" y="22"/>
                      </a:lnTo>
                      <a:lnTo>
                        <a:pt x="328" y="20"/>
                      </a:lnTo>
                      <a:lnTo>
                        <a:pt x="324" y="18"/>
                      </a:lnTo>
                      <a:lnTo>
                        <a:pt x="324" y="16"/>
                      </a:lnTo>
                      <a:lnTo>
                        <a:pt x="324" y="16"/>
                      </a:lnTo>
                      <a:lnTo>
                        <a:pt x="324" y="16"/>
                      </a:lnTo>
                      <a:lnTo>
                        <a:pt x="324" y="14"/>
                      </a:lnTo>
                      <a:lnTo>
                        <a:pt x="324" y="14"/>
                      </a:lnTo>
                      <a:lnTo>
                        <a:pt x="322" y="14"/>
                      </a:lnTo>
                      <a:lnTo>
                        <a:pt x="322" y="12"/>
                      </a:lnTo>
                      <a:lnTo>
                        <a:pt x="320" y="12"/>
                      </a:lnTo>
                      <a:lnTo>
                        <a:pt x="320" y="12"/>
                      </a:lnTo>
                      <a:lnTo>
                        <a:pt x="320" y="10"/>
                      </a:lnTo>
                      <a:lnTo>
                        <a:pt x="320" y="10"/>
                      </a:lnTo>
                      <a:lnTo>
                        <a:pt x="318" y="10"/>
                      </a:lnTo>
                      <a:lnTo>
                        <a:pt x="318" y="10"/>
                      </a:lnTo>
                      <a:lnTo>
                        <a:pt x="318" y="10"/>
                      </a:lnTo>
                      <a:lnTo>
                        <a:pt x="318" y="8"/>
                      </a:lnTo>
                      <a:lnTo>
                        <a:pt x="318" y="8"/>
                      </a:lnTo>
                      <a:lnTo>
                        <a:pt x="316" y="6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2" y="4"/>
                      </a:lnTo>
                      <a:lnTo>
                        <a:pt x="312" y="4"/>
                      </a:lnTo>
                      <a:lnTo>
                        <a:pt x="312" y="2"/>
                      </a:lnTo>
                      <a:lnTo>
                        <a:pt x="312" y="2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0"/>
                      </a:lnTo>
                      <a:lnTo>
                        <a:pt x="294" y="0"/>
                      </a:lnTo>
                      <a:lnTo>
                        <a:pt x="286" y="0"/>
                      </a:lnTo>
                      <a:lnTo>
                        <a:pt x="278" y="0"/>
                      </a:lnTo>
                      <a:lnTo>
                        <a:pt x="270" y="0"/>
                      </a:lnTo>
                      <a:lnTo>
                        <a:pt x="262" y="0"/>
                      </a:lnTo>
                      <a:lnTo>
                        <a:pt x="248" y="2"/>
                      </a:lnTo>
                      <a:lnTo>
                        <a:pt x="206" y="2"/>
                      </a:lnTo>
                      <a:lnTo>
                        <a:pt x="196" y="2"/>
                      </a:lnTo>
                      <a:lnTo>
                        <a:pt x="178" y="2"/>
                      </a:lnTo>
                      <a:lnTo>
                        <a:pt x="170" y="2"/>
                      </a:lnTo>
                      <a:lnTo>
                        <a:pt x="160" y="2"/>
                      </a:lnTo>
                      <a:lnTo>
                        <a:pt x="152" y="2"/>
                      </a:lnTo>
                      <a:lnTo>
                        <a:pt x="134" y="4"/>
                      </a:lnTo>
                      <a:lnTo>
                        <a:pt x="118" y="4"/>
                      </a:lnTo>
                      <a:lnTo>
                        <a:pt x="108" y="4"/>
                      </a:lnTo>
                      <a:lnTo>
                        <a:pt x="100" y="4"/>
                      </a:lnTo>
                      <a:lnTo>
                        <a:pt x="92" y="4"/>
                      </a:lnTo>
                      <a:lnTo>
                        <a:pt x="74" y="2"/>
                      </a:lnTo>
                      <a:lnTo>
                        <a:pt x="66" y="2"/>
                      </a:lnTo>
                      <a:lnTo>
                        <a:pt x="32" y="2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8"/>
                      </a:lnTo>
                      <a:lnTo>
                        <a:pt x="10" y="28"/>
                      </a:lnTo>
                      <a:lnTo>
                        <a:pt x="10" y="28"/>
                      </a:lnTo>
                      <a:lnTo>
                        <a:pt x="10" y="30"/>
                      </a:lnTo>
                      <a:lnTo>
                        <a:pt x="14" y="30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8" y="34"/>
                      </a:lnTo>
                      <a:lnTo>
                        <a:pt x="20" y="36"/>
                      </a:lnTo>
                      <a:lnTo>
                        <a:pt x="22" y="36"/>
                      </a:lnTo>
                      <a:lnTo>
                        <a:pt x="24" y="36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2" y="40"/>
                      </a:lnTo>
                      <a:lnTo>
                        <a:pt x="24" y="44"/>
                      </a:lnTo>
                      <a:lnTo>
                        <a:pt x="26" y="46"/>
                      </a:lnTo>
                      <a:lnTo>
                        <a:pt x="26" y="46"/>
                      </a:lnTo>
                      <a:lnTo>
                        <a:pt x="28" y="48"/>
                      </a:lnTo>
                      <a:lnTo>
                        <a:pt x="28" y="50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54"/>
                      </a:lnTo>
                      <a:lnTo>
                        <a:pt x="28" y="56"/>
                      </a:lnTo>
                      <a:lnTo>
                        <a:pt x="28" y="58"/>
                      </a:lnTo>
                      <a:lnTo>
                        <a:pt x="32" y="58"/>
                      </a:lnTo>
                      <a:lnTo>
                        <a:pt x="34" y="58"/>
                      </a:lnTo>
                      <a:lnTo>
                        <a:pt x="36" y="60"/>
                      </a:lnTo>
                      <a:lnTo>
                        <a:pt x="40" y="64"/>
                      </a:lnTo>
                      <a:lnTo>
                        <a:pt x="40" y="66"/>
                      </a:lnTo>
                      <a:lnTo>
                        <a:pt x="42" y="66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6" y="70"/>
                      </a:lnTo>
                      <a:lnTo>
                        <a:pt x="48" y="70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2" y="74"/>
                      </a:lnTo>
                      <a:lnTo>
                        <a:pt x="52" y="74"/>
                      </a:lnTo>
                      <a:lnTo>
                        <a:pt x="54" y="74"/>
                      </a:lnTo>
                      <a:lnTo>
                        <a:pt x="56" y="74"/>
                      </a:lnTo>
                      <a:lnTo>
                        <a:pt x="58" y="72"/>
                      </a:lnTo>
                      <a:lnTo>
                        <a:pt x="60" y="70"/>
                      </a:lnTo>
                      <a:lnTo>
                        <a:pt x="60" y="70"/>
                      </a:lnTo>
                      <a:lnTo>
                        <a:pt x="62" y="70"/>
                      </a:lnTo>
                      <a:lnTo>
                        <a:pt x="64" y="70"/>
                      </a:lnTo>
                      <a:lnTo>
                        <a:pt x="64" y="72"/>
                      </a:lnTo>
                      <a:lnTo>
                        <a:pt x="64" y="74"/>
                      </a:lnTo>
                      <a:lnTo>
                        <a:pt x="64" y="74"/>
                      </a:lnTo>
                      <a:lnTo>
                        <a:pt x="64" y="76"/>
                      </a:lnTo>
                      <a:lnTo>
                        <a:pt x="68" y="78"/>
                      </a:lnTo>
                      <a:lnTo>
                        <a:pt x="68" y="78"/>
                      </a:lnTo>
                      <a:lnTo>
                        <a:pt x="68" y="80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84"/>
                      </a:lnTo>
                      <a:lnTo>
                        <a:pt x="68" y="84"/>
                      </a:lnTo>
                      <a:lnTo>
                        <a:pt x="70" y="86"/>
                      </a:lnTo>
                      <a:lnTo>
                        <a:pt x="68" y="86"/>
                      </a:lnTo>
                      <a:lnTo>
                        <a:pt x="68" y="88"/>
                      </a:lnTo>
                      <a:lnTo>
                        <a:pt x="66" y="88"/>
                      </a:lnTo>
                      <a:lnTo>
                        <a:pt x="62" y="86"/>
                      </a:lnTo>
                      <a:lnTo>
                        <a:pt x="62" y="86"/>
                      </a:lnTo>
                      <a:lnTo>
                        <a:pt x="62" y="88"/>
                      </a:lnTo>
                      <a:lnTo>
                        <a:pt x="62" y="88"/>
                      </a:lnTo>
                      <a:lnTo>
                        <a:pt x="60" y="92"/>
                      </a:lnTo>
                      <a:lnTo>
                        <a:pt x="60" y="92"/>
                      </a:lnTo>
                      <a:lnTo>
                        <a:pt x="60" y="92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8"/>
                      </a:lnTo>
                      <a:lnTo>
                        <a:pt x="56" y="102"/>
                      </a:lnTo>
                      <a:lnTo>
                        <a:pt x="54" y="102"/>
                      </a:lnTo>
                      <a:lnTo>
                        <a:pt x="54" y="104"/>
                      </a:lnTo>
                      <a:lnTo>
                        <a:pt x="52" y="104"/>
                      </a:lnTo>
                      <a:lnTo>
                        <a:pt x="52" y="104"/>
                      </a:lnTo>
                      <a:lnTo>
                        <a:pt x="52" y="106"/>
                      </a:lnTo>
                      <a:lnTo>
                        <a:pt x="52" y="108"/>
                      </a:lnTo>
                      <a:lnTo>
                        <a:pt x="54" y="110"/>
                      </a:lnTo>
                      <a:lnTo>
                        <a:pt x="54" y="110"/>
                      </a:lnTo>
                      <a:lnTo>
                        <a:pt x="56" y="110"/>
                      </a:lnTo>
                      <a:lnTo>
                        <a:pt x="56" y="114"/>
                      </a:lnTo>
                      <a:lnTo>
                        <a:pt x="58" y="116"/>
                      </a:lnTo>
                      <a:lnTo>
                        <a:pt x="58" y="116"/>
                      </a:lnTo>
                      <a:lnTo>
                        <a:pt x="60" y="116"/>
                      </a:lnTo>
                      <a:lnTo>
                        <a:pt x="62" y="118"/>
                      </a:lnTo>
                      <a:lnTo>
                        <a:pt x="64" y="120"/>
                      </a:lnTo>
                      <a:lnTo>
                        <a:pt x="64" y="120"/>
                      </a:lnTo>
                      <a:lnTo>
                        <a:pt x="64" y="122"/>
                      </a:lnTo>
                      <a:lnTo>
                        <a:pt x="68" y="122"/>
                      </a:lnTo>
                      <a:lnTo>
                        <a:pt x="66" y="124"/>
                      </a:lnTo>
                      <a:lnTo>
                        <a:pt x="68" y="128"/>
                      </a:lnTo>
                      <a:lnTo>
                        <a:pt x="68" y="132"/>
                      </a:lnTo>
                      <a:lnTo>
                        <a:pt x="72" y="134"/>
                      </a:lnTo>
                      <a:lnTo>
                        <a:pt x="72" y="134"/>
                      </a:lnTo>
                      <a:lnTo>
                        <a:pt x="72" y="136"/>
                      </a:lnTo>
                      <a:lnTo>
                        <a:pt x="72" y="138"/>
                      </a:lnTo>
                      <a:lnTo>
                        <a:pt x="74" y="140"/>
                      </a:lnTo>
                      <a:lnTo>
                        <a:pt x="76" y="140"/>
                      </a:lnTo>
                      <a:lnTo>
                        <a:pt x="78" y="142"/>
                      </a:lnTo>
                      <a:lnTo>
                        <a:pt x="80" y="144"/>
                      </a:lnTo>
                      <a:lnTo>
                        <a:pt x="82" y="142"/>
                      </a:lnTo>
                      <a:lnTo>
                        <a:pt x="84" y="144"/>
                      </a:lnTo>
                      <a:lnTo>
                        <a:pt x="86" y="144"/>
                      </a:lnTo>
                      <a:lnTo>
                        <a:pt x="86" y="144"/>
                      </a:lnTo>
                      <a:lnTo>
                        <a:pt x="86" y="144"/>
                      </a:lnTo>
                      <a:lnTo>
                        <a:pt x="86" y="144"/>
                      </a:lnTo>
                      <a:lnTo>
                        <a:pt x="88" y="144"/>
                      </a:lnTo>
                      <a:lnTo>
                        <a:pt x="90" y="144"/>
                      </a:lnTo>
                      <a:lnTo>
                        <a:pt x="90" y="146"/>
                      </a:lnTo>
                      <a:lnTo>
                        <a:pt x="88" y="148"/>
                      </a:lnTo>
                      <a:lnTo>
                        <a:pt x="88" y="148"/>
                      </a:lnTo>
                      <a:lnTo>
                        <a:pt x="88" y="148"/>
                      </a:lnTo>
                      <a:lnTo>
                        <a:pt x="88" y="180"/>
                      </a:lnTo>
                      <a:lnTo>
                        <a:pt x="88" y="194"/>
                      </a:lnTo>
                      <a:lnTo>
                        <a:pt x="88" y="354"/>
                      </a:lnTo>
                      <a:lnTo>
                        <a:pt x="88" y="402"/>
                      </a:lnTo>
                      <a:lnTo>
                        <a:pt x="430" y="402"/>
                      </a:lnTo>
                      <a:lnTo>
                        <a:pt x="430" y="402"/>
                      </a:lnTo>
                      <a:lnTo>
                        <a:pt x="430" y="402"/>
                      </a:lnTo>
                      <a:lnTo>
                        <a:pt x="430" y="402"/>
                      </a:lnTo>
                      <a:lnTo>
                        <a:pt x="430" y="406"/>
                      </a:lnTo>
                      <a:lnTo>
                        <a:pt x="432" y="406"/>
                      </a:lnTo>
                      <a:lnTo>
                        <a:pt x="432" y="408"/>
                      </a:lnTo>
                      <a:lnTo>
                        <a:pt x="432" y="410"/>
                      </a:lnTo>
                      <a:lnTo>
                        <a:pt x="432" y="410"/>
                      </a:lnTo>
                      <a:lnTo>
                        <a:pt x="432" y="410"/>
                      </a:lnTo>
                      <a:lnTo>
                        <a:pt x="432" y="410"/>
                      </a:lnTo>
                      <a:lnTo>
                        <a:pt x="436" y="412"/>
                      </a:lnTo>
                      <a:lnTo>
                        <a:pt x="436" y="412"/>
                      </a:lnTo>
                      <a:lnTo>
                        <a:pt x="436" y="412"/>
                      </a:lnTo>
                      <a:lnTo>
                        <a:pt x="436" y="414"/>
                      </a:lnTo>
                      <a:lnTo>
                        <a:pt x="436" y="414"/>
                      </a:lnTo>
                      <a:lnTo>
                        <a:pt x="436" y="416"/>
                      </a:lnTo>
                      <a:lnTo>
                        <a:pt x="436" y="418"/>
                      </a:lnTo>
                      <a:lnTo>
                        <a:pt x="436" y="418"/>
                      </a:lnTo>
                      <a:lnTo>
                        <a:pt x="436" y="420"/>
                      </a:lnTo>
                      <a:lnTo>
                        <a:pt x="436" y="422"/>
                      </a:lnTo>
                      <a:lnTo>
                        <a:pt x="436" y="422"/>
                      </a:lnTo>
                      <a:lnTo>
                        <a:pt x="436" y="422"/>
                      </a:lnTo>
                      <a:lnTo>
                        <a:pt x="436" y="424"/>
                      </a:lnTo>
                      <a:lnTo>
                        <a:pt x="436" y="424"/>
                      </a:lnTo>
                      <a:lnTo>
                        <a:pt x="434" y="424"/>
                      </a:lnTo>
                      <a:lnTo>
                        <a:pt x="432" y="424"/>
                      </a:lnTo>
                      <a:lnTo>
                        <a:pt x="432" y="426"/>
                      </a:lnTo>
                      <a:lnTo>
                        <a:pt x="432" y="426"/>
                      </a:lnTo>
                      <a:lnTo>
                        <a:pt x="432" y="428"/>
                      </a:lnTo>
                      <a:lnTo>
                        <a:pt x="432" y="428"/>
                      </a:lnTo>
                      <a:lnTo>
                        <a:pt x="432" y="428"/>
                      </a:lnTo>
                      <a:lnTo>
                        <a:pt x="430" y="430"/>
                      </a:lnTo>
                      <a:lnTo>
                        <a:pt x="428" y="430"/>
                      </a:lnTo>
                      <a:lnTo>
                        <a:pt x="426" y="432"/>
                      </a:lnTo>
                      <a:lnTo>
                        <a:pt x="426" y="432"/>
                      </a:lnTo>
                      <a:lnTo>
                        <a:pt x="426" y="432"/>
                      </a:lnTo>
                      <a:lnTo>
                        <a:pt x="424" y="432"/>
                      </a:lnTo>
                      <a:lnTo>
                        <a:pt x="424" y="432"/>
                      </a:lnTo>
                      <a:lnTo>
                        <a:pt x="424" y="432"/>
                      </a:lnTo>
                      <a:lnTo>
                        <a:pt x="424" y="434"/>
                      </a:lnTo>
                      <a:lnTo>
                        <a:pt x="424" y="434"/>
                      </a:lnTo>
                      <a:lnTo>
                        <a:pt x="424" y="434"/>
                      </a:lnTo>
                      <a:lnTo>
                        <a:pt x="424" y="436"/>
                      </a:lnTo>
                      <a:lnTo>
                        <a:pt x="422" y="436"/>
                      </a:lnTo>
                      <a:lnTo>
                        <a:pt x="422" y="436"/>
                      </a:lnTo>
                      <a:lnTo>
                        <a:pt x="422" y="438"/>
                      </a:lnTo>
                      <a:lnTo>
                        <a:pt x="422" y="438"/>
                      </a:lnTo>
                      <a:lnTo>
                        <a:pt x="420" y="438"/>
                      </a:lnTo>
                      <a:lnTo>
                        <a:pt x="420" y="438"/>
                      </a:lnTo>
                      <a:lnTo>
                        <a:pt x="420" y="438"/>
                      </a:lnTo>
                      <a:lnTo>
                        <a:pt x="418" y="438"/>
                      </a:lnTo>
                      <a:lnTo>
                        <a:pt x="418" y="440"/>
                      </a:lnTo>
                      <a:lnTo>
                        <a:pt x="418" y="440"/>
                      </a:lnTo>
                      <a:lnTo>
                        <a:pt x="416" y="442"/>
                      </a:lnTo>
                      <a:lnTo>
                        <a:pt x="416" y="444"/>
                      </a:lnTo>
                      <a:lnTo>
                        <a:pt x="412" y="448"/>
                      </a:lnTo>
                      <a:lnTo>
                        <a:pt x="412" y="450"/>
                      </a:lnTo>
                      <a:lnTo>
                        <a:pt x="412" y="450"/>
                      </a:lnTo>
                      <a:lnTo>
                        <a:pt x="414" y="450"/>
                      </a:lnTo>
                      <a:lnTo>
                        <a:pt x="418" y="450"/>
                      </a:lnTo>
                      <a:lnTo>
                        <a:pt x="430" y="450"/>
                      </a:lnTo>
                      <a:lnTo>
                        <a:pt x="440" y="450"/>
                      </a:lnTo>
                      <a:lnTo>
                        <a:pt x="462" y="450"/>
                      </a:lnTo>
                      <a:lnTo>
                        <a:pt x="462" y="450"/>
                      </a:lnTo>
                      <a:lnTo>
                        <a:pt x="464" y="446"/>
                      </a:lnTo>
                      <a:lnTo>
                        <a:pt x="466" y="442"/>
                      </a:lnTo>
                      <a:lnTo>
                        <a:pt x="466" y="440"/>
                      </a:lnTo>
                      <a:lnTo>
                        <a:pt x="466" y="440"/>
                      </a:lnTo>
                      <a:lnTo>
                        <a:pt x="468" y="438"/>
                      </a:lnTo>
                      <a:lnTo>
                        <a:pt x="470" y="438"/>
                      </a:lnTo>
                      <a:lnTo>
                        <a:pt x="470" y="438"/>
                      </a:lnTo>
                      <a:lnTo>
                        <a:pt x="472" y="436"/>
                      </a:lnTo>
                      <a:lnTo>
                        <a:pt x="470" y="432"/>
                      </a:lnTo>
                      <a:lnTo>
                        <a:pt x="466" y="426"/>
                      </a:lnTo>
                      <a:lnTo>
                        <a:pt x="466" y="426"/>
                      </a:lnTo>
                      <a:lnTo>
                        <a:pt x="474" y="424"/>
                      </a:lnTo>
                      <a:lnTo>
                        <a:pt x="474" y="424"/>
                      </a:lnTo>
                      <a:lnTo>
                        <a:pt x="476" y="424"/>
                      </a:lnTo>
                      <a:lnTo>
                        <a:pt x="476" y="424"/>
                      </a:lnTo>
                      <a:lnTo>
                        <a:pt x="474" y="422"/>
                      </a:lnTo>
                      <a:lnTo>
                        <a:pt x="472" y="422"/>
                      </a:lnTo>
                      <a:lnTo>
                        <a:pt x="472" y="420"/>
                      </a:lnTo>
                      <a:lnTo>
                        <a:pt x="470" y="418"/>
                      </a:lnTo>
                      <a:lnTo>
                        <a:pt x="470" y="416"/>
                      </a:lnTo>
                      <a:lnTo>
                        <a:pt x="472" y="416"/>
                      </a:lnTo>
                      <a:lnTo>
                        <a:pt x="474" y="416"/>
                      </a:lnTo>
                      <a:lnTo>
                        <a:pt x="476" y="416"/>
                      </a:lnTo>
                      <a:lnTo>
                        <a:pt x="476" y="414"/>
                      </a:lnTo>
                      <a:lnTo>
                        <a:pt x="478" y="412"/>
                      </a:lnTo>
                      <a:lnTo>
                        <a:pt x="478" y="410"/>
                      </a:lnTo>
                      <a:lnTo>
                        <a:pt x="476" y="406"/>
                      </a:lnTo>
                      <a:lnTo>
                        <a:pt x="476" y="406"/>
                      </a:lnTo>
                      <a:lnTo>
                        <a:pt x="476" y="404"/>
                      </a:lnTo>
                      <a:lnTo>
                        <a:pt x="476" y="402"/>
                      </a:lnTo>
                      <a:lnTo>
                        <a:pt x="476" y="402"/>
                      </a:lnTo>
                      <a:lnTo>
                        <a:pt x="474" y="400"/>
                      </a:lnTo>
                      <a:lnTo>
                        <a:pt x="474" y="400"/>
                      </a:lnTo>
                      <a:lnTo>
                        <a:pt x="474" y="396"/>
                      </a:lnTo>
                      <a:lnTo>
                        <a:pt x="478" y="396"/>
                      </a:lnTo>
                      <a:lnTo>
                        <a:pt x="480" y="396"/>
                      </a:lnTo>
                      <a:lnTo>
                        <a:pt x="480" y="400"/>
                      </a:lnTo>
                      <a:lnTo>
                        <a:pt x="480" y="402"/>
                      </a:lnTo>
                      <a:lnTo>
                        <a:pt x="480" y="402"/>
                      </a:lnTo>
                      <a:lnTo>
                        <a:pt x="480" y="404"/>
                      </a:lnTo>
                      <a:lnTo>
                        <a:pt x="480" y="406"/>
                      </a:lnTo>
                      <a:lnTo>
                        <a:pt x="482" y="406"/>
                      </a:lnTo>
                      <a:lnTo>
                        <a:pt x="482" y="406"/>
                      </a:lnTo>
                      <a:lnTo>
                        <a:pt x="484" y="404"/>
                      </a:lnTo>
                      <a:lnTo>
                        <a:pt x="486" y="402"/>
                      </a:lnTo>
                      <a:lnTo>
                        <a:pt x="486" y="402"/>
                      </a:lnTo>
                      <a:lnTo>
                        <a:pt x="486" y="400"/>
                      </a:lnTo>
                      <a:lnTo>
                        <a:pt x="488" y="396"/>
                      </a:lnTo>
                      <a:lnTo>
                        <a:pt x="488" y="394"/>
                      </a:lnTo>
                      <a:lnTo>
                        <a:pt x="488" y="392"/>
                      </a:lnTo>
                      <a:lnTo>
                        <a:pt x="490" y="390"/>
                      </a:lnTo>
                      <a:lnTo>
                        <a:pt x="490" y="390"/>
                      </a:lnTo>
                      <a:lnTo>
                        <a:pt x="490" y="388"/>
                      </a:lnTo>
                      <a:lnTo>
                        <a:pt x="492" y="390"/>
                      </a:lnTo>
                      <a:lnTo>
                        <a:pt x="494" y="392"/>
                      </a:lnTo>
                      <a:lnTo>
                        <a:pt x="496" y="394"/>
                      </a:lnTo>
                      <a:lnTo>
                        <a:pt x="498" y="396"/>
                      </a:lnTo>
                      <a:lnTo>
                        <a:pt x="500" y="394"/>
                      </a:lnTo>
                      <a:lnTo>
                        <a:pt x="502" y="392"/>
                      </a:lnTo>
                      <a:lnTo>
                        <a:pt x="504" y="386"/>
                      </a:lnTo>
                      <a:lnTo>
                        <a:pt x="508" y="380"/>
                      </a:lnTo>
                      <a:lnTo>
                        <a:pt x="508" y="376"/>
                      </a:lnTo>
                      <a:lnTo>
                        <a:pt x="508" y="374"/>
                      </a:lnTo>
                      <a:lnTo>
                        <a:pt x="506" y="372"/>
                      </a:lnTo>
                      <a:lnTo>
                        <a:pt x="506" y="370"/>
                      </a:lnTo>
                      <a:lnTo>
                        <a:pt x="506" y="368"/>
                      </a:lnTo>
                      <a:lnTo>
                        <a:pt x="508" y="368"/>
                      </a:lnTo>
                      <a:lnTo>
                        <a:pt x="508" y="366"/>
                      </a:lnTo>
                      <a:lnTo>
                        <a:pt x="508" y="366"/>
                      </a:lnTo>
                      <a:lnTo>
                        <a:pt x="508" y="362"/>
                      </a:lnTo>
                      <a:lnTo>
                        <a:pt x="510" y="358"/>
                      </a:lnTo>
                      <a:lnTo>
                        <a:pt x="508" y="356"/>
                      </a:lnTo>
                      <a:lnTo>
                        <a:pt x="508" y="356"/>
                      </a:lnTo>
                      <a:lnTo>
                        <a:pt x="506" y="35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0" name="Freeform 492">
                  <a:extLst>
                    <a:ext uri="{FF2B5EF4-FFF2-40B4-BE49-F238E27FC236}">
                      <a16:creationId xmlns:a16="http://schemas.microsoft.com/office/drawing/2014/main" id="{DCE6885E-E02D-42F0-B091-28AEE60F6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175" y="2076450"/>
                  <a:ext cx="606425" cy="787400"/>
                </a:xfrm>
                <a:custGeom>
                  <a:avLst/>
                  <a:gdLst>
                    <a:gd name="T0" fmla="*/ 228 w 382"/>
                    <a:gd name="T1" fmla="*/ 102 h 496"/>
                    <a:gd name="T2" fmla="*/ 228 w 382"/>
                    <a:gd name="T3" fmla="*/ 0 h 496"/>
                    <a:gd name="T4" fmla="*/ 0 w 382"/>
                    <a:gd name="T5" fmla="*/ 0 h 496"/>
                    <a:gd name="T6" fmla="*/ 0 w 382"/>
                    <a:gd name="T7" fmla="*/ 190 h 496"/>
                    <a:gd name="T8" fmla="*/ 0 w 382"/>
                    <a:gd name="T9" fmla="*/ 206 h 496"/>
                    <a:gd name="T10" fmla="*/ 0 w 382"/>
                    <a:gd name="T11" fmla="*/ 496 h 496"/>
                    <a:gd name="T12" fmla="*/ 144 w 382"/>
                    <a:gd name="T13" fmla="*/ 496 h 496"/>
                    <a:gd name="T14" fmla="*/ 156 w 382"/>
                    <a:gd name="T15" fmla="*/ 496 h 496"/>
                    <a:gd name="T16" fmla="*/ 382 w 382"/>
                    <a:gd name="T17" fmla="*/ 496 h 496"/>
                    <a:gd name="T18" fmla="*/ 382 w 382"/>
                    <a:gd name="T19" fmla="*/ 102 h 496"/>
                    <a:gd name="T20" fmla="*/ 228 w 382"/>
                    <a:gd name="T21" fmla="*/ 102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2" h="496">
                      <a:moveTo>
                        <a:pt x="228" y="102"/>
                      </a:moveTo>
                      <a:lnTo>
                        <a:pt x="228" y="0"/>
                      </a:lnTo>
                      <a:lnTo>
                        <a:pt x="0" y="0"/>
                      </a:lnTo>
                      <a:lnTo>
                        <a:pt x="0" y="190"/>
                      </a:lnTo>
                      <a:lnTo>
                        <a:pt x="0" y="206"/>
                      </a:lnTo>
                      <a:lnTo>
                        <a:pt x="0" y="496"/>
                      </a:lnTo>
                      <a:lnTo>
                        <a:pt x="144" y="496"/>
                      </a:lnTo>
                      <a:lnTo>
                        <a:pt x="156" y="496"/>
                      </a:lnTo>
                      <a:lnTo>
                        <a:pt x="382" y="496"/>
                      </a:lnTo>
                      <a:lnTo>
                        <a:pt x="382" y="102"/>
                      </a:lnTo>
                      <a:lnTo>
                        <a:pt x="228" y="10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1" name="Freeform 503">
                  <a:extLst>
                    <a:ext uri="{FF2B5EF4-FFF2-40B4-BE49-F238E27FC236}">
                      <a16:creationId xmlns:a16="http://schemas.microsoft.com/office/drawing/2014/main" id="{F6B8E3FC-28AC-4B86-A0FA-9C7F4A4B9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825" y="1362075"/>
                  <a:ext cx="984250" cy="714375"/>
                </a:xfrm>
                <a:custGeom>
                  <a:avLst/>
                  <a:gdLst>
                    <a:gd name="T0" fmla="*/ 578 w 620"/>
                    <a:gd name="T1" fmla="*/ 258 h 450"/>
                    <a:gd name="T2" fmla="*/ 584 w 620"/>
                    <a:gd name="T3" fmla="*/ 238 h 450"/>
                    <a:gd name="T4" fmla="*/ 586 w 620"/>
                    <a:gd name="T5" fmla="*/ 226 h 450"/>
                    <a:gd name="T6" fmla="*/ 580 w 620"/>
                    <a:gd name="T7" fmla="*/ 216 h 450"/>
                    <a:gd name="T8" fmla="*/ 572 w 620"/>
                    <a:gd name="T9" fmla="*/ 212 h 450"/>
                    <a:gd name="T10" fmla="*/ 562 w 620"/>
                    <a:gd name="T11" fmla="*/ 208 h 450"/>
                    <a:gd name="T12" fmla="*/ 564 w 620"/>
                    <a:gd name="T13" fmla="*/ 192 h 450"/>
                    <a:gd name="T14" fmla="*/ 568 w 620"/>
                    <a:gd name="T15" fmla="*/ 182 h 450"/>
                    <a:gd name="T16" fmla="*/ 588 w 620"/>
                    <a:gd name="T17" fmla="*/ 148 h 450"/>
                    <a:gd name="T18" fmla="*/ 592 w 620"/>
                    <a:gd name="T19" fmla="*/ 130 h 450"/>
                    <a:gd name="T20" fmla="*/ 608 w 620"/>
                    <a:gd name="T21" fmla="*/ 92 h 450"/>
                    <a:gd name="T22" fmla="*/ 620 w 620"/>
                    <a:gd name="T23" fmla="*/ 68 h 450"/>
                    <a:gd name="T24" fmla="*/ 602 w 620"/>
                    <a:gd name="T25" fmla="*/ 44 h 450"/>
                    <a:gd name="T26" fmla="*/ 568 w 620"/>
                    <a:gd name="T27" fmla="*/ 24 h 450"/>
                    <a:gd name="T28" fmla="*/ 382 w 620"/>
                    <a:gd name="T29" fmla="*/ 34 h 450"/>
                    <a:gd name="T30" fmla="*/ 334 w 620"/>
                    <a:gd name="T31" fmla="*/ 54 h 450"/>
                    <a:gd name="T32" fmla="*/ 316 w 620"/>
                    <a:gd name="T33" fmla="*/ 56 h 450"/>
                    <a:gd name="T34" fmla="*/ 294 w 620"/>
                    <a:gd name="T35" fmla="*/ 60 h 450"/>
                    <a:gd name="T36" fmla="*/ 272 w 620"/>
                    <a:gd name="T37" fmla="*/ 64 h 450"/>
                    <a:gd name="T38" fmla="*/ 256 w 620"/>
                    <a:gd name="T39" fmla="*/ 60 h 450"/>
                    <a:gd name="T40" fmla="*/ 198 w 620"/>
                    <a:gd name="T41" fmla="*/ 64 h 450"/>
                    <a:gd name="T42" fmla="*/ 154 w 620"/>
                    <a:gd name="T43" fmla="*/ 66 h 450"/>
                    <a:gd name="T44" fmla="*/ 138 w 620"/>
                    <a:gd name="T45" fmla="*/ 52 h 450"/>
                    <a:gd name="T46" fmla="*/ 134 w 620"/>
                    <a:gd name="T47" fmla="*/ 30 h 450"/>
                    <a:gd name="T48" fmla="*/ 124 w 620"/>
                    <a:gd name="T49" fmla="*/ 12 h 450"/>
                    <a:gd name="T50" fmla="*/ 104 w 620"/>
                    <a:gd name="T51" fmla="*/ 6 h 450"/>
                    <a:gd name="T52" fmla="*/ 82 w 620"/>
                    <a:gd name="T53" fmla="*/ 0 h 450"/>
                    <a:gd name="T54" fmla="*/ 72 w 620"/>
                    <a:gd name="T55" fmla="*/ 4 h 450"/>
                    <a:gd name="T56" fmla="*/ 54 w 620"/>
                    <a:gd name="T57" fmla="*/ 4 h 450"/>
                    <a:gd name="T58" fmla="*/ 60 w 620"/>
                    <a:gd name="T59" fmla="*/ 10 h 450"/>
                    <a:gd name="T60" fmla="*/ 54 w 620"/>
                    <a:gd name="T61" fmla="*/ 8 h 450"/>
                    <a:gd name="T62" fmla="*/ 44 w 620"/>
                    <a:gd name="T63" fmla="*/ 0 h 450"/>
                    <a:gd name="T64" fmla="*/ 46 w 620"/>
                    <a:gd name="T65" fmla="*/ 30 h 450"/>
                    <a:gd name="T66" fmla="*/ 44 w 620"/>
                    <a:gd name="T67" fmla="*/ 52 h 450"/>
                    <a:gd name="T68" fmla="*/ 52 w 620"/>
                    <a:gd name="T69" fmla="*/ 60 h 450"/>
                    <a:gd name="T70" fmla="*/ 50 w 620"/>
                    <a:gd name="T71" fmla="*/ 62 h 450"/>
                    <a:gd name="T72" fmla="*/ 52 w 620"/>
                    <a:gd name="T73" fmla="*/ 80 h 450"/>
                    <a:gd name="T74" fmla="*/ 48 w 620"/>
                    <a:gd name="T75" fmla="*/ 78 h 450"/>
                    <a:gd name="T76" fmla="*/ 48 w 620"/>
                    <a:gd name="T77" fmla="*/ 92 h 450"/>
                    <a:gd name="T78" fmla="*/ 46 w 620"/>
                    <a:gd name="T79" fmla="*/ 96 h 450"/>
                    <a:gd name="T80" fmla="*/ 46 w 620"/>
                    <a:gd name="T81" fmla="*/ 106 h 450"/>
                    <a:gd name="T82" fmla="*/ 42 w 620"/>
                    <a:gd name="T83" fmla="*/ 126 h 450"/>
                    <a:gd name="T84" fmla="*/ 40 w 620"/>
                    <a:gd name="T85" fmla="*/ 144 h 450"/>
                    <a:gd name="T86" fmla="*/ 38 w 620"/>
                    <a:gd name="T87" fmla="*/ 168 h 450"/>
                    <a:gd name="T88" fmla="*/ 42 w 620"/>
                    <a:gd name="T89" fmla="*/ 176 h 450"/>
                    <a:gd name="T90" fmla="*/ 42 w 620"/>
                    <a:gd name="T91" fmla="*/ 198 h 450"/>
                    <a:gd name="T92" fmla="*/ 34 w 620"/>
                    <a:gd name="T93" fmla="*/ 210 h 450"/>
                    <a:gd name="T94" fmla="*/ 34 w 620"/>
                    <a:gd name="T95" fmla="*/ 242 h 450"/>
                    <a:gd name="T96" fmla="*/ 30 w 620"/>
                    <a:gd name="T97" fmla="*/ 274 h 450"/>
                    <a:gd name="T98" fmla="*/ 34 w 620"/>
                    <a:gd name="T99" fmla="*/ 272 h 450"/>
                    <a:gd name="T100" fmla="*/ 28 w 620"/>
                    <a:gd name="T101" fmla="*/ 280 h 450"/>
                    <a:gd name="T102" fmla="*/ 24 w 620"/>
                    <a:gd name="T103" fmla="*/ 300 h 450"/>
                    <a:gd name="T104" fmla="*/ 32 w 620"/>
                    <a:gd name="T105" fmla="*/ 308 h 450"/>
                    <a:gd name="T106" fmla="*/ 24 w 620"/>
                    <a:gd name="T107" fmla="*/ 302 h 450"/>
                    <a:gd name="T108" fmla="*/ 20 w 620"/>
                    <a:gd name="T109" fmla="*/ 316 h 450"/>
                    <a:gd name="T110" fmla="*/ 14 w 620"/>
                    <a:gd name="T111" fmla="*/ 314 h 450"/>
                    <a:gd name="T112" fmla="*/ 4 w 620"/>
                    <a:gd name="T113" fmla="*/ 354 h 450"/>
                    <a:gd name="T114" fmla="*/ 6 w 620"/>
                    <a:gd name="T115" fmla="*/ 374 h 450"/>
                    <a:gd name="T116" fmla="*/ 12 w 620"/>
                    <a:gd name="T117" fmla="*/ 396 h 450"/>
                    <a:gd name="T118" fmla="*/ 10 w 620"/>
                    <a:gd name="T119" fmla="*/ 414 h 450"/>
                    <a:gd name="T120" fmla="*/ 16 w 620"/>
                    <a:gd name="T121" fmla="*/ 438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0" h="450">
                      <a:moveTo>
                        <a:pt x="348" y="450"/>
                      </a:moveTo>
                      <a:lnTo>
                        <a:pt x="576" y="450"/>
                      </a:lnTo>
                      <a:lnTo>
                        <a:pt x="576" y="312"/>
                      </a:lnTo>
                      <a:lnTo>
                        <a:pt x="576" y="300"/>
                      </a:lnTo>
                      <a:lnTo>
                        <a:pt x="576" y="264"/>
                      </a:lnTo>
                      <a:lnTo>
                        <a:pt x="576" y="262"/>
                      </a:lnTo>
                      <a:lnTo>
                        <a:pt x="576" y="262"/>
                      </a:lnTo>
                      <a:lnTo>
                        <a:pt x="576" y="260"/>
                      </a:lnTo>
                      <a:lnTo>
                        <a:pt x="578" y="258"/>
                      </a:lnTo>
                      <a:lnTo>
                        <a:pt x="578" y="256"/>
                      </a:lnTo>
                      <a:lnTo>
                        <a:pt x="580" y="256"/>
                      </a:lnTo>
                      <a:lnTo>
                        <a:pt x="580" y="252"/>
                      </a:lnTo>
                      <a:lnTo>
                        <a:pt x="580" y="250"/>
                      </a:lnTo>
                      <a:lnTo>
                        <a:pt x="582" y="246"/>
                      </a:lnTo>
                      <a:lnTo>
                        <a:pt x="582" y="242"/>
                      </a:lnTo>
                      <a:lnTo>
                        <a:pt x="582" y="242"/>
                      </a:lnTo>
                      <a:lnTo>
                        <a:pt x="582" y="240"/>
                      </a:lnTo>
                      <a:lnTo>
                        <a:pt x="584" y="238"/>
                      </a:lnTo>
                      <a:lnTo>
                        <a:pt x="582" y="236"/>
                      </a:lnTo>
                      <a:lnTo>
                        <a:pt x="580" y="232"/>
                      </a:lnTo>
                      <a:lnTo>
                        <a:pt x="580" y="230"/>
                      </a:lnTo>
                      <a:lnTo>
                        <a:pt x="582" y="230"/>
                      </a:lnTo>
                      <a:lnTo>
                        <a:pt x="582" y="230"/>
                      </a:lnTo>
                      <a:lnTo>
                        <a:pt x="584" y="230"/>
                      </a:lnTo>
                      <a:lnTo>
                        <a:pt x="584" y="230"/>
                      </a:lnTo>
                      <a:lnTo>
                        <a:pt x="584" y="228"/>
                      </a:lnTo>
                      <a:lnTo>
                        <a:pt x="586" y="226"/>
                      </a:lnTo>
                      <a:lnTo>
                        <a:pt x="586" y="224"/>
                      </a:lnTo>
                      <a:lnTo>
                        <a:pt x="586" y="224"/>
                      </a:lnTo>
                      <a:lnTo>
                        <a:pt x="586" y="222"/>
                      </a:lnTo>
                      <a:lnTo>
                        <a:pt x="586" y="222"/>
                      </a:lnTo>
                      <a:lnTo>
                        <a:pt x="584" y="220"/>
                      </a:lnTo>
                      <a:lnTo>
                        <a:pt x="584" y="220"/>
                      </a:lnTo>
                      <a:lnTo>
                        <a:pt x="582" y="218"/>
                      </a:lnTo>
                      <a:lnTo>
                        <a:pt x="582" y="218"/>
                      </a:lnTo>
                      <a:lnTo>
                        <a:pt x="580" y="216"/>
                      </a:lnTo>
                      <a:lnTo>
                        <a:pt x="580" y="214"/>
                      </a:lnTo>
                      <a:lnTo>
                        <a:pt x="580" y="212"/>
                      </a:lnTo>
                      <a:lnTo>
                        <a:pt x="580" y="212"/>
                      </a:lnTo>
                      <a:lnTo>
                        <a:pt x="578" y="212"/>
                      </a:lnTo>
                      <a:lnTo>
                        <a:pt x="576" y="214"/>
                      </a:lnTo>
                      <a:lnTo>
                        <a:pt x="574" y="214"/>
                      </a:lnTo>
                      <a:lnTo>
                        <a:pt x="574" y="214"/>
                      </a:lnTo>
                      <a:lnTo>
                        <a:pt x="572" y="212"/>
                      </a:lnTo>
                      <a:lnTo>
                        <a:pt x="572" y="212"/>
                      </a:lnTo>
                      <a:lnTo>
                        <a:pt x="572" y="210"/>
                      </a:lnTo>
                      <a:lnTo>
                        <a:pt x="570" y="210"/>
                      </a:lnTo>
                      <a:lnTo>
                        <a:pt x="570" y="210"/>
                      </a:lnTo>
                      <a:lnTo>
                        <a:pt x="568" y="212"/>
                      </a:lnTo>
                      <a:lnTo>
                        <a:pt x="568" y="212"/>
                      </a:lnTo>
                      <a:lnTo>
                        <a:pt x="568" y="214"/>
                      </a:lnTo>
                      <a:lnTo>
                        <a:pt x="564" y="212"/>
                      </a:lnTo>
                      <a:lnTo>
                        <a:pt x="564" y="210"/>
                      </a:lnTo>
                      <a:lnTo>
                        <a:pt x="562" y="208"/>
                      </a:lnTo>
                      <a:lnTo>
                        <a:pt x="562" y="206"/>
                      </a:lnTo>
                      <a:lnTo>
                        <a:pt x="564" y="206"/>
                      </a:lnTo>
                      <a:lnTo>
                        <a:pt x="564" y="204"/>
                      </a:lnTo>
                      <a:lnTo>
                        <a:pt x="564" y="202"/>
                      </a:lnTo>
                      <a:lnTo>
                        <a:pt x="562" y="200"/>
                      </a:lnTo>
                      <a:lnTo>
                        <a:pt x="562" y="200"/>
                      </a:lnTo>
                      <a:lnTo>
                        <a:pt x="562" y="196"/>
                      </a:lnTo>
                      <a:lnTo>
                        <a:pt x="562" y="194"/>
                      </a:lnTo>
                      <a:lnTo>
                        <a:pt x="564" y="192"/>
                      </a:lnTo>
                      <a:lnTo>
                        <a:pt x="562" y="190"/>
                      </a:lnTo>
                      <a:lnTo>
                        <a:pt x="564" y="190"/>
                      </a:lnTo>
                      <a:lnTo>
                        <a:pt x="564" y="188"/>
                      </a:lnTo>
                      <a:lnTo>
                        <a:pt x="564" y="186"/>
                      </a:lnTo>
                      <a:lnTo>
                        <a:pt x="564" y="186"/>
                      </a:lnTo>
                      <a:lnTo>
                        <a:pt x="566" y="186"/>
                      </a:lnTo>
                      <a:lnTo>
                        <a:pt x="566" y="186"/>
                      </a:lnTo>
                      <a:lnTo>
                        <a:pt x="568" y="184"/>
                      </a:lnTo>
                      <a:lnTo>
                        <a:pt x="568" y="182"/>
                      </a:lnTo>
                      <a:lnTo>
                        <a:pt x="570" y="180"/>
                      </a:lnTo>
                      <a:lnTo>
                        <a:pt x="570" y="176"/>
                      </a:lnTo>
                      <a:lnTo>
                        <a:pt x="572" y="170"/>
                      </a:lnTo>
                      <a:lnTo>
                        <a:pt x="576" y="164"/>
                      </a:lnTo>
                      <a:lnTo>
                        <a:pt x="576" y="162"/>
                      </a:lnTo>
                      <a:lnTo>
                        <a:pt x="578" y="162"/>
                      </a:lnTo>
                      <a:lnTo>
                        <a:pt x="582" y="158"/>
                      </a:lnTo>
                      <a:lnTo>
                        <a:pt x="584" y="156"/>
                      </a:lnTo>
                      <a:lnTo>
                        <a:pt x="588" y="148"/>
                      </a:lnTo>
                      <a:lnTo>
                        <a:pt x="590" y="144"/>
                      </a:lnTo>
                      <a:lnTo>
                        <a:pt x="590" y="142"/>
                      </a:lnTo>
                      <a:lnTo>
                        <a:pt x="592" y="138"/>
                      </a:lnTo>
                      <a:lnTo>
                        <a:pt x="592" y="136"/>
                      </a:lnTo>
                      <a:lnTo>
                        <a:pt x="592" y="136"/>
                      </a:lnTo>
                      <a:lnTo>
                        <a:pt x="592" y="134"/>
                      </a:lnTo>
                      <a:lnTo>
                        <a:pt x="590" y="132"/>
                      </a:lnTo>
                      <a:lnTo>
                        <a:pt x="590" y="132"/>
                      </a:lnTo>
                      <a:lnTo>
                        <a:pt x="592" y="130"/>
                      </a:lnTo>
                      <a:lnTo>
                        <a:pt x="600" y="118"/>
                      </a:lnTo>
                      <a:lnTo>
                        <a:pt x="602" y="114"/>
                      </a:lnTo>
                      <a:lnTo>
                        <a:pt x="602" y="106"/>
                      </a:lnTo>
                      <a:lnTo>
                        <a:pt x="604" y="106"/>
                      </a:lnTo>
                      <a:lnTo>
                        <a:pt x="604" y="104"/>
                      </a:lnTo>
                      <a:lnTo>
                        <a:pt x="604" y="98"/>
                      </a:lnTo>
                      <a:lnTo>
                        <a:pt x="604" y="96"/>
                      </a:lnTo>
                      <a:lnTo>
                        <a:pt x="606" y="94"/>
                      </a:lnTo>
                      <a:lnTo>
                        <a:pt x="608" y="92"/>
                      </a:lnTo>
                      <a:lnTo>
                        <a:pt x="610" y="88"/>
                      </a:lnTo>
                      <a:lnTo>
                        <a:pt x="614" y="84"/>
                      </a:lnTo>
                      <a:lnTo>
                        <a:pt x="614" y="82"/>
                      </a:lnTo>
                      <a:lnTo>
                        <a:pt x="614" y="80"/>
                      </a:lnTo>
                      <a:lnTo>
                        <a:pt x="616" y="76"/>
                      </a:lnTo>
                      <a:lnTo>
                        <a:pt x="616" y="76"/>
                      </a:lnTo>
                      <a:lnTo>
                        <a:pt x="618" y="72"/>
                      </a:lnTo>
                      <a:lnTo>
                        <a:pt x="620" y="72"/>
                      </a:lnTo>
                      <a:lnTo>
                        <a:pt x="620" y="68"/>
                      </a:lnTo>
                      <a:lnTo>
                        <a:pt x="620" y="66"/>
                      </a:lnTo>
                      <a:lnTo>
                        <a:pt x="620" y="64"/>
                      </a:lnTo>
                      <a:lnTo>
                        <a:pt x="616" y="58"/>
                      </a:lnTo>
                      <a:lnTo>
                        <a:pt x="614" y="54"/>
                      </a:lnTo>
                      <a:lnTo>
                        <a:pt x="614" y="52"/>
                      </a:lnTo>
                      <a:lnTo>
                        <a:pt x="612" y="50"/>
                      </a:lnTo>
                      <a:lnTo>
                        <a:pt x="608" y="50"/>
                      </a:lnTo>
                      <a:lnTo>
                        <a:pt x="604" y="46"/>
                      </a:lnTo>
                      <a:lnTo>
                        <a:pt x="602" y="44"/>
                      </a:lnTo>
                      <a:lnTo>
                        <a:pt x="602" y="44"/>
                      </a:lnTo>
                      <a:lnTo>
                        <a:pt x="596" y="42"/>
                      </a:lnTo>
                      <a:lnTo>
                        <a:pt x="596" y="42"/>
                      </a:lnTo>
                      <a:lnTo>
                        <a:pt x="596" y="40"/>
                      </a:lnTo>
                      <a:lnTo>
                        <a:pt x="590" y="36"/>
                      </a:lnTo>
                      <a:lnTo>
                        <a:pt x="588" y="28"/>
                      </a:lnTo>
                      <a:lnTo>
                        <a:pt x="588" y="26"/>
                      </a:lnTo>
                      <a:lnTo>
                        <a:pt x="588" y="24"/>
                      </a:lnTo>
                      <a:lnTo>
                        <a:pt x="568" y="24"/>
                      </a:lnTo>
                      <a:lnTo>
                        <a:pt x="558" y="26"/>
                      </a:lnTo>
                      <a:lnTo>
                        <a:pt x="424" y="26"/>
                      </a:lnTo>
                      <a:lnTo>
                        <a:pt x="422" y="30"/>
                      </a:lnTo>
                      <a:lnTo>
                        <a:pt x="418" y="30"/>
                      </a:lnTo>
                      <a:lnTo>
                        <a:pt x="400" y="32"/>
                      </a:lnTo>
                      <a:lnTo>
                        <a:pt x="392" y="32"/>
                      </a:lnTo>
                      <a:lnTo>
                        <a:pt x="388" y="34"/>
                      </a:lnTo>
                      <a:lnTo>
                        <a:pt x="384" y="32"/>
                      </a:lnTo>
                      <a:lnTo>
                        <a:pt x="382" y="34"/>
                      </a:lnTo>
                      <a:lnTo>
                        <a:pt x="380" y="34"/>
                      </a:lnTo>
                      <a:lnTo>
                        <a:pt x="378" y="36"/>
                      </a:lnTo>
                      <a:lnTo>
                        <a:pt x="374" y="40"/>
                      </a:lnTo>
                      <a:lnTo>
                        <a:pt x="354" y="42"/>
                      </a:lnTo>
                      <a:lnTo>
                        <a:pt x="342" y="48"/>
                      </a:lnTo>
                      <a:lnTo>
                        <a:pt x="338" y="48"/>
                      </a:lnTo>
                      <a:lnTo>
                        <a:pt x="338" y="50"/>
                      </a:lnTo>
                      <a:lnTo>
                        <a:pt x="336" y="52"/>
                      </a:lnTo>
                      <a:lnTo>
                        <a:pt x="334" y="54"/>
                      </a:lnTo>
                      <a:lnTo>
                        <a:pt x="332" y="54"/>
                      </a:lnTo>
                      <a:lnTo>
                        <a:pt x="330" y="54"/>
                      </a:lnTo>
                      <a:lnTo>
                        <a:pt x="328" y="54"/>
                      </a:lnTo>
                      <a:lnTo>
                        <a:pt x="326" y="54"/>
                      </a:lnTo>
                      <a:lnTo>
                        <a:pt x="326" y="54"/>
                      </a:lnTo>
                      <a:lnTo>
                        <a:pt x="322" y="56"/>
                      </a:lnTo>
                      <a:lnTo>
                        <a:pt x="322" y="56"/>
                      </a:lnTo>
                      <a:lnTo>
                        <a:pt x="320" y="56"/>
                      </a:lnTo>
                      <a:lnTo>
                        <a:pt x="316" y="56"/>
                      </a:lnTo>
                      <a:lnTo>
                        <a:pt x="316" y="56"/>
                      </a:lnTo>
                      <a:lnTo>
                        <a:pt x="314" y="56"/>
                      </a:lnTo>
                      <a:lnTo>
                        <a:pt x="312" y="56"/>
                      </a:lnTo>
                      <a:lnTo>
                        <a:pt x="302" y="54"/>
                      </a:lnTo>
                      <a:lnTo>
                        <a:pt x="300" y="54"/>
                      </a:lnTo>
                      <a:lnTo>
                        <a:pt x="298" y="56"/>
                      </a:lnTo>
                      <a:lnTo>
                        <a:pt x="298" y="56"/>
                      </a:lnTo>
                      <a:lnTo>
                        <a:pt x="298" y="58"/>
                      </a:lnTo>
                      <a:lnTo>
                        <a:pt x="294" y="60"/>
                      </a:lnTo>
                      <a:lnTo>
                        <a:pt x="288" y="60"/>
                      </a:lnTo>
                      <a:lnTo>
                        <a:pt x="288" y="60"/>
                      </a:lnTo>
                      <a:lnTo>
                        <a:pt x="284" y="64"/>
                      </a:lnTo>
                      <a:lnTo>
                        <a:pt x="284" y="64"/>
                      </a:lnTo>
                      <a:lnTo>
                        <a:pt x="280" y="64"/>
                      </a:lnTo>
                      <a:lnTo>
                        <a:pt x="276" y="64"/>
                      </a:lnTo>
                      <a:lnTo>
                        <a:pt x="276" y="64"/>
                      </a:lnTo>
                      <a:lnTo>
                        <a:pt x="274" y="64"/>
                      </a:lnTo>
                      <a:lnTo>
                        <a:pt x="272" y="64"/>
                      </a:lnTo>
                      <a:lnTo>
                        <a:pt x="272" y="64"/>
                      </a:lnTo>
                      <a:lnTo>
                        <a:pt x="270" y="64"/>
                      </a:lnTo>
                      <a:lnTo>
                        <a:pt x="270" y="64"/>
                      </a:lnTo>
                      <a:lnTo>
                        <a:pt x="262" y="66"/>
                      </a:lnTo>
                      <a:lnTo>
                        <a:pt x="260" y="66"/>
                      </a:lnTo>
                      <a:lnTo>
                        <a:pt x="260" y="66"/>
                      </a:lnTo>
                      <a:lnTo>
                        <a:pt x="258" y="64"/>
                      </a:lnTo>
                      <a:lnTo>
                        <a:pt x="258" y="62"/>
                      </a:lnTo>
                      <a:lnTo>
                        <a:pt x="256" y="60"/>
                      </a:lnTo>
                      <a:lnTo>
                        <a:pt x="256" y="58"/>
                      </a:lnTo>
                      <a:lnTo>
                        <a:pt x="252" y="58"/>
                      </a:lnTo>
                      <a:lnTo>
                        <a:pt x="228" y="54"/>
                      </a:lnTo>
                      <a:lnTo>
                        <a:pt x="218" y="56"/>
                      </a:lnTo>
                      <a:lnTo>
                        <a:pt x="212" y="56"/>
                      </a:lnTo>
                      <a:lnTo>
                        <a:pt x="210" y="56"/>
                      </a:lnTo>
                      <a:lnTo>
                        <a:pt x="206" y="58"/>
                      </a:lnTo>
                      <a:lnTo>
                        <a:pt x="202" y="62"/>
                      </a:lnTo>
                      <a:lnTo>
                        <a:pt x="198" y="64"/>
                      </a:lnTo>
                      <a:lnTo>
                        <a:pt x="184" y="70"/>
                      </a:lnTo>
                      <a:lnTo>
                        <a:pt x="178" y="72"/>
                      </a:lnTo>
                      <a:lnTo>
                        <a:pt x="178" y="72"/>
                      </a:lnTo>
                      <a:lnTo>
                        <a:pt x="176" y="72"/>
                      </a:lnTo>
                      <a:lnTo>
                        <a:pt x="170" y="70"/>
                      </a:lnTo>
                      <a:lnTo>
                        <a:pt x="164" y="70"/>
                      </a:lnTo>
                      <a:lnTo>
                        <a:pt x="162" y="68"/>
                      </a:lnTo>
                      <a:lnTo>
                        <a:pt x="158" y="68"/>
                      </a:lnTo>
                      <a:lnTo>
                        <a:pt x="154" y="66"/>
                      </a:lnTo>
                      <a:lnTo>
                        <a:pt x="154" y="66"/>
                      </a:lnTo>
                      <a:lnTo>
                        <a:pt x="150" y="68"/>
                      </a:lnTo>
                      <a:lnTo>
                        <a:pt x="144" y="66"/>
                      </a:lnTo>
                      <a:lnTo>
                        <a:pt x="142" y="66"/>
                      </a:lnTo>
                      <a:lnTo>
                        <a:pt x="140" y="62"/>
                      </a:lnTo>
                      <a:lnTo>
                        <a:pt x="138" y="60"/>
                      </a:lnTo>
                      <a:lnTo>
                        <a:pt x="138" y="58"/>
                      </a:lnTo>
                      <a:lnTo>
                        <a:pt x="138" y="54"/>
                      </a:lnTo>
                      <a:lnTo>
                        <a:pt x="138" y="52"/>
                      </a:lnTo>
                      <a:lnTo>
                        <a:pt x="138" y="50"/>
                      </a:lnTo>
                      <a:lnTo>
                        <a:pt x="138" y="50"/>
                      </a:lnTo>
                      <a:lnTo>
                        <a:pt x="138" y="48"/>
                      </a:lnTo>
                      <a:lnTo>
                        <a:pt x="136" y="46"/>
                      </a:lnTo>
                      <a:lnTo>
                        <a:pt x="136" y="42"/>
                      </a:lnTo>
                      <a:lnTo>
                        <a:pt x="136" y="40"/>
                      </a:lnTo>
                      <a:lnTo>
                        <a:pt x="136" y="38"/>
                      </a:lnTo>
                      <a:lnTo>
                        <a:pt x="136" y="34"/>
                      </a:lnTo>
                      <a:lnTo>
                        <a:pt x="134" y="30"/>
                      </a:lnTo>
                      <a:lnTo>
                        <a:pt x="134" y="28"/>
                      </a:lnTo>
                      <a:lnTo>
                        <a:pt x="134" y="26"/>
                      </a:lnTo>
                      <a:lnTo>
                        <a:pt x="132" y="26"/>
                      </a:lnTo>
                      <a:lnTo>
                        <a:pt x="130" y="24"/>
                      </a:lnTo>
                      <a:lnTo>
                        <a:pt x="130" y="20"/>
                      </a:lnTo>
                      <a:lnTo>
                        <a:pt x="130" y="18"/>
                      </a:lnTo>
                      <a:lnTo>
                        <a:pt x="128" y="14"/>
                      </a:lnTo>
                      <a:lnTo>
                        <a:pt x="126" y="14"/>
                      </a:lnTo>
                      <a:lnTo>
                        <a:pt x="124" y="12"/>
                      </a:lnTo>
                      <a:lnTo>
                        <a:pt x="122" y="10"/>
                      </a:lnTo>
                      <a:lnTo>
                        <a:pt x="120" y="10"/>
                      </a:lnTo>
                      <a:lnTo>
                        <a:pt x="118" y="8"/>
                      </a:lnTo>
                      <a:lnTo>
                        <a:pt x="116" y="8"/>
                      </a:lnTo>
                      <a:lnTo>
                        <a:pt x="114" y="6"/>
                      </a:lnTo>
                      <a:lnTo>
                        <a:pt x="112" y="4"/>
                      </a:lnTo>
                      <a:lnTo>
                        <a:pt x="112" y="4"/>
                      </a:lnTo>
                      <a:lnTo>
                        <a:pt x="106" y="6"/>
                      </a:lnTo>
                      <a:lnTo>
                        <a:pt x="104" y="6"/>
                      </a:lnTo>
                      <a:lnTo>
                        <a:pt x="102" y="10"/>
                      </a:lnTo>
                      <a:lnTo>
                        <a:pt x="102" y="10"/>
                      </a:lnTo>
                      <a:lnTo>
                        <a:pt x="98" y="10"/>
                      </a:lnTo>
                      <a:lnTo>
                        <a:pt x="90" y="8"/>
                      </a:lnTo>
                      <a:lnTo>
                        <a:pt x="88" y="8"/>
                      </a:lnTo>
                      <a:lnTo>
                        <a:pt x="88" y="6"/>
                      </a:lnTo>
                      <a:lnTo>
                        <a:pt x="84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6" y="2"/>
                      </a:lnTo>
                      <a:lnTo>
                        <a:pt x="74" y="2"/>
                      </a:lnTo>
                      <a:lnTo>
                        <a:pt x="72" y="2"/>
                      </a:lnTo>
                      <a:lnTo>
                        <a:pt x="72" y="2"/>
                      </a:lnTo>
                      <a:lnTo>
                        <a:pt x="74" y="4"/>
                      </a:lnTo>
                      <a:lnTo>
                        <a:pt x="72" y="4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2" y="4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58" y="4"/>
                      </a:lnTo>
                      <a:lnTo>
                        <a:pt x="56" y="4"/>
                      </a:lnTo>
                      <a:lnTo>
                        <a:pt x="54" y="4"/>
                      </a:lnTo>
                      <a:lnTo>
                        <a:pt x="54" y="6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60" y="8"/>
                      </a:lnTo>
                      <a:lnTo>
                        <a:pt x="60" y="10"/>
                      </a:lnTo>
                      <a:lnTo>
                        <a:pt x="60" y="10"/>
                      </a:lnTo>
                      <a:lnTo>
                        <a:pt x="60" y="10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8" y="14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8" y="10"/>
                      </a:lnTo>
                      <a:lnTo>
                        <a:pt x="58" y="8"/>
                      </a:lnTo>
                      <a:lnTo>
                        <a:pt x="56" y="8"/>
                      </a:lnTo>
                      <a:lnTo>
                        <a:pt x="54" y="8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8" y="12"/>
                      </a:lnTo>
                      <a:lnTo>
                        <a:pt x="48" y="16"/>
                      </a:lnTo>
                      <a:lnTo>
                        <a:pt x="50" y="18"/>
                      </a:lnTo>
                      <a:lnTo>
                        <a:pt x="50" y="24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4" y="30"/>
                      </a:lnTo>
                      <a:lnTo>
                        <a:pt x="44" y="32"/>
                      </a:lnTo>
                      <a:lnTo>
                        <a:pt x="46" y="34"/>
                      </a:lnTo>
                      <a:lnTo>
                        <a:pt x="46" y="36"/>
                      </a:lnTo>
                      <a:lnTo>
                        <a:pt x="46" y="40"/>
                      </a:lnTo>
                      <a:lnTo>
                        <a:pt x="46" y="46"/>
                      </a:lnTo>
                      <a:lnTo>
                        <a:pt x="46" y="48"/>
                      </a:lnTo>
                      <a:lnTo>
                        <a:pt x="44" y="52"/>
                      </a:lnTo>
                      <a:lnTo>
                        <a:pt x="46" y="52"/>
                      </a:lnTo>
                      <a:lnTo>
                        <a:pt x="48" y="56"/>
                      </a:lnTo>
                      <a:lnTo>
                        <a:pt x="48" y="58"/>
                      </a:lnTo>
                      <a:lnTo>
                        <a:pt x="48" y="62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50" y="58"/>
                      </a:lnTo>
                      <a:lnTo>
                        <a:pt x="50" y="58"/>
                      </a:lnTo>
                      <a:lnTo>
                        <a:pt x="52" y="60"/>
                      </a:lnTo>
                      <a:lnTo>
                        <a:pt x="52" y="58"/>
                      </a:lnTo>
                      <a:lnTo>
                        <a:pt x="52" y="58"/>
                      </a:lnTo>
                      <a:lnTo>
                        <a:pt x="52" y="58"/>
                      </a:lnTo>
                      <a:lnTo>
                        <a:pt x="54" y="58"/>
                      </a:lnTo>
                      <a:lnTo>
                        <a:pt x="52" y="60"/>
                      </a:lnTo>
                      <a:lnTo>
                        <a:pt x="52" y="60"/>
                      </a:lnTo>
                      <a:lnTo>
                        <a:pt x="50" y="60"/>
                      </a:lnTo>
                      <a:lnTo>
                        <a:pt x="50" y="62"/>
                      </a:lnTo>
                      <a:lnTo>
                        <a:pt x="50" y="62"/>
                      </a:lnTo>
                      <a:lnTo>
                        <a:pt x="48" y="64"/>
                      </a:lnTo>
                      <a:lnTo>
                        <a:pt x="48" y="66"/>
                      </a:lnTo>
                      <a:lnTo>
                        <a:pt x="46" y="70"/>
                      </a:lnTo>
                      <a:lnTo>
                        <a:pt x="46" y="72"/>
                      </a:lnTo>
                      <a:lnTo>
                        <a:pt x="48" y="74"/>
                      </a:lnTo>
                      <a:lnTo>
                        <a:pt x="52" y="74"/>
                      </a:lnTo>
                      <a:lnTo>
                        <a:pt x="50" y="76"/>
                      </a:lnTo>
                      <a:lnTo>
                        <a:pt x="50" y="78"/>
                      </a:lnTo>
                      <a:lnTo>
                        <a:pt x="52" y="80"/>
                      </a:lnTo>
                      <a:lnTo>
                        <a:pt x="54" y="80"/>
                      </a:lnTo>
                      <a:lnTo>
                        <a:pt x="54" y="80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0" y="82"/>
                      </a:lnTo>
                      <a:lnTo>
                        <a:pt x="48" y="82"/>
                      </a:lnTo>
                      <a:lnTo>
                        <a:pt x="48" y="80"/>
                      </a:lnTo>
                      <a:lnTo>
                        <a:pt x="48" y="78"/>
                      </a:lnTo>
                      <a:lnTo>
                        <a:pt x="48" y="74"/>
                      </a:lnTo>
                      <a:lnTo>
                        <a:pt x="46" y="74"/>
                      </a:lnTo>
                      <a:lnTo>
                        <a:pt x="46" y="78"/>
                      </a:lnTo>
                      <a:lnTo>
                        <a:pt x="46" y="80"/>
                      </a:lnTo>
                      <a:lnTo>
                        <a:pt x="46" y="86"/>
                      </a:lnTo>
                      <a:lnTo>
                        <a:pt x="46" y="88"/>
                      </a:lnTo>
                      <a:lnTo>
                        <a:pt x="50" y="88"/>
                      </a:lnTo>
                      <a:lnTo>
                        <a:pt x="48" y="90"/>
                      </a:lnTo>
                      <a:lnTo>
                        <a:pt x="48" y="92"/>
                      </a:lnTo>
                      <a:lnTo>
                        <a:pt x="46" y="94"/>
                      </a:lnTo>
                      <a:lnTo>
                        <a:pt x="46" y="90"/>
                      </a:lnTo>
                      <a:lnTo>
                        <a:pt x="46" y="90"/>
                      </a:lnTo>
                      <a:lnTo>
                        <a:pt x="46" y="90"/>
                      </a:lnTo>
                      <a:lnTo>
                        <a:pt x="46" y="90"/>
                      </a:lnTo>
                      <a:lnTo>
                        <a:pt x="46" y="90"/>
                      </a:lnTo>
                      <a:lnTo>
                        <a:pt x="46" y="92"/>
                      </a:lnTo>
                      <a:lnTo>
                        <a:pt x="46" y="94"/>
                      </a:lnTo>
                      <a:lnTo>
                        <a:pt x="46" y="96"/>
                      </a:lnTo>
                      <a:lnTo>
                        <a:pt x="44" y="96"/>
                      </a:lnTo>
                      <a:lnTo>
                        <a:pt x="44" y="96"/>
                      </a:lnTo>
                      <a:lnTo>
                        <a:pt x="44" y="98"/>
                      </a:lnTo>
                      <a:lnTo>
                        <a:pt x="44" y="98"/>
                      </a:lnTo>
                      <a:lnTo>
                        <a:pt x="46" y="98"/>
                      </a:lnTo>
                      <a:lnTo>
                        <a:pt x="46" y="100"/>
                      </a:lnTo>
                      <a:lnTo>
                        <a:pt x="46" y="102"/>
                      </a:lnTo>
                      <a:lnTo>
                        <a:pt x="46" y="104"/>
                      </a:lnTo>
                      <a:lnTo>
                        <a:pt x="46" y="106"/>
                      </a:lnTo>
                      <a:lnTo>
                        <a:pt x="46" y="106"/>
                      </a:lnTo>
                      <a:lnTo>
                        <a:pt x="46" y="106"/>
                      </a:lnTo>
                      <a:lnTo>
                        <a:pt x="44" y="110"/>
                      </a:lnTo>
                      <a:lnTo>
                        <a:pt x="44" y="114"/>
                      </a:lnTo>
                      <a:lnTo>
                        <a:pt x="46" y="116"/>
                      </a:lnTo>
                      <a:lnTo>
                        <a:pt x="46" y="118"/>
                      </a:lnTo>
                      <a:lnTo>
                        <a:pt x="44" y="120"/>
                      </a:lnTo>
                      <a:lnTo>
                        <a:pt x="44" y="122"/>
                      </a:lnTo>
                      <a:lnTo>
                        <a:pt x="42" y="126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42" y="130"/>
                      </a:lnTo>
                      <a:lnTo>
                        <a:pt x="42" y="134"/>
                      </a:lnTo>
                      <a:lnTo>
                        <a:pt x="42" y="138"/>
                      </a:lnTo>
                      <a:lnTo>
                        <a:pt x="42" y="140"/>
                      </a:lnTo>
                      <a:lnTo>
                        <a:pt x="42" y="140"/>
                      </a:lnTo>
                      <a:lnTo>
                        <a:pt x="42" y="144"/>
                      </a:lnTo>
                      <a:lnTo>
                        <a:pt x="40" y="144"/>
                      </a:lnTo>
                      <a:lnTo>
                        <a:pt x="40" y="146"/>
                      </a:lnTo>
                      <a:lnTo>
                        <a:pt x="40" y="148"/>
                      </a:lnTo>
                      <a:lnTo>
                        <a:pt x="40" y="150"/>
                      </a:lnTo>
                      <a:lnTo>
                        <a:pt x="38" y="152"/>
                      </a:lnTo>
                      <a:lnTo>
                        <a:pt x="38" y="154"/>
                      </a:lnTo>
                      <a:lnTo>
                        <a:pt x="38" y="160"/>
                      </a:lnTo>
                      <a:lnTo>
                        <a:pt x="38" y="162"/>
                      </a:lnTo>
                      <a:lnTo>
                        <a:pt x="38" y="164"/>
                      </a:lnTo>
                      <a:lnTo>
                        <a:pt x="38" y="168"/>
                      </a:lnTo>
                      <a:lnTo>
                        <a:pt x="38" y="170"/>
                      </a:lnTo>
                      <a:lnTo>
                        <a:pt x="38" y="172"/>
                      </a:lnTo>
                      <a:lnTo>
                        <a:pt x="38" y="174"/>
                      </a:lnTo>
                      <a:lnTo>
                        <a:pt x="40" y="174"/>
                      </a:lnTo>
                      <a:lnTo>
                        <a:pt x="40" y="176"/>
                      </a:lnTo>
                      <a:lnTo>
                        <a:pt x="42" y="174"/>
                      </a:lnTo>
                      <a:lnTo>
                        <a:pt x="42" y="176"/>
                      </a:lnTo>
                      <a:lnTo>
                        <a:pt x="42" y="178"/>
                      </a:lnTo>
                      <a:lnTo>
                        <a:pt x="42" y="176"/>
                      </a:lnTo>
                      <a:lnTo>
                        <a:pt x="40" y="176"/>
                      </a:lnTo>
                      <a:lnTo>
                        <a:pt x="38" y="176"/>
                      </a:lnTo>
                      <a:lnTo>
                        <a:pt x="36" y="190"/>
                      </a:lnTo>
                      <a:lnTo>
                        <a:pt x="36" y="192"/>
                      </a:lnTo>
                      <a:lnTo>
                        <a:pt x="36" y="194"/>
                      </a:lnTo>
                      <a:lnTo>
                        <a:pt x="38" y="196"/>
                      </a:lnTo>
                      <a:lnTo>
                        <a:pt x="40" y="194"/>
                      </a:lnTo>
                      <a:lnTo>
                        <a:pt x="40" y="194"/>
                      </a:lnTo>
                      <a:lnTo>
                        <a:pt x="42" y="198"/>
                      </a:lnTo>
                      <a:lnTo>
                        <a:pt x="40" y="196"/>
                      </a:lnTo>
                      <a:lnTo>
                        <a:pt x="38" y="196"/>
                      </a:lnTo>
                      <a:lnTo>
                        <a:pt x="38" y="198"/>
                      </a:lnTo>
                      <a:lnTo>
                        <a:pt x="36" y="200"/>
                      </a:lnTo>
                      <a:lnTo>
                        <a:pt x="36" y="206"/>
                      </a:lnTo>
                      <a:lnTo>
                        <a:pt x="36" y="208"/>
                      </a:lnTo>
                      <a:lnTo>
                        <a:pt x="34" y="208"/>
                      </a:lnTo>
                      <a:lnTo>
                        <a:pt x="34" y="210"/>
                      </a:lnTo>
                      <a:lnTo>
                        <a:pt x="34" y="210"/>
                      </a:lnTo>
                      <a:lnTo>
                        <a:pt x="36" y="210"/>
                      </a:lnTo>
                      <a:lnTo>
                        <a:pt x="34" y="214"/>
                      </a:lnTo>
                      <a:lnTo>
                        <a:pt x="34" y="222"/>
                      </a:lnTo>
                      <a:lnTo>
                        <a:pt x="34" y="230"/>
                      </a:lnTo>
                      <a:lnTo>
                        <a:pt x="32" y="234"/>
                      </a:lnTo>
                      <a:lnTo>
                        <a:pt x="32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4" y="242"/>
                      </a:lnTo>
                      <a:lnTo>
                        <a:pt x="32" y="242"/>
                      </a:lnTo>
                      <a:lnTo>
                        <a:pt x="32" y="244"/>
                      </a:lnTo>
                      <a:lnTo>
                        <a:pt x="32" y="250"/>
                      </a:lnTo>
                      <a:lnTo>
                        <a:pt x="32" y="254"/>
                      </a:lnTo>
                      <a:lnTo>
                        <a:pt x="30" y="266"/>
                      </a:lnTo>
                      <a:lnTo>
                        <a:pt x="28" y="272"/>
                      </a:lnTo>
                      <a:lnTo>
                        <a:pt x="28" y="274"/>
                      </a:lnTo>
                      <a:lnTo>
                        <a:pt x="30" y="276"/>
                      </a:lnTo>
                      <a:lnTo>
                        <a:pt x="30" y="274"/>
                      </a:lnTo>
                      <a:lnTo>
                        <a:pt x="30" y="272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0"/>
                      </a:lnTo>
                      <a:lnTo>
                        <a:pt x="36" y="270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34" y="272"/>
                      </a:lnTo>
                      <a:lnTo>
                        <a:pt x="34" y="272"/>
                      </a:lnTo>
                      <a:lnTo>
                        <a:pt x="34" y="272"/>
                      </a:lnTo>
                      <a:lnTo>
                        <a:pt x="34" y="270"/>
                      </a:lnTo>
                      <a:lnTo>
                        <a:pt x="32" y="270"/>
                      </a:lnTo>
                      <a:lnTo>
                        <a:pt x="32" y="272"/>
                      </a:lnTo>
                      <a:lnTo>
                        <a:pt x="32" y="274"/>
                      </a:lnTo>
                      <a:lnTo>
                        <a:pt x="30" y="274"/>
                      </a:lnTo>
                      <a:lnTo>
                        <a:pt x="30" y="276"/>
                      </a:lnTo>
                      <a:lnTo>
                        <a:pt x="28" y="278"/>
                      </a:lnTo>
                      <a:lnTo>
                        <a:pt x="28" y="280"/>
                      </a:lnTo>
                      <a:lnTo>
                        <a:pt x="26" y="280"/>
                      </a:lnTo>
                      <a:lnTo>
                        <a:pt x="26" y="286"/>
                      </a:lnTo>
                      <a:lnTo>
                        <a:pt x="26" y="288"/>
                      </a:lnTo>
                      <a:lnTo>
                        <a:pt x="26" y="290"/>
                      </a:lnTo>
                      <a:lnTo>
                        <a:pt x="20" y="304"/>
                      </a:lnTo>
                      <a:lnTo>
                        <a:pt x="20" y="306"/>
                      </a:lnTo>
                      <a:lnTo>
                        <a:pt x="20" y="306"/>
                      </a:lnTo>
                      <a:lnTo>
                        <a:pt x="22" y="304"/>
                      </a:lnTo>
                      <a:lnTo>
                        <a:pt x="24" y="300"/>
                      </a:lnTo>
                      <a:lnTo>
                        <a:pt x="26" y="298"/>
                      </a:lnTo>
                      <a:lnTo>
                        <a:pt x="30" y="296"/>
                      </a:lnTo>
                      <a:lnTo>
                        <a:pt x="28" y="298"/>
                      </a:lnTo>
                      <a:lnTo>
                        <a:pt x="28" y="300"/>
                      </a:lnTo>
                      <a:lnTo>
                        <a:pt x="28" y="300"/>
                      </a:lnTo>
                      <a:lnTo>
                        <a:pt x="28" y="300"/>
                      </a:lnTo>
                      <a:lnTo>
                        <a:pt x="30" y="302"/>
                      </a:lnTo>
                      <a:lnTo>
                        <a:pt x="30" y="304"/>
                      </a:lnTo>
                      <a:lnTo>
                        <a:pt x="32" y="308"/>
                      </a:lnTo>
                      <a:lnTo>
                        <a:pt x="32" y="308"/>
                      </a:lnTo>
                      <a:lnTo>
                        <a:pt x="30" y="308"/>
                      </a:lnTo>
                      <a:lnTo>
                        <a:pt x="28" y="306"/>
                      </a:lnTo>
                      <a:lnTo>
                        <a:pt x="28" y="306"/>
                      </a:lnTo>
                      <a:lnTo>
                        <a:pt x="26" y="304"/>
                      </a:lnTo>
                      <a:lnTo>
                        <a:pt x="26" y="302"/>
                      </a:lnTo>
                      <a:lnTo>
                        <a:pt x="26" y="302"/>
                      </a:lnTo>
                      <a:lnTo>
                        <a:pt x="26" y="302"/>
                      </a:lnTo>
                      <a:lnTo>
                        <a:pt x="24" y="302"/>
                      </a:lnTo>
                      <a:lnTo>
                        <a:pt x="22" y="306"/>
                      </a:lnTo>
                      <a:lnTo>
                        <a:pt x="22" y="308"/>
                      </a:lnTo>
                      <a:lnTo>
                        <a:pt x="22" y="308"/>
                      </a:lnTo>
                      <a:lnTo>
                        <a:pt x="22" y="310"/>
                      </a:lnTo>
                      <a:lnTo>
                        <a:pt x="22" y="310"/>
                      </a:lnTo>
                      <a:lnTo>
                        <a:pt x="22" y="310"/>
                      </a:lnTo>
                      <a:lnTo>
                        <a:pt x="20" y="310"/>
                      </a:lnTo>
                      <a:lnTo>
                        <a:pt x="20" y="312"/>
                      </a:lnTo>
                      <a:lnTo>
                        <a:pt x="20" y="316"/>
                      </a:lnTo>
                      <a:lnTo>
                        <a:pt x="20" y="316"/>
                      </a:lnTo>
                      <a:lnTo>
                        <a:pt x="18" y="314"/>
                      </a:lnTo>
                      <a:lnTo>
                        <a:pt x="18" y="308"/>
                      </a:lnTo>
                      <a:lnTo>
                        <a:pt x="18" y="308"/>
                      </a:lnTo>
                      <a:lnTo>
                        <a:pt x="18" y="310"/>
                      </a:lnTo>
                      <a:lnTo>
                        <a:pt x="16" y="310"/>
                      </a:lnTo>
                      <a:lnTo>
                        <a:pt x="14" y="312"/>
                      </a:lnTo>
                      <a:lnTo>
                        <a:pt x="14" y="312"/>
                      </a:lnTo>
                      <a:lnTo>
                        <a:pt x="14" y="314"/>
                      </a:lnTo>
                      <a:lnTo>
                        <a:pt x="14" y="314"/>
                      </a:lnTo>
                      <a:lnTo>
                        <a:pt x="14" y="320"/>
                      </a:lnTo>
                      <a:lnTo>
                        <a:pt x="12" y="334"/>
                      </a:lnTo>
                      <a:lnTo>
                        <a:pt x="10" y="338"/>
                      </a:lnTo>
                      <a:lnTo>
                        <a:pt x="10" y="342"/>
                      </a:lnTo>
                      <a:lnTo>
                        <a:pt x="10" y="344"/>
                      </a:lnTo>
                      <a:lnTo>
                        <a:pt x="8" y="346"/>
                      </a:lnTo>
                      <a:lnTo>
                        <a:pt x="8" y="348"/>
                      </a:lnTo>
                      <a:lnTo>
                        <a:pt x="4" y="354"/>
                      </a:lnTo>
                      <a:lnTo>
                        <a:pt x="2" y="362"/>
                      </a:lnTo>
                      <a:lnTo>
                        <a:pt x="0" y="364"/>
                      </a:lnTo>
                      <a:lnTo>
                        <a:pt x="2" y="366"/>
                      </a:lnTo>
                      <a:lnTo>
                        <a:pt x="2" y="366"/>
                      </a:lnTo>
                      <a:lnTo>
                        <a:pt x="2" y="368"/>
                      </a:lnTo>
                      <a:lnTo>
                        <a:pt x="4" y="374"/>
                      </a:lnTo>
                      <a:lnTo>
                        <a:pt x="4" y="374"/>
                      </a:lnTo>
                      <a:lnTo>
                        <a:pt x="6" y="374"/>
                      </a:lnTo>
                      <a:lnTo>
                        <a:pt x="6" y="374"/>
                      </a:lnTo>
                      <a:lnTo>
                        <a:pt x="8" y="378"/>
                      </a:lnTo>
                      <a:lnTo>
                        <a:pt x="8" y="380"/>
                      </a:lnTo>
                      <a:lnTo>
                        <a:pt x="10" y="380"/>
                      </a:lnTo>
                      <a:lnTo>
                        <a:pt x="10" y="380"/>
                      </a:lnTo>
                      <a:lnTo>
                        <a:pt x="12" y="382"/>
                      </a:lnTo>
                      <a:lnTo>
                        <a:pt x="12" y="384"/>
                      </a:lnTo>
                      <a:lnTo>
                        <a:pt x="12" y="386"/>
                      </a:lnTo>
                      <a:lnTo>
                        <a:pt x="12" y="392"/>
                      </a:lnTo>
                      <a:lnTo>
                        <a:pt x="12" y="396"/>
                      </a:lnTo>
                      <a:lnTo>
                        <a:pt x="12" y="396"/>
                      </a:lnTo>
                      <a:lnTo>
                        <a:pt x="10" y="400"/>
                      </a:lnTo>
                      <a:lnTo>
                        <a:pt x="10" y="402"/>
                      </a:lnTo>
                      <a:lnTo>
                        <a:pt x="10" y="404"/>
                      </a:lnTo>
                      <a:lnTo>
                        <a:pt x="10" y="406"/>
                      </a:lnTo>
                      <a:lnTo>
                        <a:pt x="12" y="410"/>
                      </a:lnTo>
                      <a:lnTo>
                        <a:pt x="10" y="412"/>
                      </a:lnTo>
                      <a:lnTo>
                        <a:pt x="10" y="412"/>
                      </a:lnTo>
                      <a:lnTo>
                        <a:pt x="10" y="414"/>
                      </a:lnTo>
                      <a:lnTo>
                        <a:pt x="10" y="416"/>
                      </a:lnTo>
                      <a:lnTo>
                        <a:pt x="10" y="416"/>
                      </a:lnTo>
                      <a:lnTo>
                        <a:pt x="10" y="418"/>
                      </a:lnTo>
                      <a:lnTo>
                        <a:pt x="10" y="418"/>
                      </a:lnTo>
                      <a:lnTo>
                        <a:pt x="12" y="422"/>
                      </a:lnTo>
                      <a:lnTo>
                        <a:pt x="12" y="424"/>
                      </a:lnTo>
                      <a:lnTo>
                        <a:pt x="12" y="426"/>
                      </a:lnTo>
                      <a:lnTo>
                        <a:pt x="14" y="428"/>
                      </a:lnTo>
                      <a:lnTo>
                        <a:pt x="16" y="438"/>
                      </a:lnTo>
                      <a:lnTo>
                        <a:pt x="16" y="440"/>
                      </a:lnTo>
                      <a:lnTo>
                        <a:pt x="18" y="440"/>
                      </a:lnTo>
                      <a:lnTo>
                        <a:pt x="20" y="444"/>
                      </a:lnTo>
                      <a:lnTo>
                        <a:pt x="26" y="448"/>
                      </a:lnTo>
                      <a:lnTo>
                        <a:pt x="26" y="450"/>
                      </a:lnTo>
                      <a:lnTo>
                        <a:pt x="330" y="450"/>
                      </a:lnTo>
                      <a:lnTo>
                        <a:pt x="348" y="4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2" name="Freeform 505">
                  <a:extLst>
                    <a:ext uri="{FF2B5EF4-FFF2-40B4-BE49-F238E27FC236}">
                      <a16:creationId xmlns:a16="http://schemas.microsoft.com/office/drawing/2014/main" id="{4D175B67-A735-4C7E-B24A-4B5D7B1EC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000" y="863600"/>
                  <a:ext cx="746125" cy="1212850"/>
                </a:xfrm>
                <a:custGeom>
                  <a:avLst/>
                  <a:gdLst>
                    <a:gd name="T0" fmla="*/ 20 w 470"/>
                    <a:gd name="T1" fmla="*/ 308 h 764"/>
                    <a:gd name="T2" fmla="*/ 28 w 470"/>
                    <a:gd name="T3" fmla="*/ 350 h 764"/>
                    <a:gd name="T4" fmla="*/ 58 w 470"/>
                    <a:gd name="T5" fmla="*/ 380 h 764"/>
                    <a:gd name="T6" fmla="*/ 42 w 470"/>
                    <a:gd name="T7" fmla="*/ 412 h 764"/>
                    <a:gd name="T8" fmla="*/ 28 w 470"/>
                    <a:gd name="T9" fmla="*/ 456 h 764"/>
                    <a:gd name="T10" fmla="*/ 4 w 470"/>
                    <a:gd name="T11" fmla="*/ 500 h 764"/>
                    <a:gd name="T12" fmla="*/ 2 w 470"/>
                    <a:gd name="T13" fmla="*/ 518 h 764"/>
                    <a:gd name="T14" fmla="*/ 10 w 470"/>
                    <a:gd name="T15" fmla="*/ 526 h 764"/>
                    <a:gd name="T16" fmla="*/ 24 w 470"/>
                    <a:gd name="T17" fmla="*/ 536 h 764"/>
                    <a:gd name="T18" fmla="*/ 22 w 470"/>
                    <a:gd name="T19" fmla="*/ 552 h 764"/>
                    <a:gd name="T20" fmla="*/ 14 w 470"/>
                    <a:gd name="T21" fmla="*/ 578 h 764"/>
                    <a:gd name="T22" fmla="*/ 460 w 470"/>
                    <a:gd name="T23" fmla="*/ 492 h 764"/>
                    <a:gd name="T24" fmla="*/ 452 w 470"/>
                    <a:gd name="T25" fmla="*/ 478 h 764"/>
                    <a:gd name="T26" fmla="*/ 440 w 470"/>
                    <a:gd name="T27" fmla="*/ 478 h 764"/>
                    <a:gd name="T28" fmla="*/ 436 w 470"/>
                    <a:gd name="T29" fmla="*/ 488 h 764"/>
                    <a:gd name="T30" fmla="*/ 440 w 470"/>
                    <a:gd name="T31" fmla="*/ 496 h 764"/>
                    <a:gd name="T32" fmla="*/ 418 w 470"/>
                    <a:gd name="T33" fmla="*/ 498 h 764"/>
                    <a:gd name="T34" fmla="*/ 402 w 470"/>
                    <a:gd name="T35" fmla="*/ 496 h 764"/>
                    <a:gd name="T36" fmla="*/ 380 w 470"/>
                    <a:gd name="T37" fmla="*/ 494 h 764"/>
                    <a:gd name="T38" fmla="*/ 366 w 470"/>
                    <a:gd name="T39" fmla="*/ 506 h 764"/>
                    <a:gd name="T40" fmla="*/ 340 w 470"/>
                    <a:gd name="T41" fmla="*/ 504 h 764"/>
                    <a:gd name="T42" fmla="*/ 328 w 470"/>
                    <a:gd name="T43" fmla="*/ 510 h 764"/>
                    <a:gd name="T44" fmla="*/ 322 w 470"/>
                    <a:gd name="T45" fmla="*/ 500 h 764"/>
                    <a:gd name="T46" fmla="*/ 316 w 470"/>
                    <a:gd name="T47" fmla="*/ 490 h 764"/>
                    <a:gd name="T48" fmla="*/ 314 w 470"/>
                    <a:gd name="T49" fmla="*/ 478 h 764"/>
                    <a:gd name="T50" fmla="*/ 302 w 470"/>
                    <a:gd name="T51" fmla="*/ 468 h 764"/>
                    <a:gd name="T52" fmla="*/ 288 w 470"/>
                    <a:gd name="T53" fmla="*/ 462 h 764"/>
                    <a:gd name="T54" fmla="*/ 288 w 470"/>
                    <a:gd name="T55" fmla="*/ 448 h 764"/>
                    <a:gd name="T56" fmla="*/ 278 w 470"/>
                    <a:gd name="T57" fmla="*/ 432 h 764"/>
                    <a:gd name="T58" fmla="*/ 270 w 470"/>
                    <a:gd name="T59" fmla="*/ 420 h 764"/>
                    <a:gd name="T60" fmla="*/ 266 w 470"/>
                    <a:gd name="T61" fmla="*/ 406 h 764"/>
                    <a:gd name="T62" fmla="*/ 264 w 470"/>
                    <a:gd name="T63" fmla="*/ 394 h 764"/>
                    <a:gd name="T64" fmla="*/ 260 w 470"/>
                    <a:gd name="T65" fmla="*/ 382 h 764"/>
                    <a:gd name="T66" fmla="*/ 246 w 470"/>
                    <a:gd name="T67" fmla="*/ 372 h 764"/>
                    <a:gd name="T68" fmla="*/ 240 w 470"/>
                    <a:gd name="T69" fmla="*/ 380 h 764"/>
                    <a:gd name="T70" fmla="*/ 230 w 470"/>
                    <a:gd name="T71" fmla="*/ 388 h 764"/>
                    <a:gd name="T72" fmla="*/ 218 w 470"/>
                    <a:gd name="T73" fmla="*/ 394 h 764"/>
                    <a:gd name="T74" fmla="*/ 204 w 470"/>
                    <a:gd name="T75" fmla="*/ 384 h 764"/>
                    <a:gd name="T76" fmla="*/ 208 w 470"/>
                    <a:gd name="T77" fmla="*/ 372 h 764"/>
                    <a:gd name="T78" fmla="*/ 206 w 470"/>
                    <a:gd name="T79" fmla="*/ 360 h 764"/>
                    <a:gd name="T80" fmla="*/ 216 w 470"/>
                    <a:gd name="T81" fmla="*/ 350 h 764"/>
                    <a:gd name="T82" fmla="*/ 210 w 470"/>
                    <a:gd name="T83" fmla="*/ 338 h 764"/>
                    <a:gd name="T84" fmla="*/ 210 w 470"/>
                    <a:gd name="T85" fmla="*/ 326 h 764"/>
                    <a:gd name="T86" fmla="*/ 212 w 470"/>
                    <a:gd name="T87" fmla="*/ 314 h 764"/>
                    <a:gd name="T88" fmla="*/ 214 w 470"/>
                    <a:gd name="T89" fmla="*/ 302 h 764"/>
                    <a:gd name="T90" fmla="*/ 216 w 470"/>
                    <a:gd name="T91" fmla="*/ 282 h 764"/>
                    <a:gd name="T92" fmla="*/ 220 w 470"/>
                    <a:gd name="T93" fmla="*/ 274 h 764"/>
                    <a:gd name="T94" fmla="*/ 210 w 470"/>
                    <a:gd name="T95" fmla="*/ 266 h 764"/>
                    <a:gd name="T96" fmla="*/ 196 w 470"/>
                    <a:gd name="T97" fmla="*/ 264 h 764"/>
                    <a:gd name="T98" fmla="*/ 192 w 470"/>
                    <a:gd name="T99" fmla="*/ 256 h 764"/>
                    <a:gd name="T100" fmla="*/ 186 w 470"/>
                    <a:gd name="T101" fmla="*/ 254 h 764"/>
                    <a:gd name="T102" fmla="*/ 176 w 470"/>
                    <a:gd name="T103" fmla="*/ 236 h 764"/>
                    <a:gd name="T104" fmla="*/ 164 w 470"/>
                    <a:gd name="T105" fmla="*/ 226 h 764"/>
                    <a:gd name="T106" fmla="*/ 146 w 470"/>
                    <a:gd name="T107" fmla="*/ 204 h 764"/>
                    <a:gd name="T108" fmla="*/ 128 w 470"/>
                    <a:gd name="T109" fmla="*/ 188 h 764"/>
                    <a:gd name="T110" fmla="*/ 118 w 470"/>
                    <a:gd name="T111" fmla="*/ 176 h 764"/>
                    <a:gd name="T112" fmla="*/ 112 w 470"/>
                    <a:gd name="T113" fmla="*/ 166 h 764"/>
                    <a:gd name="T114" fmla="*/ 114 w 470"/>
                    <a:gd name="T115" fmla="*/ 148 h 764"/>
                    <a:gd name="T116" fmla="*/ 102 w 470"/>
                    <a:gd name="T117" fmla="*/ 132 h 764"/>
                    <a:gd name="T118" fmla="*/ 88 w 470"/>
                    <a:gd name="T119" fmla="*/ 114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0" h="764">
                      <a:moveTo>
                        <a:pt x="14" y="38"/>
                      </a:moveTo>
                      <a:lnTo>
                        <a:pt x="14" y="92"/>
                      </a:lnTo>
                      <a:lnTo>
                        <a:pt x="14" y="110"/>
                      </a:lnTo>
                      <a:lnTo>
                        <a:pt x="14" y="182"/>
                      </a:lnTo>
                      <a:lnTo>
                        <a:pt x="14" y="200"/>
                      </a:lnTo>
                      <a:lnTo>
                        <a:pt x="14" y="254"/>
                      </a:lnTo>
                      <a:lnTo>
                        <a:pt x="14" y="272"/>
                      </a:lnTo>
                      <a:lnTo>
                        <a:pt x="14" y="292"/>
                      </a:lnTo>
                      <a:lnTo>
                        <a:pt x="14" y="296"/>
                      </a:lnTo>
                      <a:lnTo>
                        <a:pt x="12" y="298"/>
                      </a:lnTo>
                      <a:lnTo>
                        <a:pt x="14" y="300"/>
                      </a:lnTo>
                      <a:lnTo>
                        <a:pt x="16" y="304"/>
                      </a:lnTo>
                      <a:lnTo>
                        <a:pt x="20" y="308"/>
                      </a:lnTo>
                      <a:lnTo>
                        <a:pt x="20" y="310"/>
                      </a:lnTo>
                      <a:lnTo>
                        <a:pt x="22" y="316"/>
                      </a:lnTo>
                      <a:lnTo>
                        <a:pt x="24" y="318"/>
                      </a:lnTo>
                      <a:lnTo>
                        <a:pt x="24" y="322"/>
                      </a:lnTo>
                      <a:lnTo>
                        <a:pt x="22" y="324"/>
                      </a:lnTo>
                      <a:lnTo>
                        <a:pt x="22" y="324"/>
                      </a:lnTo>
                      <a:lnTo>
                        <a:pt x="20" y="328"/>
                      </a:lnTo>
                      <a:lnTo>
                        <a:pt x="20" y="328"/>
                      </a:lnTo>
                      <a:lnTo>
                        <a:pt x="24" y="334"/>
                      </a:lnTo>
                      <a:lnTo>
                        <a:pt x="26" y="338"/>
                      </a:lnTo>
                      <a:lnTo>
                        <a:pt x="26" y="340"/>
                      </a:lnTo>
                      <a:lnTo>
                        <a:pt x="26" y="342"/>
                      </a:lnTo>
                      <a:lnTo>
                        <a:pt x="28" y="350"/>
                      </a:lnTo>
                      <a:lnTo>
                        <a:pt x="34" y="354"/>
                      </a:lnTo>
                      <a:lnTo>
                        <a:pt x="34" y="356"/>
                      </a:lnTo>
                      <a:lnTo>
                        <a:pt x="34" y="356"/>
                      </a:lnTo>
                      <a:lnTo>
                        <a:pt x="40" y="358"/>
                      </a:lnTo>
                      <a:lnTo>
                        <a:pt x="40" y="358"/>
                      </a:lnTo>
                      <a:lnTo>
                        <a:pt x="42" y="360"/>
                      </a:lnTo>
                      <a:lnTo>
                        <a:pt x="46" y="364"/>
                      </a:lnTo>
                      <a:lnTo>
                        <a:pt x="50" y="364"/>
                      </a:lnTo>
                      <a:lnTo>
                        <a:pt x="52" y="366"/>
                      </a:lnTo>
                      <a:lnTo>
                        <a:pt x="52" y="368"/>
                      </a:lnTo>
                      <a:lnTo>
                        <a:pt x="54" y="372"/>
                      </a:lnTo>
                      <a:lnTo>
                        <a:pt x="58" y="378"/>
                      </a:lnTo>
                      <a:lnTo>
                        <a:pt x="58" y="380"/>
                      </a:lnTo>
                      <a:lnTo>
                        <a:pt x="58" y="382"/>
                      </a:lnTo>
                      <a:lnTo>
                        <a:pt x="58" y="386"/>
                      </a:lnTo>
                      <a:lnTo>
                        <a:pt x="56" y="386"/>
                      </a:lnTo>
                      <a:lnTo>
                        <a:pt x="54" y="390"/>
                      </a:lnTo>
                      <a:lnTo>
                        <a:pt x="54" y="390"/>
                      </a:lnTo>
                      <a:lnTo>
                        <a:pt x="52" y="394"/>
                      </a:lnTo>
                      <a:lnTo>
                        <a:pt x="52" y="396"/>
                      </a:lnTo>
                      <a:lnTo>
                        <a:pt x="52" y="398"/>
                      </a:lnTo>
                      <a:lnTo>
                        <a:pt x="48" y="402"/>
                      </a:lnTo>
                      <a:lnTo>
                        <a:pt x="46" y="406"/>
                      </a:lnTo>
                      <a:lnTo>
                        <a:pt x="44" y="408"/>
                      </a:lnTo>
                      <a:lnTo>
                        <a:pt x="42" y="410"/>
                      </a:lnTo>
                      <a:lnTo>
                        <a:pt x="42" y="412"/>
                      </a:lnTo>
                      <a:lnTo>
                        <a:pt x="42" y="418"/>
                      </a:lnTo>
                      <a:lnTo>
                        <a:pt x="42" y="420"/>
                      </a:lnTo>
                      <a:lnTo>
                        <a:pt x="40" y="420"/>
                      </a:lnTo>
                      <a:lnTo>
                        <a:pt x="40" y="428"/>
                      </a:lnTo>
                      <a:lnTo>
                        <a:pt x="38" y="432"/>
                      </a:lnTo>
                      <a:lnTo>
                        <a:pt x="30" y="444"/>
                      </a:lnTo>
                      <a:lnTo>
                        <a:pt x="28" y="446"/>
                      </a:lnTo>
                      <a:lnTo>
                        <a:pt x="28" y="446"/>
                      </a:lnTo>
                      <a:lnTo>
                        <a:pt x="30" y="448"/>
                      </a:lnTo>
                      <a:lnTo>
                        <a:pt x="30" y="450"/>
                      </a:lnTo>
                      <a:lnTo>
                        <a:pt x="30" y="450"/>
                      </a:lnTo>
                      <a:lnTo>
                        <a:pt x="30" y="452"/>
                      </a:lnTo>
                      <a:lnTo>
                        <a:pt x="28" y="456"/>
                      </a:lnTo>
                      <a:lnTo>
                        <a:pt x="28" y="458"/>
                      </a:lnTo>
                      <a:lnTo>
                        <a:pt x="26" y="462"/>
                      </a:lnTo>
                      <a:lnTo>
                        <a:pt x="22" y="470"/>
                      </a:lnTo>
                      <a:lnTo>
                        <a:pt x="20" y="472"/>
                      </a:lnTo>
                      <a:lnTo>
                        <a:pt x="16" y="476"/>
                      </a:lnTo>
                      <a:lnTo>
                        <a:pt x="14" y="476"/>
                      </a:lnTo>
                      <a:lnTo>
                        <a:pt x="14" y="478"/>
                      </a:lnTo>
                      <a:lnTo>
                        <a:pt x="10" y="484"/>
                      </a:lnTo>
                      <a:lnTo>
                        <a:pt x="8" y="490"/>
                      </a:lnTo>
                      <a:lnTo>
                        <a:pt x="8" y="494"/>
                      </a:lnTo>
                      <a:lnTo>
                        <a:pt x="6" y="496"/>
                      </a:lnTo>
                      <a:lnTo>
                        <a:pt x="6" y="498"/>
                      </a:lnTo>
                      <a:lnTo>
                        <a:pt x="4" y="500"/>
                      </a:lnTo>
                      <a:lnTo>
                        <a:pt x="4" y="500"/>
                      </a:lnTo>
                      <a:lnTo>
                        <a:pt x="2" y="500"/>
                      </a:lnTo>
                      <a:lnTo>
                        <a:pt x="2" y="500"/>
                      </a:lnTo>
                      <a:lnTo>
                        <a:pt x="2" y="502"/>
                      </a:lnTo>
                      <a:lnTo>
                        <a:pt x="2" y="504"/>
                      </a:lnTo>
                      <a:lnTo>
                        <a:pt x="0" y="504"/>
                      </a:lnTo>
                      <a:lnTo>
                        <a:pt x="2" y="506"/>
                      </a:lnTo>
                      <a:lnTo>
                        <a:pt x="0" y="508"/>
                      </a:lnTo>
                      <a:lnTo>
                        <a:pt x="0" y="510"/>
                      </a:lnTo>
                      <a:lnTo>
                        <a:pt x="0" y="514"/>
                      </a:lnTo>
                      <a:lnTo>
                        <a:pt x="0" y="514"/>
                      </a:lnTo>
                      <a:lnTo>
                        <a:pt x="2" y="516"/>
                      </a:lnTo>
                      <a:lnTo>
                        <a:pt x="2" y="518"/>
                      </a:lnTo>
                      <a:lnTo>
                        <a:pt x="2" y="520"/>
                      </a:lnTo>
                      <a:lnTo>
                        <a:pt x="0" y="520"/>
                      </a:lnTo>
                      <a:lnTo>
                        <a:pt x="0" y="522"/>
                      </a:lnTo>
                      <a:lnTo>
                        <a:pt x="2" y="524"/>
                      </a:lnTo>
                      <a:lnTo>
                        <a:pt x="2" y="526"/>
                      </a:lnTo>
                      <a:lnTo>
                        <a:pt x="6" y="528"/>
                      </a:lnTo>
                      <a:lnTo>
                        <a:pt x="6" y="526"/>
                      </a:lnTo>
                      <a:lnTo>
                        <a:pt x="6" y="526"/>
                      </a:lnTo>
                      <a:lnTo>
                        <a:pt x="8" y="524"/>
                      </a:lnTo>
                      <a:lnTo>
                        <a:pt x="8" y="524"/>
                      </a:lnTo>
                      <a:lnTo>
                        <a:pt x="10" y="524"/>
                      </a:lnTo>
                      <a:lnTo>
                        <a:pt x="10" y="526"/>
                      </a:lnTo>
                      <a:lnTo>
                        <a:pt x="10" y="526"/>
                      </a:lnTo>
                      <a:lnTo>
                        <a:pt x="12" y="528"/>
                      </a:lnTo>
                      <a:lnTo>
                        <a:pt x="12" y="528"/>
                      </a:lnTo>
                      <a:lnTo>
                        <a:pt x="14" y="528"/>
                      </a:lnTo>
                      <a:lnTo>
                        <a:pt x="16" y="526"/>
                      </a:lnTo>
                      <a:lnTo>
                        <a:pt x="18" y="526"/>
                      </a:lnTo>
                      <a:lnTo>
                        <a:pt x="18" y="526"/>
                      </a:lnTo>
                      <a:lnTo>
                        <a:pt x="18" y="528"/>
                      </a:lnTo>
                      <a:lnTo>
                        <a:pt x="18" y="530"/>
                      </a:lnTo>
                      <a:lnTo>
                        <a:pt x="20" y="532"/>
                      </a:lnTo>
                      <a:lnTo>
                        <a:pt x="20" y="532"/>
                      </a:lnTo>
                      <a:lnTo>
                        <a:pt x="22" y="534"/>
                      </a:lnTo>
                      <a:lnTo>
                        <a:pt x="22" y="534"/>
                      </a:lnTo>
                      <a:lnTo>
                        <a:pt x="24" y="536"/>
                      </a:lnTo>
                      <a:lnTo>
                        <a:pt x="24" y="536"/>
                      </a:lnTo>
                      <a:lnTo>
                        <a:pt x="24" y="538"/>
                      </a:lnTo>
                      <a:lnTo>
                        <a:pt x="24" y="538"/>
                      </a:lnTo>
                      <a:lnTo>
                        <a:pt x="24" y="540"/>
                      </a:lnTo>
                      <a:lnTo>
                        <a:pt x="22" y="542"/>
                      </a:lnTo>
                      <a:lnTo>
                        <a:pt x="22" y="544"/>
                      </a:lnTo>
                      <a:lnTo>
                        <a:pt x="22" y="544"/>
                      </a:lnTo>
                      <a:lnTo>
                        <a:pt x="20" y="544"/>
                      </a:lnTo>
                      <a:lnTo>
                        <a:pt x="20" y="544"/>
                      </a:lnTo>
                      <a:lnTo>
                        <a:pt x="18" y="544"/>
                      </a:lnTo>
                      <a:lnTo>
                        <a:pt x="18" y="546"/>
                      </a:lnTo>
                      <a:lnTo>
                        <a:pt x="20" y="550"/>
                      </a:lnTo>
                      <a:lnTo>
                        <a:pt x="22" y="552"/>
                      </a:lnTo>
                      <a:lnTo>
                        <a:pt x="20" y="554"/>
                      </a:lnTo>
                      <a:lnTo>
                        <a:pt x="20" y="556"/>
                      </a:lnTo>
                      <a:lnTo>
                        <a:pt x="20" y="556"/>
                      </a:lnTo>
                      <a:lnTo>
                        <a:pt x="20" y="560"/>
                      </a:lnTo>
                      <a:lnTo>
                        <a:pt x="18" y="564"/>
                      </a:lnTo>
                      <a:lnTo>
                        <a:pt x="18" y="566"/>
                      </a:lnTo>
                      <a:lnTo>
                        <a:pt x="18" y="570"/>
                      </a:lnTo>
                      <a:lnTo>
                        <a:pt x="16" y="570"/>
                      </a:lnTo>
                      <a:lnTo>
                        <a:pt x="16" y="572"/>
                      </a:lnTo>
                      <a:lnTo>
                        <a:pt x="14" y="574"/>
                      </a:lnTo>
                      <a:lnTo>
                        <a:pt x="14" y="576"/>
                      </a:lnTo>
                      <a:lnTo>
                        <a:pt x="14" y="576"/>
                      </a:lnTo>
                      <a:lnTo>
                        <a:pt x="14" y="578"/>
                      </a:lnTo>
                      <a:lnTo>
                        <a:pt x="14" y="614"/>
                      </a:lnTo>
                      <a:lnTo>
                        <a:pt x="14" y="626"/>
                      </a:lnTo>
                      <a:lnTo>
                        <a:pt x="14" y="764"/>
                      </a:lnTo>
                      <a:lnTo>
                        <a:pt x="240" y="764"/>
                      </a:lnTo>
                      <a:lnTo>
                        <a:pt x="242" y="764"/>
                      </a:lnTo>
                      <a:lnTo>
                        <a:pt x="470" y="764"/>
                      </a:lnTo>
                      <a:lnTo>
                        <a:pt x="470" y="502"/>
                      </a:lnTo>
                      <a:lnTo>
                        <a:pt x="468" y="502"/>
                      </a:lnTo>
                      <a:lnTo>
                        <a:pt x="466" y="500"/>
                      </a:lnTo>
                      <a:lnTo>
                        <a:pt x="464" y="498"/>
                      </a:lnTo>
                      <a:lnTo>
                        <a:pt x="462" y="496"/>
                      </a:lnTo>
                      <a:lnTo>
                        <a:pt x="460" y="494"/>
                      </a:lnTo>
                      <a:lnTo>
                        <a:pt x="460" y="492"/>
                      </a:lnTo>
                      <a:lnTo>
                        <a:pt x="458" y="492"/>
                      </a:lnTo>
                      <a:lnTo>
                        <a:pt x="458" y="492"/>
                      </a:lnTo>
                      <a:lnTo>
                        <a:pt x="458" y="492"/>
                      </a:lnTo>
                      <a:lnTo>
                        <a:pt x="458" y="490"/>
                      </a:lnTo>
                      <a:lnTo>
                        <a:pt x="458" y="488"/>
                      </a:lnTo>
                      <a:lnTo>
                        <a:pt x="458" y="488"/>
                      </a:lnTo>
                      <a:lnTo>
                        <a:pt x="458" y="486"/>
                      </a:lnTo>
                      <a:lnTo>
                        <a:pt x="458" y="486"/>
                      </a:lnTo>
                      <a:lnTo>
                        <a:pt x="456" y="486"/>
                      </a:lnTo>
                      <a:lnTo>
                        <a:pt x="456" y="486"/>
                      </a:lnTo>
                      <a:lnTo>
                        <a:pt x="456" y="486"/>
                      </a:lnTo>
                      <a:lnTo>
                        <a:pt x="454" y="484"/>
                      </a:lnTo>
                      <a:lnTo>
                        <a:pt x="452" y="478"/>
                      </a:lnTo>
                      <a:lnTo>
                        <a:pt x="452" y="476"/>
                      </a:lnTo>
                      <a:lnTo>
                        <a:pt x="450" y="476"/>
                      </a:lnTo>
                      <a:lnTo>
                        <a:pt x="448" y="474"/>
                      </a:lnTo>
                      <a:lnTo>
                        <a:pt x="446" y="474"/>
                      </a:lnTo>
                      <a:lnTo>
                        <a:pt x="446" y="474"/>
                      </a:lnTo>
                      <a:lnTo>
                        <a:pt x="446" y="476"/>
                      </a:lnTo>
                      <a:lnTo>
                        <a:pt x="444" y="476"/>
                      </a:lnTo>
                      <a:lnTo>
                        <a:pt x="444" y="476"/>
                      </a:lnTo>
                      <a:lnTo>
                        <a:pt x="444" y="478"/>
                      </a:lnTo>
                      <a:lnTo>
                        <a:pt x="442" y="478"/>
                      </a:lnTo>
                      <a:lnTo>
                        <a:pt x="442" y="478"/>
                      </a:lnTo>
                      <a:lnTo>
                        <a:pt x="440" y="478"/>
                      </a:lnTo>
                      <a:lnTo>
                        <a:pt x="440" y="478"/>
                      </a:lnTo>
                      <a:lnTo>
                        <a:pt x="440" y="480"/>
                      </a:lnTo>
                      <a:lnTo>
                        <a:pt x="440" y="480"/>
                      </a:lnTo>
                      <a:lnTo>
                        <a:pt x="440" y="480"/>
                      </a:lnTo>
                      <a:lnTo>
                        <a:pt x="440" y="482"/>
                      </a:lnTo>
                      <a:lnTo>
                        <a:pt x="440" y="482"/>
                      </a:lnTo>
                      <a:lnTo>
                        <a:pt x="440" y="484"/>
                      </a:lnTo>
                      <a:lnTo>
                        <a:pt x="440" y="484"/>
                      </a:lnTo>
                      <a:lnTo>
                        <a:pt x="440" y="484"/>
                      </a:lnTo>
                      <a:lnTo>
                        <a:pt x="440" y="486"/>
                      </a:lnTo>
                      <a:lnTo>
                        <a:pt x="438" y="486"/>
                      </a:lnTo>
                      <a:lnTo>
                        <a:pt x="438" y="486"/>
                      </a:lnTo>
                      <a:lnTo>
                        <a:pt x="436" y="486"/>
                      </a:lnTo>
                      <a:lnTo>
                        <a:pt x="436" y="488"/>
                      </a:lnTo>
                      <a:lnTo>
                        <a:pt x="436" y="490"/>
                      </a:lnTo>
                      <a:lnTo>
                        <a:pt x="436" y="490"/>
                      </a:lnTo>
                      <a:lnTo>
                        <a:pt x="436" y="490"/>
                      </a:lnTo>
                      <a:lnTo>
                        <a:pt x="436" y="492"/>
                      </a:lnTo>
                      <a:lnTo>
                        <a:pt x="436" y="492"/>
                      </a:lnTo>
                      <a:lnTo>
                        <a:pt x="436" y="492"/>
                      </a:lnTo>
                      <a:lnTo>
                        <a:pt x="436" y="494"/>
                      </a:lnTo>
                      <a:lnTo>
                        <a:pt x="436" y="494"/>
                      </a:lnTo>
                      <a:lnTo>
                        <a:pt x="436" y="494"/>
                      </a:lnTo>
                      <a:lnTo>
                        <a:pt x="438" y="494"/>
                      </a:lnTo>
                      <a:lnTo>
                        <a:pt x="438" y="494"/>
                      </a:lnTo>
                      <a:lnTo>
                        <a:pt x="440" y="496"/>
                      </a:lnTo>
                      <a:lnTo>
                        <a:pt x="440" y="496"/>
                      </a:lnTo>
                      <a:lnTo>
                        <a:pt x="440" y="496"/>
                      </a:lnTo>
                      <a:lnTo>
                        <a:pt x="440" y="496"/>
                      </a:lnTo>
                      <a:lnTo>
                        <a:pt x="438" y="496"/>
                      </a:lnTo>
                      <a:lnTo>
                        <a:pt x="438" y="498"/>
                      </a:lnTo>
                      <a:lnTo>
                        <a:pt x="436" y="498"/>
                      </a:lnTo>
                      <a:lnTo>
                        <a:pt x="436" y="496"/>
                      </a:lnTo>
                      <a:lnTo>
                        <a:pt x="436" y="496"/>
                      </a:lnTo>
                      <a:lnTo>
                        <a:pt x="432" y="494"/>
                      </a:lnTo>
                      <a:lnTo>
                        <a:pt x="432" y="494"/>
                      </a:lnTo>
                      <a:lnTo>
                        <a:pt x="424" y="494"/>
                      </a:lnTo>
                      <a:lnTo>
                        <a:pt x="422" y="494"/>
                      </a:lnTo>
                      <a:lnTo>
                        <a:pt x="420" y="498"/>
                      </a:lnTo>
                      <a:lnTo>
                        <a:pt x="418" y="498"/>
                      </a:lnTo>
                      <a:lnTo>
                        <a:pt x="418" y="498"/>
                      </a:lnTo>
                      <a:lnTo>
                        <a:pt x="416" y="498"/>
                      </a:lnTo>
                      <a:lnTo>
                        <a:pt x="414" y="500"/>
                      </a:lnTo>
                      <a:lnTo>
                        <a:pt x="412" y="500"/>
                      </a:lnTo>
                      <a:lnTo>
                        <a:pt x="412" y="498"/>
                      </a:lnTo>
                      <a:lnTo>
                        <a:pt x="412" y="498"/>
                      </a:lnTo>
                      <a:lnTo>
                        <a:pt x="412" y="498"/>
                      </a:lnTo>
                      <a:lnTo>
                        <a:pt x="410" y="496"/>
                      </a:lnTo>
                      <a:lnTo>
                        <a:pt x="410" y="496"/>
                      </a:lnTo>
                      <a:lnTo>
                        <a:pt x="410" y="496"/>
                      </a:lnTo>
                      <a:lnTo>
                        <a:pt x="408" y="496"/>
                      </a:lnTo>
                      <a:lnTo>
                        <a:pt x="404" y="496"/>
                      </a:lnTo>
                      <a:lnTo>
                        <a:pt x="402" y="496"/>
                      </a:lnTo>
                      <a:lnTo>
                        <a:pt x="402" y="496"/>
                      </a:lnTo>
                      <a:lnTo>
                        <a:pt x="400" y="496"/>
                      </a:lnTo>
                      <a:lnTo>
                        <a:pt x="400" y="496"/>
                      </a:lnTo>
                      <a:lnTo>
                        <a:pt x="392" y="498"/>
                      </a:lnTo>
                      <a:lnTo>
                        <a:pt x="392" y="498"/>
                      </a:lnTo>
                      <a:lnTo>
                        <a:pt x="390" y="496"/>
                      </a:lnTo>
                      <a:lnTo>
                        <a:pt x="388" y="496"/>
                      </a:lnTo>
                      <a:lnTo>
                        <a:pt x="384" y="496"/>
                      </a:lnTo>
                      <a:lnTo>
                        <a:pt x="382" y="496"/>
                      </a:lnTo>
                      <a:lnTo>
                        <a:pt x="382" y="496"/>
                      </a:lnTo>
                      <a:lnTo>
                        <a:pt x="380" y="494"/>
                      </a:lnTo>
                      <a:lnTo>
                        <a:pt x="380" y="494"/>
                      </a:lnTo>
                      <a:lnTo>
                        <a:pt x="380" y="494"/>
                      </a:lnTo>
                      <a:lnTo>
                        <a:pt x="378" y="496"/>
                      </a:lnTo>
                      <a:lnTo>
                        <a:pt x="378" y="496"/>
                      </a:lnTo>
                      <a:lnTo>
                        <a:pt x="376" y="496"/>
                      </a:lnTo>
                      <a:lnTo>
                        <a:pt x="374" y="498"/>
                      </a:lnTo>
                      <a:lnTo>
                        <a:pt x="374" y="498"/>
                      </a:lnTo>
                      <a:lnTo>
                        <a:pt x="372" y="500"/>
                      </a:lnTo>
                      <a:lnTo>
                        <a:pt x="372" y="502"/>
                      </a:lnTo>
                      <a:lnTo>
                        <a:pt x="370" y="504"/>
                      </a:lnTo>
                      <a:lnTo>
                        <a:pt x="370" y="506"/>
                      </a:lnTo>
                      <a:lnTo>
                        <a:pt x="368" y="506"/>
                      </a:lnTo>
                      <a:lnTo>
                        <a:pt x="368" y="506"/>
                      </a:lnTo>
                      <a:lnTo>
                        <a:pt x="366" y="506"/>
                      </a:lnTo>
                      <a:lnTo>
                        <a:pt x="366" y="506"/>
                      </a:lnTo>
                      <a:lnTo>
                        <a:pt x="364" y="504"/>
                      </a:lnTo>
                      <a:lnTo>
                        <a:pt x="364" y="504"/>
                      </a:lnTo>
                      <a:lnTo>
                        <a:pt x="362" y="504"/>
                      </a:lnTo>
                      <a:lnTo>
                        <a:pt x="360" y="504"/>
                      </a:lnTo>
                      <a:lnTo>
                        <a:pt x="360" y="504"/>
                      </a:lnTo>
                      <a:lnTo>
                        <a:pt x="360" y="504"/>
                      </a:lnTo>
                      <a:lnTo>
                        <a:pt x="358" y="504"/>
                      </a:lnTo>
                      <a:lnTo>
                        <a:pt x="348" y="502"/>
                      </a:lnTo>
                      <a:lnTo>
                        <a:pt x="346" y="502"/>
                      </a:lnTo>
                      <a:lnTo>
                        <a:pt x="344" y="502"/>
                      </a:lnTo>
                      <a:lnTo>
                        <a:pt x="344" y="502"/>
                      </a:lnTo>
                      <a:lnTo>
                        <a:pt x="344" y="502"/>
                      </a:lnTo>
                      <a:lnTo>
                        <a:pt x="340" y="504"/>
                      </a:lnTo>
                      <a:lnTo>
                        <a:pt x="336" y="508"/>
                      </a:lnTo>
                      <a:lnTo>
                        <a:pt x="336" y="510"/>
                      </a:lnTo>
                      <a:lnTo>
                        <a:pt x="336" y="510"/>
                      </a:lnTo>
                      <a:lnTo>
                        <a:pt x="336" y="514"/>
                      </a:lnTo>
                      <a:lnTo>
                        <a:pt x="336" y="514"/>
                      </a:lnTo>
                      <a:lnTo>
                        <a:pt x="336" y="514"/>
                      </a:lnTo>
                      <a:lnTo>
                        <a:pt x="334" y="516"/>
                      </a:lnTo>
                      <a:lnTo>
                        <a:pt x="334" y="516"/>
                      </a:lnTo>
                      <a:lnTo>
                        <a:pt x="334" y="514"/>
                      </a:lnTo>
                      <a:lnTo>
                        <a:pt x="332" y="512"/>
                      </a:lnTo>
                      <a:lnTo>
                        <a:pt x="332" y="512"/>
                      </a:lnTo>
                      <a:lnTo>
                        <a:pt x="330" y="512"/>
                      </a:lnTo>
                      <a:lnTo>
                        <a:pt x="328" y="510"/>
                      </a:lnTo>
                      <a:lnTo>
                        <a:pt x="328" y="510"/>
                      </a:lnTo>
                      <a:lnTo>
                        <a:pt x="326" y="510"/>
                      </a:lnTo>
                      <a:lnTo>
                        <a:pt x="326" y="508"/>
                      </a:lnTo>
                      <a:lnTo>
                        <a:pt x="326" y="508"/>
                      </a:lnTo>
                      <a:lnTo>
                        <a:pt x="324" y="508"/>
                      </a:lnTo>
                      <a:lnTo>
                        <a:pt x="324" y="506"/>
                      </a:lnTo>
                      <a:lnTo>
                        <a:pt x="322" y="506"/>
                      </a:lnTo>
                      <a:lnTo>
                        <a:pt x="322" y="506"/>
                      </a:lnTo>
                      <a:lnTo>
                        <a:pt x="322" y="504"/>
                      </a:lnTo>
                      <a:lnTo>
                        <a:pt x="322" y="504"/>
                      </a:lnTo>
                      <a:lnTo>
                        <a:pt x="322" y="502"/>
                      </a:lnTo>
                      <a:lnTo>
                        <a:pt x="322" y="502"/>
                      </a:lnTo>
                      <a:lnTo>
                        <a:pt x="322" y="500"/>
                      </a:lnTo>
                      <a:lnTo>
                        <a:pt x="322" y="498"/>
                      </a:lnTo>
                      <a:lnTo>
                        <a:pt x="322" y="498"/>
                      </a:lnTo>
                      <a:lnTo>
                        <a:pt x="322" y="498"/>
                      </a:lnTo>
                      <a:lnTo>
                        <a:pt x="320" y="496"/>
                      </a:lnTo>
                      <a:lnTo>
                        <a:pt x="320" y="496"/>
                      </a:lnTo>
                      <a:lnTo>
                        <a:pt x="320" y="496"/>
                      </a:lnTo>
                      <a:lnTo>
                        <a:pt x="320" y="494"/>
                      </a:lnTo>
                      <a:lnTo>
                        <a:pt x="320" y="494"/>
                      </a:lnTo>
                      <a:lnTo>
                        <a:pt x="318" y="494"/>
                      </a:lnTo>
                      <a:lnTo>
                        <a:pt x="318" y="492"/>
                      </a:lnTo>
                      <a:lnTo>
                        <a:pt x="316" y="490"/>
                      </a:lnTo>
                      <a:lnTo>
                        <a:pt x="316" y="490"/>
                      </a:lnTo>
                      <a:lnTo>
                        <a:pt x="316" y="490"/>
                      </a:lnTo>
                      <a:lnTo>
                        <a:pt x="318" y="488"/>
                      </a:lnTo>
                      <a:lnTo>
                        <a:pt x="318" y="488"/>
                      </a:lnTo>
                      <a:lnTo>
                        <a:pt x="318" y="488"/>
                      </a:lnTo>
                      <a:lnTo>
                        <a:pt x="318" y="486"/>
                      </a:lnTo>
                      <a:lnTo>
                        <a:pt x="318" y="486"/>
                      </a:lnTo>
                      <a:lnTo>
                        <a:pt x="318" y="484"/>
                      </a:lnTo>
                      <a:lnTo>
                        <a:pt x="318" y="484"/>
                      </a:lnTo>
                      <a:lnTo>
                        <a:pt x="316" y="482"/>
                      </a:lnTo>
                      <a:lnTo>
                        <a:pt x="316" y="482"/>
                      </a:lnTo>
                      <a:lnTo>
                        <a:pt x="316" y="480"/>
                      </a:lnTo>
                      <a:lnTo>
                        <a:pt x="316" y="480"/>
                      </a:lnTo>
                      <a:lnTo>
                        <a:pt x="316" y="480"/>
                      </a:lnTo>
                      <a:lnTo>
                        <a:pt x="314" y="478"/>
                      </a:lnTo>
                      <a:lnTo>
                        <a:pt x="314" y="478"/>
                      </a:lnTo>
                      <a:lnTo>
                        <a:pt x="314" y="478"/>
                      </a:lnTo>
                      <a:lnTo>
                        <a:pt x="314" y="476"/>
                      </a:lnTo>
                      <a:lnTo>
                        <a:pt x="314" y="476"/>
                      </a:lnTo>
                      <a:lnTo>
                        <a:pt x="314" y="476"/>
                      </a:lnTo>
                      <a:lnTo>
                        <a:pt x="312" y="474"/>
                      </a:lnTo>
                      <a:lnTo>
                        <a:pt x="312" y="474"/>
                      </a:lnTo>
                      <a:lnTo>
                        <a:pt x="312" y="472"/>
                      </a:lnTo>
                      <a:lnTo>
                        <a:pt x="308" y="470"/>
                      </a:lnTo>
                      <a:lnTo>
                        <a:pt x="306" y="468"/>
                      </a:lnTo>
                      <a:lnTo>
                        <a:pt x="304" y="468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0" y="470"/>
                      </a:lnTo>
                      <a:lnTo>
                        <a:pt x="300" y="470"/>
                      </a:lnTo>
                      <a:lnTo>
                        <a:pt x="298" y="470"/>
                      </a:lnTo>
                      <a:lnTo>
                        <a:pt x="298" y="470"/>
                      </a:lnTo>
                      <a:lnTo>
                        <a:pt x="296" y="470"/>
                      </a:lnTo>
                      <a:lnTo>
                        <a:pt x="296" y="470"/>
                      </a:lnTo>
                      <a:lnTo>
                        <a:pt x="296" y="468"/>
                      </a:lnTo>
                      <a:lnTo>
                        <a:pt x="296" y="468"/>
                      </a:lnTo>
                      <a:lnTo>
                        <a:pt x="294" y="468"/>
                      </a:lnTo>
                      <a:lnTo>
                        <a:pt x="294" y="466"/>
                      </a:lnTo>
                      <a:lnTo>
                        <a:pt x="290" y="464"/>
                      </a:lnTo>
                      <a:lnTo>
                        <a:pt x="288" y="464"/>
                      </a:lnTo>
                      <a:lnTo>
                        <a:pt x="288" y="462"/>
                      </a:lnTo>
                      <a:lnTo>
                        <a:pt x="288" y="458"/>
                      </a:lnTo>
                      <a:lnTo>
                        <a:pt x="286" y="458"/>
                      </a:lnTo>
                      <a:lnTo>
                        <a:pt x="286" y="458"/>
                      </a:lnTo>
                      <a:lnTo>
                        <a:pt x="286" y="456"/>
                      </a:lnTo>
                      <a:lnTo>
                        <a:pt x="286" y="456"/>
                      </a:lnTo>
                      <a:lnTo>
                        <a:pt x="286" y="454"/>
                      </a:lnTo>
                      <a:lnTo>
                        <a:pt x="286" y="454"/>
                      </a:lnTo>
                      <a:lnTo>
                        <a:pt x="286" y="454"/>
                      </a:lnTo>
                      <a:lnTo>
                        <a:pt x="288" y="454"/>
                      </a:lnTo>
                      <a:lnTo>
                        <a:pt x="288" y="454"/>
                      </a:lnTo>
                      <a:lnTo>
                        <a:pt x="288" y="452"/>
                      </a:lnTo>
                      <a:lnTo>
                        <a:pt x="288" y="452"/>
                      </a:lnTo>
                      <a:lnTo>
                        <a:pt x="288" y="448"/>
                      </a:lnTo>
                      <a:lnTo>
                        <a:pt x="288" y="448"/>
                      </a:lnTo>
                      <a:lnTo>
                        <a:pt x="288" y="446"/>
                      </a:lnTo>
                      <a:lnTo>
                        <a:pt x="288" y="446"/>
                      </a:lnTo>
                      <a:lnTo>
                        <a:pt x="288" y="442"/>
                      </a:lnTo>
                      <a:lnTo>
                        <a:pt x="286" y="442"/>
                      </a:lnTo>
                      <a:lnTo>
                        <a:pt x="284" y="438"/>
                      </a:lnTo>
                      <a:lnTo>
                        <a:pt x="284" y="438"/>
                      </a:lnTo>
                      <a:lnTo>
                        <a:pt x="284" y="436"/>
                      </a:lnTo>
                      <a:lnTo>
                        <a:pt x="284" y="436"/>
                      </a:lnTo>
                      <a:lnTo>
                        <a:pt x="282" y="434"/>
                      </a:lnTo>
                      <a:lnTo>
                        <a:pt x="280" y="434"/>
                      </a:lnTo>
                      <a:lnTo>
                        <a:pt x="278" y="434"/>
                      </a:lnTo>
                      <a:lnTo>
                        <a:pt x="278" y="432"/>
                      </a:lnTo>
                      <a:lnTo>
                        <a:pt x="278" y="432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28"/>
                      </a:lnTo>
                      <a:lnTo>
                        <a:pt x="278" y="428"/>
                      </a:lnTo>
                      <a:lnTo>
                        <a:pt x="276" y="426"/>
                      </a:lnTo>
                      <a:lnTo>
                        <a:pt x="276" y="426"/>
                      </a:lnTo>
                      <a:lnTo>
                        <a:pt x="276" y="424"/>
                      </a:lnTo>
                      <a:lnTo>
                        <a:pt x="274" y="424"/>
                      </a:lnTo>
                      <a:lnTo>
                        <a:pt x="272" y="422"/>
                      </a:lnTo>
                      <a:lnTo>
                        <a:pt x="272" y="422"/>
                      </a:lnTo>
                      <a:lnTo>
                        <a:pt x="270" y="420"/>
                      </a:lnTo>
                      <a:lnTo>
                        <a:pt x="270" y="418"/>
                      </a:lnTo>
                      <a:lnTo>
                        <a:pt x="270" y="418"/>
                      </a:lnTo>
                      <a:lnTo>
                        <a:pt x="270" y="418"/>
                      </a:lnTo>
                      <a:lnTo>
                        <a:pt x="268" y="416"/>
                      </a:lnTo>
                      <a:lnTo>
                        <a:pt x="268" y="416"/>
                      </a:lnTo>
                      <a:lnTo>
                        <a:pt x="268" y="414"/>
                      </a:lnTo>
                      <a:lnTo>
                        <a:pt x="268" y="414"/>
                      </a:lnTo>
                      <a:lnTo>
                        <a:pt x="266" y="414"/>
                      </a:lnTo>
                      <a:lnTo>
                        <a:pt x="266" y="412"/>
                      </a:lnTo>
                      <a:lnTo>
                        <a:pt x="268" y="410"/>
                      </a:lnTo>
                      <a:lnTo>
                        <a:pt x="268" y="408"/>
                      </a:lnTo>
                      <a:lnTo>
                        <a:pt x="268" y="406"/>
                      </a:lnTo>
                      <a:lnTo>
                        <a:pt x="266" y="406"/>
                      </a:lnTo>
                      <a:lnTo>
                        <a:pt x="266" y="406"/>
                      </a:lnTo>
                      <a:lnTo>
                        <a:pt x="264" y="404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64" y="400"/>
                      </a:lnTo>
                      <a:lnTo>
                        <a:pt x="264" y="400"/>
                      </a:lnTo>
                      <a:lnTo>
                        <a:pt x="264" y="400"/>
                      </a:lnTo>
                      <a:lnTo>
                        <a:pt x="264" y="398"/>
                      </a:lnTo>
                      <a:lnTo>
                        <a:pt x="264" y="398"/>
                      </a:lnTo>
                      <a:lnTo>
                        <a:pt x="264" y="396"/>
                      </a:lnTo>
                      <a:lnTo>
                        <a:pt x="264" y="396"/>
                      </a:lnTo>
                      <a:lnTo>
                        <a:pt x="264" y="394"/>
                      </a:lnTo>
                      <a:lnTo>
                        <a:pt x="264" y="394"/>
                      </a:lnTo>
                      <a:lnTo>
                        <a:pt x="264" y="394"/>
                      </a:lnTo>
                      <a:lnTo>
                        <a:pt x="262" y="392"/>
                      </a:lnTo>
                      <a:lnTo>
                        <a:pt x="260" y="392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60" y="386"/>
                      </a:lnTo>
                      <a:lnTo>
                        <a:pt x="260" y="386"/>
                      </a:lnTo>
                      <a:lnTo>
                        <a:pt x="262" y="386"/>
                      </a:lnTo>
                      <a:lnTo>
                        <a:pt x="262" y="384"/>
                      </a:lnTo>
                      <a:lnTo>
                        <a:pt x="262" y="384"/>
                      </a:lnTo>
                      <a:lnTo>
                        <a:pt x="262" y="382"/>
                      </a:lnTo>
                      <a:lnTo>
                        <a:pt x="260" y="382"/>
                      </a:lnTo>
                      <a:lnTo>
                        <a:pt x="260" y="382"/>
                      </a:lnTo>
                      <a:lnTo>
                        <a:pt x="256" y="380"/>
                      </a:lnTo>
                      <a:lnTo>
                        <a:pt x="254" y="380"/>
                      </a:lnTo>
                      <a:lnTo>
                        <a:pt x="254" y="378"/>
                      </a:lnTo>
                      <a:lnTo>
                        <a:pt x="254" y="378"/>
                      </a:lnTo>
                      <a:lnTo>
                        <a:pt x="254" y="378"/>
                      </a:lnTo>
                      <a:lnTo>
                        <a:pt x="254" y="376"/>
                      </a:lnTo>
                      <a:lnTo>
                        <a:pt x="252" y="374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lnTo>
                        <a:pt x="246" y="372"/>
                      </a:lnTo>
                      <a:lnTo>
                        <a:pt x="246" y="372"/>
                      </a:lnTo>
                      <a:lnTo>
                        <a:pt x="246" y="372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46" y="376"/>
                      </a:lnTo>
                      <a:lnTo>
                        <a:pt x="246" y="378"/>
                      </a:lnTo>
                      <a:lnTo>
                        <a:pt x="246" y="378"/>
                      </a:lnTo>
                      <a:lnTo>
                        <a:pt x="246" y="378"/>
                      </a:lnTo>
                      <a:lnTo>
                        <a:pt x="242" y="378"/>
                      </a:lnTo>
                      <a:lnTo>
                        <a:pt x="242" y="378"/>
                      </a:lnTo>
                      <a:lnTo>
                        <a:pt x="242" y="378"/>
                      </a:lnTo>
                      <a:lnTo>
                        <a:pt x="242" y="380"/>
                      </a:lnTo>
                      <a:lnTo>
                        <a:pt x="242" y="380"/>
                      </a:lnTo>
                      <a:lnTo>
                        <a:pt x="240" y="380"/>
                      </a:lnTo>
                      <a:lnTo>
                        <a:pt x="240" y="382"/>
                      </a:lnTo>
                      <a:lnTo>
                        <a:pt x="240" y="382"/>
                      </a:lnTo>
                      <a:lnTo>
                        <a:pt x="240" y="382"/>
                      </a:lnTo>
                      <a:lnTo>
                        <a:pt x="238" y="384"/>
                      </a:lnTo>
                      <a:lnTo>
                        <a:pt x="238" y="384"/>
                      </a:lnTo>
                      <a:lnTo>
                        <a:pt x="238" y="384"/>
                      </a:lnTo>
                      <a:lnTo>
                        <a:pt x="238" y="384"/>
                      </a:lnTo>
                      <a:lnTo>
                        <a:pt x="238" y="386"/>
                      </a:lnTo>
                      <a:lnTo>
                        <a:pt x="236" y="386"/>
                      </a:lnTo>
                      <a:lnTo>
                        <a:pt x="234" y="388"/>
                      </a:lnTo>
                      <a:lnTo>
                        <a:pt x="232" y="388"/>
                      </a:lnTo>
                      <a:lnTo>
                        <a:pt x="230" y="390"/>
                      </a:lnTo>
                      <a:lnTo>
                        <a:pt x="230" y="388"/>
                      </a:lnTo>
                      <a:lnTo>
                        <a:pt x="228" y="388"/>
                      </a:lnTo>
                      <a:lnTo>
                        <a:pt x="228" y="390"/>
                      </a:lnTo>
                      <a:lnTo>
                        <a:pt x="228" y="390"/>
                      </a:lnTo>
                      <a:lnTo>
                        <a:pt x="226" y="390"/>
                      </a:lnTo>
                      <a:lnTo>
                        <a:pt x="226" y="394"/>
                      </a:lnTo>
                      <a:lnTo>
                        <a:pt x="226" y="394"/>
                      </a:lnTo>
                      <a:lnTo>
                        <a:pt x="226" y="394"/>
                      </a:lnTo>
                      <a:lnTo>
                        <a:pt x="222" y="396"/>
                      </a:lnTo>
                      <a:lnTo>
                        <a:pt x="222" y="396"/>
                      </a:lnTo>
                      <a:lnTo>
                        <a:pt x="220" y="396"/>
                      </a:lnTo>
                      <a:lnTo>
                        <a:pt x="220" y="396"/>
                      </a:lnTo>
                      <a:lnTo>
                        <a:pt x="218" y="394"/>
                      </a:lnTo>
                      <a:lnTo>
                        <a:pt x="218" y="394"/>
                      </a:lnTo>
                      <a:lnTo>
                        <a:pt x="216" y="392"/>
                      </a:lnTo>
                      <a:lnTo>
                        <a:pt x="214" y="392"/>
                      </a:lnTo>
                      <a:lnTo>
                        <a:pt x="214" y="392"/>
                      </a:lnTo>
                      <a:lnTo>
                        <a:pt x="214" y="390"/>
                      </a:lnTo>
                      <a:lnTo>
                        <a:pt x="214" y="390"/>
                      </a:lnTo>
                      <a:lnTo>
                        <a:pt x="214" y="390"/>
                      </a:lnTo>
                      <a:lnTo>
                        <a:pt x="210" y="388"/>
                      </a:lnTo>
                      <a:lnTo>
                        <a:pt x="210" y="388"/>
                      </a:lnTo>
                      <a:lnTo>
                        <a:pt x="206" y="386"/>
                      </a:lnTo>
                      <a:lnTo>
                        <a:pt x="204" y="386"/>
                      </a:lnTo>
                      <a:lnTo>
                        <a:pt x="204" y="386"/>
                      </a:lnTo>
                      <a:lnTo>
                        <a:pt x="204" y="386"/>
                      </a:lnTo>
                      <a:lnTo>
                        <a:pt x="204" y="384"/>
                      </a:lnTo>
                      <a:lnTo>
                        <a:pt x="204" y="384"/>
                      </a:lnTo>
                      <a:lnTo>
                        <a:pt x="204" y="382"/>
                      </a:lnTo>
                      <a:lnTo>
                        <a:pt x="204" y="382"/>
                      </a:lnTo>
                      <a:lnTo>
                        <a:pt x="204" y="380"/>
                      </a:lnTo>
                      <a:lnTo>
                        <a:pt x="204" y="380"/>
                      </a:lnTo>
                      <a:lnTo>
                        <a:pt x="204" y="380"/>
                      </a:lnTo>
                      <a:lnTo>
                        <a:pt x="206" y="378"/>
                      </a:lnTo>
                      <a:lnTo>
                        <a:pt x="206" y="376"/>
                      </a:lnTo>
                      <a:lnTo>
                        <a:pt x="208" y="376"/>
                      </a:lnTo>
                      <a:lnTo>
                        <a:pt x="208" y="376"/>
                      </a:lnTo>
                      <a:lnTo>
                        <a:pt x="208" y="374"/>
                      </a:lnTo>
                      <a:lnTo>
                        <a:pt x="208" y="374"/>
                      </a:lnTo>
                      <a:lnTo>
                        <a:pt x="208" y="372"/>
                      </a:lnTo>
                      <a:lnTo>
                        <a:pt x="208" y="372"/>
                      </a:lnTo>
                      <a:lnTo>
                        <a:pt x="208" y="372"/>
                      </a:lnTo>
                      <a:lnTo>
                        <a:pt x="208" y="370"/>
                      </a:lnTo>
                      <a:lnTo>
                        <a:pt x="208" y="370"/>
                      </a:lnTo>
                      <a:lnTo>
                        <a:pt x="204" y="368"/>
                      </a:lnTo>
                      <a:lnTo>
                        <a:pt x="204" y="366"/>
                      </a:lnTo>
                      <a:lnTo>
                        <a:pt x="204" y="366"/>
                      </a:lnTo>
                      <a:lnTo>
                        <a:pt x="204" y="364"/>
                      </a:lnTo>
                      <a:lnTo>
                        <a:pt x="204" y="362"/>
                      </a:lnTo>
                      <a:lnTo>
                        <a:pt x="204" y="362"/>
                      </a:lnTo>
                      <a:lnTo>
                        <a:pt x="204" y="362"/>
                      </a:lnTo>
                      <a:lnTo>
                        <a:pt x="204" y="360"/>
                      </a:lnTo>
                      <a:lnTo>
                        <a:pt x="206" y="360"/>
                      </a:lnTo>
                      <a:lnTo>
                        <a:pt x="206" y="358"/>
                      </a:lnTo>
                      <a:lnTo>
                        <a:pt x="208" y="356"/>
                      </a:lnTo>
                      <a:lnTo>
                        <a:pt x="208" y="356"/>
                      </a:lnTo>
                      <a:lnTo>
                        <a:pt x="208" y="356"/>
                      </a:lnTo>
                      <a:lnTo>
                        <a:pt x="208" y="356"/>
                      </a:lnTo>
                      <a:lnTo>
                        <a:pt x="208" y="356"/>
                      </a:lnTo>
                      <a:lnTo>
                        <a:pt x="210" y="356"/>
                      </a:lnTo>
                      <a:lnTo>
                        <a:pt x="212" y="354"/>
                      </a:lnTo>
                      <a:lnTo>
                        <a:pt x="212" y="354"/>
                      </a:lnTo>
                      <a:lnTo>
                        <a:pt x="214" y="354"/>
                      </a:lnTo>
                      <a:lnTo>
                        <a:pt x="216" y="352"/>
                      </a:lnTo>
                      <a:lnTo>
                        <a:pt x="216" y="352"/>
                      </a:lnTo>
                      <a:lnTo>
                        <a:pt x="216" y="350"/>
                      </a:lnTo>
                      <a:lnTo>
                        <a:pt x="214" y="348"/>
                      </a:lnTo>
                      <a:lnTo>
                        <a:pt x="214" y="346"/>
                      </a:lnTo>
                      <a:lnTo>
                        <a:pt x="214" y="346"/>
                      </a:lnTo>
                      <a:lnTo>
                        <a:pt x="214" y="346"/>
                      </a:lnTo>
                      <a:lnTo>
                        <a:pt x="214" y="344"/>
                      </a:lnTo>
                      <a:lnTo>
                        <a:pt x="214" y="342"/>
                      </a:lnTo>
                      <a:lnTo>
                        <a:pt x="214" y="342"/>
                      </a:lnTo>
                      <a:lnTo>
                        <a:pt x="214" y="342"/>
                      </a:lnTo>
                      <a:lnTo>
                        <a:pt x="214" y="340"/>
                      </a:lnTo>
                      <a:lnTo>
                        <a:pt x="214" y="340"/>
                      </a:lnTo>
                      <a:lnTo>
                        <a:pt x="212" y="340"/>
                      </a:lnTo>
                      <a:lnTo>
                        <a:pt x="210" y="340"/>
                      </a:lnTo>
                      <a:lnTo>
                        <a:pt x="210" y="338"/>
                      </a:lnTo>
                      <a:lnTo>
                        <a:pt x="210" y="338"/>
                      </a:lnTo>
                      <a:lnTo>
                        <a:pt x="210" y="336"/>
                      </a:lnTo>
                      <a:lnTo>
                        <a:pt x="210" y="336"/>
                      </a:lnTo>
                      <a:lnTo>
                        <a:pt x="210" y="336"/>
                      </a:lnTo>
                      <a:lnTo>
                        <a:pt x="208" y="334"/>
                      </a:lnTo>
                      <a:lnTo>
                        <a:pt x="208" y="334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10" y="330"/>
                      </a:lnTo>
                      <a:lnTo>
                        <a:pt x="210" y="328"/>
                      </a:lnTo>
                      <a:lnTo>
                        <a:pt x="210" y="328"/>
                      </a:lnTo>
                      <a:lnTo>
                        <a:pt x="210" y="326"/>
                      </a:lnTo>
                      <a:lnTo>
                        <a:pt x="208" y="322"/>
                      </a:lnTo>
                      <a:lnTo>
                        <a:pt x="206" y="322"/>
                      </a:lnTo>
                      <a:lnTo>
                        <a:pt x="206" y="320"/>
                      </a:lnTo>
                      <a:lnTo>
                        <a:pt x="208" y="320"/>
                      </a:lnTo>
                      <a:lnTo>
                        <a:pt x="208" y="320"/>
                      </a:lnTo>
                      <a:lnTo>
                        <a:pt x="208" y="320"/>
                      </a:lnTo>
                      <a:lnTo>
                        <a:pt x="208" y="320"/>
                      </a:lnTo>
                      <a:lnTo>
                        <a:pt x="210" y="320"/>
                      </a:lnTo>
                      <a:lnTo>
                        <a:pt x="212" y="318"/>
                      </a:lnTo>
                      <a:lnTo>
                        <a:pt x="212" y="318"/>
                      </a:lnTo>
                      <a:lnTo>
                        <a:pt x="212" y="316"/>
                      </a:lnTo>
                      <a:lnTo>
                        <a:pt x="212" y="314"/>
                      </a:lnTo>
                      <a:lnTo>
                        <a:pt x="212" y="314"/>
                      </a:lnTo>
                      <a:lnTo>
                        <a:pt x="212" y="312"/>
                      </a:lnTo>
                      <a:lnTo>
                        <a:pt x="212" y="312"/>
                      </a:lnTo>
                      <a:lnTo>
                        <a:pt x="210" y="310"/>
                      </a:lnTo>
                      <a:lnTo>
                        <a:pt x="210" y="310"/>
                      </a:lnTo>
                      <a:lnTo>
                        <a:pt x="210" y="310"/>
                      </a:lnTo>
                      <a:lnTo>
                        <a:pt x="212" y="308"/>
                      </a:lnTo>
                      <a:lnTo>
                        <a:pt x="212" y="308"/>
                      </a:lnTo>
                      <a:lnTo>
                        <a:pt x="212" y="306"/>
                      </a:lnTo>
                      <a:lnTo>
                        <a:pt x="212" y="306"/>
                      </a:lnTo>
                      <a:lnTo>
                        <a:pt x="212" y="306"/>
                      </a:lnTo>
                      <a:lnTo>
                        <a:pt x="212" y="304"/>
                      </a:lnTo>
                      <a:lnTo>
                        <a:pt x="212" y="304"/>
                      </a:lnTo>
                      <a:lnTo>
                        <a:pt x="214" y="302"/>
                      </a:lnTo>
                      <a:lnTo>
                        <a:pt x="214" y="300"/>
                      </a:lnTo>
                      <a:lnTo>
                        <a:pt x="214" y="296"/>
                      </a:lnTo>
                      <a:lnTo>
                        <a:pt x="214" y="294"/>
                      </a:lnTo>
                      <a:lnTo>
                        <a:pt x="216" y="290"/>
                      </a:lnTo>
                      <a:lnTo>
                        <a:pt x="216" y="290"/>
                      </a:lnTo>
                      <a:lnTo>
                        <a:pt x="218" y="288"/>
                      </a:lnTo>
                      <a:lnTo>
                        <a:pt x="218" y="288"/>
                      </a:lnTo>
                      <a:lnTo>
                        <a:pt x="216" y="286"/>
                      </a:lnTo>
                      <a:lnTo>
                        <a:pt x="216" y="284"/>
                      </a:lnTo>
                      <a:lnTo>
                        <a:pt x="214" y="284"/>
                      </a:lnTo>
                      <a:lnTo>
                        <a:pt x="214" y="284"/>
                      </a:lnTo>
                      <a:lnTo>
                        <a:pt x="214" y="284"/>
                      </a:lnTo>
                      <a:lnTo>
                        <a:pt x="216" y="282"/>
                      </a:lnTo>
                      <a:lnTo>
                        <a:pt x="216" y="282"/>
                      </a:lnTo>
                      <a:lnTo>
                        <a:pt x="218" y="282"/>
                      </a:lnTo>
                      <a:lnTo>
                        <a:pt x="218" y="282"/>
                      </a:lnTo>
                      <a:lnTo>
                        <a:pt x="218" y="282"/>
                      </a:lnTo>
                      <a:lnTo>
                        <a:pt x="218" y="280"/>
                      </a:lnTo>
                      <a:lnTo>
                        <a:pt x="220" y="280"/>
                      </a:lnTo>
                      <a:lnTo>
                        <a:pt x="220" y="280"/>
                      </a:lnTo>
                      <a:lnTo>
                        <a:pt x="220" y="280"/>
                      </a:lnTo>
                      <a:lnTo>
                        <a:pt x="218" y="278"/>
                      </a:lnTo>
                      <a:lnTo>
                        <a:pt x="218" y="276"/>
                      </a:lnTo>
                      <a:lnTo>
                        <a:pt x="220" y="276"/>
                      </a:lnTo>
                      <a:lnTo>
                        <a:pt x="220" y="276"/>
                      </a:lnTo>
                      <a:lnTo>
                        <a:pt x="220" y="274"/>
                      </a:lnTo>
                      <a:lnTo>
                        <a:pt x="220" y="274"/>
                      </a:lnTo>
                      <a:lnTo>
                        <a:pt x="220" y="272"/>
                      </a:lnTo>
                      <a:lnTo>
                        <a:pt x="220" y="272"/>
                      </a:lnTo>
                      <a:lnTo>
                        <a:pt x="220" y="270"/>
                      </a:lnTo>
                      <a:lnTo>
                        <a:pt x="220" y="270"/>
                      </a:lnTo>
                      <a:lnTo>
                        <a:pt x="220" y="266"/>
                      </a:lnTo>
                      <a:lnTo>
                        <a:pt x="220" y="264"/>
                      </a:lnTo>
                      <a:lnTo>
                        <a:pt x="220" y="264"/>
                      </a:lnTo>
                      <a:lnTo>
                        <a:pt x="218" y="264"/>
                      </a:lnTo>
                      <a:lnTo>
                        <a:pt x="218" y="264"/>
                      </a:lnTo>
                      <a:lnTo>
                        <a:pt x="212" y="266"/>
                      </a:lnTo>
                      <a:lnTo>
                        <a:pt x="212" y="266"/>
                      </a:lnTo>
                      <a:lnTo>
                        <a:pt x="210" y="266"/>
                      </a:lnTo>
                      <a:lnTo>
                        <a:pt x="210" y="268"/>
                      </a:lnTo>
                      <a:lnTo>
                        <a:pt x="210" y="268"/>
                      </a:lnTo>
                      <a:lnTo>
                        <a:pt x="208" y="268"/>
                      </a:lnTo>
                      <a:lnTo>
                        <a:pt x="206" y="266"/>
                      </a:lnTo>
                      <a:lnTo>
                        <a:pt x="206" y="266"/>
                      </a:lnTo>
                      <a:lnTo>
                        <a:pt x="204" y="268"/>
                      </a:lnTo>
                      <a:lnTo>
                        <a:pt x="204" y="268"/>
                      </a:lnTo>
                      <a:lnTo>
                        <a:pt x="202" y="268"/>
                      </a:lnTo>
                      <a:lnTo>
                        <a:pt x="200" y="268"/>
                      </a:lnTo>
                      <a:lnTo>
                        <a:pt x="200" y="268"/>
                      </a:lnTo>
                      <a:lnTo>
                        <a:pt x="198" y="266"/>
                      </a:lnTo>
                      <a:lnTo>
                        <a:pt x="198" y="266"/>
                      </a:lnTo>
                      <a:lnTo>
                        <a:pt x="196" y="264"/>
                      </a:lnTo>
                      <a:lnTo>
                        <a:pt x="196" y="264"/>
                      </a:lnTo>
                      <a:lnTo>
                        <a:pt x="196" y="264"/>
                      </a:lnTo>
                      <a:lnTo>
                        <a:pt x="196" y="262"/>
                      </a:lnTo>
                      <a:lnTo>
                        <a:pt x="196" y="262"/>
                      </a:lnTo>
                      <a:lnTo>
                        <a:pt x="198" y="260"/>
                      </a:lnTo>
                      <a:lnTo>
                        <a:pt x="198" y="260"/>
                      </a:lnTo>
                      <a:lnTo>
                        <a:pt x="198" y="260"/>
                      </a:lnTo>
                      <a:lnTo>
                        <a:pt x="198" y="258"/>
                      </a:lnTo>
                      <a:lnTo>
                        <a:pt x="196" y="258"/>
                      </a:lnTo>
                      <a:lnTo>
                        <a:pt x="194" y="256"/>
                      </a:lnTo>
                      <a:lnTo>
                        <a:pt x="194" y="256"/>
                      </a:lnTo>
                      <a:lnTo>
                        <a:pt x="194" y="256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190" y="258"/>
                      </a:lnTo>
                      <a:lnTo>
                        <a:pt x="190" y="260"/>
                      </a:lnTo>
                      <a:lnTo>
                        <a:pt x="188" y="260"/>
                      </a:lnTo>
                      <a:lnTo>
                        <a:pt x="188" y="260"/>
                      </a:lnTo>
                      <a:lnTo>
                        <a:pt x="186" y="260"/>
                      </a:lnTo>
                      <a:lnTo>
                        <a:pt x="186" y="258"/>
                      </a:lnTo>
                      <a:lnTo>
                        <a:pt x="186" y="258"/>
                      </a:lnTo>
                      <a:lnTo>
                        <a:pt x="186" y="256"/>
                      </a:lnTo>
                      <a:lnTo>
                        <a:pt x="188" y="254"/>
                      </a:lnTo>
                      <a:lnTo>
                        <a:pt x="186" y="254"/>
                      </a:lnTo>
                      <a:lnTo>
                        <a:pt x="186" y="254"/>
                      </a:lnTo>
                      <a:lnTo>
                        <a:pt x="186" y="252"/>
                      </a:lnTo>
                      <a:lnTo>
                        <a:pt x="186" y="252"/>
                      </a:lnTo>
                      <a:lnTo>
                        <a:pt x="184" y="252"/>
                      </a:lnTo>
                      <a:lnTo>
                        <a:pt x="182" y="252"/>
                      </a:lnTo>
                      <a:lnTo>
                        <a:pt x="180" y="248"/>
                      </a:lnTo>
                      <a:lnTo>
                        <a:pt x="178" y="246"/>
                      </a:lnTo>
                      <a:lnTo>
                        <a:pt x="176" y="246"/>
                      </a:lnTo>
                      <a:lnTo>
                        <a:pt x="176" y="244"/>
                      </a:lnTo>
                      <a:lnTo>
                        <a:pt x="176" y="242"/>
                      </a:lnTo>
                      <a:lnTo>
                        <a:pt x="174" y="242"/>
                      </a:lnTo>
                      <a:lnTo>
                        <a:pt x="174" y="238"/>
                      </a:lnTo>
                      <a:lnTo>
                        <a:pt x="176" y="238"/>
                      </a:lnTo>
                      <a:lnTo>
                        <a:pt x="176" y="236"/>
                      </a:lnTo>
                      <a:lnTo>
                        <a:pt x="174" y="236"/>
                      </a:lnTo>
                      <a:lnTo>
                        <a:pt x="172" y="236"/>
                      </a:lnTo>
                      <a:lnTo>
                        <a:pt x="172" y="234"/>
                      </a:lnTo>
                      <a:lnTo>
                        <a:pt x="170" y="232"/>
                      </a:lnTo>
                      <a:lnTo>
                        <a:pt x="168" y="230"/>
                      </a:lnTo>
                      <a:lnTo>
                        <a:pt x="168" y="230"/>
                      </a:lnTo>
                      <a:lnTo>
                        <a:pt x="168" y="230"/>
                      </a:lnTo>
                      <a:lnTo>
                        <a:pt x="166" y="228"/>
                      </a:lnTo>
                      <a:lnTo>
                        <a:pt x="164" y="228"/>
                      </a:lnTo>
                      <a:lnTo>
                        <a:pt x="164" y="228"/>
                      </a:lnTo>
                      <a:lnTo>
                        <a:pt x="164" y="228"/>
                      </a:lnTo>
                      <a:lnTo>
                        <a:pt x="164" y="226"/>
                      </a:lnTo>
                      <a:lnTo>
                        <a:pt x="164" y="226"/>
                      </a:lnTo>
                      <a:lnTo>
                        <a:pt x="158" y="218"/>
                      </a:lnTo>
                      <a:lnTo>
                        <a:pt x="156" y="214"/>
                      </a:lnTo>
                      <a:lnTo>
                        <a:pt x="154" y="212"/>
                      </a:lnTo>
                      <a:lnTo>
                        <a:pt x="154" y="212"/>
                      </a:lnTo>
                      <a:lnTo>
                        <a:pt x="152" y="210"/>
                      </a:lnTo>
                      <a:lnTo>
                        <a:pt x="150" y="210"/>
                      </a:lnTo>
                      <a:lnTo>
                        <a:pt x="150" y="208"/>
                      </a:lnTo>
                      <a:lnTo>
                        <a:pt x="148" y="206"/>
                      </a:lnTo>
                      <a:lnTo>
                        <a:pt x="148" y="206"/>
                      </a:lnTo>
                      <a:lnTo>
                        <a:pt x="148" y="206"/>
                      </a:lnTo>
                      <a:lnTo>
                        <a:pt x="148" y="206"/>
                      </a:lnTo>
                      <a:lnTo>
                        <a:pt x="146" y="204"/>
                      </a:lnTo>
                      <a:lnTo>
                        <a:pt x="146" y="204"/>
                      </a:lnTo>
                      <a:lnTo>
                        <a:pt x="146" y="202"/>
                      </a:lnTo>
                      <a:lnTo>
                        <a:pt x="146" y="202"/>
                      </a:lnTo>
                      <a:lnTo>
                        <a:pt x="146" y="200"/>
                      </a:lnTo>
                      <a:lnTo>
                        <a:pt x="144" y="200"/>
                      </a:lnTo>
                      <a:lnTo>
                        <a:pt x="144" y="198"/>
                      </a:lnTo>
                      <a:lnTo>
                        <a:pt x="142" y="198"/>
                      </a:lnTo>
                      <a:lnTo>
                        <a:pt x="136" y="196"/>
                      </a:lnTo>
                      <a:lnTo>
                        <a:pt x="132" y="194"/>
                      </a:lnTo>
                      <a:lnTo>
                        <a:pt x="132" y="194"/>
                      </a:lnTo>
                      <a:lnTo>
                        <a:pt x="130" y="194"/>
                      </a:lnTo>
                      <a:lnTo>
                        <a:pt x="130" y="192"/>
                      </a:lnTo>
                      <a:lnTo>
                        <a:pt x="128" y="190"/>
                      </a:lnTo>
                      <a:lnTo>
                        <a:pt x="128" y="188"/>
                      </a:lnTo>
                      <a:lnTo>
                        <a:pt x="124" y="186"/>
                      </a:lnTo>
                      <a:lnTo>
                        <a:pt x="124" y="184"/>
                      </a:lnTo>
                      <a:lnTo>
                        <a:pt x="118" y="180"/>
                      </a:lnTo>
                      <a:lnTo>
                        <a:pt x="116" y="180"/>
                      </a:lnTo>
                      <a:lnTo>
                        <a:pt x="114" y="178"/>
                      </a:lnTo>
                      <a:lnTo>
                        <a:pt x="114" y="178"/>
                      </a:lnTo>
                      <a:lnTo>
                        <a:pt x="114" y="178"/>
                      </a:lnTo>
                      <a:lnTo>
                        <a:pt x="114" y="178"/>
                      </a:lnTo>
                      <a:lnTo>
                        <a:pt x="114" y="176"/>
                      </a:lnTo>
                      <a:lnTo>
                        <a:pt x="114" y="176"/>
                      </a:lnTo>
                      <a:lnTo>
                        <a:pt x="114" y="176"/>
                      </a:lnTo>
                      <a:lnTo>
                        <a:pt x="114" y="176"/>
                      </a:lnTo>
                      <a:lnTo>
                        <a:pt x="118" y="176"/>
                      </a:lnTo>
                      <a:lnTo>
                        <a:pt x="118" y="176"/>
                      </a:lnTo>
                      <a:lnTo>
                        <a:pt x="120" y="176"/>
                      </a:lnTo>
                      <a:lnTo>
                        <a:pt x="120" y="176"/>
                      </a:lnTo>
                      <a:lnTo>
                        <a:pt x="120" y="174"/>
                      </a:lnTo>
                      <a:lnTo>
                        <a:pt x="120" y="174"/>
                      </a:lnTo>
                      <a:lnTo>
                        <a:pt x="120" y="172"/>
                      </a:lnTo>
                      <a:lnTo>
                        <a:pt x="118" y="172"/>
                      </a:lnTo>
                      <a:lnTo>
                        <a:pt x="118" y="172"/>
                      </a:lnTo>
                      <a:lnTo>
                        <a:pt x="116" y="170"/>
                      </a:lnTo>
                      <a:lnTo>
                        <a:pt x="116" y="168"/>
                      </a:lnTo>
                      <a:lnTo>
                        <a:pt x="116" y="168"/>
                      </a:lnTo>
                      <a:lnTo>
                        <a:pt x="114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64"/>
                      </a:lnTo>
                      <a:lnTo>
                        <a:pt x="116" y="162"/>
                      </a:lnTo>
                      <a:lnTo>
                        <a:pt x="116" y="162"/>
                      </a:lnTo>
                      <a:lnTo>
                        <a:pt x="116" y="162"/>
                      </a:lnTo>
                      <a:lnTo>
                        <a:pt x="118" y="160"/>
                      </a:lnTo>
                      <a:lnTo>
                        <a:pt x="118" y="160"/>
                      </a:lnTo>
                      <a:lnTo>
                        <a:pt x="116" y="158"/>
                      </a:lnTo>
                      <a:lnTo>
                        <a:pt x="114" y="154"/>
                      </a:lnTo>
                      <a:lnTo>
                        <a:pt x="114" y="154"/>
                      </a:lnTo>
                      <a:lnTo>
                        <a:pt x="114" y="150"/>
                      </a:lnTo>
                      <a:lnTo>
                        <a:pt x="114" y="150"/>
                      </a:lnTo>
                      <a:lnTo>
                        <a:pt x="114" y="148"/>
                      </a:lnTo>
                      <a:lnTo>
                        <a:pt x="114" y="148"/>
                      </a:lnTo>
                      <a:lnTo>
                        <a:pt x="110" y="146"/>
                      </a:lnTo>
                      <a:lnTo>
                        <a:pt x="110" y="146"/>
                      </a:lnTo>
                      <a:lnTo>
                        <a:pt x="110" y="144"/>
                      </a:lnTo>
                      <a:lnTo>
                        <a:pt x="110" y="144"/>
                      </a:lnTo>
                      <a:lnTo>
                        <a:pt x="108" y="142"/>
                      </a:lnTo>
                      <a:lnTo>
                        <a:pt x="106" y="142"/>
                      </a:lnTo>
                      <a:lnTo>
                        <a:pt x="106" y="140"/>
                      </a:lnTo>
                      <a:lnTo>
                        <a:pt x="106" y="140"/>
                      </a:lnTo>
                      <a:lnTo>
                        <a:pt x="104" y="134"/>
                      </a:lnTo>
                      <a:lnTo>
                        <a:pt x="104" y="134"/>
                      </a:lnTo>
                      <a:lnTo>
                        <a:pt x="104" y="132"/>
                      </a:lnTo>
                      <a:lnTo>
                        <a:pt x="102" y="132"/>
                      </a:lnTo>
                      <a:lnTo>
                        <a:pt x="100" y="130"/>
                      </a:lnTo>
                      <a:lnTo>
                        <a:pt x="100" y="130"/>
                      </a:lnTo>
                      <a:lnTo>
                        <a:pt x="98" y="128"/>
                      </a:lnTo>
                      <a:lnTo>
                        <a:pt x="98" y="128"/>
                      </a:lnTo>
                      <a:lnTo>
                        <a:pt x="98" y="128"/>
                      </a:lnTo>
                      <a:lnTo>
                        <a:pt x="96" y="126"/>
                      </a:lnTo>
                      <a:lnTo>
                        <a:pt x="96" y="126"/>
                      </a:lnTo>
                      <a:lnTo>
                        <a:pt x="94" y="122"/>
                      </a:lnTo>
                      <a:lnTo>
                        <a:pt x="94" y="120"/>
                      </a:lnTo>
                      <a:lnTo>
                        <a:pt x="92" y="118"/>
                      </a:lnTo>
                      <a:lnTo>
                        <a:pt x="90" y="116"/>
                      </a:lnTo>
                      <a:lnTo>
                        <a:pt x="90" y="116"/>
                      </a:lnTo>
                      <a:lnTo>
                        <a:pt x="88" y="114"/>
                      </a:lnTo>
                      <a:lnTo>
                        <a:pt x="88" y="0"/>
                      </a:lnTo>
                      <a:lnTo>
                        <a:pt x="14" y="0"/>
                      </a:lnTo>
                      <a:lnTo>
                        <a:pt x="14" y="18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3" name="Freeform 507">
                  <a:extLst>
                    <a:ext uri="{FF2B5EF4-FFF2-40B4-BE49-F238E27FC236}">
                      <a16:creationId xmlns:a16="http://schemas.microsoft.com/office/drawing/2014/main" id="{D7790E90-7D75-4425-AD15-0415236FE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5" y="2863850"/>
                  <a:ext cx="701675" cy="831850"/>
                </a:xfrm>
                <a:custGeom>
                  <a:avLst/>
                  <a:gdLst>
                    <a:gd name="T0" fmla="*/ 60 w 442"/>
                    <a:gd name="T1" fmla="*/ 60 h 524"/>
                    <a:gd name="T2" fmla="*/ 58 w 442"/>
                    <a:gd name="T3" fmla="*/ 78 h 524"/>
                    <a:gd name="T4" fmla="*/ 54 w 442"/>
                    <a:gd name="T5" fmla="*/ 90 h 524"/>
                    <a:gd name="T6" fmla="*/ 44 w 442"/>
                    <a:gd name="T7" fmla="*/ 92 h 524"/>
                    <a:gd name="T8" fmla="*/ 38 w 442"/>
                    <a:gd name="T9" fmla="*/ 84 h 524"/>
                    <a:gd name="T10" fmla="*/ 36 w 442"/>
                    <a:gd name="T11" fmla="*/ 82 h 524"/>
                    <a:gd name="T12" fmla="*/ 30 w 442"/>
                    <a:gd name="T13" fmla="*/ 84 h 524"/>
                    <a:gd name="T14" fmla="*/ 26 w 442"/>
                    <a:gd name="T15" fmla="*/ 82 h 524"/>
                    <a:gd name="T16" fmla="*/ 20 w 442"/>
                    <a:gd name="T17" fmla="*/ 80 h 524"/>
                    <a:gd name="T18" fmla="*/ 10 w 442"/>
                    <a:gd name="T19" fmla="*/ 84 h 524"/>
                    <a:gd name="T20" fmla="*/ 8 w 442"/>
                    <a:gd name="T21" fmla="*/ 88 h 524"/>
                    <a:gd name="T22" fmla="*/ 6 w 442"/>
                    <a:gd name="T23" fmla="*/ 94 h 524"/>
                    <a:gd name="T24" fmla="*/ 12 w 442"/>
                    <a:gd name="T25" fmla="*/ 106 h 524"/>
                    <a:gd name="T26" fmla="*/ 10 w 442"/>
                    <a:gd name="T27" fmla="*/ 110 h 524"/>
                    <a:gd name="T28" fmla="*/ 10 w 442"/>
                    <a:gd name="T29" fmla="*/ 122 h 524"/>
                    <a:gd name="T30" fmla="*/ 14 w 442"/>
                    <a:gd name="T31" fmla="*/ 136 h 524"/>
                    <a:gd name="T32" fmla="*/ 18 w 442"/>
                    <a:gd name="T33" fmla="*/ 154 h 524"/>
                    <a:gd name="T34" fmla="*/ 20 w 442"/>
                    <a:gd name="T35" fmla="*/ 166 h 524"/>
                    <a:gd name="T36" fmla="*/ 18 w 442"/>
                    <a:gd name="T37" fmla="*/ 176 h 524"/>
                    <a:gd name="T38" fmla="*/ 14 w 442"/>
                    <a:gd name="T39" fmla="*/ 178 h 524"/>
                    <a:gd name="T40" fmla="*/ 16 w 442"/>
                    <a:gd name="T41" fmla="*/ 182 h 524"/>
                    <a:gd name="T42" fmla="*/ 16 w 442"/>
                    <a:gd name="T43" fmla="*/ 190 h 524"/>
                    <a:gd name="T44" fmla="*/ 20 w 442"/>
                    <a:gd name="T45" fmla="*/ 204 h 524"/>
                    <a:gd name="T46" fmla="*/ 22 w 442"/>
                    <a:gd name="T47" fmla="*/ 210 h 524"/>
                    <a:gd name="T48" fmla="*/ 32 w 442"/>
                    <a:gd name="T49" fmla="*/ 222 h 524"/>
                    <a:gd name="T50" fmla="*/ 34 w 442"/>
                    <a:gd name="T51" fmla="*/ 230 h 524"/>
                    <a:gd name="T52" fmla="*/ 36 w 442"/>
                    <a:gd name="T53" fmla="*/ 234 h 524"/>
                    <a:gd name="T54" fmla="*/ 36 w 442"/>
                    <a:gd name="T55" fmla="*/ 238 h 524"/>
                    <a:gd name="T56" fmla="*/ 38 w 442"/>
                    <a:gd name="T57" fmla="*/ 238 h 524"/>
                    <a:gd name="T58" fmla="*/ 40 w 442"/>
                    <a:gd name="T59" fmla="*/ 242 h 524"/>
                    <a:gd name="T60" fmla="*/ 50 w 442"/>
                    <a:gd name="T61" fmla="*/ 248 h 524"/>
                    <a:gd name="T62" fmla="*/ 54 w 442"/>
                    <a:gd name="T63" fmla="*/ 254 h 524"/>
                    <a:gd name="T64" fmla="*/ 46 w 442"/>
                    <a:gd name="T65" fmla="*/ 264 h 524"/>
                    <a:gd name="T66" fmla="*/ 32 w 442"/>
                    <a:gd name="T67" fmla="*/ 272 h 524"/>
                    <a:gd name="T68" fmla="*/ 30 w 442"/>
                    <a:gd name="T69" fmla="*/ 280 h 524"/>
                    <a:gd name="T70" fmla="*/ 24 w 442"/>
                    <a:gd name="T71" fmla="*/ 288 h 524"/>
                    <a:gd name="T72" fmla="*/ 26 w 442"/>
                    <a:gd name="T73" fmla="*/ 292 h 524"/>
                    <a:gd name="T74" fmla="*/ 24 w 442"/>
                    <a:gd name="T75" fmla="*/ 300 h 524"/>
                    <a:gd name="T76" fmla="*/ 26 w 442"/>
                    <a:gd name="T77" fmla="*/ 304 h 524"/>
                    <a:gd name="T78" fmla="*/ 26 w 442"/>
                    <a:gd name="T79" fmla="*/ 308 h 524"/>
                    <a:gd name="T80" fmla="*/ 24 w 442"/>
                    <a:gd name="T81" fmla="*/ 316 h 524"/>
                    <a:gd name="T82" fmla="*/ 22 w 442"/>
                    <a:gd name="T83" fmla="*/ 320 h 524"/>
                    <a:gd name="T84" fmla="*/ 20 w 442"/>
                    <a:gd name="T85" fmla="*/ 324 h 524"/>
                    <a:gd name="T86" fmla="*/ 14 w 442"/>
                    <a:gd name="T87" fmla="*/ 334 h 524"/>
                    <a:gd name="T88" fmla="*/ 8 w 442"/>
                    <a:gd name="T89" fmla="*/ 336 h 524"/>
                    <a:gd name="T90" fmla="*/ 8 w 442"/>
                    <a:gd name="T91" fmla="*/ 342 h 524"/>
                    <a:gd name="T92" fmla="*/ 12 w 442"/>
                    <a:gd name="T93" fmla="*/ 350 h 524"/>
                    <a:gd name="T94" fmla="*/ 10 w 442"/>
                    <a:gd name="T95" fmla="*/ 366 h 524"/>
                    <a:gd name="T96" fmla="*/ 26 w 442"/>
                    <a:gd name="T97" fmla="*/ 372 h 524"/>
                    <a:gd name="T98" fmla="*/ 28 w 442"/>
                    <a:gd name="T99" fmla="*/ 378 h 524"/>
                    <a:gd name="T100" fmla="*/ 28 w 442"/>
                    <a:gd name="T101" fmla="*/ 388 h 524"/>
                    <a:gd name="T102" fmla="*/ 24 w 442"/>
                    <a:gd name="T103" fmla="*/ 396 h 524"/>
                    <a:gd name="T104" fmla="*/ 8 w 442"/>
                    <a:gd name="T105" fmla="*/ 398 h 524"/>
                    <a:gd name="T106" fmla="*/ 6 w 442"/>
                    <a:gd name="T107" fmla="*/ 404 h 524"/>
                    <a:gd name="T108" fmla="*/ 2 w 442"/>
                    <a:gd name="T109" fmla="*/ 410 h 524"/>
                    <a:gd name="T110" fmla="*/ 0 w 442"/>
                    <a:gd name="T111" fmla="*/ 418 h 524"/>
                    <a:gd name="T112" fmla="*/ 36 w 442"/>
                    <a:gd name="T113" fmla="*/ 432 h 524"/>
                    <a:gd name="T114" fmla="*/ 160 w 442"/>
                    <a:gd name="T115" fmla="*/ 478 h 524"/>
                    <a:gd name="T116" fmla="*/ 258 w 442"/>
                    <a:gd name="T117" fmla="*/ 512 h 524"/>
                    <a:gd name="T118" fmla="*/ 274 w 442"/>
                    <a:gd name="T119" fmla="*/ 518 h 524"/>
                    <a:gd name="T120" fmla="*/ 288 w 442"/>
                    <a:gd name="T121" fmla="*/ 524 h 524"/>
                    <a:gd name="T122" fmla="*/ 216 w 442"/>
                    <a:gd name="T123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2" h="524">
                      <a:moveTo>
                        <a:pt x="216" y="0"/>
                      </a:moveTo>
                      <a:lnTo>
                        <a:pt x="204" y="0"/>
                      </a:lnTo>
                      <a:lnTo>
                        <a:pt x="60" y="0"/>
                      </a:lnTo>
                      <a:lnTo>
                        <a:pt x="60" y="60"/>
                      </a:lnTo>
                      <a:lnTo>
                        <a:pt x="60" y="64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58" y="78"/>
                      </a:lnTo>
                      <a:lnTo>
                        <a:pt x="56" y="80"/>
                      </a:lnTo>
                      <a:lnTo>
                        <a:pt x="56" y="84"/>
                      </a:lnTo>
                      <a:lnTo>
                        <a:pt x="56" y="86"/>
                      </a:lnTo>
                      <a:lnTo>
                        <a:pt x="54" y="90"/>
                      </a:lnTo>
                      <a:lnTo>
                        <a:pt x="52" y="92"/>
                      </a:lnTo>
                      <a:lnTo>
                        <a:pt x="48" y="92"/>
                      </a:lnTo>
                      <a:lnTo>
                        <a:pt x="46" y="92"/>
                      </a:lnTo>
                      <a:lnTo>
                        <a:pt x="44" y="92"/>
                      </a:lnTo>
                      <a:lnTo>
                        <a:pt x="42" y="90"/>
                      </a:lnTo>
                      <a:lnTo>
                        <a:pt x="40" y="88"/>
                      </a:lnTo>
                      <a:lnTo>
                        <a:pt x="38" y="84"/>
                      </a:lnTo>
                      <a:lnTo>
                        <a:pt x="38" y="84"/>
                      </a:lnTo>
                      <a:lnTo>
                        <a:pt x="38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4" y="82"/>
                      </a:lnTo>
                      <a:lnTo>
                        <a:pt x="32" y="82"/>
                      </a:lnTo>
                      <a:lnTo>
                        <a:pt x="32" y="82"/>
                      </a:lnTo>
                      <a:lnTo>
                        <a:pt x="30" y="84"/>
                      </a:lnTo>
                      <a:lnTo>
                        <a:pt x="28" y="84"/>
                      </a:lnTo>
                      <a:lnTo>
                        <a:pt x="28" y="82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26" y="82"/>
                      </a:lnTo>
                      <a:lnTo>
                        <a:pt x="22" y="80"/>
                      </a:lnTo>
                      <a:lnTo>
                        <a:pt x="20" y="80"/>
                      </a:lnTo>
                      <a:lnTo>
                        <a:pt x="20" y="80"/>
                      </a:lnTo>
                      <a:lnTo>
                        <a:pt x="14" y="82"/>
                      </a:lnTo>
                      <a:lnTo>
                        <a:pt x="12" y="84"/>
                      </a:lnTo>
                      <a:lnTo>
                        <a:pt x="10" y="84"/>
                      </a:lnTo>
                      <a:lnTo>
                        <a:pt x="8" y="86"/>
                      </a:lnTo>
                      <a:lnTo>
                        <a:pt x="8" y="86"/>
                      </a:lnTo>
                      <a:lnTo>
                        <a:pt x="8" y="86"/>
                      </a:lnTo>
                      <a:lnTo>
                        <a:pt x="8" y="88"/>
                      </a:lnTo>
                      <a:lnTo>
                        <a:pt x="8" y="90"/>
                      </a:lnTo>
                      <a:lnTo>
                        <a:pt x="8" y="92"/>
                      </a:lnTo>
                      <a:lnTo>
                        <a:pt x="8" y="92"/>
                      </a:lnTo>
                      <a:lnTo>
                        <a:pt x="6" y="94"/>
                      </a:lnTo>
                      <a:lnTo>
                        <a:pt x="6" y="96"/>
                      </a:lnTo>
                      <a:lnTo>
                        <a:pt x="8" y="98"/>
                      </a:lnTo>
                      <a:lnTo>
                        <a:pt x="8" y="102"/>
                      </a:lnTo>
                      <a:lnTo>
                        <a:pt x="12" y="106"/>
                      </a:lnTo>
                      <a:lnTo>
                        <a:pt x="12" y="106"/>
                      </a:lnTo>
                      <a:lnTo>
                        <a:pt x="12" y="106"/>
                      </a:lnTo>
                      <a:lnTo>
                        <a:pt x="12" y="108"/>
                      </a:lnTo>
                      <a:lnTo>
                        <a:pt x="10" y="110"/>
                      </a:lnTo>
                      <a:lnTo>
                        <a:pt x="10" y="112"/>
                      </a:lnTo>
                      <a:lnTo>
                        <a:pt x="10" y="118"/>
                      </a:lnTo>
                      <a:lnTo>
                        <a:pt x="10" y="120"/>
                      </a:lnTo>
                      <a:lnTo>
                        <a:pt x="10" y="122"/>
                      </a:lnTo>
                      <a:lnTo>
                        <a:pt x="14" y="128"/>
                      </a:lnTo>
                      <a:lnTo>
                        <a:pt x="14" y="130"/>
                      </a:lnTo>
                      <a:lnTo>
                        <a:pt x="14" y="132"/>
                      </a:lnTo>
                      <a:lnTo>
                        <a:pt x="14" y="136"/>
                      </a:lnTo>
                      <a:lnTo>
                        <a:pt x="12" y="140"/>
                      </a:lnTo>
                      <a:lnTo>
                        <a:pt x="14" y="144"/>
                      </a:lnTo>
                      <a:lnTo>
                        <a:pt x="14" y="148"/>
                      </a:lnTo>
                      <a:lnTo>
                        <a:pt x="18" y="154"/>
                      </a:lnTo>
                      <a:lnTo>
                        <a:pt x="18" y="156"/>
                      </a:lnTo>
                      <a:lnTo>
                        <a:pt x="18" y="158"/>
                      </a:lnTo>
                      <a:lnTo>
                        <a:pt x="18" y="160"/>
                      </a:lnTo>
                      <a:lnTo>
                        <a:pt x="20" y="166"/>
                      </a:lnTo>
                      <a:lnTo>
                        <a:pt x="20" y="168"/>
                      </a:lnTo>
                      <a:lnTo>
                        <a:pt x="20" y="172"/>
                      </a:lnTo>
                      <a:lnTo>
                        <a:pt x="18" y="174"/>
                      </a:lnTo>
                      <a:lnTo>
                        <a:pt x="18" y="176"/>
                      </a:lnTo>
                      <a:lnTo>
                        <a:pt x="18" y="176"/>
                      </a:lnTo>
                      <a:lnTo>
                        <a:pt x="16" y="176"/>
                      </a:lnTo>
                      <a:lnTo>
                        <a:pt x="14" y="176"/>
                      </a:lnTo>
                      <a:lnTo>
                        <a:pt x="14" y="178"/>
                      </a:lnTo>
                      <a:lnTo>
                        <a:pt x="14" y="178"/>
                      </a:lnTo>
                      <a:lnTo>
                        <a:pt x="16" y="180"/>
                      </a:lnTo>
                      <a:lnTo>
                        <a:pt x="16" y="182"/>
                      </a:lnTo>
                      <a:lnTo>
                        <a:pt x="16" y="182"/>
                      </a:lnTo>
                      <a:lnTo>
                        <a:pt x="14" y="184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16" y="190"/>
                      </a:lnTo>
                      <a:lnTo>
                        <a:pt x="16" y="200"/>
                      </a:lnTo>
                      <a:lnTo>
                        <a:pt x="16" y="202"/>
                      </a:lnTo>
                      <a:lnTo>
                        <a:pt x="18" y="202"/>
                      </a:lnTo>
                      <a:lnTo>
                        <a:pt x="20" y="204"/>
                      </a:lnTo>
                      <a:lnTo>
                        <a:pt x="20" y="204"/>
                      </a:lnTo>
                      <a:lnTo>
                        <a:pt x="20" y="206"/>
                      </a:lnTo>
                      <a:lnTo>
                        <a:pt x="20" y="208"/>
                      </a:lnTo>
                      <a:lnTo>
                        <a:pt x="22" y="210"/>
                      </a:lnTo>
                      <a:lnTo>
                        <a:pt x="24" y="212"/>
                      </a:lnTo>
                      <a:lnTo>
                        <a:pt x="26" y="212"/>
                      </a:lnTo>
                      <a:lnTo>
                        <a:pt x="30" y="222"/>
                      </a:lnTo>
                      <a:lnTo>
                        <a:pt x="32" y="222"/>
                      </a:lnTo>
                      <a:lnTo>
                        <a:pt x="32" y="226"/>
                      </a:lnTo>
                      <a:lnTo>
                        <a:pt x="32" y="228"/>
                      </a:lnTo>
                      <a:lnTo>
                        <a:pt x="34" y="228"/>
                      </a:lnTo>
                      <a:lnTo>
                        <a:pt x="34" y="230"/>
                      </a:lnTo>
                      <a:lnTo>
                        <a:pt x="34" y="232"/>
                      </a:lnTo>
                      <a:lnTo>
                        <a:pt x="34" y="232"/>
                      </a:lnTo>
                      <a:lnTo>
                        <a:pt x="36" y="232"/>
                      </a:lnTo>
                      <a:lnTo>
                        <a:pt x="36" y="234"/>
                      </a:lnTo>
                      <a:lnTo>
                        <a:pt x="34" y="236"/>
                      </a:lnTo>
                      <a:lnTo>
                        <a:pt x="34" y="236"/>
                      </a:lnTo>
                      <a:lnTo>
                        <a:pt x="34" y="238"/>
                      </a:lnTo>
                      <a:lnTo>
                        <a:pt x="36" y="238"/>
                      </a:lnTo>
                      <a:lnTo>
                        <a:pt x="36" y="238"/>
                      </a:lnTo>
                      <a:lnTo>
                        <a:pt x="36" y="238"/>
                      </a:lnTo>
                      <a:lnTo>
                        <a:pt x="36" y="238"/>
                      </a:lnTo>
                      <a:lnTo>
                        <a:pt x="38" y="238"/>
                      </a:lnTo>
                      <a:lnTo>
                        <a:pt x="38" y="240"/>
                      </a:lnTo>
                      <a:lnTo>
                        <a:pt x="38" y="240"/>
                      </a:lnTo>
                      <a:lnTo>
                        <a:pt x="40" y="240"/>
                      </a:lnTo>
                      <a:lnTo>
                        <a:pt x="40" y="242"/>
                      </a:lnTo>
                      <a:lnTo>
                        <a:pt x="40" y="242"/>
                      </a:lnTo>
                      <a:lnTo>
                        <a:pt x="42" y="242"/>
                      </a:lnTo>
                      <a:lnTo>
                        <a:pt x="48" y="248"/>
                      </a:lnTo>
                      <a:lnTo>
                        <a:pt x="50" y="248"/>
                      </a:lnTo>
                      <a:lnTo>
                        <a:pt x="52" y="250"/>
                      </a:lnTo>
                      <a:lnTo>
                        <a:pt x="54" y="252"/>
                      </a:lnTo>
                      <a:lnTo>
                        <a:pt x="54" y="252"/>
                      </a:lnTo>
                      <a:lnTo>
                        <a:pt x="54" y="254"/>
                      </a:lnTo>
                      <a:lnTo>
                        <a:pt x="54" y="256"/>
                      </a:lnTo>
                      <a:lnTo>
                        <a:pt x="52" y="258"/>
                      </a:lnTo>
                      <a:lnTo>
                        <a:pt x="48" y="260"/>
                      </a:lnTo>
                      <a:lnTo>
                        <a:pt x="46" y="264"/>
                      </a:lnTo>
                      <a:lnTo>
                        <a:pt x="44" y="264"/>
                      </a:lnTo>
                      <a:lnTo>
                        <a:pt x="36" y="270"/>
                      </a:lnTo>
                      <a:lnTo>
                        <a:pt x="34" y="270"/>
                      </a:lnTo>
                      <a:lnTo>
                        <a:pt x="32" y="272"/>
                      </a:lnTo>
                      <a:lnTo>
                        <a:pt x="32" y="274"/>
                      </a:lnTo>
                      <a:lnTo>
                        <a:pt x="32" y="278"/>
                      </a:lnTo>
                      <a:lnTo>
                        <a:pt x="30" y="280"/>
                      </a:lnTo>
                      <a:lnTo>
                        <a:pt x="30" y="280"/>
                      </a:lnTo>
                      <a:lnTo>
                        <a:pt x="28" y="282"/>
                      </a:lnTo>
                      <a:lnTo>
                        <a:pt x="26" y="284"/>
                      </a:lnTo>
                      <a:lnTo>
                        <a:pt x="24" y="286"/>
                      </a:lnTo>
                      <a:lnTo>
                        <a:pt x="24" y="288"/>
                      </a:lnTo>
                      <a:lnTo>
                        <a:pt x="24" y="288"/>
                      </a:lnTo>
                      <a:lnTo>
                        <a:pt x="24" y="290"/>
                      </a:lnTo>
                      <a:lnTo>
                        <a:pt x="26" y="290"/>
                      </a:lnTo>
                      <a:lnTo>
                        <a:pt x="26" y="292"/>
                      </a:lnTo>
                      <a:lnTo>
                        <a:pt x="26" y="292"/>
                      </a:lnTo>
                      <a:lnTo>
                        <a:pt x="24" y="294"/>
                      </a:lnTo>
                      <a:lnTo>
                        <a:pt x="24" y="298"/>
                      </a:lnTo>
                      <a:lnTo>
                        <a:pt x="24" y="300"/>
                      </a:lnTo>
                      <a:lnTo>
                        <a:pt x="26" y="300"/>
                      </a:lnTo>
                      <a:lnTo>
                        <a:pt x="26" y="302"/>
                      </a:lnTo>
                      <a:lnTo>
                        <a:pt x="26" y="304"/>
                      </a:lnTo>
                      <a:lnTo>
                        <a:pt x="26" y="304"/>
                      </a:lnTo>
                      <a:lnTo>
                        <a:pt x="24" y="304"/>
                      </a:lnTo>
                      <a:lnTo>
                        <a:pt x="26" y="306"/>
                      </a:lnTo>
                      <a:lnTo>
                        <a:pt x="26" y="308"/>
                      </a:lnTo>
                      <a:lnTo>
                        <a:pt x="26" y="308"/>
                      </a:lnTo>
                      <a:lnTo>
                        <a:pt x="24" y="310"/>
                      </a:lnTo>
                      <a:lnTo>
                        <a:pt x="24" y="310"/>
                      </a:lnTo>
                      <a:lnTo>
                        <a:pt x="24" y="312"/>
                      </a:lnTo>
                      <a:lnTo>
                        <a:pt x="24" y="316"/>
                      </a:lnTo>
                      <a:lnTo>
                        <a:pt x="24" y="316"/>
                      </a:lnTo>
                      <a:lnTo>
                        <a:pt x="22" y="318"/>
                      </a:lnTo>
                      <a:lnTo>
                        <a:pt x="22" y="318"/>
                      </a:lnTo>
                      <a:lnTo>
                        <a:pt x="22" y="320"/>
                      </a:lnTo>
                      <a:lnTo>
                        <a:pt x="22" y="322"/>
                      </a:lnTo>
                      <a:lnTo>
                        <a:pt x="22" y="322"/>
                      </a:lnTo>
                      <a:lnTo>
                        <a:pt x="22" y="324"/>
                      </a:lnTo>
                      <a:lnTo>
                        <a:pt x="20" y="324"/>
                      </a:lnTo>
                      <a:lnTo>
                        <a:pt x="20" y="326"/>
                      </a:lnTo>
                      <a:lnTo>
                        <a:pt x="18" y="328"/>
                      </a:lnTo>
                      <a:lnTo>
                        <a:pt x="16" y="334"/>
                      </a:lnTo>
                      <a:lnTo>
                        <a:pt x="14" y="334"/>
                      </a:lnTo>
                      <a:lnTo>
                        <a:pt x="12" y="336"/>
                      </a:lnTo>
                      <a:lnTo>
                        <a:pt x="8" y="336"/>
                      </a:lnTo>
                      <a:lnTo>
                        <a:pt x="8" y="336"/>
                      </a:lnTo>
                      <a:lnTo>
                        <a:pt x="8" y="336"/>
                      </a:lnTo>
                      <a:lnTo>
                        <a:pt x="8" y="338"/>
                      </a:lnTo>
                      <a:lnTo>
                        <a:pt x="10" y="340"/>
                      </a:lnTo>
                      <a:lnTo>
                        <a:pt x="10" y="340"/>
                      </a:lnTo>
                      <a:lnTo>
                        <a:pt x="8" y="342"/>
                      </a:lnTo>
                      <a:lnTo>
                        <a:pt x="8" y="344"/>
                      </a:lnTo>
                      <a:lnTo>
                        <a:pt x="8" y="346"/>
                      </a:lnTo>
                      <a:lnTo>
                        <a:pt x="10" y="348"/>
                      </a:lnTo>
                      <a:lnTo>
                        <a:pt x="12" y="350"/>
                      </a:lnTo>
                      <a:lnTo>
                        <a:pt x="12" y="354"/>
                      </a:lnTo>
                      <a:lnTo>
                        <a:pt x="12" y="358"/>
                      </a:lnTo>
                      <a:lnTo>
                        <a:pt x="10" y="362"/>
                      </a:lnTo>
                      <a:lnTo>
                        <a:pt x="10" y="366"/>
                      </a:lnTo>
                      <a:lnTo>
                        <a:pt x="12" y="368"/>
                      </a:lnTo>
                      <a:lnTo>
                        <a:pt x="16" y="370"/>
                      </a:lnTo>
                      <a:lnTo>
                        <a:pt x="22" y="370"/>
                      </a:lnTo>
                      <a:lnTo>
                        <a:pt x="26" y="372"/>
                      </a:lnTo>
                      <a:lnTo>
                        <a:pt x="28" y="374"/>
                      </a:lnTo>
                      <a:lnTo>
                        <a:pt x="28" y="376"/>
                      </a:lnTo>
                      <a:lnTo>
                        <a:pt x="28" y="376"/>
                      </a:lnTo>
                      <a:lnTo>
                        <a:pt x="28" y="378"/>
                      </a:lnTo>
                      <a:lnTo>
                        <a:pt x="28" y="378"/>
                      </a:lnTo>
                      <a:lnTo>
                        <a:pt x="28" y="384"/>
                      </a:lnTo>
                      <a:lnTo>
                        <a:pt x="28" y="386"/>
                      </a:lnTo>
                      <a:lnTo>
                        <a:pt x="28" y="388"/>
                      </a:lnTo>
                      <a:lnTo>
                        <a:pt x="24" y="390"/>
                      </a:lnTo>
                      <a:lnTo>
                        <a:pt x="24" y="390"/>
                      </a:lnTo>
                      <a:lnTo>
                        <a:pt x="24" y="392"/>
                      </a:lnTo>
                      <a:lnTo>
                        <a:pt x="24" y="396"/>
                      </a:lnTo>
                      <a:lnTo>
                        <a:pt x="22" y="398"/>
                      </a:lnTo>
                      <a:lnTo>
                        <a:pt x="20" y="398"/>
                      </a:lnTo>
                      <a:lnTo>
                        <a:pt x="12" y="396"/>
                      </a:lnTo>
                      <a:lnTo>
                        <a:pt x="8" y="398"/>
                      </a:lnTo>
                      <a:lnTo>
                        <a:pt x="6" y="400"/>
                      </a:lnTo>
                      <a:lnTo>
                        <a:pt x="8" y="400"/>
                      </a:lnTo>
                      <a:lnTo>
                        <a:pt x="8" y="402"/>
                      </a:lnTo>
                      <a:lnTo>
                        <a:pt x="6" y="404"/>
                      </a:lnTo>
                      <a:lnTo>
                        <a:pt x="6" y="404"/>
                      </a:lnTo>
                      <a:lnTo>
                        <a:pt x="4" y="408"/>
                      </a:lnTo>
                      <a:lnTo>
                        <a:pt x="4" y="408"/>
                      </a:lnTo>
                      <a:lnTo>
                        <a:pt x="2" y="410"/>
                      </a:lnTo>
                      <a:lnTo>
                        <a:pt x="2" y="412"/>
                      </a:lnTo>
                      <a:lnTo>
                        <a:pt x="2" y="414"/>
                      </a:lnTo>
                      <a:lnTo>
                        <a:pt x="2" y="418"/>
                      </a:lnTo>
                      <a:lnTo>
                        <a:pt x="0" y="418"/>
                      </a:lnTo>
                      <a:lnTo>
                        <a:pt x="0" y="418"/>
                      </a:lnTo>
                      <a:lnTo>
                        <a:pt x="0" y="418"/>
                      </a:lnTo>
                      <a:lnTo>
                        <a:pt x="4" y="420"/>
                      </a:lnTo>
                      <a:lnTo>
                        <a:pt x="36" y="432"/>
                      </a:lnTo>
                      <a:lnTo>
                        <a:pt x="66" y="442"/>
                      </a:lnTo>
                      <a:lnTo>
                        <a:pt x="98" y="454"/>
                      </a:lnTo>
                      <a:lnTo>
                        <a:pt x="128" y="466"/>
                      </a:lnTo>
                      <a:lnTo>
                        <a:pt x="160" y="478"/>
                      </a:lnTo>
                      <a:lnTo>
                        <a:pt x="192" y="488"/>
                      </a:lnTo>
                      <a:lnTo>
                        <a:pt x="222" y="500"/>
                      </a:lnTo>
                      <a:lnTo>
                        <a:pt x="254" y="512"/>
                      </a:lnTo>
                      <a:lnTo>
                        <a:pt x="258" y="512"/>
                      </a:lnTo>
                      <a:lnTo>
                        <a:pt x="262" y="514"/>
                      </a:lnTo>
                      <a:lnTo>
                        <a:pt x="266" y="516"/>
                      </a:lnTo>
                      <a:lnTo>
                        <a:pt x="270" y="518"/>
                      </a:lnTo>
                      <a:lnTo>
                        <a:pt x="274" y="518"/>
                      </a:lnTo>
                      <a:lnTo>
                        <a:pt x="278" y="520"/>
                      </a:lnTo>
                      <a:lnTo>
                        <a:pt x="282" y="522"/>
                      </a:lnTo>
                      <a:lnTo>
                        <a:pt x="286" y="524"/>
                      </a:lnTo>
                      <a:lnTo>
                        <a:pt x="288" y="524"/>
                      </a:lnTo>
                      <a:lnTo>
                        <a:pt x="292" y="524"/>
                      </a:lnTo>
                      <a:lnTo>
                        <a:pt x="442" y="524"/>
                      </a:lnTo>
                      <a:lnTo>
                        <a:pt x="442" y="0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4" name="Freeform 509">
                  <a:extLst>
                    <a:ext uri="{FF2B5EF4-FFF2-40B4-BE49-F238E27FC236}">
                      <a16:creationId xmlns:a16="http://schemas.microsoft.com/office/drawing/2014/main" id="{91BB87C3-3304-472B-836B-A8F9011CE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6600" y="2863850"/>
                  <a:ext cx="733425" cy="831850"/>
                </a:xfrm>
                <a:custGeom>
                  <a:avLst/>
                  <a:gdLst>
                    <a:gd name="T0" fmla="*/ 190 w 462"/>
                    <a:gd name="T1" fmla="*/ 480 h 524"/>
                    <a:gd name="T2" fmla="*/ 188 w 462"/>
                    <a:gd name="T3" fmla="*/ 480 h 524"/>
                    <a:gd name="T4" fmla="*/ 188 w 462"/>
                    <a:gd name="T5" fmla="*/ 480 h 524"/>
                    <a:gd name="T6" fmla="*/ 186 w 462"/>
                    <a:gd name="T7" fmla="*/ 478 h 524"/>
                    <a:gd name="T8" fmla="*/ 186 w 462"/>
                    <a:gd name="T9" fmla="*/ 478 h 524"/>
                    <a:gd name="T10" fmla="*/ 186 w 462"/>
                    <a:gd name="T11" fmla="*/ 478 h 524"/>
                    <a:gd name="T12" fmla="*/ 184 w 462"/>
                    <a:gd name="T13" fmla="*/ 474 h 524"/>
                    <a:gd name="T14" fmla="*/ 184 w 462"/>
                    <a:gd name="T15" fmla="*/ 472 h 524"/>
                    <a:gd name="T16" fmla="*/ 184 w 462"/>
                    <a:gd name="T17" fmla="*/ 468 h 524"/>
                    <a:gd name="T18" fmla="*/ 182 w 462"/>
                    <a:gd name="T19" fmla="*/ 466 h 524"/>
                    <a:gd name="T20" fmla="*/ 182 w 462"/>
                    <a:gd name="T21" fmla="*/ 464 h 524"/>
                    <a:gd name="T22" fmla="*/ 372 w 462"/>
                    <a:gd name="T23" fmla="*/ 464 h 524"/>
                    <a:gd name="T24" fmla="*/ 390 w 462"/>
                    <a:gd name="T25" fmla="*/ 464 h 524"/>
                    <a:gd name="T26" fmla="*/ 458 w 462"/>
                    <a:gd name="T27" fmla="*/ 464 h 524"/>
                    <a:gd name="T28" fmla="*/ 458 w 462"/>
                    <a:gd name="T29" fmla="*/ 414 h 524"/>
                    <a:gd name="T30" fmla="*/ 458 w 462"/>
                    <a:gd name="T31" fmla="*/ 400 h 524"/>
                    <a:gd name="T32" fmla="*/ 458 w 462"/>
                    <a:gd name="T33" fmla="*/ 350 h 524"/>
                    <a:gd name="T34" fmla="*/ 458 w 462"/>
                    <a:gd name="T35" fmla="*/ 338 h 524"/>
                    <a:gd name="T36" fmla="*/ 458 w 462"/>
                    <a:gd name="T37" fmla="*/ 300 h 524"/>
                    <a:gd name="T38" fmla="*/ 458 w 462"/>
                    <a:gd name="T39" fmla="*/ 286 h 524"/>
                    <a:gd name="T40" fmla="*/ 458 w 462"/>
                    <a:gd name="T41" fmla="*/ 236 h 524"/>
                    <a:gd name="T42" fmla="*/ 458 w 462"/>
                    <a:gd name="T43" fmla="*/ 222 h 524"/>
                    <a:gd name="T44" fmla="*/ 458 w 462"/>
                    <a:gd name="T45" fmla="*/ 170 h 524"/>
                    <a:gd name="T46" fmla="*/ 458 w 462"/>
                    <a:gd name="T47" fmla="*/ 158 h 524"/>
                    <a:gd name="T48" fmla="*/ 458 w 462"/>
                    <a:gd name="T49" fmla="*/ 118 h 524"/>
                    <a:gd name="T50" fmla="*/ 458 w 462"/>
                    <a:gd name="T51" fmla="*/ 106 h 524"/>
                    <a:gd name="T52" fmla="*/ 458 w 462"/>
                    <a:gd name="T53" fmla="*/ 48 h 524"/>
                    <a:gd name="T54" fmla="*/ 462 w 462"/>
                    <a:gd name="T55" fmla="*/ 48 h 524"/>
                    <a:gd name="T56" fmla="*/ 462 w 462"/>
                    <a:gd name="T57" fmla="*/ 0 h 524"/>
                    <a:gd name="T58" fmla="*/ 0 w 462"/>
                    <a:gd name="T59" fmla="*/ 0 h 524"/>
                    <a:gd name="T60" fmla="*/ 0 w 462"/>
                    <a:gd name="T61" fmla="*/ 524 h 524"/>
                    <a:gd name="T62" fmla="*/ 64 w 462"/>
                    <a:gd name="T63" fmla="*/ 524 h 524"/>
                    <a:gd name="T64" fmla="*/ 64 w 462"/>
                    <a:gd name="T65" fmla="*/ 484 h 524"/>
                    <a:gd name="T66" fmla="*/ 72 w 462"/>
                    <a:gd name="T67" fmla="*/ 484 h 524"/>
                    <a:gd name="T68" fmla="*/ 74 w 462"/>
                    <a:gd name="T69" fmla="*/ 484 h 524"/>
                    <a:gd name="T70" fmla="*/ 170 w 462"/>
                    <a:gd name="T71" fmla="*/ 484 h 524"/>
                    <a:gd name="T72" fmla="*/ 172 w 462"/>
                    <a:gd name="T73" fmla="*/ 484 h 524"/>
                    <a:gd name="T74" fmla="*/ 192 w 462"/>
                    <a:gd name="T75" fmla="*/ 484 h 524"/>
                    <a:gd name="T76" fmla="*/ 190 w 462"/>
                    <a:gd name="T77" fmla="*/ 480 h 524"/>
                    <a:gd name="T78" fmla="*/ 190 w 462"/>
                    <a:gd name="T79" fmla="*/ 48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62" h="524">
                      <a:moveTo>
                        <a:pt x="190" y="480"/>
                      </a:moveTo>
                      <a:lnTo>
                        <a:pt x="188" y="480"/>
                      </a:lnTo>
                      <a:lnTo>
                        <a:pt x="188" y="480"/>
                      </a:lnTo>
                      <a:lnTo>
                        <a:pt x="186" y="478"/>
                      </a:lnTo>
                      <a:lnTo>
                        <a:pt x="186" y="478"/>
                      </a:lnTo>
                      <a:lnTo>
                        <a:pt x="186" y="478"/>
                      </a:lnTo>
                      <a:lnTo>
                        <a:pt x="184" y="474"/>
                      </a:lnTo>
                      <a:lnTo>
                        <a:pt x="184" y="472"/>
                      </a:lnTo>
                      <a:lnTo>
                        <a:pt x="184" y="468"/>
                      </a:lnTo>
                      <a:lnTo>
                        <a:pt x="182" y="466"/>
                      </a:lnTo>
                      <a:lnTo>
                        <a:pt x="182" y="464"/>
                      </a:lnTo>
                      <a:lnTo>
                        <a:pt x="372" y="464"/>
                      </a:lnTo>
                      <a:lnTo>
                        <a:pt x="390" y="464"/>
                      </a:lnTo>
                      <a:lnTo>
                        <a:pt x="458" y="464"/>
                      </a:lnTo>
                      <a:lnTo>
                        <a:pt x="458" y="414"/>
                      </a:lnTo>
                      <a:lnTo>
                        <a:pt x="458" y="400"/>
                      </a:lnTo>
                      <a:lnTo>
                        <a:pt x="458" y="350"/>
                      </a:lnTo>
                      <a:lnTo>
                        <a:pt x="458" y="338"/>
                      </a:lnTo>
                      <a:lnTo>
                        <a:pt x="458" y="300"/>
                      </a:lnTo>
                      <a:lnTo>
                        <a:pt x="458" y="286"/>
                      </a:lnTo>
                      <a:lnTo>
                        <a:pt x="458" y="236"/>
                      </a:lnTo>
                      <a:lnTo>
                        <a:pt x="458" y="222"/>
                      </a:lnTo>
                      <a:lnTo>
                        <a:pt x="458" y="170"/>
                      </a:lnTo>
                      <a:lnTo>
                        <a:pt x="458" y="158"/>
                      </a:lnTo>
                      <a:lnTo>
                        <a:pt x="458" y="118"/>
                      </a:lnTo>
                      <a:lnTo>
                        <a:pt x="458" y="106"/>
                      </a:lnTo>
                      <a:lnTo>
                        <a:pt x="458" y="48"/>
                      </a:lnTo>
                      <a:lnTo>
                        <a:pt x="462" y="48"/>
                      </a:lnTo>
                      <a:lnTo>
                        <a:pt x="462" y="0"/>
                      </a:lnTo>
                      <a:lnTo>
                        <a:pt x="0" y="0"/>
                      </a:lnTo>
                      <a:lnTo>
                        <a:pt x="0" y="524"/>
                      </a:lnTo>
                      <a:lnTo>
                        <a:pt x="64" y="524"/>
                      </a:lnTo>
                      <a:lnTo>
                        <a:pt x="64" y="484"/>
                      </a:lnTo>
                      <a:lnTo>
                        <a:pt x="72" y="484"/>
                      </a:lnTo>
                      <a:lnTo>
                        <a:pt x="74" y="484"/>
                      </a:lnTo>
                      <a:lnTo>
                        <a:pt x="170" y="484"/>
                      </a:lnTo>
                      <a:lnTo>
                        <a:pt x="172" y="484"/>
                      </a:lnTo>
                      <a:lnTo>
                        <a:pt x="192" y="484"/>
                      </a:lnTo>
                      <a:lnTo>
                        <a:pt x="190" y="480"/>
                      </a:lnTo>
                      <a:lnTo>
                        <a:pt x="190" y="4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5" name="Freeform 520">
                  <a:extLst>
                    <a:ext uri="{FF2B5EF4-FFF2-40B4-BE49-F238E27FC236}">
                      <a16:creationId xmlns:a16="http://schemas.microsoft.com/office/drawing/2014/main" id="{6FDD420B-D54B-46C7-9E6E-A4DCFE38B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1700" y="793750"/>
                  <a:ext cx="936625" cy="1035050"/>
                </a:xfrm>
                <a:custGeom>
                  <a:avLst/>
                  <a:gdLst>
                    <a:gd name="T0" fmla="*/ 2 w 590"/>
                    <a:gd name="T1" fmla="*/ 62 h 652"/>
                    <a:gd name="T2" fmla="*/ 6 w 590"/>
                    <a:gd name="T3" fmla="*/ 104 h 652"/>
                    <a:gd name="T4" fmla="*/ 8 w 590"/>
                    <a:gd name="T5" fmla="*/ 126 h 652"/>
                    <a:gd name="T6" fmla="*/ 16 w 590"/>
                    <a:gd name="T7" fmla="*/ 170 h 652"/>
                    <a:gd name="T8" fmla="*/ 18 w 590"/>
                    <a:gd name="T9" fmla="*/ 182 h 652"/>
                    <a:gd name="T10" fmla="*/ 26 w 590"/>
                    <a:gd name="T11" fmla="*/ 202 h 652"/>
                    <a:gd name="T12" fmla="*/ 26 w 590"/>
                    <a:gd name="T13" fmla="*/ 226 h 652"/>
                    <a:gd name="T14" fmla="*/ 30 w 590"/>
                    <a:gd name="T15" fmla="*/ 254 h 652"/>
                    <a:gd name="T16" fmla="*/ 32 w 590"/>
                    <a:gd name="T17" fmla="*/ 278 h 652"/>
                    <a:gd name="T18" fmla="*/ 34 w 590"/>
                    <a:gd name="T19" fmla="*/ 282 h 652"/>
                    <a:gd name="T20" fmla="*/ 32 w 590"/>
                    <a:gd name="T21" fmla="*/ 296 h 652"/>
                    <a:gd name="T22" fmla="*/ 36 w 590"/>
                    <a:gd name="T23" fmla="*/ 320 h 652"/>
                    <a:gd name="T24" fmla="*/ 38 w 590"/>
                    <a:gd name="T25" fmla="*/ 336 h 652"/>
                    <a:gd name="T26" fmla="*/ 50 w 590"/>
                    <a:gd name="T27" fmla="*/ 364 h 652"/>
                    <a:gd name="T28" fmla="*/ 50 w 590"/>
                    <a:gd name="T29" fmla="*/ 390 h 652"/>
                    <a:gd name="T30" fmla="*/ 42 w 590"/>
                    <a:gd name="T31" fmla="*/ 412 h 652"/>
                    <a:gd name="T32" fmla="*/ 28 w 590"/>
                    <a:gd name="T33" fmla="*/ 426 h 652"/>
                    <a:gd name="T34" fmla="*/ 52 w 590"/>
                    <a:gd name="T35" fmla="*/ 452 h 652"/>
                    <a:gd name="T36" fmla="*/ 456 w 590"/>
                    <a:gd name="T37" fmla="*/ 644 h 652"/>
                    <a:gd name="T38" fmla="*/ 456 w 590"/>
                    <a:gd name="T39" fmla="*/ 624 h 652"/>
                    <a:gd name="T40" fmla="*/ 452 w 590"/>
                    <a:gd name="T41" fmla="*/ 608 h 652"/>
                    <a:gd name="T42" fmla="*/ 444 w 590"/>
                    <a:gd name="T43" fmla="*/ 598 h 652"/>
                    <a:gd name="T44" fmla="*/ 416 w 590"/>
                    <a:gd name="T45" fmla="*/ 584 h 652"/>
                    <a:gd name="T46" fmla="*/ 376 w 590"/>
                    <a:gd name="T47" fmla="*/ 548 h 652"/>
                    <a:gd name="T48" fmla="*/ 350 w 590"/>
                    <a:gd name="T49" fmla="*/ 530 h 652"/>
                    <a:gd name="T50" fmla="*/ 340 w 590"/>
                    <a:gd name="T51" fmla="*/ 502 h 652"/>
                    <a:gd name="T52" fmla="*/ 342 w 590"/>
                    <a:gd name="T53" fmla="*/ 480 h 652"/>
                    <a:gd name="T54" fmla="*/ 342 w 590"/>
                    <a:gd name="T55" fmla="*/ 460 h 652"/>
                    <a:gd name="T56" fmla="*/ 346 w 590"/>
                    <a:gd name="T57" fmla="*/ 442 h 652"/>
                    <a:gd name="T58" fmla="*/ 330 w 590"/>
                    <a:gd name="T59" fmla="*/ 426 h 652"/>
                    <a:gd name="T60" fmla="*/ 348 w 590"/>
                    <a:gd name="T61" fmla="*/ 392 h 652"/>
                    <a:gd name="T62" fmla="*/ 360 w 590"/>
                    <a:gd name="T63" fmla="*/ 384 h 652"/>
                    <a:gd name="T64" fmla="*/ 372 w 590"/>
                    <a:gd name="T65" fmla="*/ 376 h 652"/>
                    <a:gd name="T66" fmla="*/ 382 w 590"/>
                    <a:gd name="T67" fmla="*/ 310 h 652"/>
                    <a:gd name="T68" fmla="*/ 386 w 590"/>
                    <a:gd name="T69" fmla="*/ 304 h 652"/>
                    <a:gd name="T70" fmla="*/ 402 w 590"/>
                    <a:gd name="T71" fmla="*/ 302 h 652"/>
                    <a:gd name="T72" fmla="*/ 508 w 590"/>
                    <a:gd name="T73" fmla="*/ 238 h 652"/>
                    <a:gd name="T74" fmla="*/ 562 w 590"/>
                    <a:gd name="T75" fmla="*/ 224 h 652"/>
                    <a:gd name="T76" fmla="*/ 582 w 590"/>
                    <a:gd name="T77" fmla="*/ 160 h 652"/>
                    <a:gd name="T78" fmla="*/ 560 w 590"/>
                    <a:gd name="T79" fmla="*/ 160 h 652"/>
                    <a:gd name="T80" fmla="*/ 516 w 590"/>
                    <a:gd name="T81" fmla="*/ 148 h 652"/>
                    <a:gd name="T82" fmla="*/ 506 w 590"/>
                    <a:gd name="T83" fmla="*/ 146 h 652"/>
                    <a:gd name="T84" fmla="*/ 488 w 590"/>
                    <a:gd name="T85" fmla="*/ 140 h 652"/>
                    <a:gd name="T86" fmla="*/ 474 w 590"/>
                    <a:gd name="T87" fmla="*/ 138 h 652"/>
                    <a:gd name="T88" fmla="*/ 438 w 590"/>
                    <a:gd name="T89" fmla="*/ 152 h 652"/>
                    <a:gd name="T90" fmla="*/ 422 w 590"/>
                    <a:gd name="T91" fmla="*/ 148 h 652"/>
                    <a:gd name="T92" fmla="*/ 400 w 590"/>
                    <a:gd name="T93" fmla="*/ 130 h 652"/>
                    <a:gd name="T94" fmla="*/ 376 w 590"/>
                    <a:gd name="T95" fmla="*/ 124 h 652"/>
                    <a:gd name="T96" fmla="*/ 366 w 590"/>
                    <a:gd name="T97" fmla="*/ 126 h 652"/>
                    <a:gd name="T98" fmla="*/ 348 w 590"/>
                    <a:gd name="T99" fmla="*/ 108 h 652"/>
                    <a:gd name="T100" fmla="*/ 350 w 590"/>
                    <a:gd name="T101" fmla="*/ 98 h 652"/>
                    <a:gd name="T102" fmla="*/ 288 w 590"/>
                    <a:gd name="T103" fmla="*/ 90 h 652"/>
                    <a:gd name="T104" fmla="*/ 260 w 590"/>
                    <a:gd name="T105" fmla="*/ 96 h 652"/>
                    <a:gd name="T106" fmla="*/ 226 w 590"/>
                    <a:gd name="T107" fmla="*/ 78 h 652"/>
                    <a:gd name="T108" fmla="*/ 192 w 590"/>
                    <a:gd name="T109" fmla="*/ 68 h 652"/>
                    <a:gd name="T110" fmla="*/ 184 w 590"/>
                    <a:gd name="T111" fmla="*/ 16 h 652"/>
                    <a:gd name="T112" fmla="*/ 158 w 590"/>
                    <a:gd name="T113" fmla="*/ 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0" h="652">
                      <a:moveTo>
                        <a:pt x="0" y="44"/>
                      </a:move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2" y="54"/>
                      </a:lnTo>
                      <a:lnTo>
                        <a:pt x="2" y="56"/>
                      </a:lnTo>
                      <a:lnTo>
                        <a:pt x="2" y="58"/>
                      </a:lnTo>
                      <a:lnTo>
                        <a:pt x="2" y="62"/>
                      </a:lnTo>
                      <a:lnTo>
                        <a:pt x="6" y="68"/>
                      </a:lnTo>
                      <a:lnTo>
                        <a:pt x="6" y="72"/>
                      </a:lnTo>
                      <a:lnTo>
                        <a:pt x="6" y="74"/>
                      </a:lnTo>
                      <a:lnTo>
                        <a:pt x="8" y="78"/>
                      </a:lnTo>
                      <a:lnTo>
                        <a:pt x="8" y="84"/>
                      </a:lnTo>
                      <a:lnTo>
                        <a:pt x="8" y="88"/>
                      </a:lnTo>
                      <a:lnTo>
                        <a:pt x="6" y="92"/>
                      </a:lnTo>
                      <a:lnTo>
                        <a:pt x="4" y="98"/>
                      </a:lnTo>
                      <a:lnTo>
                        <a:pt x="6" y="104"/>
                      </a:lnTo>
                      <a:lnTo>
                        <a:pt x="6" y="108"/>
                      </a:lnTo>
                      <a:lnTo>
                        <a:pt x="8" y="110"/>
                      </a:lnTo>
                      <a:lnTo>
                        <a:pt x="8" y="112"/>
                      </a:lnTo>
                      <a:lnTo>
                        <a:pt x="6" y="112"/>
                      </a:lnTo>
                      <a:lnTo>
                        <a:pt x="6" y="114"/>
                      </a:lnTo>
                      <a:lnTo>
                        <a:pt x="6" y="116"/>
                      </a:lnTo>
                      <a:lnTo>
                        <a:pt x="8" y="124"/>
                      </a:lnTo>
                      <a:lnTo>
                        <a:pt x="8" y="124"/>
                      </a:lnTo>
                      <a:lnTo>
                        <a:pt x="8" y="126"/>
                      </a:lnTo>
                      <a:lnTo>
                        <a:pt x="6" y="134"/>
                      </a:lnTo>
                      <a:lnTo>
                        <a:pt x="6" y="140"/>
                      </a:lnTo>
                      <a:lnTo>
                        <a:pt x="8" y="144"/>
                      </a:lnTo>
                      <a:lnTo>
                        <a:pt x="8" y="148"/>
                      </a:lnTo>
                      <a:lnTo>
                        <a:pt x="12" y="156"/>
                      </a:lnTo>
                      <a:lnTo>
                        <a:pt x="12" y="160"/>
                      </a:lnTo>
                      <a:lnTo>
                        <a:pt x="14" y="164"/>
                      </a:lnTo>
                      <a:lnTo>
                        <a:pt x="16" y="168"/>
                      </a:lnTo>
                      <a:lnTo>
                        <a:pt x="16" y="170"/>
                      </a:lnTo>
                      <a:lnTo>
                        <a:pt x="16" y="174"/>
                      </a:lnTo>
                      <a:lnTo>
                        <a:pt x="18" y="178"/>
                      </a:lnTo>
                      <a:lnTo>
                        <a:pt x="18" y="180"/>
                      </a:lnTo>
                      <a:lnTo>
                        <a:pt x="18" y="180"/>
                      </a:lnTo>
                      <a:lnTo>
                        <a:pt x="18" y="180"/>
                      </a:lnTo>
                      <a:lnTo>
                        <a:pt x="18" y="180"/>
                      </a:lnTo>
                      <a:lnTo>
                        <a:pt x="18" y="180"/>
                      </a:lnTo>
                      <a:lnTo>
                        <a:pt x="18" y="182"/>
                      </a:lnTo>
                      <a:lnTo>
                        <a:pt x="18" y="182"/>
                      </a:lnTo>
                      <a:lnTo>
                        <a:pt x="18" y="182"/>
                      </a:lnTo>
                      <a:lnTo>
                        <a:pt x="20" y="184"/>
                      </a:lnTo>
                      <a:lnTo>
                        <a:pt x="22" y="186"/>
                      </a:lnTo>
                      <a:lnTo>
                        <a:pt x="22" y="190"/>
                      </a:lnTo>
                      <a:lnTo>
                        <a:pt x="22" y="192"/>
                      </a:lnTo>
                      <a:lnTo>
                        <a:pt x="24" y="194"/>
                      </a:lnTo>
                      <a:lnTo>
                        <a:pt x="24" y="196"/>
                      </a:lnTo>
                      <a:lnTo>
                        <a:pt x="26" y="200"/>
                      </a:lnTo>
                      <a:lnTo>
                        <a:pt x="26" y="202"/>
                      </a:lnTo>
                      <a:lnTo>
                        <a:pt x="28" y="204"/>
                      </a:lnTo>
                      <a:lnTo>
                        <a:pt x="28" y="204"/>
                      </a:lnTo>
                      <a:lnTo>
                        <a:pt x="28" y="204"/>
                      </a:lnTo>
                      <a:lnTo>
                        <a:pt x="28" y="206"/>
                      </a:lnTo>
                      <a:lnTo>
                        <a:pt x="28" y="214"/>
                      </a:lnTo>
                      <a:lnTo>
                        <a:pt x="28" y="216"/>
                      </a:lnTo>
                      <a:lnTo>
                        <a:pt x="28" y="218"/>
                      </a:lnTo>
                      <a:lnTo>
                        <a:pt x="26" y="222"/>
                      </a:lnTo>
                      <a:lnTo>
                        <a:pt x="26" y="226"/>
                      </a:lnTo>
                      <a:lnTo>
                        <a:pt x="28" y="226"/>
                      </a:lnTo>
                      <a:lnTo>
                        <a:pt x="28" y="226"/>
                      </a:lnTo>
                      <a:lnTo>
                        <a:pt x="28" y="228"/>
                      </a:lnTo>
                      <a:lnTo>
                        <a:pt x="28" y="228"/>
                      </a:lnTo>
                      <a:lnTo>
                        <a:pt x="28" y="242"/>
                      </a:lnTo>
                      <a:lnTo>
                        <a:pt x="28" y="246"/>
                      </a:lnTo>
                      <a:lnTo>
                        <a:pt x="30" y="250"/>
                      </a:lnTo>
                      <a:lnTo>
                        <a:pt x="30" y="254"/>
                      </a:lnTo>
                      <a:lnTo>
                        <a:pt x="30" y="254"/>
                      </a:lnTo>
                      <a:lnTo>
                        <a:pt x="30" y="256"/>
                      </a:lnTo>
                      <a:lnTo>
                        <a:pt x="30" y="258"/>
                      </a:lnTo>
                      <a:lnTo>
                        <a:pt x="30" y="262"/>
                      </a:lnTo>
                      <a:lnTo>
                        <a:pt x="30" y="264"/>
                      </a:lnTo>
                      <a:lnTo>
                        <a:pt x="30" y="272"/>
                      </a:lnTo>
                      <a:lnTo>
                        <a:pt x="30" y="274"/>
                      </a:lnTo>
                      <a:lnTo>
                        <a:pt x="30" y="274"/>
                      </a:lnTo>
                      <a:lnTo>
                        <a:pt x="32" y="276"/>
                      </a:lnTo>
                      <a:lnTo>
                        <a:pt x="32" y="278"/>
                      </a:lnTo>
                      <a:lnTo>
                        <a:pt x="32" y="278"/>
                      </a:lnTo>
                      <a:lnTo>
                        <a:pt x="32" y="278"/>
                      </a:lnTo>
                      <a:lnTo>
                        <a:pt x="32" y="278"/>
                      </a:lnTo>
                      <a:lnTo>
                        <a:pt x="32" y="278"/>
                      </a:lnTo>
                      <a:lnTo>
                        <a:pt x="34" y="280"/>
                      </a:lnTo>
                      <a:lnTo>
                        <a:pt x="34" y="280"/>
                      </a:lnTo>
                      <a:lnTo>
                        <a:pt x="34" y="280"/>
                      </a:lnTo>
                      <a:lnTo>
                        <a:pt x="34" y="282"/>
                      </a:lnTo>
                      <a:lnTo>
                        <a:pt x="34" y="282"/>
                      </a:lnTo>
                      <a:lnTo>
                        <a:pt x="34" y="282"/>
                      </a:lnTo>
                      <a:lnTo>
                        <a:pt x="34" y="284"/>
                      </a:lnTo>
                      <a:lnTo>
                        <a:pt x="34" y="286"/>
                      </a:lnTo>
                      <a:lnTo>
                        <a:pt x="32" y="286"/>
                      </a:lnTo>
                      <a:lnTo>
                        <a:pt x="34" y="290"/>
                      </a:lnTo>
                      <a:lnTo>
                        <a:pt x="32" y="292"/>
                      </a:lnTo>
                      <a:lnTo>
                        <a:pt x="32" y="292"/>
                      </a:lnTo>
                      <a:lnTo>
                        <a:pt x="32" y="294"/>
                      </a:lnTo>
                      <a:lnTo>
                        <a:pt x="32" y="296"/>
                      </a:lnTo>
                      <a:lnTo>
                        <a:pt x="32" y="296"/>
                      </a:lnTo>
                      <a:lnTo>
                        <a:pt x="34" y="300"/>
                      </a:lnTo>
                      <a:lnTo>
                        <a:pt x="34" y="304"/>
                      </a:lnTo>
                      <a:lnTo>
                        <a:pt x="34" y="306"/>
                      </a:lnTo>
                      <a:lnTo>
                        <a:pt x="32" y="310"/>
                      </a:lnTo>
                      <a:lnTo>
                        <a:pt x="32" y="312"/>
                      </a:lnTo>
                      <a:lnTo>
                        <a:pt x="34" y="314"/>
                      </a:lnTo>
                      <a:lnTo>
                        <a:pt x="36" y="318"/>
                      </a:lnTo>
                      <a:lnTo>
                        <a:pt x="36" y="320"/>
                      </a:lnTo>
                      <a:lnTo>
                        <a:pt x="36" y="324"/>
                      </a:lnTo>
                      <a:lnTo>
                        <a:pt x="36" y="326"/>
                      </a:lnTo>
                      <a:lnTo>
                        <a:pt x="36" y="328"/>
                      </a:lnTo>
                      <a:lnTo>
                        <a:pt x="36" y="328"/>
                      </a:lnTo>
                      <a:lnTo>
                        <a:pt x="38" y="330"/>
                      </a:lnTo>
                      <a:lnTo>
                        <a:pt x="38" y="330"/>
                      </a:lnTo>
                      <a:lnTo>
                        <a:pt x="38" y="332"/>
                      </a:lnTo>
                      <a:lnTo>
                        <a:pt x="38" y="334"/>
                      </a:lnTo>
                      <a:lnTo>
                        <a:pt x="38" y="336"/>
                      </a:lnTo>
                      <a:lnTo>
                        <a:pt x="44" y="342"/>
                      </a:lnTo>
                      <a:lnTo>
                        <a:pt x="46" y="346"/>
                      </a:lnTo>
                      <a:lnTo>
                        <a:pt x="48" y="348"/>
                      </a:lnTo>
                      <a:lnTo>
                        <a:pt x="48" y="350"/>
                      </a:lnTo>
                      <a:lnTo>
                        <a:pt x="48" y="356"/>
                      </a:lnTo>
                      <a:lnTo>
                        <a:pt x="48" y="360"/>
                      </a:lnTo>
                      <a:lnTo>
                        <a:pt x="48" y="362"/>
                      </a:lnTo>
                      <a:lnTo>
                        <a:pt x="50" y="364"/>
                      </a:lnTo>
                      <a:lnTo>
                        <a:pt x="50" y="364"/>
                      </a:lnTo>
                      <a:lnTo>
                        <a:pt x="50" y="366"/>
                      </a:lnTo>
                      <a:lnTo>
                        <a:pt x="50" y="368"/>
                      </a:lnTo>
                      <a:lnTo>
                        <a:pt x="50" y="368"/>
                      </a:lnTo>
                      <a:lnTo>
                        <a:pt x="50" y="372"/>
                      </a:lnTo>
                      <a:lnTo>
                        <a:pt x="50" y="374"/>
                      </a:lnTo>
                      <a:lnTo>
                        <a:pt x="50" y="376"/>
                      </a:lnTo>
                      <a:lnTo>
                        <a:pt x="48" y="378"/>
                      </a:lnTo>
                      <a:lnTo>
                        <a:pt x="48" y="382"/>
                      </a:lnTo>
                      <a:lnTo>
                        <a:pt x="50" y="390"/>
                      </a:lnTo>
                      <a:lnTo>
                        <a:pt x="50" y="392"/>
                      </a:lnTo>
                      <a:lnTo>
                        <a:pt x="50" y="392"/>
                      </a:lnTo>
                      <a:lnTo>
                        <a:pt x="48" y="398"/>
                      </a:lnTo>
                      <a:lnTo>
                        <a:pt x="48" y="400"/>
                      </a:lnTo>
                      <a:lnTo>
                        <a:pt x="46" y="404"/>
                      </a:lnTo>
                      <a:lnTo>
                        <a:pt x="44" y="410"/>
                      </a:lnTo>
                      <a:lnTo>
                        <a:pt x="44" y="410"/>
                      </a:lnTo>
                      <a:lnTo>
                        <a:pt x="44" y="410"/>
                      </a:lnTo>
                      <a:lnTo>
                        <a:pt x="42" y="412"/>
                      </a:lnTo>
                      <a:lnTo>
                        <a:pt x="40" y="412"/>
                      </a:lnTo>
                      <a:lnTo>
                        <a:pt x="34" y="416"/>
                      </a:lnTo>
                      <a:lnTo>
                        <a:pt x="34" y="416"/>
                      </a:lnTo>
                      <a:lnTo>
                        <a:pt x="32" y="418"/>
                      </a:lnTo>
                      <a:lnTo>
                        <a:pt x="30" y="422"/>
                      </a:lnTo>
                      <a:lnTo>
                        <a:pt x="30" y="422"/>
                      </a:lnTo>
                      <a:lnTo>
                        <a:pt x="28" y="422"/>
                      </a:lnTo>
                      <a:lnTo>
                        <a:pt x="28" y="424"/>
                      </a:lnTo>
                      <a:lnTo>
                        <a:pt x="28" y="426"/>
                      </a:lnTo>
                      <a:lnTo>
                        <a:pt x="30" y="430"/>
                      </a:lnTo>
                      <a:lnTo>
                        <a:pt x="32" y="434"/>
                      </a:lnTo>
                      <a:lnTo>
                        <a:pt x="34" y="436"/>
                      </a:lnTo>
                      <a:lnTo>
                        <a:pt x="38" y="444"/>
                      </a:lnTo>
                      <a:lnTo>
                        <a:pt x="38" y="446"/>
                      </a:lnTo>
                      <a:lnTo>
                        <a:pt x="40" y="448"/>
                      </a:lnTo>
                      <a:lnTo>
                        <a:pt x="46" y="448"/>
                      </a:lnTo>
                      <a:lnTo>
                        <a:pt x="50" y="450"/>
                      </a:lnTo>
                      <a:lnTo>
                        <a:pt x="52" y="452"/>
                      </a:lnTo>
                      <a:lnTo>
                        <a:pt x="56" y="454"/>
                      </a:lnTo>
                      <a:lnTo>
                        <a:pt x="58" y="458"/>
                      </a:lnTo>
                      <a:lnTo>
                        <a:pt x="58" y="460"/>
                      </a:lnTo>
                      <a:lnTo>
                        <a:pt x="58" y="460"/>
                      </a:lnTo>
                      <a:lnTo>
                        <a:pt x="58" y="652"/>
                      </a:lnTo>
                      <a:lnTo>
                        <a:pt x="456" y="652"/>
                      </a:lnTo>
                      <a:lnTo>
                        <a:pt x="456" y="650"/>
                      </a:lnTo>
                      <a:lnTo>
                        <a:pt x="456" y="648"/>
                      </a:lnTo>
                      <a:lnTo>
                        <a:pt x="456" y="644"/>
                      </a:lnTo>
                      <a:lnTo>
                        <a:pt x="456" y="642"/>
                      </a:lnTo>
                      <a:lnTo>
                        <a:pt x="456" y="640"/>
                      </a:lnTo>
                      <a:lnTo>
                        <a:pt x="456" y="638"/>
                      </a:lnTo>
                      <a:lnTo>
                        <a:pt x="456" y="636"/>
                      </a:lnTo>
                      <a:lnTo>
                        <a:pt x="456" y="634"/>
                      </a:lnTo>
                      <a:lnTo>
                        <a:pt x="456" y="628"/>
                      </a:lnTo>
                      <a:lnTo>
                        <a:pt x="456" y="626"/>
                      </a:lnTo>
                      <a:lnTo>
                        <a:pt x="456" y="624"/>
                      </a:lnTo>
                      <a:lnTo>
                        <a:pt x="456" y="624"/>
                      </a:lnTo>
                      <a:lnTo>
                        <a:pt x="456" y="624"/>
                      </a:lnTo>
                      <a:lnTo>
                        <a:pt x="454" y="622"/>
                      </a:lnTo>
                      <a:lnTo>
                        <a:pt x="454" y="620"/>
                      </a:lnTo>
                      <a:lnTo>
                        <a:pt x="454" y="620"/>
                      </a:lnTo>
                      <a:lnTo>
                        <a:pt x="454" y="612"/>
                      </a:lnTo>
                      <a:lnTo>
                        <a:pt x="454" y="610"/>
                      </a:lnTo>
                      <a:lnTo>
                        <a:pt x="454" y="610"/>
                      </a:lnTo>
                      <a:lnTo>
                        <a:pt x="452" y="608"/>
                      </a:lnTo>
                      <a:lnTo>
                        <a:pt x="452" y="608"/>
                      </a:lnTo>
                      <a:lnTo>
                        <a:pt x="450" y="606"/>
                      </a:lnTo>
                      <a:lnTo>
                        <a:pt x="448" y="606"/>
                      </a:lnTo>
                      <a:lnTo>
                        <a:pt x="448" y="604"/>
                      </a:lnTo>
                      <a:lnTo>
                        <a:pt x="446" y="602"/>
                      </a:lnTo>
                      <a:lnTo>
                        <a:pt x="444" y="600"/>
                      </a:lnTo>
                      <a:lnTo>
                        <a:pt x="444" y="600"/>
                      </a:lnTo>
                      <a:lnTo>
                        <a:pt x="444" y="598"/>
                      </a:lnTo>
                      <a:lnTo>
                        <a:pt x="444" y="598"/>
                      </a:lnTo>
                      <a:lnTo>
                        <a:pt x="444" y="598"/>
                      </a:lnTo>
                      <a:lnTo>
                        <a:pt x="442" y="598"/>
                      </a:lnTo>
                      <a:lnTo>
                        <a:pt x="440" y="596"/>
                      </a:lnTo>
                      <a:lnTo>
                        <a:pt x="440" y="596"/>
                      </a:lnTo>
                      <a:lnTo>
                        <a:pt x="438" y="596"/>
                      </a:lnTo>
                      <a:lnTo>
                        <a:pt x="434" y="592"/>
                      </a:lnTo>
                      <a:lnTo>
                        <a:pt x="426" y="592"/>
                      </a:lnTo>
                      <a:lnTo>
                        <a:pt x="426" y="592"/>
                      </a:lnTo>
                      <a:lnTo>
                        <a:pt x="424" y="592"/>
                      </a:lnTo>
                      <a:lnTo>
                        <a:pt x="416" y="584"/>
                      </a:lnTo>
                      <a:lnTo>
                        <a:pt x="412" y="582"/>
                      </a:lnTo>
                      <a:lnTo>
                        <a:pt x="412" y="580"/>
                      </a:lnTo>
                      <a:lnTo>
                        <a:pt x="406" y="568"/>
                      </a:lnTo>
                      <a:lnTo>
                        <a:pt x="402" y="564"/>
                      </a:lnTo>
                      <a:lnTo>
                        <a:pt x="392" y="552"/>
                      </a:lnTo>
                      <a:lnTo>
                        <a:pt x="386" y="552"/>
                      </a:lnTo>
                      <a:lnTo>
                        <a:pt x="378" y="550"/>
                      </a:lnTo>
                      <a:lnTo>
                        <a:pt x="378" y="550"/>
                      </a:lnTo>
                      <a:lnTo>
                        <a:pt x="376" y="548"/>
                      </a:lnTo>
                      <a:lnTo>
                        <a:pt x="374" y="542"/>
                      </a:lnTo>
                      <a:lnTo>
                        <a:pt x="372" y="540"/>
                      </a:lnTo>
                      <a:lnTo>
                        <a:pt x="368" y="538"/>
                      </a:lnTo>
                      <a:lnTo>
                        <a:pt x="366" y="536"/>
                      </a:lnTo>
                      <a:lnTo>
                        <a:pt x="354" y="534"/>
                      </a:lnTo>
                      <a:lnTo>
                        <a:pt x="350" y="532"/>
                      </a:lnTo>
                      <a:lnTo>
                        <a:pt x="350" y="532"/>
                      </a:lnTo>
                      <a:lnTo>
                        <a:pt x="350" y="530"/>
                      </a:lnTo>
                      <a:lnTo>
                        <a:pt x="350" y="530"/>
                      </a:lnTo>
                      <a:lnTo>
                        <a:pt x="348" y="528"/>
                      </a:lnTo>
                      <a:lnTo>
                        <a:pt x="342" y="524"/>
                      </a:lnTo>
                      <a:lnTo>
                        <a:pt x="338" y="520"/>
                      </a:lnTo>
                      <a:lnTo>
                        <a:pt x="336" y="518"/>
                      </a:lnTo>
                      <a:lnTo>
                        <a:pt x="340" y="512"/>
                      </a:lnTo>
                      <a:lnTo>
                        <a:pt x="340" y="508"/>
                      </a:lnTo>
                      <a:lnTo>
                        <a:pt x="340" y="508"/>
                      </a:lnTo>
                      <a:lnTo>
                        <a:pt x="340" y="504"/>
                      </a:lnTo>
                      <a:lnTo>
                        <a:pt x="340" y="502"/>
                      </a:lnTo>
                      <a:lnTo>
                        <a:pt x="340" y="500"/>
                      </a:lnTo>
                      <a:lnTo>
                        <a:pt x="340" y="500"/>
                      </a:lnTo>
                      <a:lnTo>
                        <a:pt x="340" y="496"/>
                      </a:lnTo>
                      <a:lnTo>
                        <a:pt x="340" y="490"/>
                      </a:lnTo>
                      <a:lnTo>
                        <a:pt x="338" y="486"/>
                      </a:lnTo>
                      <a:lnTo>
                        <a:pt x="338" y="484"/>
                      </a:lnTo>
                      <a:lnTo>
                        <a:pt x="338" y="482"/>
                      </a:lnTo>
                      <a:lnTo>
                        <a:pt x="340" y="482"/>
                      </a:lnTo>
                      <a:lnTo>
                        <a:pt x="342" y="480"/>
                      </a:lnTo>
                      <a:lnTo>
                        <a:pt x="342" y="478"/>
                      </a:lnTo>
                      <a:lnTo>
                        <a:pt x="342" y="476"/>
                      </a:lnTo>
                      <a:lnTo>
                        <a:pt x="340" y="472"/>
                      </a:lnTo>
                      <a:lnTo>
                        <a:pt x="340" y="472"/>
                      </a:lnTo>
                      <a:lnTo>
                        <a:pt x="340" y="470"/>
                      </a:lnTo>
                      <a:lnTo>
                        <a:pt x="340" y="468"/>
                      </a:lnTo>
                      <a:lnTo>
                        <a:pt x="340" y="464"/>
                      </a:lnTo>
                      <a:lnTo>
                        <a:pt x="340" y="462"/>
                      </a:lnTo>
                      <a:lnTo>
                        <a:pt x="342" y="460"/>
                      </a:lnTo>
                      <a:lnTo>
                        <a:pt x="342" y="458"/>
                      </a:lnTo>
                      <a:lnTo>
                        <a:pt x="344" y="458"/>
                      </a:lnTo>
                      <a:lnTo>
                        <a:pt x="344" y="456"/>
                      </a:lnTo>
                      <a:lnTo>
                        <a:pt x="346" y="454"/>
                      </a:lnTo>
                      <a:lnTo>
                        <a:pt x="346" y="452"/>
                      </a:lnTo>
                      <a:lnTo>
                        <a:pt x="348" y="448"/>
                      </a:lnTo>
                      <a:lnTo>
                        <a:pt x="348" y="446"/>
                      </a:lnTo>
                      <a:lnTo>
                        <a:pt x="348" y="444"/>
                      </a:lnTo>
                      <a:lnTo>
                        <a:pt x="346" y="442"/>
                      </a:lnTo>
                      <a:lnTo>
                        <a:pt x="346" y="440"/>
                      </a:lnTo>
                      <a:lnTo>
                        <a:pt x="344" y="438"/>
                      </a:lnTo>
                      <a:lnTo>
                        <a:pt x="344" y="438"/>
                      </a:lnTo>
                      <a:lnTo>
                        <a:pt x="342" y="434"/>
                      </a:lnTo>
                      <a:lnTo>
                        <a:pt x="342" y="432"/>
                      </a:lnTo>
                      <a:lnTo>
                        <a:pt x="338" y="430"/>
                      </a:lnTo>
                      <a:lnTo>
                        <a:pt x="334" y="430"/>
                      </a:lnTo>
                      <a:lnTo>
                        <a:pt x="332" y="430"/>
                      </a:lnTo>
                      <a:lnTo>
                        <a:pt x="330" y="426"/>
                      </a:lnTo>
                      <a:lnTo>
                        <a:pt x="330" y="418"/>
                      </a:lnTo>
                      <a:lnTo>
                        <a:pt x="330" y="416"/>
                      </a:lnTo>
                      <a:lnTo>
                        <a:pt x="332" y="414"/>
                      </a:lnTo>
                      <a:lnTo>
                        <a:pt x="338" y="408"/>
                      </a:lnTo>
                      <a:lnTo>
                        <a:pt x="340" y="404"/>
                      </a:lnTo>
                      <a:lnTo>
                        <a:pt x="340" y="402"/>
                      </a:lnTo>
                      <a:lnTo>
                        <a:pt x="342" y="396"/>
                      </a:lnTo>
                      <a:lnTo>
                        <a:pt x="346" y="392"/>
                      </a:lnTo>
                      <a:lnTo>
                        <a:pt x="348" y="392"/>
                      </a:lnTo>
                      <a:lnTo>
                        <a:pt x="348" y="392"/>
                      </a:lnTo>
                      <a:lnTo>
                        <a:pt x="352" y="388"/>
                      </a:lnTo>
                      <a:lnTo>
                        <a:pt x="356" y="388"/>
                      </a:lnTo>
                      <a:lnTo>
                        <a:pt x="356" y="388"/>
                      </a:lnTo>
                      <a:lnTo>
                        <a:pt x="356" y="388"/>
                      </a:lnTo>
                      <a:lnTo>
                        <a:pt x="356" y="386"/>
                      </a:lnTo>
                      <a:lnTo>
                        <a:pt x="356" y="386"/>
                      </a:lnTo>
                      <a:lnTo>
                        <a:pt x="358" y="384"/>
                      </a:lnTo>
                      <a:lnTo>
                        <a:pt x="360" y="384"/>
                      </a:lnTo>
                      <a:lnTo>
                        <a:pt x="362" y="384"/>
                      </a:lnTo>
                      <a:lnTo>
                        <a:pt x="364" y="384"/>
                      </a:lnTo>
                      <a:lnTo>
                        <a:pt x="364" y="380"/>
                      </a:lnTo>
                      <a:lnTo>
                        <a:pt x="366" y="380"/>
                      </a:lnTo>
                      <a:lnTo>
                        <a:pt x="368" y="380"/>
                      </a:lnTo>
                      <a:lnTo>
                        <a:pt x="372" y="380"/>
                      </a:lnTo>
                      <a:lnTo>
                        <a:pt x="372" y="380"/>
                      </a:lnTo>
                      <a:lnTo>
                        <a:pt x="372" y="378"/>
                      </a:lnTo>
                      <a:lnTo>
                        <a:pt x="372" y="376"/>
                      </a:lnTo>
                      <a:lnTo>
                        <a:pt x="374" y="374"/>
                      </a:lnTo>
                      <a:lnTo>
                        <a:pt x="376" y="374"/>
                      </a:lnTo>
                      <a:lnTo>
                        <a:pt x="376" y="310"/>
                      </a:lnTo>
                      <a:lnTo>
                        <a:pt x="376" y="310"/>
                      </a:lnTo>
                      <a:lnTo>
                        <a:pt x="378" y="310"/>
                      </a:lnTo>
                      <a:lnTo>
                        <a:pt x="378" y="310"/>
                      </a:lnTo>
                      <a:lnTo>
                        <a:pt x="380" y="310"/>
                      </a:lnTo>
                      <a:lnTo>
                        <a:pt x="382" y="310"/>
                      </a:lnTo>
                      <a:lnTo>
                        <a:pt x="382" y="310"/>
                      </a:lnTo>
                      <a:lnTo>
                        <a:pt x="382" y="310"/>
                      </a:lnTo>
                      <a:lnTo>
                        <a:pt x="382" y="308"/>
                      </a:lnTo>
                      <a:lnTo>
                        <a:pt x="382" y="308"/>
                      </a:lnTo>
                      <a:lnTo>
                        <a:pt x="384" y="306"/>
                      </a:lnTo>
                      <a:lnTo>
                        <a:pt x="384" y="304"/>
                      </a:lnTo>
                      <a:lnTo>
                        <a:pt x="384" y="304"/>
                      </a:lnTo>
                      <a:lnTo>
                        <a:pt x="384" y="304"/>
                      </a:lnTo>
                      <a:lnTo>
                        <a:pt x="384" y="304"/>
                      </a:lnTo>
                      <a:lnTo>
                        <a:pt x="386" y="304"/>
                      </a:lnTo>
                      <a:lnTo>
                        <a:pt x="386" y="302"/>
                      </a:lnTo>
                      <a:lnTo>
                        <a:pt x="386" y="302"/>
                      </a:lnTo>
                      <a:lnTo>
                        <a:pt x="388" y="300"/>
                      </a:lnTo>
                      <a:lnTo>
                        <a:pt x="388" y="300"/>
                      </a:lnTo>
                      <a:lnTo>
                        <a:pt x="390" y="298"/>
                      </a:lnTo>
                      <a:lnTo>
                        <a:pt x="390" y="298"/>
                      </a:lnTo>
                      <a:lnTo>
                        <a:pt x="394" y="300"/>
                      </a:lnTo>
                      <a:lnTo>
                        <a:pt x="396" y="300"/>
                      </a:lnTo>
                      <a:lnTo>
                        <a:pt x="402" y="302"/>
                      </a:lnTo>
                      <a:lnTo>
                        <a:pt x="404" y="300"/>
                      </a:lnTo>
                      <a:lnTo>
                        <a:pt x="410" y="298"/>
                      </a:lnTo>
                      <a:lnTo>
                        <a:pt x="414" y="296"/>
                      </a:lnTo>
                      <a:lnTo>
                        <a:pt x="422" y="290"/>
                      </a:lnTo>
                      <a:lnTo>
                        <a:pt x="426" y="288"/>
                      </a:lnTo>
                      <a:lnTo>
                        <a:pt x="436" y="284"/>
                      </a:lnTo>
                      <a:lnTo>
                        <a:pt x="440" y="280"/>
                      </a:lnTo>
                      <a:lnTo>
                        <a:pt x="502" y="238"/>
                      </a:lnTo>
                      <a:lnTo>
                        <a:pt x="508" y="238"/>
                      </a:lnTo>
                      <a:lnTo>
                        <a:pt x="514" y="238"/>
                      </a:lnTo>
                      <a:lnTo>
                        <a:pt x="528" y="238"/>
                      </a:lnTo>
                      <a:lnTo>
                        <a:pt x="536" y="240"/>
                      </a:lnTo>
                      <a:lnTo>
                        <a:pt x="542" y="240"/>
                      </a:lnTo>
                      <a:lnTo>
                        <a:pt x="548" y="240"/>
                      </a:lnTo>
                      <a:lnTo>
                        <a:pt x="554" y="240"/>
                      </a:lnTo>
                      <a:lnTo>
                        <a:pt x="558" y="234"/>
                      </a:lnTo>
                      <a:lnTo>
                        <a:pt x="560" y="230"/>
                      </a:lnTo>
                      <a:lnTo>
                        <a:pt x="562" y="224"/>
                      </a:lnTo>
                      <a:lnTo>
                        <a:pt x="564" y="220"/>
                      </a:lnTo>
                      <a:lnTo>
                        <a:pt x="568" y="210"/>
                      </a:lnTo>
                      <a:lnTo>
                        <a:pt x="570" y="204"/>
                      </a:lnTo>
                      <a:lnTo>
                        <a:pt x="574" y="194"/>
                      </a:lnTo>
                      <a:lnTo>
                        <a:pt x="576" y="190"/>
                      </a:lnTo>
                      <a:lnTo>
                        <a:pt x="580" y="184"/>
                      </a:lnTo>
                      <a:lnTo>
                        <a:pt x="588" y="164"/>
                      </a:lnTo>
                      <a:lnTo>
                        <a:pt x="590" y="160"/>
                      </a:lnTo>
                      <a:lnTo>
                        <a:pt x="582" y="160"/>
                      </a:lnTo>
                      <a:lnTo>
                        <a:pt x="578" y="158"/>
                      </a:lnTo>
                      <a:lnTo>
                        <a:pt x="576" y="158"/>
                      </a:lnTo>
                      <a:lnTo>
                        <a:pt x="574" y="158"/>
                      </a:lnTo>
                      <a:lnTo>
                        <a:pt x="572" y="158"/>
                      </a:lnTo>
                      <a:lnTo>
                        <a:pt x="572" y="158"/>
                      </a:lnTo>
                      <a:lnTo>
                        <a:pt x="570" y="156"/>
                      </a:lnTo>
                      <a:lnTo>
                        <a:pt x="568" y="156"/>
                      </a:lnTo>
                      <a:lnTo>
                        <a:pt x="566" y="158"/>
                      </a:lnTo>
                      <a:lnTo>
                        <a:pt x="560" y="160"/>
                      </a:lnTo>
                      <a:lnTo>
                        <a:pt x="558" y="160"/>
                      </a:lnTo>
                      <a:lnTo>
                        <a:pt x="554" y="158"/>
                      </a:lnTo>
                      <a:lnTo>
                        <a:pt x="552" y="156"/>
                      </a:lnTo>
                      <a:lnTo>
                        <a:pt x="552" y="156"/>
                      </a:lnTo>
                      <a:lnTo>
                        <a:pt x="548" y="148"/>
                      </a:lnTo>
                      <a:lnTo>
                        <a:pt x="546" y="148"/>
                      </a:lnTo>
                      <a:lnTo>
                        <a:pt x="542" y="146"/>
                      </a:lnTo>
                      <a:lnTo>
                        <a:pt x="538" y="146"/>
                      </a:lnTo>
                      <a:lnTo>
                        <a:pt x="516" y="148"/>
                      </a:lnTo>
                      <a:lnTo>
                        <a:pt x="516" y="148"/>
                      </a:lnTo>
                      <a:lnTo>
                        <a:pt x="514" y="148"/>
                      </a:lnTo>
                      <a:lnTo>
                        <a:pt x="514" y="148"/>
                      </a:lnTo>
                      <a:lnTo>
                        <a:pt x="514" y="148"/>
                      </a:lnTo>
                      <a:lnTo>
                        <a:pt x="512" y="150"/>
                      </a:lnTo>
                      <a:lnTo>
                        <a:pt x="510" y="150"/>
                      </a:lnTo>
                      <a:lnTo>
                        <a:pt x="508" y="148"/>
                      </a:lnTo>
                      <a:lnTo>
                        <a:pt x="508" y="148"/>
                      </a:lnTo>
                      <a:lnTo>
                        <a:pt x="506" y="146"/>
                      </a:lnTo>
                      <a:lnTo>
                        <a:pt x="504" y="148"/>
                      </a:lnTo>
                      <a:lnTo>
                        <a:pt x="498" y="150"/>
                      </a:lnTo>
                      <a:lnTo>
                        <a:pt x="494" y="150"/>
                      </a:lnTo>
                      <a:lnTo>
                        <a:pt x="492" y="148"/>
                      </a:lnTo>
                      <a:lnTo>
                        <a:pt x="490" y="146"/>
                      </a:lnTo>
                      <a:lnTo>
                        <a:pt x="490" y="142"/>
                      </a:lnTo>
                      <a:lnTo>
                        <a:pt x="490" y="140"/>
                      </a:lnTo>
                      <a:lnTo>
                        <a:pt x="488" y="140"/>
                      </a:lnTo>
                      <a:lnTo>
                        <a:pt x="488" y="140"/>
                      </a:lnTo>
                      <a:lnTo>
                        <a:pt x="488" y="138"/>
                      </a:lnTo>
                      <a:lnTo>
                        <a:pt x="486" y="138"/>
                      </a:lnTo>
                      <a:lnTo>
                        <a:pt x="486" y="136"/>
                      </a:lnTo>
                      <a:lnTo>
                        <a:pt x="488" y="134"/>
                      </a:lnTo>
                      <a:lnTo>
                        <a:pt x="488" y="134"/>
                      </a:lnTo>
                      <a:lnTo>
                        <a:pt x="484" y="132"/>
                      </a:lnTo>
                      <a:lnTo>
                        <a:pt x="482" y="132"/>
                      </a:lnTo>
                      <a:lnTo>
                        <a:pt x="474" y="136"/>
                      </a:lnTo>
                      <a:lnTo>
                        <a:pt x="474" y="138"/>
                      </a:lnTo>
                      <a:lnTo>
                        <a:pt x="470" y="140"/>
                      </a:lnTo>
                      <a:lnTo>
                        <a:pt x="460" y="146"/>
                      </a:lnTo>
                      <a:lnTo>
                        <a:pt x="458" y="150"/>
                      </a:lnTo>
                      <a:lnTo>
                        <a:pt x="454" y="152"/>
                      </a:lnTo>
                      <a:lnTo>
                        <a:pt x="448" y="152"/>
                      </a:lnTo>
                      <a:lnTo>
                        <a:pt x="442" y="154"/>
                      </a:lnTo>
                      <a:lnTo>
                        <a:pt x="442" y="154"/>
                      </a:lnTo>
                      <a:lnTo>
                        <a:pt x="440" y="154"/>
                      </a:lnTo>
                      <a:lnTo>
                        <a:pt x="438" y="152"/>
                      </a:lnTo>
                      <a:lnTo>
                        <a:pt x="432" y="154"/>
                      </a:lnTo>
                      <a:lnTo>
                        <a:pt x="430" y="152"/>
                      </a:lnTo>
                      <a:lnTo>
                        <a:pt x="430" y="152"/>
                      </a:lnTo>
                      <a:lnTo>
                        <a:pt x="432" y="150"/>
                      </a:lnTo>
                      <a:lnTo>
                        <a:pt x="430" y="150"/>
                      </a:lnTo>
                      <a:lnTo>
                        <a:pt x="430" y="148"/>
                      </a:lnTo>
                      <a:lnTo>
                        <a:pt x="430" y="148"/>
                      </a:lnTo>
                      <a:lnTo>
                        <a:pt x="428" y="148"/>
                      </a:lnTo>
                      <a:lnTo>
                        <a:pt x="422" y="148"/>
                      </a:lnTo>
                      <a:lnTo>
                        <a:pt x="420" y="146"/>
                      </a:lnTo>
                      <a:lnTo>
                        <a:pt x="422" y="144"/>
                      </a:lnTo>
                      <a:lnTo>
                        <a:pt x="420" y="140"/>
                      </a:lnTo>
                      <a:lnTo>
                        <a:pt x="418" y="138"/>
                      </a:lnTo>
                      <a:lnTo>
                        <a:pt x="416" y="138"/>
                      </a:lnTo>
                      <a:lnTo>
                        <a:pt x="410" y="136"/>
                      </a:lnTo>
                      <a:lnTo>
                        <a:pt x="402" y="132"/>
                      </a:lnTo>
                      <a:lnTo>
                        <a:pt x="400" y="132"/>
                      </a:lnTo>
                      <a:lnTo>
                        <a:pt x="400" y="130"/>
                      </a:lnTo>
                      <a:lnTo>
                        <a:pt x="398" y="128"/>
                      </a:lnTo>
                      <a:lnTo>
                        <a:pt x="398" y="126"/>
                      </a:lnTo>
                      <a:lnTo>
                        <a:pt x="396" y="124"/>
                      </a:lnTo>
                      <a:lnTo>
                        <a:pt x="396" y="120"/>
                      </a:lnTo>
                      <a:lnTo>
                        <a:pt x="394" y="120"/>
                      </a:lnTo>
                      <a:lnTo>
                        <a:pt x="386" y="118"/>
                      </a:lnTo>
                      <a:lnTo>
                        <a:pt x="378" y="120"/>
                      </a:lnTo>
                      <a:lnTo>
                        <a:pt x="378" y="120"/>
                      </a:lnTo>
                      <a:lnTo>
                        <a:pt x="376" y="124"/>
                      </a:lnTo>
                      <a:lnTo>
                        <a:pt x="376" y="126"/>
                      </a:lnTo>
                      <a:lnTo>
                        <a:pt x="376" y="128"/>
                      </a:lnTo>
                      <a:lnTo>
                        <a:pt x="376" y="130"/>
                      </a:lnTo>
                      <a:lnTo>
                        <a:pt x="376" y="132"/>
                      </a:lnTo>
                      <a:lnTo>
                        <a:pt x="374" y="132"/>
                      </a:lnTo>
                      <a:lnTo>
                        <a:pt x="372" y="134"/>
                      </a:lnTo>
                      <a:lnTo>
                        <a:pt x="370" y="134"/>
                      </a:lnTo>
                      <a:lnTo>
                        <a:pt x="370" y="132"/>
                      </a:lnTo>
                      <a:lnTo>
                        <a:pt x="366" y="126"/>
                      </a:lnTo>
                      <a:lnTo>
                        <a:pt x="364" y="124"/>
                      </a:lnTo>
                      <a:lnTo>
                        <a:pt x="364" y="122"/>
                      </a:lnTo>
                      <a:lnTo>
                        <a:pt x="364" y="118"/>
                      </a:lnTo>
                      <a:lnTo>
                        <a:pt x="364" y="114"/>
                      </a:lnTo>
                      <a:lnTo>
                        <a:pt x="362" y="112"/>
                      </a:lnTo>
                      <a:lnTo>
                        <a:pt x="362" y="110"/>
                      </a:lnTo>
                      <a:lnTo>
                        <a:pt x="358" y="108"/>
                      </a:lnTo>
                      <a:lnTo>
                        <a:pt x="356" y="108"/>
                      </a:lnTo>
                      <a:lnTo>
                        <a:pt x="348" y="108"/>
                      </a:lnTo>
                      <a:lnTo>
                        <a:pt x="348" y="108"/>
                      </a:lnTo>
                      <a:lnTo>
                        <a:pt x="346" y="108"/>
                      </a:lnTo>
                      <a:lnTo>
                        <a:pt x="344" y="106"/>
                      </a:lnTo>
                      <a:lnTo>
                        <a:pt x="344" y="104"/>
                      </a:lnTo>
                      <a:lnTo>
                        <a:pt x="346" y="102"/>
                      </a:lnTo>
                      <a:lnTo>
                        <a:pt x="350" y="102"/>
                      </a:lnTo>
                      <a:lnTo>
                        <a:pt x="350" y="102"/>
                      </a:lnTo>
                      <a:lnTo>
                        <a:pt x="350" y="100"/>
                      </a:lnTo>
                      <a:lnTo>
                        <a:pt x="350" y="98"/>
                      </a:lnTo>
                      <a:lnTo>
                        <a:pt x="344" y="96"/>
                      </a:lnTo>
                      <a:lnTo>
                        <a:pt x="332" y="92"/>
                      </a:lnTo>
                      <a:lnTo>
                        <a:pt x="326" y="88"/>
                      </a:lnTo>
                      <a:lnTo>
                        <a:pt x="324" y="88"/>
                      </a:lnTo>
                      <a:lnTo>
                        <a:pt x="312" y="88"/>
                      </a:lnTo>
                      <a:lnTo>
                        <a:pt x="302" y="86"/>
                      </a:lnTo>
                      <a:lnTo>
                        <a:pt x="292" y="88"/>
                      </a:lnTo>
                      <a:lnTo>
                        <a:pt x="290" y="90"/>
                      </a:lnTo>
                      <a:lnTo>
                        <a:pt x="288" y="90"/>
                      </a:lnTo>
                      <a:lnTo>
                        <a:pt x="288" y="94"/>
                      </a:lnTo>
                      <a:lnTo>
                        <a:pt x="288" y="94"/>
                      </a:lnTo>
                      <a:lnTo>
                        <a:pt x="284" y="96"/>
                      </a:lnTo>
                      <a:lnTo>
                        <a:pt x="280" y="98"/>
                      </a:lnTo>
                      <a:lnTo>
                        <a:pt x="276" y="98"/>
                      </a:lnTo>
                      <a:lnTo>
                        <a:pt x="276" y="98"/>
                      </a:lnTo>
                      <a:lnTo>
                        <a:pt x="264" y="100"/>
                      </a:lnTo>
                      <a:lnTo>
                        <a:pt x="262" y="100"/>
                      </a:lnTo>
                      <a:lnTo>
                        <a:pt x="260" y="96"/>
                      </a:lnTo>
                      <a:lnTo>
                        <a:pt x="258" y="88"/>
                      </a:lnTo>
                      <a:lnTo>
                        <a:pt x="256" y="86"/>
                      </a:lnTo>
                      <a:lnTo>
                        <a:pt x="244" y="86"/>
                      </a:lnTo>
                      <a:lnTo>
                        <a:pt x="228" y="84"/>
                      </a:lnTo>
                      <a:lnTo>
                        <a:pt x="226" y="84"/>
                      </a:lnTo>
                      <a:lnTo>
                        <a:pt x="226" y="82"/>
                      </a:lnTo>
                      <a:lnTo>
                        <a:pt x="226" y="80"/>
                      </a:lnTo>
                      <a:lnTo>
                        <a:pt x="226" y="80"/>
                      </a:lnTo>
                      <a:lnTo>
                        <a:pt x="226" y="78"/>
                      </a:lnTo>
                      <a:lnTo>
                        <a:pt x="224" y="78"/>
                      </a:lnTo>
                      <a:lnTo>
                        <a:pt x="224" y="78"/>
                      </a:lnTo>
                      <a:lnTo>
                        <a:pt x="224" y="78"/>
                      </a:lnTo>
                      <a:lnTo>
                        <a:pt x="222" y="76"/>
                      </a:lnTo>
                      <a:lnTo>
                        <a:pt x="210" y="78"/>
                      </a:lnTo>
                      <a:lnTo>
                        <a:pt x="206" y="78"/>
                      </a:lnTo>
                      <a:lnTo>
                        <a:pt x="200" y="76"/>
                      </a:lnTo>
                      <a:lnTo>
                        <a:pt x="194" y="70"/>
                      </a:lnTo>
                      <a:lnTo>
                        <a:pt x="192" y="68"/>
                      </a:lnTo>
                      <a:lnTo>
                        <a:pt x="192" y="66"/>
                      </a:lnTo>
                      <a:lnTo>
                        <a:pt x="192" y="64"/>
                      </a:lnTo>
                      <a:lnTo>
                        <a:pt x="192" y="62"/>
                      </a:lnTo>
                      <a:lnTo>
                        <a:pt x="192" y="54"/>
                      </a:lnTo>
                      <a:lnTo>
                        <a:pt x="188" y="40"/>
                      </a:lnTo>
                      <a:lnTo>
                        <a:pt x="186" y="30"/>
                      </a:lnTo>
                      <a:lnTo>
                        <a:pt x="184" y="24"/>
                      </a:lnTo>
                      <a:lnTo>
                        <a:pt x="184" y="20"/>
                      </a:lnTo>
                      <a:lnTo>
                        <a:pt x="184" y="16"/>
                      </a:lnTo>
                      <a:lnTo>
                        <a:pt x="184" y="14"/>
                      </a:lnTo>
                      <a:lnTo>
                        <a:pt x="182" y="10"/>
                      </a:lnTo>
                      <a:lnTo>
                        <a:pt x="182" y="8"/>
                      </a:lnTo>
                      <a:lnTo>
                        <a:pt x="180" y="6"/>
                      </a:lnTo>
                      <a:lnTo>
                        <a:pt x="176" y="4"/>
                      </a:lnTo>
                      <a:lnTo>
                        <a:pt x="170" y="2"/>
                      </a:lnTo>
                      <a:lnTo>
                        <a:pt x="162" y="2"/>
                      </a:lnTo>
                      <a:lnTo>
                        <a:pt x="158" y="0"/>
                      </a:lnTo>
                      <a:lnTo>
                        <a:pt x="158" y="2"/>
                      </a:lnTo>
                      <a:lnTo>
                        <a:pt x="158" y="44"/>
                      </a:lnTo>
                      <a:lnTo>
                        <a:pt x="156" y="44"/>
                      </a:lnTo>
                      <a:lnTo>
                        <a:pt x="156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6" name="Freeform 527">
                  <a:extLst>
                    <a:ext uri="{FF2B5EF4-FFF2-40B4-BE49-F238E27FC236}">
                      <a16:creationId xmlns:a16="http://schemas.microsoft.com/office/drawing/2014/main" id="{4EB1A629-ABE2-408C-B356-62CD3C479C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875" y="3454400"/>
                  <a:ext cx="612775" cy="577850"/>
                </a:xfrm>
                <a:custGeom>
                  <a:avLst/>
                  <a:gdLst>
                    <a:gd name="T0" fmla="*/ 326 w 386"/>
                    <a:gd name="T1" fmla="*/ 222 h 364"/>
                    <a:gd name="T2" fmla="*/ 218 w 386"/>
                    <a:gd name="T3" fmla="*/ 182 h 364"/>
                    <a:gd name="T4" fmla="*/ 192 w 386"/>
                    <a:gd name="T5" fmla="*/ 156 h 364"/>
                    <a:gd name="T6" fmla="*/ 202 w 386"/>
                    <a:gd name="T7" fmla="*/ 116 h 364"/>
                    <a:gd name="T8" fmla="*/ 226 w 386"/>
                    <a:gd name="T9" fmla="*/ 80 h 364"/>
                    <a:gd name="T10" fmla="*/ 226 w 386"/>
                    <a:gd name="T11" fmla="*/ 50 h 364"/>
                    <a:gd name="T12" fmla="*/ 222 w 386"/>
                    <a:gd name="T13" fmla="*/ 24 h 364"/>
                    <a:gd name="T14" fmla="*/ 0 w 386"/>
                    <a:gd name="T15" fmla="*/ 0 h 364"/>
                    <a:gd name="T16" fmla="*/ 16 w 386"/>
                    <a:gd name="T17" fmla="*/ 110 h 364"/>
                    <a:gd name="T18" fmla="*/ 24 w 386"/>
                    <a:gd name="T19" fmla="*/ 134 h 364"/>
                    <a:gd name="T20" fmla="*/ 26 w 386"/>
                    <a:gd name="T21" fmla="*/ 142 h 364"/>
                    <a:gd name="T22" fmla="*/ 32 w 386"/>
                    <a:gd name="T23" fmla="*/ 158 h 364"/>
                    <a:gd name="T24" fmla="*/ 38 w 386"/>
                    <a:gd name="T25" fmla="*/ 172 h 364"/>
                    <a:gd name="T26" fmla="*/ 38 w 386"/>
                    <a:gd name="T27" fmla="*/ 194 h 364"/>
                    <a:gd name="T28" fmla="*/ 26 w 386"/>
                    <a:gd name="T29" fmla="*/ 228 h 364"/>
                    <a:gd name="T30" fmla="*/ 26 w 386"/>
                    <a:gd name="T31" fmla="*/ 260 h 364"/>
                    <a:gd name="T32" fmla="*/ 18 w 386"/>
                    <a:gd name="T33" fmla="*/ 294 h 364"/>
                    <a:gd name="T34" fmla="*/ 102 w 386"/>
                    <a:gd name="T35" fmla="*/ 306 h 364"/>
                    <a:gd name="T36" fmla="*/ 152 w 386"/>
                    <a:gd name="T37" fmla="*/ 302 h 364"/>
                    <a:gd name="T38" fmla="*/ 144 w 386"/>
                    <a:gd name="T39" fmla="*/ 292 h 364"/>
                    <a:gd name="T40" fmla="*/ 162 w 386"/>
                    <a:gd name="T41" fmla="*/ 286 h 364"/>
                    <a:gd name="T42" fmla="*/ 174 w 386"/>
                    <a:gd name="T43" fmla="*/ 292 h 364"/>
                    <a:gd name="T44" fmla="*/ 192 w 386"/>
                    <a:gd name="T45" fmla="*/ 310 h 364"/>
                    <a:gd name="T46" fmla="*/ 212 w 386"/>
                    <a:gd name="T47" fmla="*/ 312 h 364"/>
                    <a:gd name="T48" fmla="*/ 216 w 386"/>
                    <a:gd name="T49" fmla="*/ 320 h 364"/>
                    <a:gd name="T50" fmla="*/ 220 w 386"/>
                    <a:gd name="T51" fmla="*/ 334 h 364"/>
                    <a:gd name="T52" fmla="*/ 224 w 386"/>
                    <a:gd name="T53" fmla="*/ 338 h 364"/>
                    <a:gd name="T54" fmla="*/ 242 w 386"/>
                    <a:gd name="T55" fmla="*/ 346 h 364"/>
                    <a:gd name="T56" fmla="*/ 254 w 386"/>
                    <a:gd name="T57" fmla="*/ 346 h 364"/>
                    <a:gd name="T58" fmla="*/ 264 w 386"/>
                    <a:gd name="T59" fmla="*/ 338 h 364"/>
                    <a:gd name="T60" fmla="*/ 270 w 386"/>
                    <a:gd name="T61" fmla="*/ 332 h 364"/>
                    <a:gd name="T62" fmla="*/ 284 w 386"/>
                    <a:gd name="T63" fmla="*/ 330 h 364"/>
                    <a:gd name="T64" fmla="*/ 292 w 386"/>
                    <a:gd name="T65" fmla="*/ 346 h 364"/>
                    <a:gd name="T66" fmla="*/ 304 w 386"/>
                    <a:gd name="T67" fmla="*/ 332 h 364"/>
                    <a:gd name="T68" fmla="*/ 308 w 386"/>
                    <a:gd name="T69" fmla="*/ 320 h 364"/>
                    <a:gd name="T70" fmla="*/ 296 w 386"/>
                    <a:gd name="T71" fmla="*/ 308 h 364"/>
                    <a:gd name="T72" fmla="*/ 324 w 386"/>
                    <a:gd name="T73" fmla="*/ 316 h 364"/>
                    <a:gd name="T74" fmla="*/ 326 w 386"/>
                    <a:gd name="T75" fmla="*/ 324 h 364"/>
                    <a:gd name="T76" fmla="*/ 338 w 386"/>
                    <a:gd name="T77" fmla="*/ 334 h 364"/>
                    <a:gd name="T78" fmla="*/ 358 w 386"/>
                    <a:gd name="T79" fmla="*/ 350 h 364"/>
                    <a:gd name="T80" fmla="*/ 362 w 386"/>
                    <a:gd name="T81" fmla="*/ 352 h 364"/>
                    <a:gd name="T82" fmla="*/ 364 w 386"/>
                    <a:gd name="T83" fmla="*/ 354 h 364"/>
                    <a:gd name="T84" fmla="*/ 378 w 386"/>
                    <a:gd name="T85" fmla="*/ 350 h 364"/>
                    <a:gd name="T86" fmla="*/ 382 w 386"/>
                    <a:gd name="T87" fmla="*/ 342 h 364"/>
                    <a:gd name="T88" fmla="*/ 378 w 386"/>
                    <a:gd name="T89" fmla="*/ 338 h 364"/>
                    <a:gd name="T90" fmla="*/ 372 w 386"/>
                    <a:gd name="T91" fmla="*/ 328 h 364"/>
                    <a:gd name="T92" fmla="*/ 358 w 386"/>
                    <a:gd name="T93" fmla="*/ 324 h 364"/>
                    <a:gd name="T94" fmla="*/ 346 w 386"/>
                    <a:gd name="T95" fmla="*/ 322 h 364"/>
                    <a:gd name="T96" fmla="*/ 334 w 386"/>
                    <a:gd name="T97" fmla="*/ 312 h 364"/>
                    <a:gd name="T98" fmla="*/ 332 w 386"/>
                    <a:gd name="T99" fmla="*/ 296 h 364"/>
                    <a:gd name="T100" fmla="*/ 340 w 386"/>
                    <a:gd name="T101" fmla="*/ 296 h 364"/>
                    <a:gd name="T102" fmla="*/ 354 w 386"/>
                    <a:gd name="T103" fmla="*/ 290 h 364"/>
                    <a:gd name="T104" fmla="*/ 360 w 386"/>
                    <a:gd name="T105" fmla="*/ 282 h 364"/>
                    <a:gd name="T106" fmla="*/ 352 w 386"/>
                    <a:gd name="T107" fmla="*/ 276 h 364"/>
                    <a:gd name="T108" fmla="*/ 358 w 386"/>
                    <a:gd name="T109" fmla="*/ 268 h 364"/>
                    <a:gd name="T110" fmla="*/ 348 w 386"/>
                    <a:gd name="T111" fmla="*/ 264 h 364"/>
                    <a:gd name="T112" fmla="*/ 334 w 386"/>
                    <a:gd name="T113" fmla="*/ 280 h 364"/>
                    <a:gd name="T114" fmla="*/ 330 w 386"/>
                    <a:gd name="T115" fmla="*/ 266 h 364"/>
                    <a:gd name="T116" fmla="*/ 334 w 386"/>
                    <a:gd name="T117" fmla="*/ 256 h 364"/>
                    <a:gd name="T118" fmla="*/ 328 w 386"/>
                    <a:gd name="T119" fmla="*/ 258 h 364"/>
                    <a:gd name="T120" fmla="*/ 296 w 386"/>
                    <a:gd name="T121" fmla="*/ 268 h 364"/>
                    <a:gd name="T122" fmla="*/ 310 w 386"/>
                    <a:gd name="T123" fmla="*/ 242 h 364"/>
                    <a:gd name="T124" fmla="*/ 332 w 386"/>
                    <a:gd name="T125" fmla="*/ 25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86" h="364">
                      <a:moveTo>
                        <a:pt x="344" y="252"/>
                      </a:moveTo>
                      <a:lnTo>
                        <a:pt x="344" y="252"/>
                      </a:lnTo>
                      <a:lnTo>
                        <a:pt x="342" y="254"/>
                      </a:lnTo>
                      <a:lnTo>
                        <a:pt x="342" y="252"/>
                      </a:lnTo>
                      <a:lnTo>
                        <a:pt x="338" y="246"/>
                      </a:lnTo>
                      <a:lnTo>
                        <a:pt x="338" y="244"/>
                      </a:lnTo>
                      <a:lnTo>
                        <a:pt x="338" y="240"/>
                      </a:lnTo>
                      <a:lnTo>
                        <a:pt x="338" y="238"/>
                      </a:lnTo>
                      <a:lnTo>
                        <a:pt x="334" y="234"/>
                      </a:lnTo>
                      <a:lnTo>
                        <a:pt x="334" y="234"/>
                      </a:lnTo>
                      <a:lnTo>
                        <a:pt x="334" y="232"/>
                      </a:lnTo>
                      <a:lnTo>
                        <a:pt x="334" y="232"/>
                      </a:lnTo>
                      <a:lnTo>
                        <a:pt x="334" y="230"/>
                      </a:lnTo>
                      <a:lnTo>
                        <a:pt x="334" y="230"/>
                      </a:lnTo>
                      <a:lnTo>
                        <a:pt x="334" y="228"/>
                      </a:lnTo>
                      <a:lnTo>
                        <a:pt x="330" y="226"/>
                      </a:lnTo>
                      <a:lnTo>
                        <a:pt x="330" y="224"/>
                      </a:lnTo>
                      <a:lnTo>
                        <a:pt x="328" y="222"/>
                      </a:lnTo>
                      <a:lnTo>
                        <a:pt x="326" y="222"/>
                      </a:lnTo>
                      <a:lnTo>
                        <a:pt x="324" y="220"/>
                      </a:lnTo>
                      <a:lnTo>
                        <a:pt x="324" y="216"/>
                      </a:lnTo>
                      <a:lnTo>
                        <a:pt x="324" y="214"/>
                      </a:lnTo>
                      <a:lnTo>
                        <a:pt x="324" y="212"/>
                      </a:lnTo>
                      <a:lnTo>
                        <a:pt x="322" y="212"/>
                      </a:lnTo>
                      <a:lnTo>
                        <a:pt x="322" y="210"/>
                      </a:lnTo>
                      <a:lnTo>
                        <a:pt x="322" y="208"/>
                      </a:lnTo>
                      <a:lnTo>
                        <a:pt x="322" y="206"/>
                      </a:lnTo>
                      <a:lnTo>
                        <a:pt x="324" y="204"/>
                      </a:lnTo>
                      <a:lnTo>
                        <a:pt x="324" y="202"/>
                      </a:lnTo>
                      <a:lnTo>
                        <a:pt x="324" y="200"/>
                      </a:lnTo>
                      <a:lnTo>
                        <a:pt x="326" y="198"/>
                      </a:lnTo>
                      <a:lnTo>
                        <a:pt x="326" y="192"/>
                      </a:lnTo>
                      <a:lnTo>
                        <a:pt x="328" y="190"/>
                      </a:lnTo>
                      <a:lnTo>
                        <a:pt x="330" y="186"/>
                      </a:lnTo>
                      <a:lnTo>
                        <a:pt x="330" y="182"/>
                      </a:lnTo>
                      <a:lnTo>
                        <a:pt x="330" y="182"/>
                      </a:lnTo>
                      <a:lnTo>
                        <a:pt x="230" y="182"/>
                      </a:lnTo>
                      <a:lnTo>
                        <a:pt x="218" y="182"/>
                      </a:lnTo>
                      <a:lnTo>
                        <a:pt x="184" y="182"/>
                      </a:lnTo>
                      <a:lnTo>
                        <a:pt x="190" y="176"/>
                      </a:lnTo>
                      <a:lnTo>
                        <a:pt x="188" y="174"/>
                      </a:lnTo>
                      <a:lnTo>
                        <a:pt x="186" y="172"/>
                      </a:lnTo>
                      <a:lnTo>
                        <a:pt x="186" y="168"/>
                      </a:lnTo>
                      <a:lnTo>
                        <a:pt x="186" y="168"/>
                      </a:lnTo>
                      <a:lnTo>
                        <a:pt x="186" y="166"/>
                      </a:lnTo>
                      <a:lnTo>
                        <a:pt x="186" y="166"/>
                      </a:lnTo>
                      <a:lnTo>
                        <a:pt x="186" y="166"/>
                      </a:lnTo>
                      <a:lnTo>
                        <a:pt x="188" y="164"/>
                      </a:lnTo>
                      <a:lnTo>
                        <a:pt x="186" y="162"/>
                      </a:lnTo>
                      <a:lnTo>
                        <a:pt x="186" y="162"/>
                      </a:lnTo>
                      <a:lnTo>
                        <a:pt x="184" y="160"/>
                      </a:lnTo>
                      <a:lnTo>
                        <a:pt x="184" y="158"/>
                      </a:lnTo>
                      <a:lnTo>
                        <a:pt x="184" y="158"/>
                      </a:lnTo>
                      <a:lnTo>
                        <a:pt x="186" y="156"/>
                      </a:lnTo>
                      <a:lnTo>
                        <a:pt x="186" y="156"/>
                      </a:lnTo>
                      <a:lnTo>
                        <a:pt x="190" y="156"/>
                      </a:lnTo>
                      <a:lnTo>
                        <a:pt x="192" y="156"/>
                      </a:lnTo>
                      <a:lnTo>
                        <a:pt x="192" y="156"/>
                      </a:lnTo>
                      <a:lnTo>
                        <a:pt x="194" y="154"/>
                      </a:lnTo>
                      <a:lnTo>
                        <a:pt x="194" y="148"/>
                      </a:lnTo>
                      <a:lnTo>
                        <a:pt x="196" y="148"/>
                      </a:lnTo>
                      <a:lnTo>
                        <a:pt x="196" y="146"/>
                      </a:lnTo>
                      <a:lnTo>
                        <a:pt x="196" y="144"/>
                      </a:lnTo>
                      <a:lnTo>
                        <a:pt x="196" y="144"/>
                      </a:lnTo>
                      <a:lnTo>
                        <a:pt x="194" y="142"/>
                      </a:lnTo>
                      <a:lnTo>
                        <a:pt x="194" y="142"/>
                      </a:lnTo>
                      <a:lnTo>
                        <a:pt x="194" y="140"/>
                      </a:lnTo>
                      <a:lnTo>
                        <a:pt x="192" y="136"/>
                      </a:lnTo>
                      <a:lnTo>
                        <a:pt x="194" y="134"/>
                      </a:lnTo>
                      <a:lnTo>
                        <a:pt x="200" y="130"/>
                      </a:lnTo>
                      <a:lnTo>
                        <a:pt x="200" y="130"/>
                      </a:lnTo>
                      <a:lnTo>
                        <a:pt x="200" y="128"/>
                      </a:lnTo>
                      <a:lnTo>
                        <a:pt x="200" y="126"/>
                      </a:lnTo>
                      <a:lnTo>
                        <a:pt x="202" y="118"/>
                      </a:lnTo>
                      <a:lnTo>
                        <a:pt x="202" y="116"/>
                      </a:lnTo>
                      <a:lnTo>
                        <a:pt x="202" y="116"/>
                      </a:lnTo>
                      <a:lnTo>
                        <a:pt x="204" y="112"/>
                      </a:lnTo>
                      <a:lnTo>
                        <a:pt x="206" y="108"/>
                      </a:lnTo>
                      <a:lnTo>
                        <a:pt x="206" y="106"/>
                      </a:lnTo>
                      <a:lnTo>
                        <a:pt x="208" y="104"/>
                      </a:lnTo>
                      <a:lnTo>
                        <a:pt x="208" y="104"/>
                      </a:lnTo>
                      <a:lnTo>
                        <a:pt x="212" y="104"/>
                      </a:lnTo>
                      <a:lnTo>
                        <a:pt x="214" y="102"/>
                      </a:lnTo>
                      <a:lnTo>
                        <a:pt x="216" y="102"/>
                      </a:lnTo>
                      <a:lnTo>
                        <a:pt x="218" y="98"/>
                      </a:lnTo>
                      <a:lnTo>
                        <a:pt x="220" y="96"/>
                      </a:lnTo>
                      <a:lnTo>
                        <a:pt x="220" y="94"/>
                      </a:lnTo>
                      <a:lnTo>
                        <a:pt x="220" y="94"/>
                      </a:lnTo>
                      <a:lnTo>
                        <a:pt x="222" y="94"/>
                      </a:lnTo>
                      <a:lnTo>
                        <a:pt x="224" y="92"/>
                      </a:lnTo>
                      <a:lnTo>
                        <a:pt x="226" y="90"/>
                      </a:lnTo>
                      <a:lnTo>
                        <a:pt x="228" y="88"/>
                      </a:lnTo>
                      <a:lnTo>
                        <a:pt x="228" y="84"/>
                      </a:lnTo>
                      <a:lnTo>
                        <a:pt x="226" y="82"/>
                      </a:lnTo>
                      <a:lnTo>
                        <a:pt x="226" y="80"/>
                      </a:lnTo>
                      <a:lnTo>
                        <a:pt x="226" y="80"/>
                      </a:lnTo>
                      <a:lnTo>
                        <a:pt x="226" y="78"/>
                      </a:lnTo>
                      <a:lnTo>
                        <a:pt x="230" y="78"/>
                      </a:lnTo>
                      <a:lnTo>
                        <a:pt x="234" y="74"/>
                      </a:lnTo>
                      <a:lnTo>
                        <a:pt x="236" y="68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38" y="60"/>
                      </a:lnTo>
                      <a:lnTo>
                        <a:pt x="236" y="60"/>
                      </a:lnTo>
                      <a:lnTo>
                        <a:pt x="234" y="60"/>
                      </a:lnTo>
                      <a:lnTo>
                        <a:pt x="234" y="58"/>
                      </a:lnTo>
                      <a:lnTo>
                        <a:pt x="232" y="56"/>
                      </a:lnTo>
                      <a:lnTo>
                        <a:pt x="230" y="54"/>
                      </a:lnTo>
                      <a:lnTo>
                        <a:pt x="228" y="52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6" y="44"/>
                      </a:lnTo>
                      <a:lnTo>
                        <a:pt x="226" y="44"/>
                      </a:lnTo>
                      <a:lnTo>
                        <a:pt x="226" y="42"/>
                      </a:lnTo>
                      <a:lnTo>
                        <a:pt x="226" y="40"/>
                      </a:lnTo>
                      <a:lnTo>
                        <a:pt x="226" y="40"/>
                      </a:lnTo>
                      <a:lnTo>
                        <a:pt x="224" y="38"/>
                      </a:lnTo>
                      <a:lnTo>
                        <a:pt x="222" y="38"/>
                      </a:lnTo>
                      <a:lnTo>
                        <a:pt x="222" y="36"/>
                      </a:lnTo>
                      <a:lnTo>
                        <a:pt x="220" y="34"/>
                      </a:lnTo>
                      <a:lnTo>
                        <a:pt x="220" y="32"/>
                      </a:lnTo>
                      <a:lnTo>
                        <a:pt x="222" y="30"/>
                      </a:lnTo>
                      <a:lnTo>
                        <a:pt x="224" y="30"/>
                      </a:lnTo>
                      <a:lnTo>
                        <a:pt x="226" y="30"/>
                      </a:lnTo>
                      <a:lnTo>
                        <a:pt x="226" y="30"/>
                      </a:lnTo>
                      <a:lnTo>
                        <a:pt x="228" y="28"/>
                      </a:lnTo>
                      <a:lnTo>
                        <a:pt x="228" y="26"/>
                      </a:lnTo>
                      <a:lnTo>
                        <a:pt x="226" y="26"/>
                      </a:lnTo>
                      <a:lnTo>
                        <a:pt x="222" y="24"/>
                      </a:lnTo>
                      <a:lnTo>
                        <a:pt x="222" y="24"/>
                      </a:lnTo>
                      <a:lnTo>
                        <a:pt x="222" y="22"/>
                      </a:lnTo>
                      <a:lnTo>
                        <a:pt x="222" y="18"/>
                      </a:lnTo>
                      <a:lnTo>
                        <a:pt x="224" y="14"/>
                      </a:lnTo>
                      <a:lnTo>
                        <a:pt x="224" y="14"/>
                      </a:lnTo>
                      <a:lnTo>
                        <a:pt x="224" y="12"/>
                      </a:lnTo>
                      <a:lnTo>
                        <a:pt x="226" y="12"/>
                      </a:lnTo>
                      <a:lnTo>
                        <a:pt x="226" y="10"/>
                      </a:lnTo>
                      <a:lnTo>
                        <a:pt x="228" y="8"/>
                      </a:lnTo>
                      <a:lnTo>
                        <a:pt x="226" y="6"/>
                      </a:lnTo>
                      <a:lnTo>
                        <a:pt x="226" y="6"/>
                      </a:lnTo>
                      <a:lnTo>
                        <a:pt x="224" y="4"/>
                      </a:lnTo>
                      <a:lnTo>
                        <a:pt x="222" y="4"/>
                      </a:lnTo>
                      <a:lnTo>
                        <a:pt x="220" y="4"/>
                      </a:lnTo>
                      <a:lnTo>
                        <a:pt x="220" y="4"/>
                      </a:lnTo>
                      <a:lnTo>
                        <a:pt x="220" y="0"/>
                      </a:lnTo>
                      <a:lnTo>
                        <a:pt x="110" y="0"/>
                      </a:lnTo>
                      <a:lnTo>
                        <a:pt x="96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4" y="94"/>
                      </a:lnTo>
                      <a:lnTo>
                        <a:pt x="4" y="96"/>
                      </a:lnTo>
                      <a:lnTo>
                        <a:pt x="6" y="98"/>
                      </a:lnTo>
                      <a:lnTo>
                        <a:pt x="6" y="98"/>
                      </a:lnTo>
                      <a:lnTo>
                        <a:pt x="6" y="98"/>
                      </a:lnTo>
                      <a:lnTo>
                        <a:pt x="6" y="98"/>
                      </a:lnTo>
                      <a:lnTo>
                        <a:pt x="10" y="100"/>
                      </a:lnTo>
                      <a:lnTo>
                        <a:pt x="10" y="100"/>
                      </a:lnTo>
                      <a:lnTo>
                        <a:pt x="12" y="102"/>
                      </a:lnTo>
                      <a:lnTo>
                        <a:pt x="12" y="104"/>
                      </a:lnTo>
                      <a:lnTo>
                        <a:pt x="14" y="106"/>
                      </a:lnTo>
                      <a:lnTo>
                        <a:pt x="14" y="106"/>
                      </a:lnTo>
                      <a:lnTo>
                        <a:pt x="14" y="108"/>
                      </a:lnTo>
                      <a:lnTo>
                        <a:pt x="16" y="110"/>
                      </a:lnTo>
                      <a:lnTo>
                        <a:pt x="16" y="112"/>
                      </a:lnTo>
                      <a:lnTo>
                        <a:pt x="16" y="116"/>
                      </a:lnTo>
                      <a:lnTo>
                        <a:pt x="18" y="116"/>
                      </a:lnTo>
                      <a:lnTo>
                        <a:pt x="18" y="116"/>
                      </a:lnTo>
                      <a:lnTo>
                        <a:pt x="18" y="118"/>
                      </a:lnTo>
                      <a:lnTo>
                        <a:pt x="18" y="118"/>
                      </a:lnTo>
                      <a:lnTo>
                        <a:pt x="18" y="120"/>
                      </a:lnTo>
                      <a:lnTo>
                        <a:pt x="18" y="122"/>
                      </a:lnTo>
                      <a:lnTo>
                        <a:pt x="18" y="124"/>
                      </a:lnTo>
                      <a:lnTo>
                        <a:pt x="18" y="126"/>
                      </a:lnTo>
                      <a:lnTo>
                        <a:pt x="16" y="126"/>
                      </a:lnTo>
                      <a:lnTo>
                        <a:pt x="16" y="128"/>
                      </a:lnTo>
                      <a:lnTo>
                        <a:pt x="18" y="128"/>
                      </a:lnTo>
                      <a:lnTo>
                        <a:pt x="18" y="130"/>
                      </a:lnTo>
                      <a:lnTo>
                        <a:pt x="18" y="130"/>
                      </a:lnTo>
                      <a:lnTo>
                        <a:pt x="18" y="130"/>
                      </a:lnTo>
                      <a:lnTo>
                        <a:pt x="22" y="134"/>
                      </a:lnTo>
                      <a:lnTo>
                        <a:pt x="22" y="134"/>
                      </a:lnTo>
                      <a:lnTo>
                        <a:pt x="24" y="134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24" y="138"/>
                      </a:lnTo>
                      <a:lnTo>
                        <a:pt x="24" y="138"/>
                      </a:lnTo>
                      <a:lnTo>
                        <a:pt x="24" y="138"/>
                      </a:lnTo>
                      <a:lnTo>
                        <a:pt x="24" y="140"/>
                      </a:lnTo>
                      <a:lnTo>
                        <a:pt x="24" y="140"/>
                      </a:lnTo>
                      <a:lnTo>
                        <a:pt x="24" y="140"/>
                      </a:lnTo>
                      <a:lnTo>
                        <a:pt x="24" y="140"/>
                      </a:lnTo>
                      <a:lnTo>
                        <a:pt x="24" y="140"/>
                      </a:lnTo>
                      <a:lnTo>
                        <a:pt x="26" y="140"/>
                      </a:lnTo>
                      <a:lnTo>
                        <a:pt x="26" y="140"/>
                      </a:lnTo>
                      <a:lnTo>
                        <a:pt x="26" y="140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6" y="144"/>
                      </a:lnTo>
                      <a:lnTo>
                        <a:pt x="28" y="144"/>
                      </a:lnTo>
                      <a:lnTo>
                        <a:pt x="28" y="144"/>
                      </a:lnTo>
                      <a:lnTo>
                        <a:pt x="28" y="146"/>
                      </a:lnTo>
                      <a:lnTo>
                        <a:pt x="30" y="148"/>
                      </a:lnTo>
                      <a:lnTo>
                        <a:pt x="30" y="148"/>
                      </a:lnTo>
                      <a:lnTo>
                        <a:pt x="30" y="148"/>
                      </a:lnTo>
                      <a:lnTo>
                        <a:pt x="30" y="148"/>
                      </a:lnTo>
                      <a:lnTo>
                        <a:pt x="30" y="150"/>
                      </a:lnTo>
                      <a:lnTo>
                        <a:pt x="30" y="150"/>
                      </a:lnTo>
                      <a:lnTo>
                        <a:pt x="28" y="150"/>
                      </a:lnTo>
                      <a:lnTo>
                        <a:pt x="28" y="152"/>
                      </a:lnTo>
                      <a:lnTo>
                        <a:pt x="28" y="152"/>
                      </a:lnTo>
                      <a:lnTo>
                        <a:pt x="28" y="154"/>
                      </a:lnTo>
                      <a:lnTo>
                        <a:pt x="30" y="154"/>
                      </a:lnTo>
                      <a:lnTo>
                        <a:pt x="32" y="156"/>
                      </a:lnTo>
                      <a:lnTo>
                        <a:pt x="32" y="156"/>
                      </a:lnTo>
                      <a:lnTo>
                        <a:pt x="32" y="158"/>
                      </a:lnTo>
                      <a:lnTo>
                        <a:pt x="32" y="158"/>
                      </a:lnTo>
                      <a:lnTo>
                        <a:pt x="32" y="158"/>
                      </a:lnTo>
                      <a:lnTo>
                        <a:pt x="32" y="158"/>
                      </a:lnTo>
                      <a:lnTo>
                        <a:pt x="34" y="160"/>
                      </a:lnTo>
                      <a:lnTo>
                        <a:pt x="34" y="160"/>
                      </a:lnTo>
                      <a:lnTo>
                        <a:pt x="34" y="160"/>
                      </a:lnTo>
                      <a:lnTo>
                        <a:pt x="34" y="160"/>
                      </a:lnTo>
                      <a:lnTo>
                        <a:pt x="34" y="164"/>
                      </a:lnTo>
                      <a:lnTo>
                        <a:pt x="34" y="164"/>
                      </a:lnTo>
                      <a:lnTo>
                        <a:pt x="34" y="164"/>
                      </a:lnTo>
                      <a:lnTo>
                        <a:pt x="36" y="164"/>
                      </a:lnTo>
                      <a:lnTo>
                        <a:pt x="36" y="164"/>
                      </a:lnTo>
                      <a:lnTo>
                        <a:pt x="36" y="164"/>
                      </a:lnTo>
                      <a:lnTo>
                        <a:pt x="38" y="164"/>
                      </a:lnTo>
                      <a:lnTo>
                        <a:pt x="38" y="164"/>
                      </a:lnTo>
                      <a:lnTo>
                        <a:pt x="38" y="166"/>
                      </a:lnTo>
                      <a:lnTo>
                        <a:pt x="38" y="170"/>
                      </a:lnTo>
                      <a:lnTo>
                        <a:pt x="38" y="170"/>
                      </a:lnTo>
                      <a:lnTo>
                        <a:pt x="38" y="172"/>
                      </a:lnTo>
                      <a:lnTo>
                        <a:pt x="38" y="172"/>
                      </a:lnTo>
                      <a:lnTo>
                        <a:pt x="40" y="176"/>
                      </a:lnTo>
                      <a:lnTo>
                        <a:pt x="40" y="178"/>
                      </a:lnTo>
                      <a:lnTo>
                        <a:pt x="40" y="178"/>
                      </a:lnTo>
                      <a:lnTo>
                        <a:pt x="40" y="178"/>
                      </a:lnTo>
                      <a:lnTo>
                        <a:pt x="40" y="180"/>
                      </a:lnTo>
                      <a:lnTo>
                        <a:pt x="38" y="180"/>
                      </a:lnTo>
                      <a:lnTo>
                        <a:pt x="38" y="180"/>
                      </a:lnTo>
                      <a:lnTo>
                        <a:pt x="36" y="180"/>
                      </a:lnTo>
                      <a:lnTo>
                        <a:pt x="36" y="182"/>
                      </a:lnTo>
                      <a:lnTo>
                        <a:pt x="38" y="184"/>
                      </a:lnTo>
                      <a:lnTo>
                        <a:pt x="38" y="186"/>
                      </a:lnTo>
                      <a:lnTo>
                        <a:pt x="40" y="186"/>
                      </a:lnTo>
                      <a:lnTo>
                        <a:pt x="40" y="188"/>
                      </a:lnTo>
                      <a:lnTo>
                        <a:pt x="38" y="188"/>
                      </a:lnTo>
                      <a:lnTo>
                        <a:pt x="38" y="190"/>
                      </a:lnTo>
                      <a:lnTo>
                        <a:pt x="36" y="190"/>
                      </a:lnTo>
                      <a:lnTo>
                        <a:pt x="36" y="192"/>
                      </a:lnTo>
                      <a:lnTo>
                        <a:pt x="36" y="194"/>
                      </a:lnTo>
                      <a:lnTo>
                        <a:pt x="38" y="194"/>
                      </a:lnTo>
                      <a:lnTo>
                        <a:pt x="36" y="196"/>
                      </a:lnTo>
                      <a:lnTo>
                        <a:pt x="36" y="196"/>
                      </a:lnTo>
                      <a:lnTo>
                        <a:pt x="36" y="198"/>
                      </a:lnTo>
                      <a:lnTo>
                        <a:pt x="34" y="202"/>
                      </a:lnTo>
                      <a:lnTo>
                        <a:pt x="34" y="208"/>
                      </a:lnTo>
                      <a:lnTo>
                        <a:pt x="32" y="208"/>
                      </a:lnTo>
                      <a:lnTo>
                        <a:pt x="30" y="210"/>
                      </a:lnTo>
                      <a:lnTo>
                        <a:pt x="30" y="212"/>
                      </a:lnTo>
                      <a:lnTo>
                        <a:pt x="28" y="218"/>
                      </a:lnTo>
                      <a:lnTo>
                        <a:pt x="26" y="218"/>
                      </a:lnTo>
                      <a:lnTo>
                        <a:pt x="26" y="218"/>
                      </a:lnTo>
                      <a:lnTo>
                        <a:pt x="24" y="220"/>
                      </a:lnTo>
                      <a:lnTo>
                        <a:pt x="24" y="222"/>
                      </a:lnTo>
                      <a:lnTo>
                        <a:pt x="24" y="222"/>
                      </a:lnTo>
                      <a:lnTo>
                        <a:pt x="26" y="222"/>
                      </a:lnTo>
                      <a:lnTo>
                        <a:pt x="26" y="224"/>
                      </a:lnTo>
                      <a:lnTo>
                        <a:pt x="26" y="226"/>
                      </a:lnTo>
                      <a:lnTo>
                        <a:pt x="26" y="228"/>
                      </a:lnTo>
                      <a:lnTo>
                        <a:pt x="26" y="228"/>
                      </a:lnTo>
                      <a:lnTo>
                        <a:pt x="26" y="230"/>
                      </a:lnTo>
                      <a:lnTo>
                        <a:pt x="26" y="232"/>
                      </a:lnTo>
                      <a:lnTo>
                        <a:pt x="24" y="234"/>
                      </a:lnTo>
                      <a:lnTo>
                        <a:pt x="22" y="236"/>
                      </a:lnTo>
                      <a:lnTo>
                        <a:pt x="22" y="238"/>
                      </a:lnTo>
                      <a:lnTo>
                        <a:pt x="22" y="242"/>
                      </a:lnTo>
                      <a:lnTo>
                        <a:pt x="24" y="242"/>
                      </a:lnTo>
                      <a:lnTo>
                        <a:pt x="24" y="244"/>
                      </a:lnTo>
                      <a:lnTo>
                        <a:pt x="26" y="244"/>
                      </a:lnTo>
                      <a:lnTo>
                        <a:pt x="26" y="248"/>
                      </a:lnTo>
                      <a:lnTo>
                        <a:pt x="26" y="248"/>
                      </a:lnTo>
                      <a:lnTo>
                        <a:pt x="26" y="250"/>
                      </a:lnTo>
                      <a:lnTo>
                        <a:pt x="26" y="252"/>
                      </a:lnTo>
                      <a:lnTo>
                        <a:pt x="26" y="252"/>
                      </a:lnTo>
                      <a:lnTo>
                        <a:pt x="26" y="254"/>
                      </a:lnTo>
                      <a:lnTo>
                        <a:pt x="26" y="254"/>
                      </a:lnTo>
                      <a:lnTo>
                        <a:pt x="26" y="256"/>
                      </a:lnTo>
                      <a:lnTo>
                        <a:pt x="26" y="258"/>
                      </a:lnTo>
                      <a:lnTo>
                        <a:pt x="26" y="260"/>
                      </a:lnTo>
                      <a:lnTo>
                        <a:pt x="26" y="262"/>
                      </a:lnTo>
                      <a:lnTo>
                        <a:pt x="24" y="262"/>
                      </a:lnTo>
                      <a:lnTo>
                        <a:pt x="26" y="264"/>
                      </a:lnTo>
                      <a:lnTo>
                        <a:pt x="22" y="268"/>
                      </a:lnTo>
                      <a:lnTo>
                        <a:pt x="20" y="272"/>
                      </a:lnTo>
                      <a:lnTo>
                        <a:pt x="20" y="272"/>
                      </a:lnTo>
                      <a:lnTo>
                        <a:pt x="22" y="272"/>
                      </a:lnTo>
                      <a:lnTo>
                        <a:pt x="22" y="274"/>
                      </a:lnTo>
                      <a:lnTo>
                        <a:pt x="22" y="278"/>
                      </a:lnTo>
                      <a:lnTo>
                        <a:pt x="18" y="284"/>
                      </a:lnTo>
                      <a:lnTo>
                        <a:pt x="18" y="286"/>
                      </a:lnTo>
                      <a:lnTo>
                        <a:pt x="12" y="286"/>
                      </a:lnTo>
                      <a:lnTo>
                        <a:pt x="12" y="286"/>
                      </a:lnTo>
                      <a:lnTo>
                        <a:pt x="12" y="288"/>
                      </a:lnTo>
                      <a:lnTo>
                        <a:pt x="12" y="292"/>
                      </a:lnTo>
                      <a:lnTo>
                        <a:pt x="14" y="294"/>
                      </a:lnTo>
                      <a:lnTo>
                        <a:pt x="16" y="296"/>
                      </a:lnTo>
                      <a:lnTo>
                        <a:pt x="18" y="296"/>
                      </a:lnTo>
                      <a:lnTo>
                        <a:pt x="18" y="294"/>
                      </a:lnTo>
                      <a:lnTo>
                        <a:pt x="22" y="294"/>
                      </a:lnTo>
                      <a:lnTo>
                        <a:pt x="22" y="292"/>
                      </a:lnTo>
                      <a:lnTo>
                        <a:pt x="24" y="292"/>
                      </a:lnTo>
                      <a:lnTo>
                        <a:pt x="28" y="290"/>
                      </a:lnTo>
                      <a:lnTo>
                        <a:pt x="42" y="290"/>
                      </a:lnTo>
                      <a:lnTo>
                        <a:pt x="44" y="290"/>
                      </a:lnTo>
                      <a:lnTo>
                        <a:pt x="46" y="290"/>
                      </a:lnTo>
                      <a:lnTo>
                        <a:pt x="50" y="290"/>
                      </a:lnTo>
                      <a:lnTo>
                        <a:pt x="50" y="290"/>
                      </a:lnTo>
                      <a:lnTo>
                        <a:pt x="52" y="290"/>
                      </a:lnTo>
                      <a:lnTo>
                        <a:pt x="56" y="288"/>
                      </a:lnTo>
                      <a:lnTo>
                        <a:pt x="60" y="288"/>
                      </a:lnTo>
                      <a:lnTo>
                        <a:pt x="64" y="290"/>
                      </a:lnTo>
                      <a:lnTo>
                        <a:pt x="74" y="292"/>
                      </a:lnTo>
                      <a:lnTo>
                        <a:pt x="78" y="294"/>
                      </a:lnTo>
                      <a:lnTo>
                        <a:pt x="88" y="298"/>
                      </a:lnTo>
                      <a:lnTo>
                        <a:pt x="92" y="300"/>
                      </a:lnTo>
                      <a:lnTo>
                        <a:pt x="94" y="302"/>
                      </a:lnTo>
                      <a:lnTo>
                        <a:pt x="102" y="306"/>
                      </a:lnTo>
                      <a:lnTo>
                        <a:pt x="116" y="308"/>
                      </a:lnTo>
                      <a:lnTo>
                        <a:pt x="118" y="308"/>
                      </a:lnTo>
                      <a:lnTo>
                        <a:pt x="118" y="308"/>
                      </a:lnTo>
                      <a:lnTo>
                        <a:pt x="120" y="308"/>
                      </a:lnTo>
                      <a:lnTo>
                        <a:pt x="122" y="308"/>
                      </a:lnTo>
                      <a:lnTo>
                        <a:pt x="132" y="310"/>
                      </a:lnTo>
                      <a:lnTo>
                        <a:pt x="136" y="310"/>
                      </a:lnTo>
                      <a:lnTo>
                        <a:pt x="138" y="310"/>
                      </a:lnTo>
                      <a:lnTo>
                        <a:pt x="142" y="306"/>
                      </a:lnTo>
                      <a:lnTo>
                        <a:pt x="144" y="306"/>
                      </a:lnTo>
                      <a:lnTo>
                        <a:pt x="150" y="306"/>
                      </a:lnTo>
                      <a:lnTo>
                        <a:pt x="152" y="306"/>
                      </a:lnTo>
                      <a:lnTo>
                        <a:pt x="152" y="306"/>
                      </a:lnTo>
                      <a:lnTo>
                        <a:pt x="152" y="306"/>
                      </a:lnTo>
                      <a:lnTo>
                        <a:pt x="152" y="304"/>
                      </a:lnTo>
                      <a:lnTo>
                        <a:pt x="152" y="304"/>
                      </a:lnTo>
                      <a:lnTo>
                        <a:pt x="154" y="304"/>
                      </a:lnTo>
                      <a:lnTo>
                        <a:pt x="154" y="302"/>
                      </a:lnTo>
                      <a:lnTo>
                        <a:pt x="152" y="302"/>
                      </a:lnTo>
                      <a:lnTo>
                        <a:pt x="150" y="302"/>
                      </a:lnTo>
                      <a:lnTo>
                        <a:pt x="150" y="304"/>
                      </a:lnTo>
                      <a:lnTo>
                        <a:pt x="148" y="304"/>
                      </a:lnTo>
                      <a:lnTo>
                        <a:pt x="148" y="302"/>
                      </a:lnTo>
                      <a:lnTo>
                        <a:pt x="146" y="298"/>
                      </a:lnTo>
                      <a:lnTo>
                        <a:pt x="148" y="298"/>
                      </a:lnTo>
                      <a:lnTo>
                        <a:pt x="150" y="296"/>
                      </a:lnTo>
                      <a:lnTo>
                        <a:pt x="148" y="296"/>
                      </a:lnTo>
                      <a:lnTo>
                        <a:pt x="148" y="296"/>
                      </a:lnTo>
                      <a:lnTo>
                        <a:pt x="148" y="296"/>
                      </a:lnTo>
                      <a:lnTo>
                        <a:pt x="146" y="296"/>
                      </a:lnTo>
                      <a:lnTo>
                        <a:pt x="144" y="298"/>
                      </a:lnTo>
                      <a:lnTo>
                        <a:pt x="144" y="298"/>
                      </a:lnTo>
                      <a:lnTo>
                        <a:pt x="144" y="296"/>
                      </a:lnTo>
                      <a:lnTo>
                        <a:pt x="142" y="294"/>
                      </a:lnTo>
                      <a:lnTo>
                        <a:pt x="142" y="292"/>
                      </a:lnTo>
                      <a:lnTo>
                        <a:pt x="142" y="292"/>
                      </a:lnTo>
                      <a:lnTo>
                        <a:pt x="144" y="292"/>
                      </a:lnTo>
                      <a:lnTo>
                        <a:pt x="144" y="292"/>
                      </a:lnTo>
                      <a:lnTo>
                        <a:pt x="144" y="292"/>
                      </a:lnTo>
                      <a:lnTo>
                        <a:pt x="144" y="290"/>
                      </a:lnTo>
                      <a:lnTo>
                        <a:pt x="144" y="290"/>
                      </a:lnTo>
                      <a:lnTo>
                        <a:pt x="146" y="290"/>
                      </a:lnTo>
                      <a:lnTo>
                        <a:pt x="146" y="292"/>
                      </a:lnTo>
                      <a:lnTo>
                        <a:pt x="146" y="292"/>
                      </a:lnTo>
                      <a:lnTo>
                        <a:pt x="146" y="294"/>
                      </a:lnTo>
                      <a:lnTo>
                        <a:pt x="146" y="294"/>
                      </a:lnTo>
                      <a:lnTo>
                        <a:pt x="148" y="292"/>
                      </a:lnTo>
                      <a:lnTo>
                        <a:pt x="150" y="292"/>
                      </a:lnTo>
                      <a:lnTo>
                        <a:pt x="150" y="290"/>
                      </a:lnTo>
                      <a:lnTo>
                        <a:pt x="156" y="288"/>
                      </a:lnTo>
                      <a:lnTo>
                        <a:pt x="158" y="288"/>
                      </a:lnTo>
                      <a:lnTo>
                        <a:pt x="158" y="286"/>
                      </a:lnTo>
                      <a:lnTo>
                        <a:pt x="158" y="286"/>
                      </a:lnTo>
                      <a:lnTo>
                        <a:pt x="158" y="286"/>
                      </a:lnTo>
                      <a:lnTo>
                        <a:pt x="160" y="284"/>
                      </a:lnTo>
                      <a:lnTo>
                        <a:pt x="162" y="286"/>
                      </a:lnTo>
                      <a:lnTo>
                        <a:pt x="162" y="286"/>
                      </a:lnTo>
                      <a:lnTo>
                        <a:pt x="164" y="284"/>
                      </a:lnTo>
                      <a:lnTo>
                        <a:pt x="166" y="284"/>
                      </a:lnTo>
                      <a:lnTo>
                        <a:pt x="168" y="286"/>
                      </a:lnTo>
                      <a:lnTo>
                        <a:pt x="170" y="286"/>
                      </a:lnTo>
                      <a:lnTo>
                        <a:pt x="170" y="286"/>
                      </a:lnTo>
                      <a:lnTo>
                        <a:pt x="170" y="288"/>
                      </a:lnTo>
                      <a:lnTo>
                        <a:pt x="170" y="290"/>
                      </a:lnTo>
                      <a:lnTo>
                        <a:pt x="170" y="288"/>
                      </a:lnTo>
                      <a:lnTo>
                        <a:pt x="168" y="288"/>
                      </a:lnTo>
                      <a:lnTo>
                        <a:pt x="168" y="288"/>
                      </a:lnTo>
                      <a:lnTo>
                        <a:pt x="166" y="290"/>
                      </a:lnTo>
                      <a:lnTo>
                        <a:pt x="166" y="292"/>
                      </a:lnTo>
                      <a:lnTo>
                        <a:pt x="166" y="292"/>
                      </a:lnTo>
                      <a:lnTo>
                        <a:pt x="168" y="292"/>
                      </a:lnTo>
                      <a:lnTo>
                        <a:pt x="168" y="294"/>
                      </a:lnTo>
                      <a:lnTo>
                        <a:pt x="168" y="296"/>
                      </a:lnTo>
                      <a:lnTo>
                        <a:pt x="170" y="294"/>
                      </a:lnTo>
                      <a:lnTo>
                        <a:pt x="172" y="292"/>
                      </a:lnTo>
                      <a:lnTo>
                        <a:pt x="174" y="292"/>
                      </a:lnTo>
                      <a:lnTo>
                        <a:pt x="180" y="292"/>
                      </a:lnTo>
                      <a:lnTo>
                        <a:pt x="182" y="292"/>
                      </a:lnTo>
                      <a:lnTo>
                        <a:pt x="184" y="292"/>
                      </a:lnTo>
                      <a:lnTo>
                        <a:pt x="186" y="294"/>
                      </a:lnTo>
                      <a:lnTo>
                        <a:pt x="184" y="298"/>
                      </a:lnTo>
                      <a:lnTo>
                        <a:pt x="184" y="300"/>
                      </a:lnTo>
                      <a:lnTo>
                        <a:pt x="184" y="302"/>
                      </a:lnTo>
                      <a:lnTo>
                        <a:pt x="184" y="302"/>
                      </a:lnTo>
                      <a:lnTo>
                        <a:pt x="186" y="302"/>
                      </a:lnTo>
                      <a:lnTo>
                        <a:pt x="188" y="302"/>
                      </a:lnTo>
                      <a:lnTo>
                        <a:pt x="190" y="302"/>
                      </a:lnTo>
                      <a:lnTo>
                        <a:pt x="190" y="302"/>
                      </a:lnTo>
                      <a:lnTo>
                        <a:pt x="190" y="302"/>
                      </a:lnTo>
                      <a:lnTo>
                        <a:pt x="190" y="302"/>
                      </a:lnTo>
                      <a:lnTo>
                        <a:pt x="190" y="304"/>
                      </a:lnTo>
                      <a:lnTo>
                        <a:pt x="190" y="304"/>
                      </a:lnTo>
                      <a:lnTo>
                        <a:pt x="192" y="306"/>
                      </a:lnTo>
                      <a:lnTo>
                        <a:pt x="192" y="308"/>
                      </a:lnTo>
                      <a:lnTo>
                        <a:pt x="192" y="310"/>
                      </a:lnTo>
                      <a:lnTo>
                        <a:pt x="190" y="312"/>
                      </a:lnTo>
                      <a:lnTo>
                        <a:pt x="192" y="312"/>
                      </a:lnTo>
                      <a:lnTo>
                        <a:pt x="196" y="312"/>
                      </a:lnTo>
                      <a:lnTo>
                        <a:pt x="198" y="310"/>
                      </a:lnTo>
                      <a:lnTo>
                        <a:pt x="200" y="308"/>
                      </a:lnTo>
                      <a:lnTo>
                        <a:pt x="202" y="310"/>
                      </a:lnTo>
                      <a:lnTo>
                        <a:pt x="202" y="310"/>
                      </a:lnTo>
                      <a:lnTo>
                        <a:pt x="200" y="312"/>
                      </a:lnTo>
                      <a:lnTo>
                        <a:pt x="200" y="312"/>
                      </a:lnTo>
                      <a:lnTo>
                        <a:pt x="200" y="312"/>
                      </a:lnTo>
                      <a:lnTo>
                        <a:pt x="202" y="312"/>
                      </a:lnTo>
                      <a:lnTo>
                        <a:pt x="204" y="312"/>
                      </a:lnTo>
                      <a:lnTo>
                        <a:pt x="206" y="314"/>
                      </a:lnTo>
                      <a:lnTo>
                        <a:pt x="208" y="314"/>
                      </a:lnTo>
                      <a:lnTo>
                        <a:pt x="210" y="316"/>
                      </a:lnTo>
                      <a:lnTo>
                        <a:pt x="210" y="314"/>
                      </a:lnTo>
                      <a:lnTo>
                        <a:pt x="212" y="314"/>
                      </a:lnTo>
                      <a:lnTo>
                        <a:pt x="212" y="312"/>
                      </a:lnTo>
                      <a:lnTo>
                        <a:pt x="212" y="312"/>
                      </a:lnTo>
                      <a:lnTo>
                        <a:pt x="212" y="310"/>
                      </a:lnTo>
                      <a:lnTo>
                        <a:pt x="212" y="310"/>
                      </a:lnTo>
                      <a:lnTo>
                        <a:pt x="214" y="308"/>
                      </a:lnTo>
                      <a:lnTo>
                        <a:pt x="214" y="306"/>
                      </a:lnTo>
                      <a:lnTo>
                        <a:pt x="214" y="304"/>
                      </a:lnTo>
                      <a:lnTo>
                        <a:pt x="214" y="304"/>
                      </a:lnTo>
                      <a:lnTo>
                        <a:pt x="216" y="304"/>
                      </a:lnTo>
                      <a:lnTo>
                        <a:pt x="216" y="306"/>
                      </a:lnTo>
                      <a:lnTo>
                        <a:pt x="216" y="306"/>
                      </a:lnTo>
                      <a:lnTo>
                        <a:pt x="216" y="308"/>
                      </a:lnTo>
                      <a:lnTo>
                        <a:pt x="216" y="310"/>
                      </a:lnTo>
                      <a:lnTo>
                        <a:pt x="214" y="310"/>
                      </a:lnTo>
                      <a:lnTo>
                        <a:pt x="214" y="310"/>
                      </a:lnTo>
                      <a:lnTo>
                        <a:pt x="214" y="312"/>
                      </a:lnTo>
                      <a:lnTo>
                        <a:pt x="212" y="314"/>
                      </a:lnTo>
                      <a:lnTo>
                        <a:pt x="214" y="318"/>
                      </a:lnTo>
                      <a:lnTo>
                        <a:pt x="214" y="320"/>
                      </a:lnTo>
                      <a:lnTo>
                        <a:pt x="214" y="320"/>
                      </a:lnTo>
                      <a:lnTo>
                        <a:pt x="216" y="320"/>
                      </a:lnTo>
                      <a:lnTo>
                        <a:pt x="216" y="320"/>
                      </a:lnTo>
                      <a:lnTo>
                        <a:pt x="216" y="320"/>
                      </a:lnTo>
                      <a:lnTo>
                        <a:pt x="216" y="322"/>
                      </a:lnTo>
                      <a:lnTo>
                        <a:pt x="218" y="324"/>
                      </a:lnTo>
                      <a:lnTo>
                        <a:pt x="220" y="324"/>
                      </a:lnTo>
                      <a:lnTo>
                        <a:pt x="224" y="328"/>
                      </a:lnTo>
                      <a:lnTo>
                        <a:pt x="226" y="330"/>
                      </a:lnTo>
                      <a:lnTo>
                        <a:pt x="224" y="332"/>
                      </a:lnTo>
                      <a:lnTo>
                        <a:pt x="224" y="334"/>
                      </a:lnTo>
                      <a:lnTo>
                        <a:pt x="224" y="334"/>
                      </a:lnTo>
                      <a:lnTo>
                        <a:pt x="224" y="334"/>
                      </a:lnTo>
                      <a:lnTo>
                        <a:pt x="224" y="334"/>
                      </a:lnTo>
                      <a:lnTo>
                        <a:pt x="224" y="336"/>
                      </a:lnTo>
                      <a:lnTo>
                        <a:pt x="224" y="336"/>
                      </a:lnTo>
                      <a:lnTo>
                        <a:pt x="222" y="336"/>
                      </a:lnTo>
                      <a:lnTo>
                        <a:pt x="222" y="336"/>
                      </a:lnTo>
                      <a:lnTo>
                        <a:pt x="222" y="334"/>
                      </a:lnTo>
                      <a:lnTo>
                        <a:pt x="220" y="334"/>
                      </a:lnTo>
                      <a:lnTo>
                        <a:pt x="220" y="334"/>
                      </a:lnTo>
                      <a:lnTo>
                        <a:pt x="220" y="332"/>
                      </a:lnTo>
                      <a:lnTo>
                        <a:pt x="222" y="332"/>
                      </a:lnTo>
                      <a:lnTo>
                        <a:pt x="222" y="328"/>
                      </a:lnTo>
                      <a:lnTo>
                        <a:pt x="218" y="330"/>
                      </a:lnTo>
                      <a:lnTo>
                        <a:pt x="216" y="328"/>
                      </a:lnTo>
                      <a:lnTo>
                        <a:pt x="216" y="326"/>
                      </a:lnTo>
                      <a:lnTo>
                        <a:pt x="216" y="324"/>
                      </a:lnTo>
                      <a:lnTo>
                        <a:pt x="214" y="324"/>
                      </a:lnTo>
                      <a:lnTo>
                        <a:pt x="214" y="326"/>
                      </a:lnTo>
                      <a:lnTo>
                        <a:pt x="212" y="328"/>
                      </a:lnTo>
                      <a:lnTo>
                        <a:pt x="212" y="330"/>
                      </a:lnTo>
                      <a:lnTo>
                        <a:pt x="210" y="330"/>
                      </a:lnTo>
                      <a:lnTo>
                        <a:pt x="210" y="330"/>
                      </a:lnTo>
                      <a:lnTo>
                        <a:pt x="208" y="330"/>
                      </a:lnTo>
                      <a:lnTo>
                        <a:pt x="208" y="328"/>
                      </a:lnTo>
                      <a:lnTo>
                        <a:pt x="208" y="332"/>
                      </a:lnTo>
                      <a:lnTo>
                        <a:pt x="212" y="336"/>
                      </a:lnTo>
                      <a:lnTo>
                        <a:pt x="216" y="338"/>
                      </a:lnTo>
                      <a:lnTo>
                        <a:pt x="224" y="338"/>
                      </a:lnTo>
                      <a:lnTo>
                        <a:pt x="224" y="338"/>
                      </a:lnTo>
                      <a:lnTo>
                        <a:pt x="226" y="340"/>
                      </a:lnTo>
                      <a:lnTo>
                        <a:pt x="228" y="342"/>
                      </a:lnTo>
                      <a:lnTo>
                        <a:pt x="228" y="342"/>
                      </a:lnTo>
                      <a:lnTo>
                        <a:pt x="230" y="340"/>
                      </a:lnTo>
                      <a:lnTo>
                        <a:pt x="230" y="340"/>
                      </a:lnTo>
                      <a:lnTo>
                        <a:pt x="230" y="338"/>
                      </a:lnTo>
                      <a:lnTo>
                        <a:pt x="230" y="338"/>
                      </a:lnTo>
                      <a:lnTo>
                        <a:pt x="232" y="338"/>
                      </a:lnTo>
                      <a:lnTo>
                        <a:pt x="234" y="340"/>
                      </a:lnTo>
                      <a:lnTo>
                        <a:pt x="234" y="340"/>
                      </a:lnTo>
                      <a:lnTo>
                        <a:pt x="234" y="340"/>
                      </a:lnTo>
                      <a:lnTo>
                        <a:pt x="232" y="340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34" y="342"/>
                      </a:lnTo>
                      <a:lnTo>
                        <a:pt x="236" y="342"/>
                      </a:lnTo>
                      <a:lnTo>
                        <a:pt x="238" y="344"/>
                      </a:lnTo>
                      <a:lnTo>
                        <a:pt x="242" y="346"/>
                      </a:lnTo>
                      <a:lnTo>
                        <a:pt x="244" y="346"/>
                      </a:lnTo>
                      <a:lnTo>
                        <a:pt x="244" y="346"/>
                      </a:lnTo>
                      <a:lnTo>
                        <a:pt x="244" y="346"/>
                      </a:lnTo>
                      <a:lnTo>
                        <a:pt x="244" y="346"/>
                      </a:lnTo>
                      <a:lnTo>
                        <a:pt x="246" y="344"/>
                      </a:lnTo>
                      <a:lnTo>
                        <a:pt x="246" y="344"/>
                      </a:lnTo>
                      <a:lnTo>
                        <a:pt x="246" y="342"/>
                      </a:lnTo>
                      <a:lnTo>
                        <a:pt x="246" y="342"/>
                      </a:lnTo>
                      <a:lnTo>
                        <a:pt x="248" y="344"/>
                      </a:lnTo>
                      <a:lnTo>
                        <a:pt x="248" y="344"/>
                      </a:lnTo>
                      <a:lnTo>
                        <a:pt x="250" y="344"/>
                      </a:lnTo>
                      <a:lnTo>
                        <a:pt x="250" y="346"/>
                      </a:lnTo>
                      <a:lnTo>
                        <a:pt x="250" y="346"/>
                      </a:lnTo>
                      <a:lnTo>
                        <a:pt x="248" y="346"/>
                      </a:lnTo>
                      <a:lnTo>
                        <a:pt x="248" y="346"/>
                      </a:lnTo>
                      <a:lnTo>
                        <a:pt x="250" y="348"/>
                      </a:lnTo>
                      <a:lnTo>
                        <a:pt x="252" y="348"/>
                      </a:lnTo>
                      <a:lnTo>
                        <a:pt x="252" y="348"/>
                      </a:lnTo>
                      <a:lnTo>
                        <a:pt x="254" y="346"/>
                      </a:lnTo>
                      <a:lnTo>
                        <a:pt x="254" y="346"/>
                      </a:lnTo>
                      <a:lnTo>
                        <a:pt x="256" y="348"/>
                      </a:lnTo>
                      <a:lnTo>
                        <a:pt x="256" y="348"/>
                      </a:lnTo>
                      <a:lnTo>
                        <a:pt x="256" y="348"/>
                      </a:lnTo>
                      <a:lnTo>
                        <a:pt x="256" y="346"/>
                      </a:lnTo>
                      <a:lnTo>
                        <a:pt x="256" y="346"/>
                      </a:lnTo>
                      <a:lnTo>
                        <a:pt x="258" y="346"/>
                      </a:lnTo>
                      <a:lnTo>
                        <a:pt x="258" y="344"/>
                      </a:lnTo>
                      <a:lnTo>
                        <a:pt x="258" y="344"/>
                      </a:lnTo>
                      <a:lnTo>
                        <a:pt x="260" y="344"/>
                      </a:lnTo>
                      <a:lnTo>
                        <a:pt x="260" y="344"/>
                      </a:lnTo>
                      <a:lnTo>
                        <a:pt x="260" y="346"/>
                      </a:lnTo>
                      <a:lnTo>
                        <a:pt x="260" y="344"/>
                      </a:lnTo>
                      <a:lnTo>
                        <a:pt x="262" y="342"/>
                      </a:lnTo>
                      <a:lnTo>
                        <a:pt x="260" y="340"/>
                      </a:lnTo>
                      <a:lnTo>
                        <a:pt x="262" y="338"/>
                      </a:lnTo>
                      <a:lnTo>
                        <a:pt x="262" y="336"/>
                      </a:lnTo>
                      <a:lnTo>
                        <a:pt x="262" y="338"/>
                      </a:lnTo>
                      <a:lnTo>
                        <a:pt x="264" y="338"/>
                      </a:lnTo>
                      <a:lnTo>
                        <a:pt x="264" y="338"/>
                      </a:lnTo>
                      <a:lnTo>
                        <a:pt x="266" y="338"/>
                      </a:lnTo>
                      <a:lnTo>
                        <a:pt x="264" y="336"/>
                      </a:lnTo>
                      <a:lnTo>
                        <a:pt x="264" y="336"/>
                      </a:lnTo>
                      <a:lnTo>
                        <a:pt x="266" y="334"/>
                      </a:lnTo>
                      <a:lnTo>
                        <a:pt x="266" y="334"/>
                      </a:lnTo>
                      <a:lnTo>
                        <a:pt x="264" y="334"/>
                      </a:lnTo>
                      <a:lnTo>
                        <a:pt x="264" y="332"/>
                      </a:lnTo>
                      <a:lnTo>
                        <a:pt x="264" y="332"/>
                      </a:lnTo>
                      <a:lnTo>
                        <a:pt x="264" y="332"/>
                      </a:lnTo>
                      <a:lnTo>
                        <a:pt x="264" y="332"/>
                      </a:lnTo>
                      <a:lnTo>
                        <a:pt x="266" y="332"/>
                      </a:lnTo>
                      <a:lnTo>
                        <a:pt x="266" y="330"/>
                      </a:lnTo>
                      <a:lnTo>
                        <a:pt x="266" y="330"/>
                      </a:lnTo>
                      <a:lnTo>
                        <a:pt x="266" y="330"/>
                      </a:lnTo>
                      <a:lnTo>
                        <a:pt x="266" y="330"/>
                      </a:lnTo>
                      <a:lnTo>
                        <a:pt x="266" y="332"/>
                      </a:lnTo>
                      <a:lnTo>
                        <a:pt x="266" y="332"/>
                      </a:lnTo>
                      <a:lnTo>
                        <a:pt x="270" y="332"/>
                      </a:lnTo>
                      <a:lnTo>
                        <a:pt x="270" y="332"/>
                      </a:lnTo>
                      <a:lnTo>
                        <a:pt x="270" y="332"/>
                      </a:lnTo>
                      <a:lnTo>
                        <a:pt x="272" y="332"/>
                      </a:lnTo>
                      <a:lnTo>
                        <a:pt x="272" y="332"/>
                      </a:lnTo>
                      <a:lnTo>
                        <a:pt x="276" y="330"/>
                      </a:lnTo>
                      <a:lnTo>
                        <a:pt x="276" y="326"/>
                      </a:lnTo>
                      <a:lnTo>
                        <a:pt x="276" y="326"/>
                      </a:lnTo>
                      <a:lnTo>
                        <a:pt x="278" y="328"/>
                      </a:lnTo>
                      <a:lnTo>
                        <a:pt x="278" y="328"/>
                      </a:lnTo>
                      <a:lnTo>
                        <a:pt x="278" y="328"/>
                      </a:lnTo>
                      <a:lnTo>
                        <a:pt x="280" y="330"/>
                      </a:lnTo>
                      <a:lnTo>
                        <a:pt x="280" y="332"/>
                      </a:lnTo>
                      <a:lnTo>
                        <a:pt x="280" y="336"/>
                      </a:lnTo>
                      <a:lnTo>
                        <a:pt x="282" y="334"/>
                      </a:lnTo>
                      <a:lnTo>
                        <a:pt x="282" y="334"/>
                      </a:lnTo>
                      <a:lnTo>
                        <a:pt x="282" y="332"/>
                      </a:lnTo>
                      <a:lnTo>
                        <a:pt x="282" y="332"/>
                      </a:lnTo>
                      <a:lnTo>
                        <a:pt x="282" y="332"/>
                      </a:lnTo>
                      <a:lnTo>
                        <a:pt x="284" y="330"/>
                      </a:lnTo>
                      <a:lnTo>
                        <a:pt x="284" y="332"/>
                      </a:lnTo>
                      <a:lnTo>
                        <a:pt x="286" y="336"/>
                      </a:lnTo>
                      <a:lnTo>
                        <a:pt x="288" y="338"/>
                      </a:lnTo>
                      <a:lnTo>
                        <a:pt x="288" y="338"/>
                      </a:lnTo>
                      <a:lnTo>
                        <a:pt x="288" y="336"/>
                      </a:lnTo>
                      <a:lnTo>
                        <a:pt x="290" y="336"/>
                      </a:lnTo>
                      <a:lnTo>
                        <a:pt x="290" y="334"/>
                      </a:lnTo>
                      <a:lnTo>
                        <a:pt x="290" y="334"/>
                      </a:lnTo>
                      <a:lnTo>
                        <a:pt x="290" y="336"/>
                      </a:lnTo>
                      <a:lnTo>
                        <a:pt x="290" y="336"/>
                      </a:lnTo>
                      <a:lnTo>
                        <a:pt x="290" y="338"/>
                      </a:lnTo>
                      <a:lnTo>
                        <a:pt x="290" y="340"/>
                      </a:lnTo>
                      <a:lnTo>
                        <a:pt x="290" y="340"/>
                      </a:lnTo>
                      <a:lnTo>
                        <a:pt x="290" y="342"/>
                      </a:lnTo>
                      <a:lnTo>
                        <a:pt x="290" y="342"/>
                      </a:lnTo>
                      <a:lnTo>
                        <a:pt x="290" y="344"/>
                      </a:lnTo>
                      <a:lnTo>
                        <a:pt x="290" y="344"/>
                      </a:lnTo>
                      <a:lnTo>
                        <a:pt x="290" y="346"/>
                      </a:lnTo>
                      <a:lnTo>
                        <a:pt x="292" y="346"/>
                      </a:lnTo>
                      <a:lnTo>
                        <a:pt x="292" y="348"/>
                      </a:lnTo>
                      <a:lnTo>
                        <a:pt x="292" y="350"/>
                      </a:lnTo>
                      <a:lnTo>
                        <a:pt x="292" y="350"/>
                      </a:lnTo>
                      <a:lnTo>
                        <a:pt x="292" y="350"/>
                      </a:lnTo>
                      <a:lnTo>
                        <a:pt x="294" y="350"/>
                      </a:lnTo>
                      <a:lnTo>
                        <a:pt x="298" y="346"/>
                      </a:lnTo>
                      <a:lnTo>
                        <a:pt x="300" y="346"/>
                      </a:lnTo>
                      <a:lnTo>
                        <a:pt x="302" y="346"/>
                      </a:lnTo>
                      <a:lnTo>
                        <a:pt x="302" y="344"/>
                      </a:lnTo>
                      <a:lnTo>
                        <a:pt x="304" y="344"/>
                      </a:lnTo>
                      <a:lnTo>
                        <a:pt x="304" y="342"/>
                      </a:lnTo>
                      <a:lnTo>
                        <a:pt x="306" y="340"/>
                      </a:lnTo>
                      <a:lnTo>
                        <a:pt x="306" y="338"/>
                      </a:lnTo>
                      <a:lnTo>
                        <a:pt x="304" y="338"/>
                      </a:lnTo>
                      <a:lnTo>
                        <a:pt x="302" y="336"/>
                      </a:lnTo>
                      <a:lnTo>
                        <a:pt x="302" y="334"/>
                      </a:lnTo>
                      <a:lnTo>
                        <a:pt x="304" y="334"/>
                      </a:lnTo>
                      <a:lnTo>
                        <a:pt x="304" y="332"/>
                      </a:lnTo>
                      <a:lnTo>
                        <a:pt x="304" y="332"/>
                      </a:lnTo>
                      <a:lnTo>
                        <a:pt x="306" y="332"/>
                      </a:lnTo>
                      <a:lnTo>
                        <a:pt x="308" y="332"/>
                      </a:lnTo>
                      <a:lnTo>
                        <a:pt x="308" y="332"/>
                      </a:lnTo>
                      <a:lnTo>
                        <a:pt x="308" y="332"/>
                      </a:lnTo>
                      <a:lnTo>
                        <a:pt x="308" y="330"/>
                      </a:lnTo>
                      <a:lnTo>
                        <a:pt x="306" y="330"/>
                      </a:lnTo>
                      <a:lnTo>
                        <a:pt x="306" y="328"/>
                      </a:lnTo>
                      <a:lnTo>
                        <a:pt x="306" y="326"/>
                      </a:lnTo>
                      <a:lnTo>
                        <a:pt x="306" y="326"/>
                      </a:lnTo>
                      <a:lnTo>
                        <a:pt x="306" y="328"/>
                      </a:lnTo>
                      <a:lnTo>
                        <a:pt x="308" y="328"/>
                      </a:lnTo>
                      <a:lnTo>
                        <a:pt x="308" y="326"/>
                      </a:lnTo>
                      <a:lnTo>
                        <a:pt x="306" y="324"/>
                      </a:lnTo>
                      <a:lnTo>
                        <a:pt x="306" y="324"/>
                      </a:lnTo>
                      <a:lnTo>
                        <a:pt x="306" y="324"/>
                      </a:lnTo>
                      <a:lnTo>
                        <a:pt x="306" y="322"/>
                      </a:lnTo>
                      <a:lnTo>
                        <a:pt x="306" y="322"/>
                      </a:lnTo>
                      <a:lnTo>
                        <a:pt x="306" y="322"/>
                      </a:lnTo>
                      <a:lnTo>
                        <a:pt x="308" y="320"/>
                      </a:lnTo>
                      <a:lnTo>
                        <a:pt x="306" y="320"/>
                      </a:lnTo>
                      <a:lnTo>
                        <a:pt x="304" y="318"/>
                      </a:lnTo>
                      <a:lnTo>
                        <a:pt x="302" y="318"/>
                      </a:lnTo>
                      <a:lnTo>
                        <a:pt x="300" y="318"/>
                      </a:lnTo>
                      <a:lnTo>
                        <a:pt x="300" y="316"/>
                      </a:lnTo>
                      <a:lnTo>
                        <a:pt x="298" y="316"/>
                      </a:lnTo>
                      <a:lnTo>
                        <a:pt x="296" y="314"/>
                      </a:lnTo>
                      <a:lnTo>
                        <a:pt x="294" y="312"/>
                      </a:lnTo>
                      <a:lnTo>
                        <a:pt x="294" y="314"/>
                      </a:lnTo>
                      <a:lnTo>
                        <a:pt x="294" y="314"/>
                      </a:lnTo>
                      <a:lnTo>
                        <a:pt x="294" y="314"/>
                      </a:lnTo>
                      <a:lnTo>
                        <a:pt x="294" y="312"/>
                      </a:lnTo>
                      <a:lnTo>
                        <a:pt x="294" y="312"/>
                      </a:lnTo>
                      <a:lnTo>
                        <a:pt x="296" y="312"/>
                      </a:lnTo>
                      <a:lnTo>
                        <a:pt x="296" y="312"/>
                      </a:lnTo>
                      <a:lnTo>
                        <a:pt x="294" y="312"/>
                      </a:lnTo>
                      <a:lnTo>
                        <a:pt x="294" y="310"/>
                      </a:lnTo>
                      <a:lnTo>
                        <a:pt x="296" y="308"/>
                      </a:lnTo>
                      <a:lnTo>
                        <a:pt x="296" y="308"/>
                      </a:lnTo>
                      <a:lnTo>
                        <a:pt x="298" y="308"/>
                      </a:lnTo>
                      <a:lnTo>
                        <a:pt x="298" y="312"/>
                      </a:lnTo>
                      <a:lnTo>
                        <a:pt x="300" y="312"/>
                      </a:lnTo>
                      <a:lnTo>
                        <a:pt x="300" y="312"/>
                      </a:lnTo>
                      <a:lnTo>
                        <a:pt x="300" y="312"/>
                      </a:lnTo>
                      <a:lnTo>
                        <a:pt x="300" y="310"/>
                      </a:lnTo>
                      <a:lnTo>
                        <a:pt x="300" y="310"/>
                      </a:lnTo>
                      <a:lnTo>
                        <a:pt x="302" y="310"/>
                      </a:lnTo>
                      <a:lnTo>
                        <a:pt x="304" y="312"/>
                      </a:lnTo>
                      <a:lnTo>
                        <a:pt x="312" y="316"/>
                      </a:lnTo>
                      <a:lnTo>
                        <a:pt x="314" y="318"/>
                      </a:lnTo>
                      <a:lnTo>
                        <a:pt x="316" y="316"/>
                      </a:lnTo>
                      <a:lnTo>
                        <a:pt x="320" y="318"/>
                      </a:lnTo>
                      <a:lnTo>
                        <a:pt x="320" y="320"/>
                      </a:lnTo>
                      <a:lnTo>
                        <a:pt x="320" y="318"/>
                      </a:lnTo>
                      <a:lnTo>
                        <a:pt x="320" y="316"/>
                      </a:lnTo>
                      <a:lnTo>
                        <a:pt x="322" y="316"/>
                      </a:lnTo>
                      <a:lnTo>
                        <a:pt x="322" y="316"/>
                      </a:lnTo>
                      <a:lnTo>
                        <a:pt x="324" y="316"/>
                      </a:lnTo>
                      <a:lnTo>
                        <a:pt x="324" y="318"/>
                      </a:lnTo>
                      <a:lnTo>
                        <a:pt x="324" y="318"/>
                      </a:lnTo>
                      <a:lnTo>
                        <a:pt x="324" y="318"/>
                      </a:lnTo>
                      <a:lnTo>
                        <a:pt x="324" y="318"/>
                      </a:lnTo>
                      <a:lnTo>
                        <a:pt x="322" y="320"/>
                      </a:lnTo>
                      <a:lnTo>
                        <a:pt x="322" y="320"/>
                      </a:lnTo>
                      <a:lnTo>
                        <a:pt x="322" y="320"/>
                      </a:lnTo>
                      <a:lnTo>
                        <a:pt x="324" y="320"/>
                      </a:lnTo>
                      <a:lnTo>
                        <a:pt x="324" y="320"/>
                      </a:lnTo>
                      <a:lnTo>
                        <a:pt x="324" y="322"/>
                      </a:lnTo>
                      <a:lnTo>
                        <a:pt x="324" y="322"/>
                      </a:lnTo>
                      <a:lnTo>
                        <a:pt x="324" y="322"/>
                      </a:lnTo>
                      <a:lnTo>
                        <a:pt x="326" y="322"/>
                      </a:lnTo>
                      <a:lnTo>
                        <a:pt x="326" y="322"/>
                      </a:lnTo>
                      <a:lnTo>
                        <a:pt x="328" y="322"/>
                      </a:lnTo>
                      <a:lnTo>
                        <a:pt x="328" y="322"/>
                      </a:lnTo>
                      <a:lnTo>
                        <a:pt x="326" y="324"/>
                      </a:lnTo>
                      <a:lnTo>
                        <a:pt x="326" y="324"/>
                      </a:lnTo>
                      <a:lnTo>
                        <a:pt x="326" y="324"/>
                      </a:lnTo>
                      <a:lnTo>
                        <a:pt x="326" y="324"/>
                      </a:lnTo>
                      <a:lnTo>
                        <a:pt x="328" y="324"/>
                      </a:lnTo>
                      <a:lnTo>
                        <a:pt x="328" y="324"/>
                      </a:lnTo>
                      <a:lnTo>
                        <a:pt x="328" y="324"/>
                      </a:lnTo>
                      <a:lnTo>
                        <a:pt x="328" y="324"/>
                      </a:lnTo>
                      <a:lnTo>
                        <a:pt x="328" y="326"/>
                      </a:lnTo>
                      <a:lnTo>
                        <a:pt x="328" y="326"/>
                      </a:lnTo>
                      <a:lnTo>
                        <a:pt x="328" y="328"/>
                      </a:lnTo>
                      <a:lnTo>
                        <a:pt x="326" y="328"/>
                      </a:lnTo>
                      <a:lnTo>
                        <a:pt x="326" y="330"/>
                      </a:lnTo>
                      <a:lnTo>
                        <a:pt x="324" y="330"/>
                      </a:lnTo>
                      <a:lnTo>
                        <a:pt x="334" y="332"/>
                      </a:lnTo>
                      <a:lnTo>
                        <a:pt x="334" y="330"/>
                      </a:lnTo>
                      <a:lnTo>
                        <a:pt x="336" y="330"/>
                      </a:lnTo>
                      <a:lnTo>
                        <a:pt x="338" y="328"/>
                      </a:lnTo>
                      <a:lnTo>
                        <a:pt x="338" y="330"/>
                      </a:lnTo>
                      <a:lnTo>
                        <a:pt x="338" y="330"/>
                      </a:lnTo>
                      <a:lnTo>
                        <a:pt x="338" y="332"/>
                      </a:lnTo>
                      <a:lnTo>
                        <a:pt x="338" y="334"/>
                      </a:lnTo>
                      <a:lnTo>
                        <a:pt x="338" y="334"/>
                      </a:lnTo>
                      <a:lnTo>
                        <a:pt x="340" y="336"/>
                      </a:lnTo>
                      <a:lnTo>
                        <a:pt x="342" y="336"/>
                      </a:lnTo>
                      <a:lnTo>
                        <a:pt x="344" y="336"/>
                      </a:lnTo>
                      <a:lnTo>
                        <a:pt x="348" y="338"/>
                      </a:lnTo>
                      <a:lnTo>
                        <a:pt x="348" y="336"/>
                      </a:lnTo>
                      <a:lnTo>
                        <a:pt x="348" y="336"/>
                      </a:lnTo>
                      <a:lnTo>
                        <a:pt x="350" y="336"/>
                      </a:lnTo>
                      <a:lnTo>
                        <a:pt x="352" y="336"/>
                      </a:lnTo>
                      <a:lnTo>
                        <a:pt x="350" y="336"/>
                      </a:lnTo>
                      <a:lnTo>
                        <a:pt x="350" y="336"/>
                      </a:lnTo>
                      <a:lnTo>
                        <a:pt x="354" y="344"/>
                      </a:lnTo>
                      <a:lnTo>
                        <a:pt x="356" y="346"/>
                      </a:lnTo>
                      <a:lnTo>
                        <a:pt x="356" y="346"/>
                      </a:lnTo>
                      <a:lnTo>
                        <a:pt x="356" y="346"/>
                      </a:lnTo>
                      <a:lnTo>
                        <a:pt x="356" y="348"/>
                      </a:lnTo>
                      <a:lnTo>
                        <a:pt x="356" y="350"/>
                      </a:lnTo>
                      <a:lnTo>
                        <a:pt x="356" y="350"/>
                      </a:lnTo>
                      <a:lnTo>
                        <a:pt x="358" y="350"/>
                      </a:lnTo>
                      <a:lnTo>
                        <a:pt x="360" y="350"/>
                      </a:lnTo>
                      <a:lnTo>
                        <a:pt x="362" y="348"/>
                      </a:lnTo>
                      <a:lnTo>
                        <a:pt x="362" y="346"/>
                      </a:lnTo>
                      <a:lnTo>
                        <a:pt x="360" y="344"/>
                      </a:lnTo>
                      <a:lnTo>
                        <a:pt x="360" y="344"/>
                      </a:lnTo>
                      <a:lnTo>
                        <a:pt x="360" y="342"/>
                      </a:lnTo>
                      <a:lnTo>
                        <a:pt x="362" y="342"/>
                      </a:lnTo>
                      <a:lnTo>
                        <a:pt x="362" y="342"/>
                      </a:lnTo>
                      <a:lnTo>
                        <a:pt x="362" y="344"/>
                      </a:lnTo>
                      <a:lnTo>
                        <a:pt x="362" y="346"/>
                      </a:lnTo>
                      <a:lnTo>
                        <a:pt x="362" y="346"/>
                      </a:lnTo>
                      <a:lnTo>
                        <a:pt x="364" y="346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6" y="344"/>
                      </a:lnTo>
                      <a:lnTo>
                        <a:pt x="366" y="346"/>
                      </a:lnTo>
                      <a:lnTo>
                        <a:pt x="364" y="348"/>
                      </a:lnTo>
                      <a:lnTo>
                        <a:pt x="364" y="348"/>
                      </a:lnTo>
                      <a:lnTo>
                        <a:pt x="362" y="352"/>
                      </a:lnTo>
                      <a:lnTo>
                        <a:pt x="360" y="352"/>
                      </a:lnTo>
                      <a:lnTo>
                        <a:pt x="360" y="354"/>
                      </a:lnTo>
                      <a:lnTo>
                        <a:pt x="360" y="354"/>
                      </a:lnTo>
                      <a:lnTo>
                        <a:pt x="360" y="354"/>
                      </a:lnTo>
                      <a:lnTo>
                        <a:pt x="360" y="356"/>
                      </a:lnTo>
                      <a:lnTo>
                        <a:pt x="360" y="356"/>
                      </a:lnTo>
                      <a:lnTo>
                        <a:pt x="358" y="358"/>
                      </a:lnTo>
                      <a:lnTo>
                        <a:pt x="356" y="360"/>
                      </a:lnTo>
                      <a:lnTo>
                        <a:pt x="356" y="360"/>
                      </a:lnTo>
                      <a:lnTo>
                        <a:pt x="356" y="360"/>
                      </a:lnTo>
                      <a:lnTo>
                        <a:pt x="354" y="362"/>
                      </a:lnTo>
                      <a:lnTo>
                        <a:pt x="354" y="364"/>
                      </a:lnTo>
                      <a:lnTo>
                        <a:pt x="356" y="364"/>
                      </a:lnTo>
                      <a:lnTo>
                        <a:pt x="358" y="362"/>
                      </a:lnTo>
                      <a:lnTo>
                        <a:pt x="362" y="358"/>
                      </a:lnTo>
                      <a:lnTo>
                        <a:pt x="362" y="356"/>
                      </a:lnTo>
                      <a:lnTo>
                        <a:pt x="362" y="356"/>
                      </a:lnTo>
                      <a:lnTo>
                        <a:pt x="362" y="354"/>
                      </a:lnTo>
                      <a:lnTo>
                        <a:pt x="364" y="354"/>
                      </a:lnTo>
                      <a:lnTo>
                        <a:pt x="366" y="352"/>
                      </a:lnTo>
                      <a:lnTo>
                        <a:pt x="368" y="352"/>
                      </a:lnTo>
                      <a:lnTo>
                        <a:pt x="368" y="352"/>
                      </a:lnTo>
                      <a:lnTo>
                        <a:pt x="368" y="352"/>
                      </a:lnTo>
                      <a:lnTo>
                        <a:pt x="368" y="350"/>
                      </a:lnTo>
                      <a:lnTo>
                        <a:pt x="368" y="348"/>
                      </a:lnTo>
                      <a:lnTo>
                        <a:pt x="368" y="348"/>
                      </a:lnTo>
                      <a:lnTo>
                        <a:pt x="368" y="350"/>
                      </a:lnTo>
                      <a:lnTo>
                        <a:pt x="370" y="350"/>
                      </a:lnTo>
                      <a:lnTo>
                        <a:pt x="370" y="354"/>
                      </a:lnTo>
                      <a:lnTo>
                        <a:pt x="372" y="354"/>
                      </a:lnTo>
                      <a:lnTo>
                        <a:pt x="372" y="356"/>
                      </a:lnTo>
                      <a:lnTo>
                        <a:pt x="374" y="358"/>
                      </a:lnTo>
                      <a:lnTo>
                        <a:pt x="374" y="360"/>
                      </a:lnTo>
                      <a:lnTo>
                        <a:pt x="376" y="358"/>
                      </a:lnTo>
                      <a:lnTo>
                        <a:pt x="374" y="356"/>
                      </a:lnTo>
                      <a:lnTo>
                        <a:pt x="374" y="354"/>
                      </a:lnTo>
                      <a:lnTo>
                        <a:pt x="376" y="352"/>
                      </a:lnTo>
                      <a:lnTo>
                        <a:pt x="378" y="350"/>
                      </a:lnTo>
                      <a:lnTo>
                        <a:pt x="378" y="350"/>
                      </a:lnTo>
                      <a:lnTo>
                        <a:pt x="378" y="350"/>
                      </a:lnTo>
                      <a:lnTo>
                        <a:pt x="378" y="350"/>
                      </a:lnTo>
                      <a:lnTo>
                        <a:pt x="380" y="352"/>
                      </a:lnTo>
                      <a:lnTo>
                        <a:pt x="380" y="350"/>
                      </a:lnTo>
                      <a:lnTo>
                        <a:pt x="380" y="350"/>
                      </a:lnTo>
                      <a:lnTo>
                        <a:pt x="378" y="348"/>
                      </a:lnTo>
                      <a:lnTo>
                        <a:pt x="380" y="348"/>
                      </a:lnTo>
                      <a:lnTo>
                        <a:pt x="380" y="348"/>
                      </a:lnTo>
                      <a:lnTo>
                        <a:pt x="382" y="350"/>
                      </a:lnTo>
                      <a:lnTo>
                        <a:pt x="382" y="350"/>
                      </a:lnTo>
                      <a:lnTo>
                        <a:pt x="382" y="350"/>
                      </a:lnTo>
                      <a:lnTo>
                        <a:pt x="384" y="346"/>
                      </a:lnTo>
                      <a:lnTo>
                        <a:pt x="380" y="346"/>
                      </a:lnTo>
                      <a:lnTo>
                        <a:pt x="378" y="346"/>
                      </a:lnTo>
                      <a:lnTo>
                        <a:pt x="378" y="344"/>
                      </a:lnTo>
                      <a:lnTo>
                        <a:pt x="380" y="342"/>
                      </a:lnTo>
                      <a:lnTo>
                        <a:pt x="382" y="342"/>
                      </a:lnTo>
                      <a:lnTo>
                        <a:pt x="382" y="342"/>
                      </a:lnTo>
                      <a:lnTo>
                        <a:pt x="382" y="344"/>
                      </a:lnTo>
                      <a:lnTo>
                        <a:pt x="382" y="344"/>
                      </a:lnTo>
                      <a:lnTo>
                        <a:pt x="384" y="342"/>
                      </a:lnTo>
                      <a:lnTo>
                        <a:pt x="384" y="342"/>
                      </a:lnTo>
                      <a:lnTo>
                        <a:pt x="386" y="342"/>
                      </a:lnTo>
                      <a:lnTo>
                        <a:pt x="384" y="342"/>
                      </a:lnTo>
                      <a:lnTo>
                        <a:pt x="384" y="342"/>
                      </a:lnTo>
                      <a:lnTo>
                        <a:pt x="384" y="342"/>
                      </a:lnTo>
                      <a:lnTo>
                        <a:pt x="384" y="342"/>
                      </a:lnTo>
                      <a:lnTo>
                        <a:pt x="386" y="342"/>
                      </a:lnTo>
                      <a:lnTo>
                        <a:pt x="384" y="340"/>
                      </a:lnTo>
                      <a:lnTo>
                        <a:pt x="384" y="340"/>
                      </a:lnTo>
                      <a:lnTo>
                        <a:pt x="382" y="338"/>
                      </a:lnTo>
                      <a:lnTo>
                        <a:pt x="382" y="340"/>
                      </a:lnTo>
                      <a:lnTo>
                        <a:pt x="382" y="340"/>
                      </a:lnTo>
                      <a:lnTo>
                        <a:pt x="382" y="340"/>
                      </a:lnTo>
                      <a:lnTo>
                        <a:pt x="380" y="340"/>
                      </a:lnTo>
                      <a:lnTo>
                        <a:pt x="378" y="340"/>
                      </a:lnTo>
                      <a:lnTo>
                        <a:pt x="378" y="338"/>
                      </a:lnTo>
                      <a:lnTo>
                        <a:pt x="374" y="338"/>
                      </a:lnTo>
                      <a:lnTo>
                        <a:pt x="374" y="336"/>
                      </a:lnTo>
                      <a:lnTo>
                        <a:pt x="376" y="336"/>
                      </a:lnTo>
                      <a:lnTo>
                        <a:pt x="378" y="336"/>
                      </a:lnTo>
                      <a:lnTo>
                        <a:pt x="376" y="334"/>
                      </a:lnTo>
                      <a:lnTo>
                        <a:pt x="376" y="334"/>
                      </a:lnTo>
                      <a:lnTo>
                        <a:pt x="376" y="334"/>
                      </a:lnTo>
                      <a:lnTo>
                        <a:pt x="376" y="332"/>
                      </a:lnTo>
                      <a:lnTo>
                        <a:pt x="376" y="332"/>
                      </a:lnTo>
                      <a:lnTo>
                        <a:pt x="374" y="332"/>
                      </a:lnTo>
                      <a:lnTo>
                        <a:pt x="374" y="332"/>
                      </a:lnTo>
                      <a:lnTo>
                        <a:pt x="374" y="332"/>
                      </a:lnTo>
                      <a:lnTo>
                        <a:pt x="374" y="330"/>
                      </a:lnTo>
                      <a:lnTo>
                        <a:pt x="372" y="330"/>
                      </a:lnTo>
                      <a:lnTo>
                        <a:pt x="372" y="330"/>
                      </a:lnTo>
                      <a:lnTo>
                        <a:pt x="372" y="330"/>
                      </a:lnTo>
                      <a:lnTo>
                        <a:pt x="372" y="328"/>
                      </a:lnTo>
                      <a:lnTo>
                        <a:pt x="372" y="328"/>
                      </a:lnTo>
                      <a:lnTo>
                        <a:pt x="372" y="328"/>
                      </a:lnTo>
                      <a:lnTo>
                        <a:pt x="370" y="328"/>
                      </a:lnTo>
                      <a:lnTo>
                        <a:pt x="370" y="328"/>
                      </a:lnTo>
                      <a:lnTo>
                        <a:pt x="368" y="330"/>
                      </a:lnTo>
                      <a:lnTo>
                        <a:pt x="368" y="330"/>
                      </a:lnTo>
                      <a:lnTo>
                        <a:pt x="366" y="330"/>
                      </a:lnTo>
                      <a:lnTo>
                        <a:pt x="366" y="330"/>
                      </a:lnTo>
                      <a:lnTo>
                        <a:pt x="366" y="328"/>
                      </a:lnTo>
                      <a:lnTo>
                        <a:pt x="366" y="328"/>
                      </a:lnTo>
                      <a:lnTo>
                        <a:pt x="364" y="326"/>
                      </a:lnTo>
                      <a:lnTo>
                        <a:pt x="364" y="326"/>
                      </a:lnTo>
                      <a:lnTo>
                        <a:pt x="364" y="328"/>
                      </a:lnTo>
                      <a:lnTo>
                        <a:pt x="362" y="328"/>
                      </a:lnTo>
                      <a:lnTo>
                        <a:pt x="360" y="328"/>
                      </a:lnTo>
                      <a:lnTo>
                        <a:pt x="360" y="328"/>
                      </a:lnTo>
                      <a:lnTo>
                        <a:pt x="360" y="328"/>
                      </a:lnTo>
                      <a:lnTo>
                        <a:pt x="358" y="326"/>
                      </a:lnTo>
                      <a:lnTo>
                        <a:pt x="356" y="326"/>
                      </a:lnTo>
                      <a:lnTo>
                        <a:pt x="358" y="326"/>
                      </a:lnTo>
                      <a:lnTo>
                        <a:pt x="358" y="324"/>
                      </a:lnTo>
                      <a:lnTo>
                        <a:pt x="360" y="324"/>
                      </a:lnTo>
                      <a:lnTo>
                        <a:pt x="360" y="324"/>
                      </a:lnTo>
                      <a:lnTo>
                        <a:pt x="360" y="324"/>
                      </a:lnTo>
                      <a:lnTo>
                        <a:pt x="360" y="324"/>
                      </a:lnTo>
                      <a:lnTo>
                        <a:pt x="358" y="324"/>
                      </a:lnTo>
                      <a:lnTo>
                        <a:pt x="358" y="324"/>
                      </a:lnTo>
                      <a:lnTo>
                        <a:pt x="358" y="324"/>
                      </a:lnTo>
                      <a:lnTo>
                        <a:pt x="356" y="324"/>
                      </a:lnTo>
                      <a:lnTo>
                        <a:pt x="356" y="324"/>
                      </a:lnTo>
                      <a:lnTo>
                        <a:pt x="354" y="324"/>
                      </a:lnTo>
                      <a:lnTo>
                        <a:pt x="354" y="324"/>
                      </a:lnTo>
                      <a:lnTo>
                        <a:pt x="352" y="322"/>
                      </a:lnTo>
                      <a:lnTo>
                        <a:pt x="352" y="322"/>
                      </a:lnTo>
                      <a:lnTo>
                        <a:pt x="346" y="324"/>
                      </a:lnTo>
                      <a:lnTo>
                        <a:pt x="346" y="324"/>
                      </a:lnTo>
                      <a:lnTo>
                        <a:pt x="344" y="324"/>
                      </a:lnTo>
                      <a:lnTo>
                        <a:pt x="344" y="322"/>
                      </a:lnTo>
                      <a:lnTo>
                        <a:pt x="344" y="322"/>
                      </a:lnTo>
                      <a:lnTo>
                        <a:pt x="346" y="322"/>
                      </a:lnTo>
                      <a:lnTo>
                        <a:pt x="346" y="322"/>
                      </a:lnTo>
                      <a:lnTo>
                        <a:pt x="346" y="320"/>
                      </a:lnTo>
                      <a:lnTo>
                        <a:pt x="346" y="320"/>
                      </a:lnTo>
                      <a:lnTo>
                        <a:pt x="346" y="320"/>
                      </a:lnTo>
                      <a:lnTo>
                        <a:pt x="346" y="318"/>
                      </a:lnTo>
                      <a:lnTo>
                        <a:pt x="346" y="318"/>
                      </a:lnTo>
                      <a:lnTo>
                        <a:pt x="346" y="318"/>
                      </a:lnTo>
                      <a:lnTo>
                        <a:pt x="344" y="316"/>
                      </a:lnTo>
                      <a:lnTo>
                        <a:pt x="342" y="316"/>
                      </a:lnTo>
                      <a:lnTo>
                        <a:pt x="342" y="316"/>
                      </a:lnTo>
                      <a:lnTo>
                        <a:pt x="342" y="316"/>
                      </a:lnTo>
                      <a:lnTo>
                        <a:pt x="342" y="314"/>
                      </a:lnTo>
                      <a:lnTo>
                        <a:pt x="342" y="314"/>
                      </a:lnTo>
                      <a:lnTo>
                        <a:pt x="340" y="314"/>
                      </a:lnTo>
                      <a:lnTo>
                        <a:pt x="338" y="314"/>
                      </a:lnTo>
                      <a:lnTo>
                        <a:pt x="338" y="314"/>
                      </a:lnTo>
                      <a:lnTo>
                        <a:pt x="336" y="312"/>
                      </a:lnTo>
                      <a:lnTo>
                        <a:pt x="334" y="312"/>
                      </a:lnTo>
                      <a:lnTo>
                        <a:pt x="334" y="312"/>
                      </a:lnTo>
                      <a:lnTo>
                        <a:pt x="334" y="310"/>
                      </a:lnTo>
                      <a:lnTo>
                        <a:pt x="334" y="308"/>
                      </a:lnTo>
                      <a:lnTo>
                        <a:pt x="330" y="306"/>
                      </a:lnTo>
                      <a:lnTo>
                        <a:pt x="330" y="304"/>
                      </a:lnTo>
                      <a:lnTo>
                        <a:pt x="332" y="304"/>
                      </a:lnTo>
                      <a:lnTo>
                        <a:pt x="330" y="304"/>
                      </a:lnTo>
                      <a:lnTo>
                        <a:pt x="330" y="304"/>
                      </a:lnTo>
                      <a:lnTo>
                        <a:pt x="328" y="302"/>
                      </a:lnTo>
                      <a:lnTo>
                        <a:pt x="330" y="302"/>
                      </a:lnTo>
                      <a:lnTo>
                        <a:pt x="338" y="304"/>
                      </a:lnTo>
                      <a:lnTo>
                        <a:pt x="338" y="304"/>
                      </a:lnTo>
                      <a:lnTo>
                        <a:pt x="336" y="302"/>
                      </a:lnTo>
                      <a:lnTo>
                        <a:pt x="336" y="300"/>
                      </a:lnTo>
                      <a:lnTo>
                        <a:pt x="336" y="300"/>
                      </a:lnTo>
                      <a:lnTo>
                        <a:pt x="336" y="300"/>
                      </a:lnTo>
                      <a:lnTo>
                        <a:pt x="336" y="298"/>
                      </a:lnTo>
                      <a:lnTo>
                        <a:pt x="336" y="298"/>
                      </a:lnTo>
                      <a:lnTo>
                        <a:pt x="334" y="298"/>
                      </a:lnTo>
                      <a:lnTo>
                        <a:pt x="332" y="296"/>
                      </a:lnTo>
                      <a:lnTo>
                        <a:pt x="334" y="296"/>
                      </a:lnTo>
                      <a:lnTo>
                        <a:pt x="338" y="298"/>
                      </a:lnTo>
                      <a:lnTo>
                        <a:pt x="340" y="300"/>
                      </a:lnTo>
                      <a:lnTo>
                        <a:pt x="342" y="300"/>
                      </a:lnTo>
                      <a:lnTo>
                        <a:pt x="346" y="300"/>
                      </a:lnTo>
                      <a:lnTo>
                        <a:pt x="346" y="300"/>
                      </a:lnTo>
                      <a:lnTo>
                        <a:pt x="348" y="302"/>
                      </a:lnTo>
                      <a:lnTo>
                        <a:pt x="348" y="302"/>
                      </a:lnTo>
                      <a:lnTo>
                        <a:pt x="350" y="302"/>
                      </a:lnTo>
                      <a:lnTo>
                        <a:pt x="350" y="302"/>
                      </a:lnTo>
                      <a:lnTo>
                        <a:pt x="346" y="300"/>
                      </a:lnTo>
                      <a:lnTo>
                        <a:pt x="346" y="298"/>
                      </a:lnTo>
                      <a:lnTo>
                        <a:pt x="348" y="298"/>
                      </a:lnTo>
                      <a:lnTo>
                        <a:pt x="346" y="298"/>
                      </a:lnTo>
                      <a:lnTo>
                        <a:pt x="344" y="298"/>
                      </a:lnTo>
                      <a:lnTo>
                        <a:pt x="342" y="298"/>
                      </a:lnTo>
                      <a:lnTo>
                        <a:pt x="342" y="298"/>
                      </a:lnTo>
                      <a:lnTo>
                        <a:pt x="340" y="296"/>
                      </a:lnTo>
                      <a:lnTo>
                        <a:pt x="340" y="296"/>
                      </a:lnTo>
                      <a:lnTo>
                        <a:pt x="340" y="294"/>
                      </a:lnTo>
                      <a:lnTo>
                        <a:pt x="342" y="292"/>
                      </a:lnTo>
                      <a:lnTo>
                        <a:pt x="342" y="292"/>
                      </a:lnTo>
                      <a:lnTo>
                        <a:pt x="344" y="292"/>
                      </a:lnTo>
                      <a:lnTo>
                        <a:pt x="344" y="292"/>
                      </a:lnTo>
                      <a:lnTo>
                        <a:pt x="346" y="292"/>
                      </a:lnTo>
                      <a:lnTo>
                        <a:pt x="346" y="292"/>
                      </a:lnTo>
                      <a:lnTo>
                        <a:pt x="346" y="290"/>
                      </a:lnTo>
                      <a:lnTo>
                        <a:pt x="348" y="288"/>
                      </a:lnTo>
                      <a:lnTo>
                        <a:pt x="350" y="286"/>
                      </a:lnTo>
                      <a:lnTo>
                        <a:pt x="350" y="284"/>
                      </a:lnTo>
                      <a:lnTo>
                        <a:pt x="352" y="286"/>
                      </a:lnTo>
                      <a:lnTo>
                        <a:pt x="352" y="286"/>
                      </a:lnTo>
                      <a:lnTo>
                        <a:pt x="352" y="286"/>
                      </a:lnTo>
                      <a:lnTo>
                        <a:pt x="354" y="288"/>
                      </a:lnTo>
                      <a:lnTo>
                        <a:pt x="354" y="288"/>
                      </a:lnTo>
                      <a:lnTo>
                        <a:pt x="356" y="288"/>
                      </a:lnTo>
                      <a:lnTo>
                        <a:pt x="354" y="290"/>
                      </a:lnTo>
                      <a:lnTo>
                        <a:pt x="354" y="290"/>
                      </a:lnTo>
                      <a:lnTo>
                        <a:pt x="354" y="292"/>
                      </a:lnTo>
                      <a:lnTo>
                        <a:pt x="356" y="290"/>
                      </a:lnTo>
                      <a:lnTo>
                        <a:pt x="356" y="288"/>
                      </a:lnTo>
                      <a:lnTo>
                        <a:pt x="356" y="288"/>
                      </a:lnTo>
                      <a:lnTo>
                        <a:pt x="358" y="288"/>
                      </a:lnTo>
                      <a:lnTo>
                        <a:pt x="360" y="288"/>
                      </a:lnTo>
                      <a:lnTo>
                        <a:pt x="360" y="288"/>
                      </a:lnTo>
                      <a:lnTo>
                        <a:pt x="358" y="288"/>
                      </a:lnTo>
                      <a:lnTo>
                        <a:pt x="358" y="288"/>
                      </a:lnTo>
                      <a:lnTo>
                        <a:pt x="358" y="286"/>
                      </a:lnTo>
                      <a:lnTo>
                        <a:pt x="358" y="284"/>
                      </a:lnTo>
                      <a:lnTo>
                        <a:pt x="358" y="284"/>
                      </a:lnTo>
                      <a:lnTo>
                        <a:pt x="358" y="284"/>
                      </a:lnTo>
                      <a:lnTo>
                        <a:pt x="358" y="284"/>
                      </a:lnTo>
                      <a:lnTo>
                        <a:pt x="360" y="284"/>
                      </a:lnTo>
                      <a:lnTo>
                        <a:pt x="360" y="284"/>
                      </a:lnTo>
                      <a:lnTo>
                        <a:pt x="360" y="282"/>
                      </a:lnTo>
                      <a:lnTo>
                        <a:pt x="358" y="282"/>
                      </a:lnTo>
                      <a:lnTo>
                        <a:pt x="360" y="282"/>
                      </a:lnTo>
                      <a:lnTo>
                        <a:pt x="360" y="280"/>
                      </a:lnTo>
                      <a:lnTo>
                        <a:pt x="358" y="280"/>
                      </a:lnTo>
                      <a:lnTo>
                        <a:pt x="358" y="280"/>
                      </a:lnTo>
                      <a:lnTo>
                        <a:pt x="358" y="280"/>
                      </a:lnTo>
                      <a:lnTo>
                        <a:pt x="358" y="280"/>
                      </a:lnTo>
                      <a:lnTo>
                        <a:pt x="356" y="280"/>
                      </a:lnTo>
                      <a:lnTo>
                        <a:pt x="356" y="280"/>
                      </a:lnTo>
                      <a:lnTo>
                        <a:pt x="358" y="280"/>
                      </a:lnTo>
                      <a:lnTo>
                        <a:pt x="358" y="278"/>
                      </a:lnTo>
                      <a:lnTo>
                        <a:pt x="358" y="278"/>
                      </a:lnTo>
                      <a:lnTo>
                        <a:pt x="358" y="278"/>
                      </a:lnTo>
                      <a:lnTo>
                        <a:pt x="356" y="278"/>
                      </a:lnTo>
                      <a:lnTo>
                        <a:pt x="356" y="278"/>
                      </a:lnTo>
                      <a:lnTo>
                        <a:pt x="356" y="280"/>
                      </a:lnTo>
                      <a:lnTo>
                        <a:pt x="354" y="280"/>
                      </a:lnTo>
                      <a:lnTo>
                        <a:pt x="354" y="278"/>
                      </a:lnTo>
                      <a:lnTo>
                        <a:pt x="354" y="278"/>
                      </a:lnTo>
                      <a:lnTo>
                        <a:pt x="352" y="276"/>
                      </a:lnTo>
                      <a:lnTo>
                        <a:pt x="352" y="276"/>
                      </a:lnTo>
                      <a:lnTo>
                        <a:pt x="356" y="276"/>
                      </a:lnTo>
                      <a:lnTo>
                        <a:pt x="356" y="276"/>
                      </a:lnTo>
                      <a:lnTo>
                        <a:pt x="356" y="276"/>
                      </a:lnTo>
                      <a:lnTo>
                        <a:pt x="358" y="274"/>
                      </a:lnTo>
                      <a:lnTo>
                        <a:pt x="356" y="274"/>
                      </a:lnTo>
                      <a:lnTo>
                        <a:pt x="356" y="272"/>
                      </a:lnTo>
                      <a:lnTo>
                        <a:pt x="354" y="274"/>
                      </a:lnTo>
                      <a:lnTo>
                        <a:pt x="352" y="274"/>
                      </a:lnTo>
                      <a:lnTo>
                        <a:pt x="352" y="272"/>
                      </a:lnTo>
                      <a:lnTo>
                        <a:pt x="352" y="272"/>
                      </a:lnTo>
                      <a:lnTo>
                        <a:pt x="352" y="272"/>
                      </a:lnTo>
                      <a:lnTo>
                        <a:pt x="352" y="272"/>
                      </a:lnTo>
                      <a:lnTo>
                        <a:pt x="352" y="270"/>
                      </a:lnTo>
                      <a:lnTo>
                        <a:pt x="352" y="270"/>
                      </a:lnTo>
                      <a:lnTo>
                        <a:pt x="352" y="270"/>
                      </a:lnTo>
                      <a:lnTo>
                        <a:pt x="352" y="268"/>
                      </a:lnTo>
                      <a:lnTo>
                        <a:pt x="354" y="268"/>
                      </a:lnTo>
                      <a:lnTo>
                        <a:pt x="356" y="268"/>
                      </a:lnTo>
                      <a:lnTo>
                        <a:pt x="358" y="268"/>
                      </a:lnTo>
                      <a:lnTo>
                        <a:pt x="358" y="266"/>
                      </a:lnTo>
                      <a:lnTo>
                        <a:pt x="358" y="266"/>
                      </a:lnTo>
                      <a:lnTo>
                        <a:pt x="358" y="266"/>
                      </a:lnTo>
                      <a:lnTo>
                        <a:pt x="356" y="266"/>
                      </a:lnTo>
                      <a:lnTo>
                        <a:pt x="356" y="266"/>
                      </a:lnTo>
                      <a:lnTo>
                        <a:pt x="354" y="266"/>
                      </a:lnTo>
                      <a:lnTo>
                        <a:pt x="354" y="266"/>
                      </a:lnTo>
                      <a:lnTo>
                        <a:pt x="354" y="266"/>
                      </a:lnTo>
                      <a:lnTo>
                        <a:pt x="354" y="266"/>
                      </a:lnTo>
                      <a:lnTo>
                        <a:pt x="354" y="266"/>
                      </a:lnTo>
                      <a:lnTo>
                        <a:pt x="352" y="266"/>
                      </a:lnTo>
                      <a:lnTo>
                        <a:pt x="352" y="266"/>
                      </a:lnTo>
                      <a:lnTo>
                        <a:pt x="354" y="266"/>
                      </a:lnTo>
                      <a:lnTo>
                        <a:pt x="354" y="266"/>
                      </a:lnTo>
                      <a:lnTo>
                        <a:pt x="352" y="264"/>
                      </a:lnTo>
                      <a:lnTo>
                        <a:pt x="350" y="264"/>
                      </a:lnTo>
                      <a:lnTo>
                        <a:pt x="350" y="264"/>
                      </a:lnTo>
                      <a:lnTo>
                        <a:pt x="350" y="264"/>
                      </a:lnTo>
                      <a:lnTo>
                        <a:pt x="348" y="264"/>
                      </a:lnTo>
                      <a:lnTo>
                        <a:pt x="348" y="264"/>
                      </a:lnTo>
                      <a:lnTo>
                        <a:pt x="348" y="266"/>
                      </a:lnTo>
                      <a:lnTo>
                        <a:pt x="348" y="266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6" y="268"/>
                      </a:lnTo>
                      <a:lnTo>
                        <a:pt x="344" y="270"/>
                      </a:lnTo>
                      <a:lnTo>
                        <a:pt x="344" y="270"/>
                      </a:lnTo>
                      <a:lnTo>
                        <a:pt x="342" y="270"/>
                      </a:lnTo>
                      <a:lnTo>
                        <a:pt x="342" y="272"/>
                      </a:lnTo>
                      <a:lnTo>
                        <a:pt x="342" y="274"/>
                      </a:lnTo>
                      <a:lnTo>
                        <a:pt x="342" y="276"/>
                      </a:lnTo>
                      <a:lnTo>
                        <a:pt x="342" y="278"/>
                      </a:lnTo>
                      <a:lnTo>
                        <a:pt x="340" y="280"/>
                      </a:lnTo>
                      <a:lnTo>
                        <a:pt x="338" y="280"/>
                      </a:lnTo>
                      <a:lnTo>
                        <a:pt x="338" y="282"/>
                      </a:lnTo>
                      <a:lnTo>
                        <a:pt x="336" y="282"/>
                      </a:lnTo>
                      <a:lnTo>
                        <a:pt x="334" y="280"/>
                      </a:lnTo>
                      <a:lnTo>
                        <a:pt x="332" y="280"/>
                      </a:lnTo>
                      <a:lnTo>
                        <a:pt x="330" y="278"/>
                      </a:lnTo>
                      <a:lnTo>
                        <a:pt x="330" y="276"/>
                      </a:lnTo>
                      <a:lnTo>
                        <a:pt x="332" y="274"/>
                      </a:lnTo>
                      <a:lnTo>
                        <a:pt x="332" y="274"/>
                      </a:lnTo>
                      <a:lnTo>
                        <a:pt x="332" y="274"/>
                      </a:lnTo>
                      <a:lnTo>
                        <a:pt x="328" y="276"/>
                      </a:lnTo>
                      <a:lnTo>
                        <a:pt x="328" y="276"/>
                      </a:lnTo>
                      <a:lnTo>
                        <a:pt x="326" y="276"/>
                      </a:lnTo>
                      <a:lnTo>
                        <a:pt x="324" y="276"/>
                      </a:lnTo>
                      <a:lnTo>
                        <a:pt x="324" y="274"/>
                      </a:lnTo>
                      <a:lnTo>
                        <a:pt x="322" y="272"/>
                      </a:lnTo>
                      <a:lnTo>
                        <a:pt x="322" y="270"/>
                      </a:lnTo>
                      <a:lnTo>
                        <a:pt x="322" y="270"/>
                      </a:lnTo>
                      <a:lnTo>
                        <a:pt x="322" y="268"/>
                      </a:lnTo>
                      <a:lnTo>
                        <a:pt x="324" y="266"/>
                      </a:lnTo>
                      <a:lnTo>
                        <a:pt x="324" y="266"/>
                      </a:lnTo>
                      <a:lnTo>
                        <a:pt x="328" y="266"/>
                      </a:lnTo>
                      <a:lnTo>
                        <a:pt x="330" y="266"/>
                      </a:lnTo>
                      <a:lnTo>
                        <a:pt x="330" y="268"/>
                      </a:lnTo>
                      <a:lnTo>
                        <a:pt x="332" y="268"/>
                      </a:lnTo>
                      <a:lnTo>
                        <a:pt x="332" y="266"/>
                      </a:lnTo>
                      <a:lnTo>
                        <a:pt x="330" y="266"/>
                      </a:lnTo>
                      <a:lnTo>
                        <a:pt x="332" y="264"/>
                      </a:lnTo>
                      <a:lnTo>
                        <a:pt x="332" y="264"/>
                      </a:lnTo>
                      <a:lnTo>
                        <a:pt x="334" y="264"/>
                      </a:lnTo>
                      <a:lnTo>
                        <a:pt x="334" y="262"/>
                      </a:lnTo>
                      <a:lnTo>
                        <a:pt x="336" y="260"/>
                      </a:lnTo>
                      <a:lnTo>
                        <a:pt x="336" y="260"/>
                      </a:lnTo>
                      <a:lnTo>
                        <a:pt x="338" y="258"/>
                      </a:lnTo>
                      <a:lnTo>
                        <a:pt x="336" y="258"/>
                      </a:lnTo>
                      <a:lnTo>
                        <a:pt x="336" y="256"/>
                      </a:lnTo>
                      <a:lnTo>
                        <a:pt x="334" y="256"/>
                      </a:lnTo>
                      <a:lnTo>
                        <a:pt x="332" y="256"/>
                      </a:lnTo>
                      <a:lnTo>
                        <a:pt x="332" y="256"/>
                      </a:lnTo>
                      <a:lnTo>
                        <a:pt x="332" y="258"/>
                      </a:lnTo>
                      <a:lnTo>
                        <a:pt x="334" y="258"/>
                      </a:lnTo>
                      <a:lnTo>
                        <a:pt x="334" y="256"/>
                      </a:lnTo>
                      <a:lnTo>
                        <a:pt x="334" y="256"/>
                      </a:lnTo>
                      <a:lnTo>
                        <a:pt x="334" y="258"/>
                      </a:lnTo>
                      <a:lnTo>
                        <a:pt x="334" y="258"/>
                      </a:lnTo>
                      <a:lnTo>
                        <a:pt x="334" y="258"/>
                      </a:lnTo>
                      <a:lnTo>
                        <a:pt x="332" y="260"/>
                      </a:lnTo>
                      <a:lnTo>
                        <a:pt x="332" y="260"/>
                      </a:lnTo>
                      <a:lnTo>
                        <a:pt x="330" y="260"/>
                      </a:lnTo>
                      <a:lnTo>
                        <a:pt x="330" y="260"/>
                      </a:lnTo>
                      <a:lnTo>
                        <a:pt x="330" y="260"/>
                      </a:lnTo>
                      <a:lnTo>
                        <a:pt x="330" y="262"/>
                      </a:lnTo>
                      <a:lnTo>
                        <a:pt x="330" y="262"/>
                      </a:lnTo>
                      <a:lnTo>
                        <a:pt x="328" y="260"/>
                      </a:lnTo>
                      <a:lnTo>
                        <a:pt x="328" y="260"/>
                      </a:lnTo>
                      <a:lnTo>
                        <a:pt x="330" y="258"/>
                      </a:lnTo>
                      <a:lnTo>
                        <a:pt x="330" y="256"/>
                      </a:lnTo>
                      <a:lnTo>
                        <a:pt x="330" y="254"/>
                      </a:lnTo>
                      <a:lnTo>
                        <a:pt x="330" y="254"/>
                      </a:lnTo>
                      <a:lnTo>
                        <a:pt x="330" y="256"/>
                      </a:lnTo>
                      <a:lnTo>
                        <a:pt x="328" y="258"/>
                      </a:lnTo>
                      <a:lnTo>
                        <a:pt x="326" y="260"/>
                      </a:lnTo>
                      <a:lnTo>
                        <a:pt x="326" y="262"/>
                      </a:lnTo>
                      <a:lnTo>
                        <a:pt x="326" y="262"/>
                      </a:lnTo>
                      <a:lnTo>
                        <a:pt x="326" y="262"/>
                      </a:lnTo>
                      <a:lnTo>
                        <a:pt x="324" y="262"/>
                      </a:lnTo>
                      <a:lnTo>
                        <a:pt x="322" y="260"/>
                      </a:lnTo>
                      <a:lnTo>
                        <a:pt x="322" y="260"/>
                      </a:lnTo>
                      <a:lnTo>
                        <a:pt x="322" y="258"/>
                      </a:lnTo>
                      <a:lnTo>
                        <a:pt x="322" y="258"/>
                      </a:lnTo>
                      <a:lnTo>
                        <a:pt x="320" y="256"/>
                      </a:lnTo>
                      <a:lnTo>
                        <a:pt x="318" y="256"/>
                      </a:lnTo>
                      <a:lnTo>
                        <a:pt x="318" y="260"/>
                      </a:lnTo>
                      <a:lnTo>
                        <a:pt x="316" y="262"/>
                      </a:lnTo>
                      <a:lnTo>
                        <a:pt x="310" y="266"/>
                      </a:lnTo>
                      <a:lnTo>
                        <a:pt x="308" y="266"/>
                      </a:lnTo>
                      <a:lnTo>
                        <a:pt x="308" y="266"/>
                      </a:lnTo>
                      <a:lnTo>
                        <a:pt x="302" y="268"/>
                      </a:lnTo>
                      <a:lnTo>
                        <a:pt x="298" y="268"/>
                      </a:lnTo>
                      <a:lnTo>
                        <a:pt x="296" y="268"/>
                      </a:lnTo>
                      <a:lnTo>
                        <a:pt x="292" y="266"/>
                      </a:lnTo>
                      <a:lnTo>
                        <a:pt x="290" y="266"/>
                      </a:lnTo>
                      <a:lnTo>
                        <a:pt x="284" y="264"/>
                      </a:lnTo>
                      <a:lnTo>
                        <a:pt x="280" y="264"/>
                      </a:lnTo>
                      <a:lnTo>
                        <a:pt x="278" y="262"/>
                      </a:lnTo>
                      <a:lnTo>
                        <a:pt x="276" y="258"/>
                      </a:lnTo>
                      <a:lnTo>
                        <a:pt x="276" y="254"/>
                      </a:lnTo>
                      <a:lnTo>
                        <a:pt x="278" y="250"/>
                      </a:lnTo>
                      <a:lnTo>
                        <a:pt x="284" y="246"/>
                      </a:lnTo>
                      <a:lnTo>
                        <a:pt x="286" y="244"/>
                      </a:lnTo>
                      <a:lnTo>
                        <a:pt x="290" y="240"/>
                      </a:lnTo>
                      <a:lnTo>
                        <a:pt x="290" y="238"/>
                      </a:lnTo>
                      <a:lnTo>
                        <a:pt x="292" y="236"/>
                      </a:lnTo>
                      <a:lnTo>
                        <a:pt x="296" y="236"/>
                      </a:lnTo>
                      <a:lnTo>
                        <a:pt x="298" y="236"/>
                      </a:lnTo>
                      <a:lnTo>
                        <a:pt x="302" y="238"/>
                      </a:lnTo>
                      <a:lnTo>
                        <a:pt x="306" y="238"/>
                      </a:lnTo>
                      <a:lnTo>
                        <a:pt x="308" y="242"/>
                      </a:lnTo>
                      <a:lnTo>
                        <a:pt x="310" y="242"/>
                      </a:lnTo>
                      <a:lnTo>
                        <a:pt x="310" y="242"/>
                      </a:lnTo>
                      <a:lnTo>
                        <a:pt x="312" y="246"/>
                      </a:lnTo>
                      <a:lnTo>
                        <a:pt x="312" y="248"/>
                      </a:lnTo>
                      <a:lnTo>
                        <a:pt x="316" y="248"/>
                      </a:lnTo>
                      <a:lnTo>
                        <a:pt x="316" y="248"/>
                      </a:lnTo>
                      <a:lnTo>
                        <a:pt x="318" y="248"/>
                      </a:lnTo>
                      <a:lnTo>
                        <a:pt x="318" y="248"/>
                      </a:lnTo>
                      <a:lnTo>
                        <a:pt x="320" y="248"/>
                      </a:lnTo>
                      <a:lnTo>
                        <a:pt x="324" y="250"/>
                      </a:lnTo>
                      <a:lnTo>
                        <a:pt x="324" y="250"/>
                      </a:lnTo>
                      <a:lnTo>
                        <a:pt x="328" y="250"/>
                      </a:lnTo>
                      <a:lnTo>
                        <a:pt x="328" y="250"/>
                      </a:lnTo>
                      <a:lnTo>
                        <a:pt x="330" y="250"/>
                      </a:lnTo>
                      <a:lnTo>
                        <a:pt x="330" y="252"/>
                      </a:lnTo>
                      <a:lnTo>
                        <a:pt x="330" y="252"/>
                      </a:lnTo>
                      <a:lnTo>
                        <a:pt x="330" y="252"/>
                      </a:lnTo>
                      <a:lnTo>
                        <a:pt x="330" y="254"/>
                      </a:lnTo>
                      <a:lnTo>
                        <a:pt x="330" y="254"/>
                      </a:lnTo>
                      <a:lnTo>
                        <a:pt x="332" y="254"/>
                      </a:lnTo>
                      <a:lnTo>
                        <a:pt x="332" y="254"/>
                      </a:lnTo>
                      <a:lnTo>
                        <a:pt x="334" y="254"/>
                      </a:lnTo>
                      <a:lnTo>
                        <a:pt x="334" y="254"/>
                      </a:lnTo>
                      <a:lnTo>
                        <a:pt x="338" y="254"/>
                      </a:lnTo>
                      <a:lnTo>
                        <a:pt x="338" y="254"/>
                      </a:lnTo>
                      <a:lnTo>
                        <a:pt x="340" y="254"/>
                      </a:lnTo>
                      <a:lnTo>
                        <a:pt x="340" y="254"/>
                      </a:lnTo>
                      <a:lnTo>
                        <a:pt x="342" y="254"/>
                      </a:lnTo>
                      <a:lnTo>
                        <a:pt x="340" y="256"/>
                      </a:lnTo>
                      <a:lnTo>
                        <a:pt x="340" y="256"/>
                      </a:lnTo>
                      <a:lnTo>
                        <a:pt x="340" y="256"/>
                      </a:lnTo>
                      <a:lnTo>
                        <a:pt x="342" y="256"/>
                      </a:lnTo>
                      <a:lnTo>
                        <a:pt x="346" y="254"/>
                      </a:lnTo>
                      <a:lnTo>
                        <a:pt x="346" y="254"/>
                      </a:lnTo>
                      <a:lnTo>
                        <a:pt x="346" y="252"/>
                      </a:lnTo>
                      <a:lnTo>
                        <a:pt x="344" y="25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7" name="Freeform 546">
                  <a:extLst>
                    <a:ext uri="{FF2B5EF4-FFF2-40B4-BE49-F238E27FC236}">
                      <a16:creationId xmlns:a16="http://schemas.microsoft.com/office/drawing/2014/main" id="{F4713357-97FA-4A39-BB87-E4C237780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0175" y="2108200"/>
                  <a:ext cx="9525" cy="15875"/>
                </a:xfrm>
                <a:custGeom>
                  <a:avLst/>
                  <a:gdLst>
                    <a:gd name="T0" fmla="*/ 4 w 6"/>
                    <a:gd name="T1" fmla="*/ 2 h 10"/>
                    <a:gd name="T2" fmla="*/ 4 w 6"/>
                    <a:gd name="T3" fmla="*/ 0 h 10"/>
                    <a:gd name="T4" fmla="*/ 2 w 6"/>
                    <a:gd name="T5" fmla="*/ 2 h 10"/>
                    <a:gd name="T6" fmla="*/ 2 w 6"/>
                    <a:gd name="T7" fmla="*/ 4 h 10"/>
                    <a:gd name="T8" fmla="*/ 0 w 6"/>
                    <a:gd name="T9" fmla="*/ 10 h 10"/>
                    <a:gd name="T10" fmla="*/ 2 w 6"/>
                    <a:gd name="T11" fmla="*/ 10 h 10"/>
                    <a:gd name="T12" fmla="*/ 2 w 6"/>
                    <a:gd name="T13" fmla="*/ 10 h 10"/>
                    <a:gd name="T14" fmla="*/ 2 w 6"/>
                    <a:gd name="T15" fmla="*/ 10 h 10"/>
                    <a:gd name="T16" fmla="*/ 4 w 6"/>
                    <a:gd name="T17" fmla="*/ 8 h 10"/>
                    <a:gd name="T18" fmla="*/ 6 w 6"/>
                    <a:gd name="T19" fmla="*/ 8 h 10"/>
                    <a:gd name="T20" fmla="*/ 6 w 6"/>
                    <a:gd name="T21" fmla="*/ 8 h 10"/>
                    <a:gd name="T22" fmla="*/ 4 w 6"/>
                    <a:gd name="T23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0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8" name="Freeform 549">
                  <a:extLst>
                    <a:ext uri="{FF2B5EF4-FFF2-40B4-BE49-F238E27FC236}">
                      <a16:creationId xmlns:a16="http://schemas.microsoft.com/office/drawing/2014/main" id="{B9A7E607-5B7F-48B6-9BC3-B91F593A5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3025" y="2047875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8 h 12"/>
                    <a:gd name="T4" fmla="*/ 0 w 2"/>
                    <a:gd name="T5" fmla="*/ 10 h 12"/>
                    <a:gd name="T6" fmla="*/ 0 w 2"/>
                    <a:gd name="T7" fmla="*/ 12 h 12"/>
                    <a:gd name="T8" fmla="*/ 2 w 2"/>
                    <a:gd name="T9" fmla="*/ 10 h 12"/>
                    <a:gd name="T10" fmla="*/ 2 w 2"/>
                    <a:gd name="T11" fmla="*/ 6 h 12"/>
                    <a:gd name="T12" fmla="*/ 2 w 2"/>
                    <a:gd name="T13" fmla="*/ 0 h 12"/>
                    <a:gd name="T14" fmla="*/ 0 w 2"/>
                    <a:gd name="T15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9" name="Freeform 552">
                  <a:extLst>
                    <a:ext uri="{FF2B5EF4-FFF2-40B4-BE49-F238E27FC236}">
                      <a16:creationId xmlns:a16="http://schemas.microsoft.com/office/drawing/2014/main" id="{2EB88B12-42B7-4976-8B43-FC1E622D2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1025" y="1901825"/>
                  <a:ext cx="12700" cy="15875"/>
                </a:xfrm>
                <a:custGeom>
                  <a:avLst/>
                  <a:gdLst>
                    <a:gd name="T0" fmla="*/ 8 w 8"/>
                    <a:gd name="T1" fmla="*/ 4 h 10"/>
                    <a:gd name="T2" fmla="*/ 8 w 8"/>
                    <a:gd name="T3" fmla="*/ 2 h 10"/>
                    <a:gd name="T4" fmla="*/ 6 w 8"/>
                    <a:gd name="T5" fmla="*/ 2 h 10"/>
                    <a:gd name="T6" fmla="*/ 4 w 8"/>
                    <a:gd name="T7" fmla="*/ 0 h 10"/>
                    <a:gd name="T8" fmla="*/ 2 w 8"/>
                    <a:gd name="T9" fmla="*/ 2 h 10"/>
                    <a:gd name="T10" fmla="*/ 0 w 8"/>
                    <a:gd name="T11" fmla="*/ 2 h 10"/>
                    <a:gd name="T12" fmla="*/ 0 w 8"/>
                    <a:gd name="T13" fmla="*/ 2 h 10"/>
                    <a:gd name="T14" fmla="*/ 0 w 8"/>
                    <a:gd name="T15" fmla="*/ 6 h 10"/>
                    <a:gd name="T16" fmla="*/ 0 w 8"/>
                    <a:gd name="T17" fmla="*/ 8 h 10"/>
                    <a:gd name="T18" fmla="*/ 0 w 8"/>
                    <a:gd name="T19" fmla="*/ 8 h 10"/>
                    <a:gd name="T20" fmla="*/ 0 w 8"/>
                    <a:gd name="T21" fmla="*/ 10 h 10"/>
                    <a:gd name="T22" fmla="*/ 2 w 8"/>
                    <a:gd name="T23" fmla="*/ 10 h 10"/>
                    <a:gd name="T24" fmla="*/ 4 w 8"/>
                    <a:gd name="T25" fmla="*/ 10 h 10"/>
                    <a:gd name="T26" fmla="*/ 8 w 8"/>
                    <a:gd name="T27" fmla="*/ 4 h 10"/>
                    <a:gd name="T28" fmla="*/ 8 w 8"/>
                    <a:gd name="T2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0">
                      <a:moveTo>
                        <a:pt x="8" y="4"/>
                      </a:move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0" name="Freeform 579">
                  <a:extLst>
                    <a:ext uri="{FF2B5EF4-FFF2-40B4-BE49-F238E27FC236}">
                      <a16:creationId xmlns:a16="http://schemas.microsoft.com/office/drawing/2014/main" id="{36A0BA2F-7452-45FD-83EB-09E3C9854C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5675" y="3384550"/>
                  <a:ext cx="22225" cy="22225"/>
                </a:xfrm>
                <a:custGeom>
                  <a:avLst/>
                  <a:gdLst>
                    <a:gd name="T0" fmla="*/ 2 w 14"/>
                    <a:gd name="T1" fmla="*/ 8 h 14"/>
                    <a:gd name="T2" fmla="*/ 2 w 14"/>
                    <a:gd name="T3" fmla="*/ 10 h 14"/>
                    <a:gd name="T4" fmla="*/ 0 w 14"/>
                    <a:gd name="T5" fmla="*/ 12 h 14"/>
                    <a:gd name="T6" fmla="*/ 0 w 14"/>
                    <a:gd name="T7" fmla="*/ 14 h 14"/>
                    <a:gd name="T8" fmla="*/ 4 w 14"/>
                    <a:gd name="T9" fmla="*/ 14 h 14"/>
                    <a:gd name="T10" fmla="*/ 6 w 14"/>
                    <a:gd name="T11" fmla="*/ 14 h 14"/>
                    <a:gd name="T12" fmla="*/ 6 w 14"/>
                    <a:gd name="T13" fmla="*/ 14 h 14"/>
                    <a:gd name="T14" fmla="*/ 6 w 14"/>
                    <a:gd name="T15" fmla="*/ 14 h 14"/>
                    <a:gd name="T16" fmla="*/ 4 w 14"/>
                    <a:gd name="T17" fmla="*/ 12 h 14"/>
                    <a:gd name="T18" fmla="*/ 4 w 14"/>
                    <a:gd name="T19" fmla="*/ 12 h 14"/>
                    <a:gd name="T20" fmla="*/ 2 w 14"/>
                    <a:gd name="T21" fmla="*/ 12 h 14"/>
                    <a:gd name="T22" fmla="*/ 2 w 14"/>
                    <a:gd name="T23" fmla="*/ 12 h 14"/>
                    <a:gd name="T24" fmla="*/ 2 w 14"/>
                    <a:gd name="T25" fmla="*/ 12 h 14"/>
                    <a:gd name="T26" fmla="*/ 4 w 14"/>
                    <a:gd name="T27" fmla="*/ 10 h 14"/>
                    <a:gd name="T28" fmla="*/ 4 w 14"/>
                    <a:gd name="T29" fmla="*/ 10 h 14"/>
                    <a:gd name="T30" fmla="*/ 4 w 14"/>
                    <a:gd name="T31" fmla="*/ 10 h 14"/>
                    <a:gd name="T32" fmla="*/ 6 w 14"/>
                    <a:gd name="T33" fmla="*/ 10 h 14"/>
                    <a:gd name="T34" fmla="*/ 6 w 14"/>
                    <a:gd name="T35" fmla="*/ 10 h 14"/>
                    <a:gd name="T36" fmla="*/ 8 w 14"/>
                    <a:gd name="T37" fmla="*/ 8 h 14"/>
                    <a:gd name="T38" fmla="*/ 12 w 14"/>
                    <a:gd name="T39" fmla="*/ 4 h 14"/>
                    <a:gd name="T40" fmla="*/ 14 w 14"/>
                    <a:gd name="T41" fmla="*/ 4 h 14"/>
                    <a:gd name="T42" fmla="*/ 14 w 14"/>
                    <a:gd name="T43" fmla="*/ 2 h 14"/>
                    <a:gd name="T44" fmla="*/ 12 w 14"/>
                    <a:gd name="T45" fmla="*/ 2 h 14"/>
                    <a:gd name="T46" fmla="*/ 12 w 14"/>
                    <a:gd name="T47" fmla="*/ 2 h 14"/>
                    <a:gd name="T48" fmla="*/ 12 w 14"/>
                    <a:gd name="T49" fmla="*/ 2 h 14"/>
                    <a:gd name="T50" fmla="*/ 10 w 14"/>
                    <a:gd name="T51" fmla="*/ 2 h 14"/>
                    <a:gd name="T52" fmla="*/ 10 w 14"/>
                    <a:gd name="T53" fmla="*/ 2 h 14"/>
                    <a:gd name="T54" fmla="*/ 10 w 14"/>
                    <a:gd name="T55" fmla="*/ 0 h 14"/>
                    <a:gd name="T56" fmla="*/ 10 w 14"/>
                    <a:gd name="T57" fmla="*/ 0 h 14"/>
                    <a:gd name="T58" fmla="*/ 8 w 14"/>
                    <a:gd name="T59" fmla="*/ 0 h 14"/>
                    <a:gd name="T60" fmla="*/ 8 w 14"/>
                    <a:gd name="T61" fmla="*/ 0 h 14"/>
                    <a:gd name="T62" fmla="*/ 8 w 14"/>
                    <a:gd name="T63" fmla="*/ 2 h 14"/>
                    <a:gd name="T64" fmla="*/ 8 w 14"/>
                    <a:gd name="T65" fmla="*/ 2 h 14"/>
                    <a:gd name="T66" fmla="*/ 8 w 14"/>
                    <a:gd name="T67" fmla="*/ 2 h 14"/>
                    <a:gd name="T68" fmla="*/ 10 w 14"/>
                    <a:gd name="T69" fmla="*/ 4 h 14"/>
                    <a:gd name="T70" fmla="*/ 10 w 14"/>
                    <a:gd name="T71" fmla="*/ 4 h 14"/>
                    <a:gd name="T72" fmla="*/ 10 w 14"/>
                    <a:gd name="T73" fmla="*/ 6 h 14"/>
                    <a:gd name="T74" fmla="*/ 8 w 14"/>
                    <a:gd name="T75" fmla="*/ 6 h 14"/>
                    <a:gd name="T76" fmla="*/ 6 w 14"/>
                    <a:gd name="T77" fmla="*/ 8 h 14"/>
                    <a:gd name="T78" fmla="*/ 6 w 14"/>
                    <a:gd name="T79" fmla="*/ 8 h 14"/>
                    <a:gd name="T80" fmla="*/ 6 w 14"/>
                    <a:gd name="T81" fmla="*/ 6 h 14"/>
                    <a:gd name="T82" fmla="*/ 6 w 14"/>
                    <a:gd name="T83" fmla="*/ 6 h 14"/>
                    <a:gd name="T84" fmla="*/ 4 w 14"/>
                    <a:gd name="T85" fmla="*/ 6 h 14"/>
                    <a:gd name="T86" fmla="*/ 4 w 14"/>
                    <a:gd name="T87" fmla="*/ 6 h 14"/>
                    <a:gd name="T88" fmla="*/ 2 w 14"/>
                    <a:gd name="T89" fmla="*/ 6 h 14"/>
                    <a:gd name="T90" fmla="*/ 2 w 14"/>
                    <a:gd name="T91" fmla="*/ 6 h 14"/>
                    <a:gd name="T92" fmla="*/ 4 w 14"/>
                    <a:gd name="T93" fmla="*/ 8 h 14"/>
                    <a:gd name="T94" fmla="*/ 4 w 14"/>
                    <a:gd name="T95" fmla="*/ 8 h 14"/>
                    <a:gd name="T96" fmla="*/ 2 w 14"/>
                    <a:gd name="T97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" h="14">
                      <a:moveTo>
                        <a:pt x="2" y="8"/>
                      </a:move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1" name="Rectangle 581">
                  <a:extLst>
                    <a:ext uri="{FF2B5EF4-FFF2-40B4-BE49-F238E27FC236}">
                      <a16:creationId xmlns:a16="http://schemas.microsoft.com/office/drawing/2014/main" id="{57B7F60B-C6D9-4D17-88AC-0BAD3449A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1925" y="3327400"/>
                  <a:ext cx="1588" cy="158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2" name="Freeform 589">
                  <a:extLst>
                    <a:ext uri="{FF2B5EF4-FFF2-40B4-BE49-F238E27FC236}">
                      <a16:creationId xmlns:a16="http://schemas.microsoft.com/office/drawing/2014/main" id="{FF7EAD9C-0EC0-4EC1-A139-9D5ABB21E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5350" y="2454275"/>
                  <a:ext cx="155575" cy="266700"/>
                </a:xfrm>
                <a:custGeom>
                  <a:avLst/>
                  <a:gdLst>
                    <a:gd name="T0" fmla="*/ 48 w 98"/>
                    <a:gd name="T1" fmla="*/ 72 h 168"/>
                    <a:gd name="T2" fmla="*/ 98 w 98"/>
                    <a:gd name="T3" fmla="*/ 116 h 168"/>
                    <a:gd name="T4" fmla="*/ 94 w 98"/>
                    <a:gd name="T5" fmla="*/ 120 h 168"/>
                    <a:gd name="T6" fmla="*/ 94 w 98"/>
                    <a:gd name="T7" fmla="*/ 124 h 168"/>
                    <a:gd name="T8" fmla="*/ 96 w 98"/>
                    <a:gd name="T9" fmla="*/ 128 h 168"/>
                    <a:gd name="T10" fmla="*/ 90 w 98"/>
                    <a:gd name="T11" fmla="*/ 136 h 168"/>
                    <a:gd name="T12" fmla="*/ 82 w 98"/>
                    <a:gd name="T13" fmla="*/ 150 h 168"/>
                    <a:gd name="T14" fmla="*/ 76 w 98"/>
                    <a:gd name="T15" fmla="*/ 158 h 168"/>
                    <a:gd name="T16" fmla="*/ 58 w 98"/>
                    <a:gd name="T17" fmla="*/ 162 h 168"/>
                    <a:gd name="T18" fmla="*/ 44 w 98"/>
                    <a:gd name="T19" fmla="*/ 164 h 168"/>
                    <a:gd name="T20" fmla="*/ 36 w 98"/>
                    <a:gd name="T21" fmla="*/ 166 h 168"/>
                    <a:gd name="T22" fmla="*/ 36 w 98"/>
                    <a:gd name="T23" fmla="*/ 164 h 168"/>
                    <a:gd name="T24" fmla="*/ 38 w 98"/>
                    <a:gd name="T25" fmla="*/ 158 h 168"/>
                    <a:gd name="T26" fmla="*/ 42 w 98"/>
                    <a:gd name="T27" fmla="*/ 152 h 168"/>
                    <a:gd name="T28" fmla="*/ 40 w 98"/>
                    <a:gd name="T29" fmla="*/ 150 h 168"/>
                    <a:gd name="T30" fmla="*/ 42 w 98"/>
                    <a:gd name="T31" fmla="*/ 146 h 168"/>
                    <a:gd name="T32" fmla="*/ 32 w 98"/>
                    <a:gd name="T33" fmla="*/ 150 h 168"/>
                    <a:gd name="T34" fmla="*/ 40 w 98"/>
                    <a:gd name="T35" fmla="*/ 138 h 168"/>
                    <a:gd name="T36" fmla="*/ 38 w 98"/>
                    <a:gd name="T37" fmla="*/ 122 h 168"/>
                    <a:gd name="T38" fmla="*/ 32 w 98"/>
                    <a:gd name="T39" fmla="*/ 130 h 168"/>
                    <a:gd name="T40" fmla="*/ 28 w 98"/>
                    <a:gd name="T41" fmla="*/ 132 h 168"/>
                    <a:gd name="T42" fmla="*/ 26 w 98"/>
                    <a:gd name="T43" fmla="*/ 128 h 168"/>
                    <a:gd name="T44" fmla="*/ 24 w 98"/>
                    <a:gd name="T45" fmla="*/ 138 h 168"/>
                    <a:gd name="T46" fmla="*/ 10 w 98"/>
                    <a:gd name="T47" fmla="*/ 124 h 168"/>
                    <a:gd name="T48" fmla="*/ 4 w 98"/>
                    <a:gd name="T49" fmla="*/ 120 h 168"/>
                    <a:gd name="T50" fmla="*/ 6 w 98"/>
                    <a:gd name="T51" fmla="*/ 114 h 168"/>
                    <a:gd name="T52" fmla="*/ 14 w 98"/>
                    <a:gd name="T53" fmla="*/ 108 h 168"/>
                    <a:gd name="T54" fmla="*/ 12 w 98"/>
                    <a:gd name="T55" fmla="*/ 104 h 168"/>
                    <a:gd name="T56" fmla="*/ 8 w 98"/>
                    <a:gd name="T57" fmla="*/ 102 h 168"/>
                    <a:gd name="T58" fmla="*/ 14 w 98"/>
                    <a:gd name="T59" fmla="*/ 100 h 168"/>
                    <a:gd name="T60" fmla="*/ 26 w 98"/>
                    <a:gd name="T61" fmla="*/ 104 h 168"/>
                    <a:gd name="T62" fmla="*/ 28 w 98"/>
                    <a:gd name="T63" fmla="*/ 100 h 168"/>
                    <a:gd name="T64" fmla="*/ 16 w 98"/>
                    <a:gd name="T65" fmla="*/ 98 h 168"/>
                    <a:gd name="T66" fmla="*/ 16 w 98"/>
                    <a:gd name="T67" fmla="*/ 94 h 168"/>
                    <a:gd name="T68" fmla="*/ 14 w 98"/>
                    <a:gd name="T69" fmla="*/ 92 h 168"/>
                    <a:gd name="T70" fmla="*/ 10 w 98"/>
                    <a:gd name="T71" fmla="*/ 86 h 168"/>
                    <a:gd name="T72" fmla="*/ 4 w 98"/>
                    <a:gd name="T73" fmla="*/ 90 h 168"/>
                    <a:gd name="T74" fmla="*/ 2 w 98"/>
                    <a:gd name="T75" fmla="*/ 90 h 168"/>
                    <a:gd name="T76" fmla="*/ 8 w 98"/>
                    <a:gd name="T77" fmla="*/ 80 h 168"/>
                    <a:gd name="T78" fmla="*/ 16 w 98"/>
                    <a:gd name="T79" fmla="*/ 86 h 168"/>
                    <a:gd name="T80" fmla="*/ 14 w 98"/>
                    <a:gd name="T81" fmla="*/ 82 h 168"/>
                    <a:gd name="T82" fmla="*/ 16 w 98"/>
                    <a:gd name="T83" fmla="*/ 72 h 168"/>
                    <a:gd name="T84" fmla="*/ 12 w 98"/>
                    <a:gd name="T85" fmla="*/ 70 h 168"/>
                    <a:gd name="T86" fmla="*/ 4 w 98"/>
                    <a:gd name="T87" fmla="*/ 72 h 168"/>
                    <a:gd name="T88" fmla="*/ 0 w 98"/>
                    <a:gd name="T89" fmla="*/ 78 h 168"/>
                    <a:gd name="T90" fmla="*/ 4 w 98"/>
                    <a:gd name="T91" fmla="*/ 60 h 168"/>
                    <a:gd name="T92" fmla="*/ 16 w 98"/>
                    <a:gd name="T93" fmla="*/ 60 h 168"/>
                    <a:gd name="T94" fmla="*/ 18 w 98"/>
                    <a:gd name="T95" fmla="*/ 54 h 168"/>
                    <a:gd name="T96" fmla="*/ 16 w 98"/>
                    <a:gd name="T97" fmla="*/ 50 h 168"/>
                    <a:gd name="T98" fmla="*/ 10 w 98"/>
                    <a:gd name="T99" fmla="*/ 52 h 168"/>
                    <a:gd name="T100" fmla="*/ 14 w 98"/>
                    <a:gd name="T101" fmla="*/ 36 h 168"/>
                    <a:gd name="T102" fmla="*/ 24 w 98"/>
                    <a:gd name="T103" fmla="*/ 26 h 168"/>
                    <a:gd name="T104" fmla="*/ 28 w 98"/>
                    <a:gd name="T105" fmla="*/ 26 h 168"/>
                    <a:gd name="T106" fmla="*/ 40 w 98"/>
                    <a:gd name="T107" fmla="*/ 18 h 168"/>
                    <a:gd name="T108" fmla="*/ 38 w 98"/>
                    <a:gd name="T109" fmla="*/ 6 h 168"/>
                    <a:gd name="T110" fmla="*/ 30 w 98"/>
                    <a:gd name="T111" fmla="*/ 10 h 168"/>
                    <a:gd name="T112" fmla="*/ 38 w 98"/>
                    <a:gd name="T113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8" h="168">
                      <a:moveTo>
                        <a:pt x="44" y="0"/>
                      </a:moveTo>
                      <a:lnTo>
                        <a:pt x="44" y="22"/>
                      </a:lnTo>
                      <a:lnTo>
                        <a:pt x="46" y="28"/>
                      </a:lnTo>
                      <a:lnTo>
                        <a:pt x="46" y="44"/>
                      </a:lnTo>
                      <a:lnTo>
                        <a:pt x="46" y="50"/>
                      </a:lnTo>
                      <a:lnTo>
                        <a:pt x="46" y="58"/>
                      </a:lnTo>
                      <a:lnTo>
                        <a:pt x="46" y="64"/>
                      </a:lnTo>
                      <a:lnTo>
                        <a:pt x="48" y="72"/>
                      </a:lnTo>
                      <a:lnTo>
                        <a:pt x="48" y="80"/>
                      </a:lnTo>
                      <a:lnTo>
                        <a:pt x="48" y="86"/>
                      </a:lnTo>
                      <a:lnTo>
                        <a:pt x="48" y="94"/>
                      </a:lnTo>
                      <a:lnTo>
                        <a:pt x="48" y="100"/>
                      </a:lnTo>
                      <a:lnTo>
                        <a:pt x="48" y="108"/>
                      </a:lnTo>
                      <a:lnTo>
                        <a:pt x="48" y="112"/>
                      </a:lnTo>
                      <a:lnTo>
                        <a:pt x="50" y="116"/>
                      </a:lnTo>
                      <a:lnTo>
                        <a:pt x="98" y="116"/>
                      </a:lnTo>
                      <a:lnTo>
                        <a:pt x="98" y="118"/>
                      </a:lnTo>
                      <a:lnTo>
                        <a:pt x="96" y="118"/>
                      </a:lnTo>
                      <a:lnTo>
                        <a:pt x="96" y="118"/>
                      </a:lnTo>
                      <a:lnTo>
                        <a:pt x="94" y="118"/>
                      </a:lnTo>
                      <a:lnTo>
                        <a:pt x="96" y="120"/>
                      </a:lnTo>
                      <a:lnTo>
                        <a:pt x="96" y="120"/>
                      </a:lnTo>
                      <a:lnTo>
                        <a:pt x="94" y="120"/>
                      </a:lnTo>
                      <a:lnTo>
                        <a:pt x="94" y="120"/>
                      </a:lnTo>
                      <a:lnTo>
                        <a:pt x="92" y="120"/>
                      </a:lnTo>
                      <a:lnTo>
                        <a:pt x="92" y="120"/>
                      </a:lnTo>
                      <a:lnTo>
                        <a:pt x="90" y="120"/>
                      </a:lnTo>
                      <a:lnTo>
                        <a:pt x="94" y="122"/>
                      </a:lnTo>
                      <a:lnTo>
                        <a:pt x="94" y="122"/>
                      </a:lnTo>
                      <a:lnTo>
                        <a:pt x="94" y="124"/>
                      </a:lnTo>
                      <a:lnTo>
                        <a:pt x="94" y="124"/>
                      </a:lnTo>
                      <a:lnTo>
                        <a:pt x="94" y="124"/>
                      </a:lnTo>
                      <a:lnTo>
                        <a:pt x="94" y="126"/>
                      </a:lnTo>
                      <a:lnTo>
                        <a:pt x="94" y="126"/>
                      </a:lnTo>
                      <a:lnTo>
                        <a:pt x="94" y="126"/>
                      </a:lnTo>
                      <a:lnTo>
                        <a:pt x="92" y="126"/>
                      </a:lnTo>
                      <a:lnTo>
                        <a:pt x="94" y="126"/>
                      </a:lnTo>
                      <a:lnTo>
                        <a:pt x="96" y="126"/>
                      </a:lnTo>
                      <a:lnTo>
                        <a:pt x="96" y="128"/>
                      </a:lnTo>
                      <a:lnTo>
                        <a:pt x="96" y="128"/>
                      </a:lnTo>
                      <a:lnTo>
                        <a:pt x="96" y="130"/>
                      </a:lnTo>
                      <a:lnTo>
                        <a:pt x="94" y="132"/>
                      </a:lnTo>
                      <a:lnTo>
                        <a:pt x="94" y="134"/>
                      </a:lnTo>
                      <a:lnTo>
                        <a:pt x="92" y="138"/>
                      </a:lnTo>
                      <a:lnTo>
                        <a:pt x="90" y="138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6"/>
                      </a:lnTo>
                      <a:lnTo>
                        <a:pt x="86" y="138"/>
                      </a:lnTo>
                      <a:lnTo>
                        <a:pt x="86" y="138"/>
                      </a:lnTo>
                      <a:lnTo>
                        <a:pt x="84" y="140"/>
                      </a:lnTo>
                      <a:lnTo>
                        <a:pt x="84" y="144"/>
                      </a:lnTo>
                      <a:lnTo>
                        <a:pt x="84" y="146"/>
                      </a:lnTo>
                      <a:lnTo>
                        <a:pt x="82" y="146"/>
                      </a:lnTo>
                      <a:lnTo>
                        <a:pt x="82" y="150"/>
                      </a:lnTo>
                      <a:lnTo>
                        <a:pt x="82" y="150"/>
                      </a:lnTo>
                      <a:lnTo>
                        <a:pt x="80" y="150"/>
                      </a:lnTo>
                      <a:lnTo>
                        <a:pt x="80" y="150"/>
                      </a:lnTo>
                      <a:lnTo>
                        <a:pt x="78" y="150"/>
                      </a:lnTo>
                      <a:lnTo>
                        <a:pt x="78" y="150"/>
                      </a:lnTo>
                      <a:lnTo>
                        <a:pt x="76" y="152"/>
                      </a:lnTo>
                      <a:lnTo>
                        <a:pt x="76" y="152"/>
                      </a:lnTo>
                      <a:lnTo>
                        <a:pt x="76" y="154"/>
                      </a:lnTo>
                      <a:lnTo>
                        <a:pt x="76" y="158"/>
                      </a:lnTo>
                      <a:lnTo>
                        <a:pt x="74" y="158"/>
                      </a:lnTo>
                      <a:lnTo>
                        <a:pt x="74" y="158"/>
                      </a:lnTo>
                      <a:lnTo>
                        <a:pt x="74" y="160"/>
                      </a:lnTo>
                      <a:lnTo>
                        <a:pt x="70" y="160"/>
                      </a:lnTo>
                      <a:lnTo>
                        <a:pt x="68" y="160"/>
                      </a:lnTo>
                      <a:lnTo>
                        <a:pt x="64" y="160"/>
                      </a:lnTo>
                      <a:lnTo>
                        <a:pt x="62" y="160"/>
                      </a:lnTo>
                      <a:lnTo>
                        <a:pt x="58" y="162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4" y="164"/>
                      </a:lnTo>
                      <a:lnTo>
                        <a:pt x="54" y="164"/>
                      </a:lnTo>
                      <a:lnTo>
                        <a:pt x="54" y="164"/>
                      </a:lnTo>
                      <a:lnTo>
                        <a:pt x="52" y="164"/>
                      </a:lnTo>
                      <a:lnTo>
                        <a:pt x="46" y="164"/>
                      </a:lnTo>
                      <a:lnTo>
                        <a:pt x="44" y="164"/>
                      </a:lnTo>
                      <a:lnTo>
                        <a:pt x="42" y="164"/>
                      </a:lnTo>
                      <a:lnTo>
                        <a:pt x="40" y="166"/>
                      </a:lnTo>
                      <a:lnTo>
                        <a:pt x="38" y="168"/>
                      </a:lnTo>
                      <a:lnTo>
                        <a:pt x="38" y="168"/>
                      </a:lnTo>
                      <a:lnTo>
                        <a:pt x="38" y="166"/>
                      </a:lnTo>
                      <a:lnTo>
                        <a:pt x="36" y="166"/>
                      </a:lnTo>
                      <a:lnTo>
                        <a:pt x="36" y="166"/>
                      </a:lnTo>
                      <a:lnTo>
                        <a:pt x="36" y="166"/>
                      </a:lnTo>
                      <a:lnTo>
                        <a:pt x="38" y="164"/>
                      </a:lnTo>
                      <a:lnTo>
                        <a:pt x="38" y="164"/>
                      </a:lnTo>
                      <a:lnTo>
                        <a:pt x="38" y="164"/>
                      </a:lnTo>
                      <a:lnTo>
                        <a:pt x="38" y="162"/>
                      </a:lnTo>
                      <a:lnTo>
                        <a:pt x="38" y="162"/>
                      </a:lnTo>
                      <a:lnTo>
                        <a:pt x="38" y="162"/>
                      </a:lnTo>
                      <a:lnTo>
                        <a:pt x="38" y="162"/>
                      </a:lnTo>
                      <a:lnTo>
                        <a:pt x="36" y="164"/>
                      </a:lnTo>
                      <a:lnTo>
                        <a:pt x="36" y="164"/>
                      </a:lnTo>
                      <a:lnTo>
                        <a:pt x="36" y="162"/>
                      </a:lnTo>
                      <a:lnTo>
                        <a:pt x="36" y="162"/>
                      </a:lnTo>
                      <a:lnTo>
                        <a:pt x="36" y="162"/>
                      </a:lnTo>
                      <a:lnTo>
                        <a:pt x="36" y="162"/>
                      </a:lnTo>
                      <a:lnTo>
                        <a:pt x="38" y="160"/>
                      </a:lnTo>
                      <a:lnTo>
                        <a:pt x="38" y="158"/>
                      </a:lnTo>
                      <a:lnTo>
                        <a:pt x="38" y="158"/>
                      </a:lnTo>
                      <a:lnTo>
                        <a:pt x="40" y="158"/>
                      </a:lnTo>
                      <a:lnTo>
                        <a:pt x="42" y="156"/>
                      </a:lnTo>
                      <a:lnTo>
                        <a:pt x="42" y="156"/>
                      </a:lnTo>
                      <a:lnTo>
                        <a:pt x="46" y="152"/>
                      </a:lnTo>
                      <a:lnTo>
                        <a:pt x="46" y="150"/>
                      </a:lnTo>
                      <a:lnTo>
                        <a:pt x="46" y="150"/>
                      </a:lnTo>
                      <a:lnTo>
                        <a:pt x="44" y="152"/>
                      </a:lnTo>
                      <a:lnTo>
                        <a:pt x="42" y="152"/>
                      </a:lnTo>
                      <a:lnTo>
                        <a:pt x="40" y="152"/>
                      </a:lnTo>
                      <a:lnTo>
                        <a:pt x="38" y="154"/>
                      </a:lnTo>
                      <a:lnTo>
                        <a:pt x="38" y="152"/>
                      </a:lnTo>
                      <a:lnTo>
                        <a:pt x="38" y="152"/>
                      </a:lnTo>
                      <a:lnTo>
                        <a:pt x="38" y="152"/>
                      </a:lnTo>
                      <a:lnTo>
                        <a:pt x="38" y="152"/>
                      </a:lnTo>
                      <a:lnTo>
                        <a:pt x="40" y="150"/>
                      </a:lnTo>
                      <a:lnTo>
                        <a:pt x="40" y="150"/>
                      </a:lnTo>
                      <a:lnTo>
                        <a:pt x="40" y="150"/>
                      </a:lnTo>
                      <a:lnTo>
                        <a:pt x="40" y="148"/>
                      </a:lnTo>
                      <a:lnTo>
                        <a:pt x="42" y="148"/>
                      </a:lnTo>
                      <a:lnTo>
                        <a:pt x="44" y="148"/>
                      </a:lnTo>
                      <a:lnTo>
                        <a:pt x="44" y="148"/>
                      </a:lnTo>
                      <a:lnTo>
                        <a:pt x="44" y="146"/>
                      </a:lnTo>
                      <a:lnTo>
                        <a:pt x="42" y="146"/>
                      </a:lnTo>
                      <a:lnTo>
                        <a:pt x="42" y="146"/>
                      </a:lnTo>
                      <a:lnTo>
                        <a:pt x="40" y="146"/>
                      </a:lnTo>
                      <a:lnTo>
                        <a:pt x="38" y="146"/>
                      </a:lnTo>
                      <a:lnTo>
                        <a:pt x="36" y="146"/>
                      </a:lnTo>
                      <a:lnTo>
                        <a:pt x="34" y="146"/>
                      </a:lnTo>
                      <a:lnTo>
                        <a:pt x="34" y="148"/>
                      </a:lnTo>
                      <a:lnTo>
                        <a:pt x="34" y="148"/>
                      </a:lnTo>
                      <a:lnTo>
                        <a:pt x="32" y="148"/>
                      </a:lnTo>
                      <a:lnTo>
                        <a:pt x="32" y="150"/>
                      </a:lnTo>
                      <a:lnTo>
                        <a:pt x="32" y="148"/>
                      </a:lnTo>
                      <a:lnTo>
                        <a:pt x="32" y="148"/>
                      </a:lnTo>
                      <a:lnTo>
                        <a:pt x="32" y="146"/>
                      </a:lnTo>
                      <a:lnTo>
                        <a:pt x="32" y="142"/>
                      </a:lnTo>
                      <a:lnTo>
                        <a:pt x="34" y="140"/>
                      </a:lnTo>
                      <a:lnTo>
                        <a:pt x="38" y="140"/>
                      </a:lnTo>
                      <a:lnTo>
                        <a:pt x="40" y="138"/>
                      </a:lnTo>
                      <a:lnTo>
                        <a:pt x="40" y="138"/>
                      </a:lnTo>
                      <a:lnTo>
                        <a:pt x="36" y="138"/>
                      </a:lnTo>
                      <a:lnTo>
                        <a:pt x="34" y="136"/>
                      </a:lnTo>
                      <a:lnTo>
                        <a:pt x="34" y="134"/>
                      </a:lnTo>
                      <a:lnTo>
                        <a:pt x="34" y="132"/>
                      </a:lnTo>
                      <a:lnTo>
                        <a:pt x="36" y="130"/>
                      </a:lnTo>
                      <a:lnTo>
                        <a:pt x="38" y="126"/>
                      </a:lnTo>
                      <a:lnTo>
                        <a:pt x="38" y="124"/>
                      </a:lnTo>
                      <a:lnTo>
                        <a:pt x="38" y="122"/>
                      </a:lnTo>
                      <a:lnTo>
                        <a:pt x="40" y="122"/>
                      </a:lnTo>
                      <a:lnTo>
                        <a:pt x="38" y="122"/>
                      </a:lnTo>
                      <a:lnTo>
                        <a:pt x="38" y="122"/>
                      </a:lnTo>
                      <a:lnTo>
                        <a:pt x="38" y="122"/>
                      </a:lnTo>
                      <a:lnTo>
                        <a:pt x="38" y="124"/>
                      </a:lnTo>
                      <a:lnTo>
                        <a:pt x="38" y="124"/>
                      </a:lnTo>
                      <a:lnTo>
                        <a:pt x="36" y="126"/>
                      </a:lnTo>
                      <a:lnTo>
                        <a:pt x="32" y="130"/>
                      </a:lnTo>
                      <a:lnTo>
                        <a:pt x="32" y="130"/>
                      </a:lnTo>
                      <a:lnTo>
                        <a:pt x="30" y="136"/>
                      </a:lnTo>
                      <a:lnTo>
                        <a:pt x="30" y="138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4"/>
                      </a:lnTo>
                      <a:lnTo>
                        <a:pt x="30" y="134"/>
                      </a:lnTo>
                      <a:lnTo>
                        <a:pt x="28" y="132"/>
                      </a:lnTo>
                      <a:lnTo>
                        <a:pt x="28" y="132"/>
                      </a:lnTo>
                      <a:lnTo>
                        <a:pt x="28" y="130"/>
                      </a:lnTo>
                      <a:lnTo>
                        <a:pt x="28" y="130"/>
                      </a:lnTo>
                      <a:lnTo>
                        <a:pt x="30" y="128"/>
                      </a:lnTo>
                      <a:lnTo>
                        <a:pt x="30" y="128"/>
                      </a:lnTo>
                      <a:lnTo>
                        <a:pt x="30" y="126"/>
                      </a:lnTo>
                      <a:lnTo>
                        <a:pt x="28" y="126"/>
                      </a:lnTo>
                      <a:lnTo>
                        <a:pt x="26" y="128"/>
                      </a:lnTo>
                      <a:lnTo>
                        <a:pt x="24" y="132"/>
                      </a:lnTo>
                      <a:lnTo>
                        <a:pt x="26" y="132"/>
                      </a:lnTo>
                      <a:lnTo>
                        <a:pt x="26" y="132"/>
                      </a:lnTo>
                      <a:lnTo>
                        <a:pt x="26" y="134"/>
                      </a:lnTo>
                      <a:lnTo>
                        <a:pt x="26" y="136"/>
                      </a:lnTo>
                      <a:lnTo>
                        <a:pt x="24" y="138"/>
                      </a:lnTo>
                      <a:lnTo>
                        <a:pt x="24" y="138"/>
                      </a:lnTo>
                      <a:lnTo>
                        <a:pt x="24" y="138"/>
                      </a:lnTo>
                      <a:lnTo>
                        <a:pt x="20" y="134"/>
                      </a:lnTo>
                      <a:lnTo>
                        <a:pt x="20" y="132"/>
                      </a:lnTo>
                      <a:lnTo>
                        <a:pt x="18" y="132"/>
                      </a:lnTo>
                      <a:lnTo>
                        <a:pt x="18" y="132"/>
                      </a:lnTo>
                      <a:lnTo>
                        <a:pt x="16" y="130"/>
                      </a:lnTo>
                      <a:lnTo>
                        <a:pt x="12" y="124"/>
                      </a:lnTo>
                      <a:lnTo>
                        <a:pt x="12" y="124"/>
                      </a:lnTo>
                      <a:lnTo>
                        <a:pt x="10" y="124"/>
                      </a:lnTo>
                      <a:lnTo>
                        <a:pt x="12" y="128"/>
                      </a:lnTo>
                      <a:lnTo>
                        <a:pt x="12" y="130"/>
                      </a:lnTo>
                      <a:lnTo>
                        <a:pt x="10" y="130"/>
                      </a:lnTo>
                      <a:lnTo>
                        <a:pt x="10" y="128"/>
                      </a:lnTo>
                      <a:lnTo>
                        <a:pt x="8" y="126"/>
                      </a:lnTo>
                      <a:lnTo>
                        <a:pt x="6" y="122"/>
                      </a:lnTo>
                      <a:lnTo>
                        <a:pt x="6" y="122"/>
                      </a:lnTo>
                      <a:lnTo>
                        <a:pt x="4" y="120"/>
                      </a:lnTo>
                      <a:lnTo>
                        <a:pt x="4" y="116"/>
                      </a:lnTo>
                      <a:lnTo>
                        <a:pt x="4" y="116"/>
                      </a:lnTo>
                      <a:lnTo>
                        <a:pt x="2" y="116"/>
                      </a:lnTo>
                      <a:lnTo>
                        <a:pt x="2" y="116"/>
                      </a:lnTo>
                      <a:lnTo>
                        <a:pt x="2" y="112"/>
                      </a:lnTo>
                      <a:lnTo>
                        <a:pt x="4" y="112"/>
                      </a:lnTo>
                      <a:lnTo>
                        <a:pt x="6" y="112"/>
                      </a:lnTo>
                      <a:lnTo>
                        <a:pt x="6" y="114"/>
                      </a:lnTo>
                      <a:lnTo>
                        <a:pt x="6" y="116"/>
                      </a:lnTo>
                      <a:lnTo>
                        <a:pt x="6" y="116"/>
                      </a:lnTo>
                      <a:lnTo>
                        <a:pt x="8" y="114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10" y="110"/>
                      </a:lnTo>
                      <a:lnTo>
                        <a:pt x="12" y="110"/>
                      </a:lnTo>
                      <a:lnTo>
                        <a:pt x="14" y="108"/>
                      </a:lnTo>
                      <a:lnTo>
                        <a:pt x="12" y="108"/>
                      </a:lnTo>
                      <a:lnTo>
                        <a:pt x="14" y="106"/>
                      </a:lnTo>
                      <a:lnTo>
                        <a:pt x="14" y="106"/>
                      </a:lnTo>
                      <a:lnTo>
                        <a:pt x="14" y="104"/>
                      </a:lnTo>
                      <a:lnTo>
                        <a:pt x="12" y="104"/>
                      </a:lnTo>
                      <a:lnTo>
                        <a:pt x="12" y="104"/>
                      </a:lnTo>
                      <a:lnTo>
                        <a:pt x="12" y="104"/>
                      </a:lnTo>
                      <a:lnTo>
                        <a:pt x="12" y="104"/>
                      </a:lnTo>
                      <a:lnTo>
                        <a:pt x="10" y="104"/>
                      </a:lnTo>
                      <a:lnTo>
                        <a:pt x="10" y="106"/>
                      </a:lnTo>
                      <a:lnTo>
                        <a:pt x="10" y="106"/>
                      </a:lnTo>
                      <a:lnTo>
                        <a:pt x="8" y="108"/>
                      </a:lnTo>
                      <a:lnTo>
                        <a:pt x="6" y="108"/>
                      </a:lnTo>
                      <a:lnTo>
                        <a:pt x="6" y="106"/>
                      </a:lnTo>
                      <a:lnTo>
                        <a:pt x="6" y="106"/>
                      </a:lnTo>
                      <a:lnTo>
                        <a:pt x="8" y="102"/>
                      </a:lnTo>
                      <a:lnTo>
                        <a:pt x="8" y="102"/>
                      </a:lnTo>
                      <a:lnTo>
                        <a:pt x="8" y="102"/>
                      </a:lnTo>
                      <a:lnTo>
                        <a:pt x="6" y="102"/>
                      </a:lnTo>
                      <a:lnTo>
                        <a:pt x="6" y="100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2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6" y="102"/>
                      </a:lnTo>
                      <a:lnTo>
                        <a:pt x="24" y="106"/>
                      </a:lnTo>
                      <a:lnTo>
                        <a:pt x="26" y="104"/>
                      </a:lnTo>
                      <a:lnTo>
                        <a:pt x="28" y="104"/>
                      </a:lnTo>
                      <a:lnTo>
                        <a:pt x="28" y="104"/>
                      </a:lnTo>
                      <a:lnTo>
                        <a:pt x="30" y="102"/>
                      </a:lnTo>
                      <a:lnTo>
                        <a:pt x="30" y="100"/>
                      </a:lnTo>
                      <a:lnTo>
                        <a:pt x="30" y="98"/>
                      </a:lnTo>
                      <a:lnTo>
                        <a:pt x="30" y="98"/>
                      </a:lnTo>
                      <a:lnTo>
                        <a:pt x="30" y="98"/>
                      </a:lnTo>
                      <a:lnTo>
                        <a:pt x="28" y="100"/>
                      </a:lnTo>
                      <a:lnTo>
                        <a:pt x="26" y="102"/>
                      </a:lnTo>
                      <a:lnTo>
                        <a:pt x="26" y="102"/>
                      </a:lnTo>
                      <a:lnTo>
                        <a:pt x="24" y="102"/>
                      </a:lnTo>
                      <a:lnTo>
                        <a:pt x="20" y="100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18" y="98"/>
                      </a:lnTo>
                      <a:lnTo>
                        <a:pt x="16" y="98"/>
                      </a:lnTo>
                      <a:lnTo>
                        <a:pt x="16" y="98"/>
                      </a:lnTo>
                      <a:lnTo>
                        <a:pt x="16" y="98"/>
                      </a:lnTo>
                      <a:lnTo>
                        <a:pt x="16" y="96"/>
                      </a:lnTo>
                      <a:lnTo>
                        <a:pt x="18" y="96"/>
                      </a:lnTo>
                      <a:lnTo>
                        <a:pt x="18" y="94"/>
                      </a:lnTo>
                      <a:lnTo>
                        <a:pt x="18" y="94"/>
                      </a:lnTo>
                      <a:lnTo>
                        <a:pt x="18" y="94"/>
                      </a:lnTo>
                      <a:lnTo>
                        <a:pt x="16" y="94"/>
                      </a:lnTo>
                      <a:lnTo>
                        <a:pt x="14" y="94"/>
                      </a:lnTo>
                      <a:lnTo>
                        <a:pt x="14" y="94"/>
                      </a:lnTo>
                      <a:lnTo>
                        <a:pt x="14" y="94"/>
                      </a:lnTo>
                      <a:lnTo>
                        <a:pt x="14" y="92"/>
                      </a:lnTo>
                      <a:lnTo>
                        <a:pt x="14" y="92"/>
                      </a:lnTo>
                      <a:lnTo>
                        <a:pt x="14" y="90"/>
                      </a:lnTo>
                      <a:lnTo>
                        <a:pt x="14" y="92"/>
                      </a:lnTo>
                      <a:lnTo>
                        <a:pt x="14" y="92"/>
                      </a:lnTo>
                      <a:lnTo>
                        <a:pt x="12" y="94"/>
                      </a:lnTo>
                      <a:lnTo>
                        <a:pt x="12" y="94"/>
                      </a:lnTo>
                      <a:lnTo>
                        <a:pt x="12" y="94"/>
                      </a:lnTo>
                      <a:lnTo>
                        <a:pt x="10" y="92"/>
                      </a:lnTo>
                      <a:lnTo>
                        <a:pt x="10" y="90"/>
                      </a:lnTo>
                      <a:lnTo>
                        <a:pt x="12" y="88"/>
                      </a:lnTo>
                      <a:lnTo>
                        <a:pt x="12" y="86"/>
                      </a:lnTo>
                      <a:lnTo>
                        <a:pt x="10" y="86"/>
                      </a:lnTo>
                      <a:lnTo>
                        <a:pt x="8" y="88"/>
                      </a:lnTo>
                      <a:lnTo>
                        <a:pt x="6" y="90"/>
                      </a:lnTo>
                      <a:lnTo>
                        <a:pt x="6" y="90"/>
                      </a:lnTo>
                      <a:lnTo>
                        <a:pt x="6" y="86"/>
                      </a:lnTo>
                      <a:lnTo>
                        <a:pt x="6" y="84"/>
                      </a:lnTo>
                      <a:lnTo>
                        <a:pt x="4" y="86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4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4" y="82"/>
                      </a:lnTo>
                      <a:lnTo>
                        <a:pt x="4" y="82"/>
                      </a:lnTo>
                      <a:lnTo>
                        <a:pt x="4" y="80"/>
                      </a:lnTo>
                      <a:lnTo>
                        <a:pt x="6" y="80"/>
                      </a:lnTo>
                      <a:lnTo>
                        <a:pt x="8" y="78"/>
                      </a:lnTo>
                      <a:lnTo>
                        <a:pt x="8" y="80"/>
                      </a:lnTo>
                      <a:lnTo>
                        <a:pt x="8" y="80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10" y="82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4" y="86"/>
                      </a:lnTo>
                      <a:lnTo>
                        <a:pt x="14" y="86"/>
                      </a:lnTo>
                      <a:lnTo>
                        <a:pt x="16" y="86"/>
                      </a:lnTo>
                      <a:lnTo>
                        <a:pt x="16" y="86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6" y="84"/>
                      </a:lnTo>
                      <a:lnTo>
                        <a:pt x="14" y="84"/>
                      </a:lnTo>
                      <a:lnTo>
                        <a:pt x="14" y="82"/>
                      </a:lnTo>
                      <a:lnTo>
                        <a:pt x="14" y="78"/>
                      </a:lnTo>
                      <a:lnTo>
                        <a:pt x="16" y="78"/>
                      </a:lnTo>
                      <a:lnTo>
                        <a:pt x="18" y="76"/>
                      </a:lnTo>
                      <a:lnTo>
                        <a:pt x="18" y="76"/>
                      </a:lnTo>
                      <a:lnTo>
                        <a:pt x="16" y="74"/>
                      </a:lnTo>
                      <a:lnTo>
                        <a:pt x="16" y="74"/>
                      </a:lnTo>
                      <a:lnTo>
                        <a:pt x="16" y="72"/>
                      </a:lnTo>
                      <a:lnTo>
                        <a:pt x="16" y="72"/>
                      </a:lnTo>
                      <a:lnTo>
                        <a:pt x="14" y="70"/>
                      </a:lnTo>
                      <a:lnTo>
                        <a:pt x="14" y="72"/>
                      </a:lnTo>
                      <a:lnTo>
                        <a:pt x="14" y="74"/>
                      </a:lnTo>
                      <a:lnTo>
                        <a:pt x="14" y="74"/>
                      </a:lnTo>
                      <a:lnTo>
                        <a:pt x="12" y="74"/>
                      </a:lnTo>
                      <a:lnTo>
                        <a:pt x="12" y="72"/>
                      </a:lnTo>
                      <a:lnTo>
                        <a:pt x="12" y="70"/>
                      </a:lnTo>
                      <a:lnTo>
                        <a:pt x="12" y="70"/>
                      </a:lnTo>
                      <a:lnTo>
                        <a:pt x="10" y="68"/>
                      </a:lnTo>
                      <a:lnTo>
                        <a:pt x="8" y="66"/>
                      </a:lnTo>
                      <a:lnTo>
                        <a:pt x="8" y="68"/>
                      </a:lnTo>
                      <a:lnTo>
                        <a:pt x="8" y="68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6" y="70"/>
                      </a:lnTo>
                      <a:lnTo>
                        <a:pt x="4" y="72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6"/>
                      </a:lnTo>
                      <a:lnTo>
                        <a:pt x="2" y="76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6"/>
                      </a:lnTo>
                      <a:lnTo>
                        <a:pt x="0" y="68"/>
                      </a:lnTo>
                      <a:lnTo>
                        <a:pt x="2" y="66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6" y="62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10" y="64"/>
                      </a:lnTo>
                      <a:lnTo>
                        <a:pt x="12" y="64"/>
                      </a:lnTo>
                      <a:lnTo>
                        <a:pt x="14" y="64"/>
                      </a:lnTo>
                      <a:lnTo>
                        <a:pt x="16" y="62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4" y="60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20" y="50"/>
                      </a:lnTo>
                      <a:lnTo>
                        <a:pt x="22" y="50"/>
                      </a:lnTo>
                      <a:lnTo>
                        <a:pt x="20" y="50"/>
                      </a:lnTo>
                      <a:lnTo>
                        <a:pt x="18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4" y="52"/>
                      </a:lnTo>
                      <a:lnTo>
                        <a:pt x="12" y="56"/>
                      </a:lnTo>
                      <a:lnTo>
                        <a:pt x="12" y="58"/>
                      </a:lnTo>
                      <a:lnTo>
                        <a:pt x="10" y="60"/>
                      </a:lnTo>
                      <a:lnTo>
                        <a:pt x="10" y="58"/>
                      </a:lnTo>
                      <a:lnTo>
                        <a:pt x="10" y="58"/>
                      </a:lnTo>
                      <a:lnTo>
                        <a:pt x="10" y="54"/>
                      </a:lnTo>
                      <a:lnTo>
                        <a:pt x="10" y="52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6"/>
                      </a:lnTo>
                      <a:lnTo>
                        <a:pt x="10" y="44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6" y="32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8" y="28"/>
                      </a:lnTo>
                      <a:lnTo>
                        <a:pt x="24" y="26"/>
                      </a:lnTo>
                      <a:lnTo>
                        <a:pt x="34" y="26"/>
                      </a:lnTo>
                      <a:lnTo>
                        <a:pt x="36" y="26"/>
                      </a:lnTo>
                      <a:lnTo>
                        <a:pt x="36" y="26"/>
                      </a:lnTo>
                      <a:lnTo>
                        <a:pt x="38" y="26"/>
                      </a:lnTo>
                      <a:lnTo>
                        <a:pt x="40" y="26"/>
                      </a:lnTo>
                      <a:lnTo>
                        <a:pt x="38" y="26"/>
                      </a:lnTo>
                      <a:lnTo>
                        <a:pt x="36" y="26"/>
                      </a:lnTo>
                      <a:lnTo>
                        <a:pt x="28" y="26"/>
                      </a:lnTo>
                      <a:lnTo>
                        <a:pt x="26" y="24"/>
                      </a:lnTo>
                      <a:lnTo>
                        <a:pt x="26" y="22"/>
                      </a:lnTo>
                      <a:lnTo>
                        <a:pt x="30" y="18"/>
                      </a:lnTo>
                      <a:lnTo>
                        <a:pt x="32" y="16"/>
                      </a:lnTo>
                      <a:lnTo>
                        <a:pt x="34" y="16"/>
                      </a:lnTo>
                      <a:lnTo>
                        <a:pt x="38" y="18"/>
                      </a:lnTo>
                      <a:lnTo>
                        <a:pt x="40" y="18"/>
                      </a:lnTo>
                      <a:lnTo>
                        <a:pt x="40" y="18"/>
                      </a:lnTo>
                      <a:lnTo>
                        <a:pt x="38" y="16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6" y="8"/>
                      </a:lnTo>
                      <a:lnTo>
                        <a:pt x="36" y="10"/>
                      </a:lnTo>
                      <a:lnTo>
                        <a:pt x="34" y="12"/>
                      </a:lnTo>
                      <a:lnTo>
                        <a:pt x="28" y="16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Virginia">
                  <a:extLst>
                    <a:ext uri="{FF2B5EF4-FFF2-40B4-BE49-F238E27FC236}">
                      <a16:creationId xmlns:a16="http://schemas.microsoft.com/office/drawing/2014/main" id="{D0E6B889-867F-4025-8974-7435B9C7C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6350" y="2486025"/>
                  <a:ext cx="946150" cy="447675"/>
                </a:xfrm>
                <a:custGeom>
                  <a:avLst/>
                  <a:gdLst>
                    <a:gd name="T0" fmla="*/ 476 w 596"/>
                    <a:gd name="T1" fmla="*/ 36 h 282"/>
                    <a:gd name="T2" fmla="*/ 458 w 596"/>
                    <a:gd name="T3" fmla="*/ 12 h 282"/>
                    <a:gd name="T4" fmla="*/ 422 w 596"/>
                    <a:gd name="T5" fmla="*/ 10 h 282"/>
                    <a:gd name="T6" fmla="*/ 402 w 596"/>
                    <a:gd name="T7" fmla="*/ 18 h 282"/>
                    <a:gd name="T8" fmla="*/ 390 w 596"/>
                    <a:gd name="T9" fmla="*/ 42 h 282"/>
                    <a:gd name="T10" fmla="*/ 378 w 596"/>
                    <a:gd name="T11" fmla="*/ 52 h 282"/>
                    <a:gd name="T12" fmla="*/ 356 w 596"/>
                    <a:gd name="T13" fmla="*/ 60 h 282"/>
                    <a:gd name="T14" fmla="*/ 346 w 596"/>
                    <a:gd name="T15" fmla="*/ 80 h 282"/>
                    <a:gd name="T16" fmla="*/ 330 w 596"/>
                    <a:gd name="T17" fmla="*/ 98 h 282"/>
                    <a:gd name="T18" fmla="*/ 306 w 596"/>
                    <a:gd name="T19" fmla="*/ 88 h 282"/>
                    <a:gd name="T20" fmla="*/ 298 w 596"/>
                    <a:gd name="T21" fmla="*/ 108 h 282"/>
                    <a:gd name="T22" fmla="*/ 286 w 596"/>
                    <a:gd name="T23" fmla="*/ 124 h 282"/>
                    <a:gd name="T24" fmla="*/ 258 w 596"/>
                    <a:gd name="T25" fmla="*/ 174 h 282"/>
                    <a:gd name="T26" fmla="*/ 258 w 596"/>
                    <a:gd name="T27" fmla="*/ 186 h 282"/>
                    <a:gd name="T28" fmla="*/ 240 w 596"/>
                    <a:gd name="T29" fmla="*/ 194 h 282"/>
                    <a:gd name="T30" fmla="*/ 220 w 596"/>
                    <a:gd name="T31" fmla="*/ 198 h 282"/>
                    <a:gd name="T32" fmla="*/ 206 w 596"/>
                    <a:gd name="T33" fmla="*/ 210 h 282"/>
                    <a:gd name="T34" fmla="*/ 176 w 596"/>
                    <a:gd name="T35" fmla="*/ 206 h 282"/>
                    <a:gd name="T36" fmla="*/ 158 w 596"/>
                    <a:gd name="T37" fmla="*/ 218 h 282"/>
                    <a:gd name="T38" fmla="*/ 138 w 596"/>
                    <a:gd name="T39" fmla="*/ 206 h 282"/>
                    <a:gd name="T40" fmla="*/ 128 w 596"/>
                    <a:gd name="T41" fmla="*/ 194 h 282"/>
                    <a:gd name="T42" fmla="*/ 106 w 596"/>
                    <a:gd name="T43" fmla="*/ 206 h 282"/>
                    <a:gd name="T44" fmla="*/ 64 w 596"/>
                    <a:gd name="T45" fmla="*/ 240 h 282"/>
                    <a:gd name="T46" fmla="*/ 46 w 596"/>
                    <a:gd name="T47" fmla="*/ 252 h 282"/>
                    <a:gd name="T48" fmla="*/ 20 w 596"/>
                    <a:gd name="T49" fmla="*/ 268 h 282"/>
                    <a:gd name="T50" fmla="*/ 140 w 596"/>
                    <a:gd name="T51" fmla="*/ 274 h 282"/>
                    <a:gd name="T52" fmla="*/ 228 w 596"/>
                    <a:gd name="T53" fmla="*/ 280 h 282"/>
                    <a:gd name="T54" fmla="*/ 584 w 596"/>
                    <a:gd name="T55" fmla="*/ 280 h 282"/>
                    <a:gd name="T56" fmla="*/ 596 w 596"/>
                    <a:gd name="T57" fmla="*/ 276 h 282"/>
                    <a:gd name="T58" fmla="*/ 562 w 596"/>
                    <a:gd name="T59" fmla="*/ 242 h 282"/>
                    <a:gd name="T60" fmla="*/ 552 w 596"/>
                    <a:gd name="T61" fmla="*/ 248 h 282"/>
                    <a:gd name="T62" fmla="*/ 544 w 596"/>
                    <a:gd name="T63" fmla="*/ 238 h 282"/>
                    <a:gd name="T64" fmla="*/ 530 w 596"/>
                    <a:gd name="T65" fmla="*/ 222 h 282"/>
                    <a:gd name="T66" fmla="*/ 502 w 596"/>
                    <a:gd name="T67" fmla="*/ 210 h 282"/>
                    <a:gd name="T68" fmla="*/ 502 w 596"/>
                    <a:gd name="T69" fmla="*/ 206 h 282"/>
                    <a:gd name="T70" fmla="*/ 518 w 596"/>
                    <a:gd name="T71" fmla="*/ 212 h 282"/>
                    <a:gd name="T72" fmla="*/ 530 w 596"/>
                    <a:gd name="T73" fmla="*/ 218 h 282"/>
                    <a:gd name="T74" fmla="*/ 552 w 596"/>
                    <a:gd name="T75" fmla="*/ 236 h 282"/>
                    <a:gd name="T76" fmla="*/ 562 w 596"/>
                    <a:gd name="T77" fmla="*/ 226 h 282"/>
                    <a:gd name="T78" fmla="*/ 550 w 596"/>
                    <a:gd name="T79" fmla="*/ 216 h 282"/>
                    <a:gd name="T80" fmla="*/ 532 w 596"/>
                    <a:gd name="T81" fmla="*/ 194 h 282"/>
                    <a:gd name="T82" fmla="*/ 556 w 596"/>
                    <a:gd name="T83" fmla="*/ 208 h 282"/>
                    <a:gd name="T84" fmla="*/ 554 w 596"/>
                    <a:gd name="T85" fmla="*/ 198 h 282"/>
                    <a:gd name="T86" fmla="*/ 566 w 596"/>
                    <a:gd name="T87" fmla="*/ 194 h 282"/>
                    <a:gd name="T88" fmla="*/ 556 w 596"/>
                    <a:gd name="T89" fmla="*/ 186 h 282"/>
                    <a:gd name="T90" fmla="*/ 542 w 596"/>
                    <a:gd name="T91" fmla="*/ 172 h 282"/>
                    <a:gd name="T92" fmla="*/ 528 w 596"/>
                    <a:gd name="T93" fmla="*/ 158 h 282"/>
                    <a:gd name="T94" fmla="*/ 506 w 596"/>
                    <a:gd name="T95" fmla="*/ 132 h 282"/>
                    <a:gd name="T96" fmla="*/ 508 w 596"/>
                    <a:gd name="T97" fmla="*/ 130 h 282"/>
                    <a:gd name="T98" fmla="*/ 536 w 596"/>
                    <a:gd name="T99" fmla="*/ 158 h 282"/>
                    <a:gd name="T100" fmla="*/ 550 w 596"/>
                    <a:gd name="T101" fmla="*/ 172 h 282"/>
                    <a:gd name="T102" fmla="*/ 560 w 596"/>
                    <a:gd name="T103" fmla="*/ 174 h 282"/>
                    <a:gd name="T104" fmla="*/ 564 w 596"/>
                    <a:gd name="T105" fmla="*/ 162 h 282"/>
                    <a:gd name="T106" fmla="*/ 550 w 596"/>
                    <a:gd name="T107" fmla="*/ 142 h 282"/>
                    <a:gd name="T108" fmla="*/ 540 w 596"/>
                    <a:gd name="T109" fmla="*/ 130 h 282"/>
                    <a:gd name="T110" fmla="*/ 528 w 596"/>
                    <a:gd name="T111" fmla="*/ 126 h 282"/>
                    <a:gd name="T112" fmla="*/ 506 w 596"/>
                    <a:gd name="T113" fmla="*/ 110 h 282"/>
                    <a:gd name="T114" fmla="*/ 484 w 596"/>
                    <a:gd name="T115" fmla="*/ 106 h 282"/>
                    <a:gd name="T116" fmla="*/ 488 w 596"/>
                    <a:gd name="T117" fmla="*/ 88 h 282"/>
                    <a:gd name="T118" fmla="*/ 496 w 596"/>
                    <a:gd name="T119" fmla="*/ 80 h 282"/>
                    <a:gd name="T120" fmla="*/ 504 w 596"/>
                    <a:gd name="T121" fmla="*/ 7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96" h="282">
                      <a:moveTo>
                        <a:pt x="500" y="50"/>
                      </a:moveTo>
                      <a:lnTo>
                        <a:pt x="500" y="50"/>
                      </a:lnTo>
                      <a:lnTo>
                        <a:pt x="500" y="48"/>
                      </a:lnTo>
                      <a:lnTo>
                        <a:pt x="498" y="48"/>
                      </a:lnTo>
                      <a:lnTo>
                        <a:pt x="496" y="46"/>
                      </a:lnTo>
                      <a:lnTo>
                        <a:pt x="494" y="46"/>
                      </a:lnTo>
                      <a:lnTo>
                        <a:pt x="492" y="46"/>
                      </a:lnTo>
                      <a:lnTo>
                        <a:pt x="492" y="46"/>
                      </a:lnTo>
                      <a:lnTo>
                        <a:pt x="490" y="44"/>
                      </a:lnTo>
                      <a:lnTo>
                        <a:pt x="490" y="42"/>
                      </a:lnTo>
                      <a:lnTo>
                        <a:pt x="490" y="42"/>
                      </a:lnTo>
                      <a:lnTo>
                        <a:pt x="488" y="40"/>
                      </a:lnTo>
                      <a:lnTo>
                        <a:pt x="486" y="38"/>
                      </a:lnTo>
                      <a:lnTo>
                        <a:pt x="484" y="38"/>
                      </a:lnTo>
                      <a:lnTo>
                        <a:pt x="478" y="36"/>
                      </a:lnTo>
                      <a:lnTo>
                        <a:pt x="476" y="36"/>
                      </a:lnTo>
                      <a:lnTo>
                        <a:pt x="472" y="32"/>
                      </a:lnTo>
                      <a:lnTo>
                        <a:pt x="470" y="30"/>
                      </a:lnTo>
                      <a:lnTo>
                        <a:pt x="470" y="28"/>
                      </a:lnTo>
                      <a:lnTo>
                        <a:pt x="470" y="28"/>
                      </a:lnTo>
                      <a:lnTo>
                        <a:pt x="474" y="26"/>
                      </a:lnTo>
                      <a:lnTo>
                        <a:pt x="474" y="24"/>
                      </a:lnTo>
                      <a:lnTo>
                        <a:pt x="474" y="22"/>
                      </a:lnTo>
                      <a:lnTo>
                        <a:pt x="474" y="20"/>
                      </a:lnTo>
                      <a:lnTo>
                        <a:pt x="472" y="20"/>
                      </a:lnTo>
                      <a:lnTo>
                        <a:pt x="470" y="18"/>
                      </a:lnTo>
                      <a:lnTo>
                        <a:pt x="470" y="18"/>
                      </a:lnTo>
                      <a:lnTo>
                        <a:pt x="468" y="16"/>
                      </a:lnTo>
                      <a:lnTo>
                        <a:pt x="466" y="14"/>
                      </a:lnTo>
                      <a:lnTo>
                        <a:pt x="464" y="14"/>
                      </a:lnTo>
                      <a:lnTo>
                        <a:pt x="460" y="12"/>
                      </a:lnTo>
                      <a:lnTo>
                        <a:pt x="458" y="12"/>
                      </a:lnTo>
                      <a:lnTo>
                        <a:pt x="454" y="12"/>
                      </a:lnTo>
                      <a:lnTo>
                        <a:pt x="454" y="12"/>
                      </a:lnTo>
                      <a:lnTo>
                        <a:pt x="452" y="12"/>
                      </a:lnTo>
                      <a:lnTo>
                        <a:pt x="452" y="14"/>
                      </a:lnTo>
                      <a:lnTo>
                        <a:pt x="450" y="16"/>
                      </a:lnTo>
                      <a:lnTo>
                        <a:pt x="450" y="20"/>
                      </a:lnTo>
                      <a:lnTo>
                        <a:pt x="448" y="24"/>
                      </a:lnTo>
                      <a:lnTo>
                        <a:pt x="446" y="28"/>
                      </a:lnTo>
                      <a:lnTo>
                        <a:pt x="446" y="28"/>
                      </a:lnTo>
                      <a:lnTo>
                        <a:pt x="446" y="30"/>
                      </a:lnTo>
                      <a:lnTo>
                        <a:pt x="444" y="30"/>
                      </a:lnTo>
                      <a:lnTo>
                        <a:pt x="444" y="28"/>
                      </a:lnTo>
                      <a:lnTo>
                        <a:pt x="436" y="22"/>
                      </a:lnTo>
                      <a:lnTo>
                        <a:pt x="430" y="18"/>
                      </a:lnTo>
                      <a:lnTo>
                        <a:pt x="426" y="14"/>
                      </a:lnTo>
                      <a:lnTo>
                        <a:pt x="422" y="10"/>
                      </a:lnTo>
                      <a:lnTo>
                        <a:pt x="410" y="0"/>
                      </a:lnTo>
                      <a:lnTo>
                        <a:pt x="408" y="0"/>
                      </a:lnTo>
                      <a:lnTo>
                        <a:pt x="408" y="0"/>
                      </a:lnTo>
                      <a:lnTo>
                        <a:pt x="406" y="2"/>
                      </a:lnTo>
                      <a:lnTo>
                        <a:pt x="406" y="2"/>
                      </a:lnTo>
                      <a:lnTo>
                        <a:pt x="406" y="4"/>
                      </a:lnTo>
                      <a:lnTo>
                        <a:pt x="406" y="8"/>
                      </a:lnTo>
                      <a:lnTo>
                        <a:pt x="406" y="8"/>
                      </a:lnTo>
                      <a:lnTo>
                        <a:pt x="406" y="10"/>
                      </a:lnTo>
                      <a:lnTo>
                        <a:pt x="406" y="10"/>
                      </a:lnTo>
                      <a:lnTo>
                        <a:pt x="406" y="12"/>
                      </a:lnTo>
                      <a:lnTo>
                        <a:pt x="404" y="14"/>
                      </a:lnTo>
                      <a:lnTo>
                        <a:pt x="402" y="16"/>
                      </a:lnTo>
                      <a:lnTo>
                        <a:pt x="402" y="18"/>
                      </a:lnTo>
                      <a:lnTo>
                        <a:pt x="402" y="18"/>
                      </a:lnTo>
                      <a:lnTo>
                        <a:pt x="402" y="18"/>
                      </a:lnTo>
                      <a:lnTo>
                        <a:pt x="402" y="18"/>
                      </a:lnTo>
                      <a:lnTo>
                        <a:pt x="402" y="22"/>
                      </a:lnTo>
                      <a:lnTo>
                        <a:pt x="402" y="22"/>
                      </a:lnTo>
                      <a:lnTo>
                        <a:pt x="400" y="24"/>
                      </a:lnTo>
                      <a:lnTo>
                        <a:pt x="400" y="26"/>
                      </a:lnTo>
                      <a:lnTo>
                        <a:pt x="402" y="26"/>
                      </a:lnTo>
                      <a:lnTo>
                        <a:pt x="402" y="28"/>
                      </a:lnTo>
                      <a:lnTo>
                        <a:pt x="400" y="28"/>
                      </a:lnTo>
                      <a:lnTo>
                        <a:pt x="398" y="32"/>
                      </a:lnTo>
                      <a:lnTo>
                        <a:pt x="396" y="34"/>
                      </a:lnTo>
                      <a:lnTo>
                        <a:pt x="392" y="38"/>
                      </a:lnTo>
                      <a:lnTo>
                        <a:pt x="390" y="40"/>
                      </a:lnTo>
                      <a:lnTo>
                        <a:pt x="390" y="40"/>
                      </a:lnTo>
                      <a:lnTo>
                        <a:pt x="390" y="40"/>
                      </a:lnTo>
                      <a:lnTo>
                        <a:pt x="390" y="42"/>
                      </a:lnTo>
                      <a:lnTo>
                        <a:pt x="390" y="42"/>
                      </a:lnTo>
                      <a:lnTo>
                        <a:pt x="390" y="42"/>
                      </a:lnTo>
                      <a:lnTo>
                        <a:pt x="388" y="46"/>
                      </a:lnTo>
                      <a:lnTo>
                        <a:pt x="388" y="46"/>
                      </a:lnTo>
                      <a:lnTo>
                        <a:pt x="388" y="46"/>
                      </a:lnTo>
                      <a:lnTo>
                        <a:pt x="386" y="46"/>
                      </a:lnTo>
                      <a:lnTo>
                        <a:pt x="386" y="46"/>
                      </a:lnTo>
                      <a:lnTo>
                        <a:pt x="384" y="46"/>
                      </a:lnTo>
                      <a:lnTo>
                        <a:pt x="384" y="48"/>
                      </a:lnTo>
                      <a:lnTo>
                        <a:pt x="384" y="48"/>
                      </a:lnTo>
                      <a:lnTo>
                        <a:pt x="382" y="50"/>
                      </a:lnTo>
                      <a:lnTo>
                        <a:pt x="382" y="50"/>
                      </a:lnTo>
                      <a:lnTo>
                        <a:pt x="382" y="50"/>
                      </a:lnTo>
                      <a:lnTo>
                        <a:pt x="382" y="52"/>
                      </a:lnTo>
                      <a:lnTo>
                        <a:pt x="380" y="52"/>
                      </a:lnTo>
                      <a:lnTo>
                        <a:pt x="380" y="52"/>
                      </a:lnTo>
                      <a:lnTo>
                        <a:pt x="378" y="52"/>
                      </a:lnTo>
                      <a:lnTo>
                        <a:pt x="378" y="52"/>
                      </a:lnTo>
                      <a:lnTo>
                        <a:pt x="378" y="52"/>
                      </a:lnTo>
                      <a:lnTo>
                        <a:pt x="376" y="50"/>
                      </a:lnTo>
                      <a:lnTo>
                        <a:pt x="376" y="50"/>
                      </a:lnTo>
                      <a:lnTo>
                        <a:pt x="376" y="50"/>
                      </a:lnTo>
                      <a:lnTo>
                        <a:pt x="374" y="54"/>
                      </a:lnTo>
                      <a:lnTo>
                        <a:pt x="372" y="56"/>
                      </a:lnTo>
                      <a:lnTo>
                        <a:pt x="370" y="60"/>
                      </a:lnTo>
                      <a:lnTo>
                        <a:pt x="366" y="64"/>
                      </a:lnTo>
                      <a:lnTo>
                        <a:pt x="366" y="64"/>
                      </a:lnTo>
                      <a:lnTo>
                        <a:pt x="366" y="66"/>
                      </a:lnTo>
                      <a:lnTo>
                        <a:pt x="366" y="64"/>
                      </a:lnTo>
                      <a:lnTo>
                        <a:pt x="362" y="64"/>
                      </a:lnTo>
                      <a:lnTo>
                        <a:pt x="360" y="60"/>
                      </a:lnTo>
                      <a:lnTo>
                        <a:pt x="358" y="60"/>
                      </a:lnTo>
                      <a:lnTo>
                        <a:pt x="356" y="60"/>
                      </a:lnTo>
                      <a:lnTo>
                        <a:pt x="356" y="60"/>
                      </a:lnTo>
                      <a:lnTo>
                        <a:pt x="354" y="64"/>
                      </a:lnTo>
                      <a:lnTo>
                        <a:pt x="352" y="64"/>
                      </a:lnTo>
                      <a:lnTo>
                        <a:pt x="352" y="66"/>
                      </a:lnTo>
                      <a:lnTo>
                        <a:pt x="352" y="66"/>
                      </a:lnTo>
                      <a:lnTo>
                        <a:pt x="352" y="66"/>
                      </a:lnTo>
                      <a:lnTo>
                        <a:pt x="352" y="68"/>
                      </a:lnTo>
                      <a:lnTo>
                        <a:pt x="350" y="70"/>
                      </a:lnTo>
                      <a:lnTo>
                        <a:pt x="350" y="70"/>
                      </a:lnTo>
                      <a:lnTo>
                        <a:pt x="350" y="70"/>
                      </a:lnTo>
                      <a:lnTo>
                        <a:pt x="348" y="76"/>
                      </a:lnTo>
                      <a:lnTo>
                        <a:pt x="348" y="76"/>
                      </a:lnTo>
                      <a:lnTo>
                        <a:pt x="348" y="78"/>
                      </a:lnTo>
                      <a:lnTo>
                        <a:pt x="348" y="78"/>
                      </a:lnTo>
                      <a:lnTo>
                        <a:pt x="346" y="78"/>
                      </a:lnTo>
                      <a:lnTo>
                        <a:pt x="346" y="80"/>
                      </a:lnTo>
                      <a:lnTo>
                        <a:pt x="344" y="82"/>
                      </a:lnTo>
                      <a:lnTo>
                        <a:pt x="344" y="82"/>
                      </a:lnTo>
                      <a:lnTo>
                        <a:pt x="344" y="86"/>
                      </a:lnTo>
                      <a:lnTo>
                        <a:pt x="344" y="86"/>
                      </a:lnTo>
                      <a:lnTo>
                        <a:pt x="344" y="86"/>
                      </a:lnTo>
                      <a:lnTo>
                        <a:pt x="344" y="86"/>
                      </a:lnTo>
                      <a:lnTo>
                        <a:pt x="342" y="90"/>
                      </a:lnTo>
                      <a:lnTo>
                        <a:pt x="342" y="90"/>
                      </a:lnTo>
                      <a:lnTo>
                        <a:pt x="340" y="92"/>
                      </a:lnTo>
                      <a:lnTo>
                        <a:pt x="340" y="94"/>
                      </a:lnTo>
                      <a:lnTo>
                        <a:pt x="338" y="96"/>
                      </a:lnTo>
                      <a:lnTo>
                        <a:pt x="334" y="100"/>
                      </a:lnTo>
                      <a:lnTo>
                        <a:pt x="334" y="100"/>
                      </a:lnTo>
                      <a:lnTo>
                        <a:pt x="334" y="100"/>
                      </a:lnTo>
                      <a:lnTo>
                        <a:pt x="334" y="100"/>
                      </a:lnTo>
                      <a:lnTo>
                        <a:pt x="330" y="98"/>
                      </a:lnTo>
                      <a:lnTo>
                        <a:pt x="324" y="98"/>
                      </a:lnTo>
                      <a:lnTo>
                        <a:pt x="322" y="96"/>
                      </a:lnTo>
                      <a:lnTo>
                        <a:pt x="318" y="96"/>
                      </a:lnTo>
                      <a:lnTo>
                        <a:pt x="318" y="94"/>
                      </a:lnTo>
                      <a:lnTo>
                        <a:pt x="318" y="94"/>
                      </a:lnTo>
                      <a:lnTo>
                        <a:pt x="318" y="94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4" y="86"/>
                      </a:lnTo>
                      <a:lnTo>
                        <a:pt x="314" y="86"/>
                      </a:lnTo>
                      <a:lnTo>
                        <a:pt x="308" y="84"/>
                      </a:lnTo>
                      <a:lnTo>
                        <a:pt x="308" y="84"/>
                      </a:lnTo>
                      <a:lnTo>
                        <a:pt x="306" y="84"/>
                      </a:lnTo>
                      <a:lnTo>
                        <a:pt x="306" y="86"/>
                      </a:lnTo>
                      <a:lnTo>
                        <a:pt x="306" y="86"/>
                      </a:lnTo>
                      <a:lnTo>
                        <a:pt x="306" y="88"/>
                      </a:lnTo>
                      <a:lnTo>
                        <a:pt x="306" y="90"/>
                      </a:lnTo>
                      <a:lnTo>
                        <a:pt x="306" y="90"/>
                      </a:lnTo>
                      <a:lnTo>
                        <a:pt x="304" y="92"/>
                      </a:lnTo>
                      <a:lnTo>
                        <a:pt x="304" y="94"/>
                      </a:lnTo>
                      <a:lnTo>
                        <a:pt x="304" y="94"/>
                      </a:lnTo>
                      <a:lnTo>
                        <a:pt x="304" y="98"/>
                      </a:lnTo>
                      <a:lnTo>
                        <a:pt x="302" y="100"/>
                      </a:lnTo>
                      <a:lnTo>
                        <a:pt x="302" y="102"/>
                      </a:lnTo>
                      <a:lnTo>
                        <a:pt x="302" y="102"/>
                      </a:lnTo>
                      <a:lnTo>
                        <a:pt x="300" y="106"/>
                      </a:lnTo>
                      <a:lnTo>
                        <a:pt x="300" y="106"/>
                      </a:lnTo>
                      <a:lnTo>
                        <a:pt x="300" y="106"/>
                      </a:lnTo>
                      <a:lnTo>
                        <a:pt x="298" y="106"/>
                      </a:lnTo>
                      <a:lnTo>
                        <a:pt x="298" y="108"/>
                      </a:lnTo>
                      <a:lnTo>
                        <a:pt x="298" y="108"/>
                      </a:lnTo>
                      <a:lnTo>
                        <a:pt x="298" y="108"/>
                      </a:lnTo>
                      <a:lnTo>
                        <a:pt x="296" y="110"/>
                      </a:lnTo>
                      <a:lnTo>
                        <a:pt x="296" y="110"/>
                      </a:lnTo>
                      <a:lnTo>
                        <a:pt x="296" y="112"/>
                      </a:lnTo>
                      <a:lnTo>
                        <a:pt x="296" y="112"/>
                      </a:lnTo>
                      <a:lnTo>
                        <a:pt x="296" y="112"/>
                      </a:lnTo>
                      <a:lnTo>
                        <a:pt x="296" y="114"/>
                      </a:lnTo>
                      <a:lnTo>
                        <a:pt x="296" y="114"/>
                      </a:lnTo>
                      <a:lnTo>
                        <a:pt x="296" y="114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4" y="118"/>
                      </a:lnTo>
                      <a:lnTo>
                        <a:pt x="292" y="118"/>
                      </a:lnTo>
                      <a:lnTo>
                        <a:pt x="292" y="118"/>
                      </a:lnTo>
                      <a:lnTo>
                        <a:pt x="290" y="122"/>
                      </a:lnTo>
                      <a:lnTo>
                        <a:pt x="286" y="124"/>
                      </a:lnTo>
                      <a:lnTo>
                        <a:pt x="286" y="124"/>
                      </a:lnTo>
                      <a:lnTo>
                        <a:pt x="286" y="128"/>
                      </a:lnTo>
                      <a:lnTo>
                        <a:pt x="284" y="134"/>
                      </a:lnTo>
                      <a:lnTo>
                        <a:pt x="282" y="136"/>
                      </a:lnTo>
                      <a:lnTo>
                        <a:pt x="280" y="142"/>
                      </a:lnTo>
                      <a:lnTo>
                        <a:pt x="278" y="144"/>
                      </a:lnTo>
                      <a:lnTo>
                        <a:pt x="274" y="150"/>
                      </a:lnTo>
                      <a:lnTo>
                        <a:pt x="270" y="152"/>
                      </a:lnTo>
                      <a:lnTo>
                        <a:pt x="268" y="156"/>
                      </a:lnTo>
                      <a:lnTo>
                        <a:pt x="264" y="160"/>
                      </a:lnTo>
                      <a:lnTo>
                        <a:pt x="264" y="160"/>
                      </a:lnTo>
                      <a:lnTo>
                        <a:pt x="264" y="162"/>
                      </a:lnTo>
                      <a:lnTo>
                        <a:pt x="264" y="162"/>
                      </a:lnTo>
                      <a:lnTo>
                        <a:pt x="262" y="166"/>
                      </a:lnTo>
                      <a:lnTo>
                        <a:pt x="258" y="172"/>
                      </a:lnTo>
                      <a:lnTo>
                        <a:pt x="258" y="174"/>
                      </a:lnTo>
                      <a:lnTo>
                        <a:pt x="258" y="174"/>
                      </a:lnTo>
                      <a:lnTo>
                        <a:pt x="258" y="174"/>
                      </a:lnTo>
                      <a:lnTo>
                        <a:pt x="258" y="174"/>
                      </a:lnTo>
                      <a:lnTo>
                        <a:pt x="260" y="174"/>
                      </a:lnTo>
                      <a:lnTo>
                        <a:pt x="260" y="176"/>
                      </a:lnTo>
                      <a:lnTo>
                        <a:pt x="262" y="176"/>
                      </a:lnTo>
                      <a:lnTo>
                        <a:pt x="262" y="178"/>
                      </a:lnTo>
                      <a:lnTo>
                        <a:pt x="262" y="178"/>
                      </a:lnTo>
                      <a:lnTo>
                        <a:pt x="262" y="180"/>
                      </a:lnTo>
                      <a:lnTo>
                        <a:pt x="260" y="182"/>
                      </a:lnTo>
                      <a:lnTo>
                        <a:pt x="258" y="182"/>
                      </a:lnTo>
                      <a:lnTo>
                        <a:pt x="258" y="184"/>
                      </a:lnTo>
                      <a:lnTo>
                        <a:pt x="256" y="184"/>
                      </a:lnTo>
                      <a:lnTo>
                        <a:pt x="256" y="186"/>
                      </a:lnTo>
                      <a:lnTo>
                        <a:pt x="256" y="186"/>
                      </a:lnTo>
                      <a:lnTo>
                        <a:pt x="258" y="186"/>
                      </a:lnTo>
                      <a:lnTo>
                        <a:pt x="258" y="186"/>
                      </a:lnTo>
                      <a:lnTo>
                        <a:pt x="258" y="188"/>
                      </a:lnTo>
                      <a:lnTo>
                        <a:pt x="258" y="188"/>
                      </a:lnTo>
                      <a:lnTo>
                        <a:pt x="258" y="188"/>
                      </a:lnTo>
                      <a:lnTo>
                        <a:pt x="258" y="190"/>
                      </a:lnTo>
                      <a:lnTo>
                        <a:pt x="248" y="194"/>
                      </a:lnTo>
                      <a:lnTo>
                        <a:pt x="246" y="196"/>
                      </a:lnTo>
                      <a:lnTo>
                        <a:pt x="246" y="196"/>
                      </a:lnTo>
                      <a:lnTo>
                        <a:pt x="244" y="196"/>
                      </a:lnTo>
                      <a:lnTo>
                        <a:pt x="244" y="196"/>
                      </a:lnTo>
                      <a:lnTo>
                        <a:pt x="244" y="194"/>
                      </a:lnTo>
                      <a:lnTo>
                        <a:pt x="244" y="194"/>
                      </a:lnTo>
                      <a:lnTo>
                        <a:pt x="244" y="194"/>
                      </a:lnTo>
                      <a:lnTo>
                        <a:pt x="242" y="194"/>
                      </a:lnTo>
                      <a:lnTo>
                        <a:pt x="242" y="192"/>
                      </a:lnTo>
                      <a:lnTo>
                        <a:pt x="242" y="192"/>
                      </a:lnTo>
                      <a:lnTo>
                        <a:pt x="240" y="194"/>
                      </a:lnTo>
                      <a:lnTo>
                        <a:pt x="238" y="194"/>
                      </a:lnTo>
                      <a:lnTo>
                        <a:pt x="234" y="196"/>
                      </a:lnTo>
                      <a:lnTo>
                        <a:pt x="230" y="196"/>
                      </a:lnTo>
                      <a:lnTo>
                        <a:pt x="224" y="202"/>
                      </a:lnTo>
                      <a:lnTo>
                        <a:pt x="224" y="202"/>
                      </a:lnTo>
                      <a:lnTo>
                        <a:pt x="224" y="202"/>
                      </a:lnTo>
                      <a:lnTo>
                        <a:pt x="222" y="202"/>
                      </a:lnTo>
                      <a:lnTo>
                        <a:pt x="222" y="200"/>
                      </a:lnTo>
                      <a:lnTo>
                        <a:pt x="222" y="200"/>
                      </a:lnTo>
                      <a:lnTo>
                        <a:pt x="222" y="200"/>
                      </a:lnTo>
                      <a:lnTo>
                        <a:pt x="222" y="200"/>
                      </a:lnTo>
                      <a:lnTo>
                        <a:pt x="220" y="200"/>
                      </a:lnTo>
                      <a:lnTo>
                        <a:pt x="220" y="200"/>
                      </a:lnTo>
                      <a:lnTo>
                        <a:pt x="220" y="200"/>
                      </a:lnTo>
                      <a:lnTo>
                        <a:pt x="220" y="198"/>
                      </a:lnTo>
                      <a:lnTo>
                        <a:pt x="220" y="198"/>
                      </a:lnTo>
                      <a:lnTo>
                        <a:pt x="220" y="198"/>
                      </a:lnTo>
                      <a:lnTo>
                        <a:pt x="218" y="198"/>
                      </a:lnTo>
                      <a:lnTo>
                        <a:pt x="216" y="198"/>
                      </a:lnTo>
                      <a:lnTo>
                        <a:pt x="216" y="198"/>
                      </a:lnTo>
                      <a:lnTo>
                        <a:pt x="214" y="198"/>
                      </a:lnTo>
                      <a:lnTo>
                        <a:pt x="214" y="198"/>
                      </a:lnTo>
                      <a:lnTo>
                        <a:pt x="212" y="200"/>
                      </a:lnTo>
                      <a:lnTo>
                        <a:pt x="212" y="200"/>
                      </a:lnTo>
                      <a:lnTo>
                        <a:pt x="212" y="202"/>
                      </a:lnTo>
                      <a:lnTo>
                        <a:pt x="214" y="204"/>
                      </a:lnTo>
                      <a:lnTo>
                        <a:pt x="214" y="204"/>
                      </a:lnTo>
                      <a:lnTo>
                        <a:pt x="214" y="204"/>
                      </a:lnTo>
                      <a:lnTo>
                        <a:pt x="214" y="206"/>
                      </a:lnTo>
                      <a:lnTo>
                        <a:pt x="212" y="206"/>
                      </a:lnTo>
                      <a:lnTo>
                        <a:pt x="208" y="210"/>
                      </a:lnTo>
                      <a:lnTo>
                        <a:pt x="206" y="210"/>
                      </a:lnTo>
                      <a:lnTo>
                        <a:pt x="206" y="208"/>
                      </a:lnTo>
                      <a:lnTo>
                        <a:pt x="204" y="208"/>
                      </a:lnTo>
                      <a:lnTo>
                        <a:pt x="204" y="208"/>
                      </a:lnTo>
                      <a:lnTo>
                        <a:pt x="202" y="210"/>
                      </a:lnTo>
                      <a:lnTo>
                        <a:pt x="202" y="210"/>
                      </a:lnTo>
                      <a:lnTo>
                        <a:pt x="194" y="212"/>
                      </a:lnTo>
                      <a:lnTo>
                        <a:pt x="188" y="214"/>
                      </a:lnTo>
                      <a:lnTo>
                        <a:pt x="186" y="214"/>
                      </a:lnTo>
                      <a:lnTo>
                        <a:pt x="186" y="214"/>
                      </a:lnTo>
                      <a:lnTo>
                        <a:pt x="186" y="214"/>
                      </a:lnTo>
                      <a:lnTo>
                        <a:pt x="184" y="212"/>
                      </a:lnTo>
                      <a:lnTo>
                        <a:pt x="180" y="210"/>
                      </a:lnTo>
                      <a:lnTo>
                        <a:pt x="180" y="208"/>
                      </a:lnTo>
                      <a:lnTo>
                        <a:pt x="178" y="206"/>
                      </a:lnTo>
                      <a:lnTo>
                        <a:pt x="178" y="206"/>
                      </a:lnTo>
                      <a:lnTo>
                        <a:pt x="176" y="206"/>
                      </a:lnTo>
                      <a:lnTo>
                        <a:pt x="176" y="206"/>
                      </a:lnTo>
                      <a:lnTo>
                        <a:pt x="174" y="206"/>
                      </a:lnTo>
                      <a:lnTo>
                        <a:pt x="174" y="208"/>
                      </a:lnTo>
                      <a:lnTo>
                        <a:pt x="174" y="210"/>
                      </a:lnTo>
                      <a:lnTo>
                        <a:pt x="174" y="210"/>
                      </a:lnTo>
                      <a:lnTo>
                        <a:pt x="172" y="212"/>
                      </a:lnTo>
                      <a:lnTo>
                        <a:pt x="172" y="212"/>
                      </a:lnTo>
                      <a:lnTo>
                        <a:pt x="172" y="212"/>
                      </a:lnTo>
                      <a:lnTo>
                        <a:pt x="168" y="212"/>
                      </a:lnTo>
                      <a:lnTo>
                        <a:pt x="166" y="212"/>
                      </a:lnTo>
                      <a:lnTo>
                        <a:pt x="166" y="212"/>
                      </a:lnTo>
                      <a:lnTo>
                        <a:pt x="16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0" y="218"/>
                      </a:lnTo>
                      <a:lnTo>
                        <a:pt x="158" y="218"/>
                      </a:lnTo>
                      <a:lnTo>
                        <a:pt x="154" y="218"/>
                      </a:lnTo>
                      <a:lnTo>
                        <a:pt x="154" y="218"/>
                      </a:lnTo>
                      <a:lnTo>
                        <a:pt x="152" y="216"/>
                      </a:lnTo>
                      <a:lnTo>
                        <a:pt x="148" y="214"/>
                      </a:lnTo>
                      <a:lnTo>
                        <a:pt x="148" y="214"/>
                      </a:lnTo>
                      <a:lnTo>
                        <a:pt x="146" y="212"/>
                      </a:lnTo>
                      <a:lnTo>
                        <a:pt x="146" y="212"/>
                      </a:lnTo>
                      <a:lnTo>
                        <a:pt x="146" y="212"/>
                      </a:lnTo>
                      <a:lnTo>
                        <a:pt x="144" y="210"/>
                      </a:lnTo>
                      <a:lnTo>
                        <a:pt x="142" y="210"/>
                      </a:lnTo>
                      <a:lnTo>
                        <a:pt x="140" y="210"/>
                      </a:lnTo>
                      <a:lnTo>
                        <a:pt x="140" y="210"/>
                      </a:lnTo>
                      <a:lnTo>
                        <a:pt x="140" y="210"/>
                      </a:lnTo>
                      <a:lnTo>
                        <a:pt x="140" y="210"/>
                      </a:lnTo>
                      <a:lnTo>
                        <a:pt x="138" y="208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36" y="206"/>
                      </a:lnTo>
                      <a:lnTo>
                        <a:pt x="132" y="202"/>
                      </a:lnTo>
                      <a:lnTo>
                        <a:pt x="132" y="202"/>
                      </a:lnTo>
                      <a:lnTo>
                        <a:pt x="132" y="202"/>
                      </a:lnTo>
                      <a:lnTo>
                        <a:pt x="132" y="202"/>
                      </a:lnTo>
                      <a:lnTo>
                        <a:pt x="132" y="202"/>
                      </a:lnTo>
                      <a:lnTo>
                        <a:pt x="132" y="200"/>
                      </a:lnTo>
                      <a:lnTo>
                        <a:pt x="132" y="198"/>
                      </a:lnTo>
                      <a:lnTo>
                        <a:pt x="132" y="198"/>
                      </a:lnTo>
                      <a:lnTo>
                        <a:pt x="132" y="196"/>
                      </a:lnTo>
                      <a:lnTo>
                        <a:pt x="132" y="196"/>
                      </a:lnTo>
                      <a:lnTo>
                        <a:pt x="132" y="196"/>
                      </a:lnTo>
                      <a:lnTo>
                        <a:pt x="128" y="194"/>
                      </a:lnTo>
                      <a:lnTo>
                        <a:pt x="128" y="194"/>
                      </a:lnTo>
                      <a:lnTo>
                        <a:pt x="128" y="192"/>
                      </a:lnTo>
                      <a:lnTo>
                        <a:pt x="128" y="192"/>
                      </a:lnTo>
                      <a:lnTo>
                        <a:pt x="128" y="192"/>
                      </a:lnTo>
                      <a:lnTo>
                        <a:pt x="128" y="192"/>
                      </a:lnTo>
                      <a:lnTo>
                        <a:pt x="130" y="190"/>
                      </a:lnTo>
                      <a:lnTo>
                        <a:pt x="130" y="190"/>
                      </a:lnTo>
                      <a:lnTo>
                        <a:pt x="130" y="190"/>
                      </a:lnTo>
                      <a:lnTo>
                        <a:pt x="130" y="188"/>
                      </a:lnTo>
                      <a:lnTo>
                        <a:pt x="130" y="188"/>
                      </a:lnTo>
                      <a:lnTo>
                        <a:pt x="130" y="188"/>
                      </a:lnTo>
                      <a:lnTo>
                        <a:pt x="130" y="186"/>
                      </a:lnTo>
                      <a:lnTo>
                        <a:pt x="130" y="186"/>
                      </a:lnTo>
                      <a:lnTo>
                        <a:pt x="126" y="190"/>
                      </a:lnTo>
                      <a:lnTo>
                        <a:pt x="118" y="196"/>
                      </a:lnTo>
                      <a:lnTo>
                        <a:pt x="114" y="200"/>
                      </a:lnTo>
                      <a:lnTo>
                        <a:pt x="106" y="206"/>
                      </a:lnTo>
                      <a:lnTo>
                        <a:pt x="100" y="212"/>
                      </a:lnTo>
                      <a:lnTo>
                        <a:pt x="98" y="212"/>
                      </a:lnTo>
                      <a:lnTo>
                        <a:pt x="92" y="216"/>
                      </a:lnTo>
                      <a:lnTo>
                        <a:pt x="78" y="222"/>
                      </a:lnTo>
                      <a:lnTo>
                        <a:pt x="76" y="224"/>
                      </a:lnTo>
                      <a:lnTo>
                        <a:pt x="74" y="226"/>
                      </a:lnTo>
                      <a:lnTo>
                        <a:pt x="72" y="228"/>
                      </a:lnTo>
                      <a:lnTo>
                        <a:pt x="72" y="228"/>
                      </a:lnTo>
                      <a:lnTo>
                        <a:pt x="74" y="230"/>
                      </a:lnTo>
                      <a:lnTo>
                        <a:pt x="74" y="232"/>
                      </a:lnTo>
                      <a:lnTo>
                        <a:pt x="72" y="234"/>
                      </a:lnTo>
                      <a:lnTo>
                        <a:pt x="72" y="234"/>
                      </a:lnTo>
                      <a:lnTo>
                        <a:pt x="72" y="234"/>
                      </a:lnTo>
                      <a:lnTo>
                        <a:pt x="72" y="234"/>
                      </a:lnTo>
                      <a:lnTo>
                        <a:pt x="64" y="238"/>
                      </a:lnTo>
                      <a:lnTo>
                        <a:pt x="64" y="240"/>
                      </a:lnTo>
                      <a:lnTo>
                        <a:pt x="62" y="240"/>
                      </a:lnTo>
                      <a:lnTo>
                        <a:pt x="62" y="240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62" y="244"/>
                      </a:lnTo>
                      <a:lnTo>
                        <a:pt x="62" y="246"/>
                      </a:lnTo>
                      <a:lnTo>
                        <a:pt x="62" y="246"/>
                      </a:lnTo>
                      <a:lnTo>
                        <a:pt x="62" y="246"/>
                      </a:lnTo>
                      <a:lnTo>
                        <a:pt x="62" y="246"/>
                      </a:lnTo>
                      <a:lnTo>
                        <a:pt x="62" y="248"/>
                      </a:lnTo>
                      <a:lnTo>
                        <a:pt x="60" y="248"/>
                      </a:lnTo>
                      <a:lnTo>
                        <a:pt x="60" y="248"/>
                      </a:lnTo>
                      <a:lnTo>
                        <a:pt x="54" y="250"/>
                      </a:lnTo>
                      <a:lnTo>
                        <a:pt x="50" y="252"/>
                      </a:lnTo>
                      <a:lnTo>
                        <a:pt x="46" y="252"/>
                      </a:lnTo>
                      <a:lnTo>
                        <a:pt x="46" y="252"/>
                      </a:lnTo>
                      <a:lnTo>
                        <a:pt x="44" y="254"/>
                      </a:lnTo>
                      <a:lnTo>
                        <a:pt x="42" y="256"/>
                      </a:lnTo>
                      <a:lnTo>
                        <a:pt x="42" y="258"/>
                      </a:lnTo>
                      <a:lnTo>
                        <a:pt x="42" y="258"/>
                      </a:lnTo>
                      <a:lnTo>
                        <a:pt x="42" y="258"/>
                      </a:lnTo>
                      <a:lnTo>
                        <a:pt x="42" y="260"/>
                      </a:lnTo>
                      <a:lnTo>
                        <a:pt x="42" y="260"/>
                      </a:lnTo>
                      <a:lnTo>
                        <a:pt x="42" y="260"/>
                      </a:lnTo>
                      <a:lnTo>
                        <a:pt x="42" y="262"/>
                      </a:lnTo>
                      <a:lnTo>
                        <a:pt x="40" y="262"/>
                      </a:lnTo>
                      <a:lnTo>
                        <a:pt x="40" y="262"/>
                      </a:lnTo>
                      <a:lnTo>
                        <a:pt x="32" y="264"/>
                      </a:lnTo>
                      <a:lnTo>
                        <a:pt x="24" y="266"/>
                      </a:lnTo>
                      <a:lnTo>
                        <a:pt x="22" y="268"/>
                      </a:lnTo>
                      <a:lnTo>
                        <a:pt x="20" y="268"/>
                      </a:lnTo>
                      <a:lnTo>
                        <a:pt x="20" y="268"/>
                      </a:lnTo>
                      <a:lnTo>
                        <a:pt x="20" y="268"/>
                      </a:lnTo>
                      <a:lnTo>
                        <a:pt x="12" y="270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4" y="272"/>
                      </a:lnTo>
                      <a:lnTo>
                        <a:pt x="0" y="276"/>
                      </a:lnTo>
                      <a:lnTo>
                        <a:pt x="32" y="276"/>
                      </a:lnTo>
                      <a:lnTo>
                        <a:pt x="40" y="276"/>
                      </a:lnTo>
                      <a:lnTo>
                        <a:pt x="88" y="276"/>
                      </a:lnTo>
                      <a:lnTo>
                        <a:pt x="96" y="276"/>
                      </a:lnTo>
                      <a:lnTo>
                        <a:pt x="130" y="276"/>
                      </a:lnTo>
                      <a:lnTo>
                        <a:pt x="132" y="276"/>
                      </a:lnTo>
                      <a:lnTo>
                        <a:pt x="132" y="274"/>
                      </a:lnTo>
                      <a:lnTo>
                        <a:pt x="134" y="274"/>
                      </a:lnTo>
                      <a:lnTo>
                        <a:pt x="134" y="274"/>
                      </a:lnTo>
                      <a:lnTo>
                        <a:pt x="140" y="274"/>
                      </a:lnTo>
                      <a:lnTo>
                        <a:pt x="146" y="276"/>
                      </a:lnTo>
                      <a:lnTo>
                        <a:pt x="154" y="276"/>
                      </a:lnTo>
                      <a:lnTo>
                        <a:pt x="154" y="276"/>
                      </a:lnTo>
                      <a:lnTo>
                        <a:pt x="154" y="276"/>
                      </a:lnTo>
                      <a:lnTo>
                        <a:pt x="156" y="276"/>
                      </a:lnTo>
                      <a:lnTo>
                        <a:pt x="160" y="276"/>
                      </a:lnTo>
                      <a:lnTo>
                        <a:pt x="164" y="278"/>
                      </a:lnTo>
                      <a:lnTo>
                        <a:pt x="176" y="278"/>
                      </a:lnTo>
                      <a:lnTo>
                        <a:pt x="178" y="278"/>
                      </a:lnTo>
                      <a:lnTo>
                        <a:pt x="186" y="280"/>
                      </a:lnTo>
                      <a:lnTo>
                        <a:pt x="192" y="280"/>
                      </a:lnTo>
                      <a:lnTo>
                        <a:pt x="196" y="280"/>
                      </a:lnTo>
                      <a:lnTo>
                        <a:pt x="208" y="280"/>
                      </a:lnTo>
                      <a:lnTo>
                        <a:pt x="212" y="280"/>
                      </a:lnTo>
                      <a:lnTo>
                        <a:pt x="222" y="280"/>
                      </a:lnTo>
                      <a:lnTo>
                        <a:pt x="228" y="280"/>
                      </a:lnTo>
                      <a:lnTo>
                        <a:pt x="246" y="280"/>
                      </a:lnTo>
                      <a:lnTo>
                        <a:pt x="250" y="280"/>
                      </a:lnTo>
                      <a:lnTo>
                        <a:pt x="274" y="282"/>
                      </a:lnTo>
                      <a:lnTo>
                        <a:pt x="282" y="282"/>
                      </a:lnTo>
                      <a:lnTo>
                        <a:pt x="440" y="282"/>
                      </a:lnTo>
                      <a:lnTo>
                        <a:pt x="450" y="282"/>
                      </a:lnTo>
                      <a:lnTo>
                        <a:pt x="468" y="282"/>
                      </a:lnTo>
                      <a:lnTo>
                        <a:pt x="478" y="282"/>
                      </a:lnTo>
                      <a:lnTo>
                        <a:pt x="496" y="282"/>
                      </a:lnTo>
                      <a:lnTo>
                        <a:pt x="506" y="280"/>
                      </a:lnTo>
                      <a:lnTo>
                        <a:pt x="532" y="280"/>
                      </a:lnTo>
                      <a:lnTo>
                        <a:pt x="536" y="280"/>
                      </a:lnTo>
                      <a:lnTo>
                        <a:pt x="570" y="280"/>
                      </a:lnTo>
                      <a:lnTo>
                        <a:pt x="572" y="280"/>
                      </a:lnTo>
                      <a:lnTo>
                        <a:pt x="584" y="280"/>
                      </a:lnTo>
                      <a:lnTo>
                        <a:pt x="584" y="280"/>
                      </a:lnTo>
                      <a:lnTo>
                        <a:pt x="582" y="280"/>
                      </a:lnTo>
                      <a:lnTo>
                        <a:pt x="582" y="278"/>
                      </a:lnTo>
                      <a:lnTo>
                        <a:pt x="582" y="278"/>
                      </a:lnTo>
                      <a:lnTo>
                        <a:pt x="584" y="280"/>
                      </a:lnTo>
                      <a:lnTo>
                        <a:pt x="588" y="280"/>
                      </a:lnTo>
                      <a:lnTo>
                        <a:pt x="588" y="280"/>
                      </a:lnTo>
                      <a:lnTo>
                        <a:pt x="588" y="276"/>
                      </a:lnTo>
                      <a:lnTo>
                        <a:pt x="588" y="266"/>
                      </a:lnTo>
                      <a:lnTo>
                        <a:pt x="588" y="264"/>
                      </a:lnTo>
                      <a:lnTo>
                        <a:pt x="590" y="264"/>
                      </a:lnTo>
                      <a:lnTo>
                        <a:pt x="592" y="266"/>
                      </a:lnTo>
                      <a:lnTo>
                        <a:pt x="592" y="268"/>
                      </a:lnTo>
                      <a:lnTo>
                        <a:pt x="594" y="274"/>
                      </a:lnTo>
                      <a:lnTo>
                        <a:pt x="594" y="274"/>
                      </a:lnTo>
                      <a:lnTo>
                        <a:pt x="594" y="276"/>
                      </a:lnTo>
                      <a:lnTo>
                        <a:pt x="596" y="276"/>
                      </a:lnTo>
                      <a:lnTo>
                        <a:pt x="596" y="278"/>
                      </a:lnTo>
                      <a:lnTo>
                        <a:pt x="594" y="278"/>
                      </a:lnTo>
                      <a:lnTo>
                        <a:pt x="594" y="280"/>
                      </a:lnTo>
                      <a:lnTo>
                        <a:pt x="594" y="280"/>
                      </a:lnTo>
                      <a:lnTo>
                        <a:pt x="596" y="280"/>
                      </a:lnTo>
                      <a:lnTo>
                        <a:pt x="596" y="278"/>
                      </a:lnTo>
                      <a:lnTo>
                        <a:pt x="590" y="256"/>
                      </a:lnTo>
                      <a:lnTo>
                        <a:pt x="588" y="248"/>
                      </a:lnTo>
                      <a:lnTo>
                        <a:pt x="586" y="246"/>
                      </a:lnTo>
                      <a:lnTo>
                        <a:pt x="584" y="246"/>
                      </a:lnTo>
                      <a:lnTo>
                        <a:pt x="582" y="246"/>
                      </a:lnTo>
                      <a:lnTo>
                        <a:pt x="580" y="246"/>
                      </a:lnTo>
                      <a:lnTo>
                        <a:pt x="576" y="246"/>
                      </a:lnTo>
                      <a:lnTo>
                        <a:pt x="572" y="244"/>
                      </a:lnTo>
                      <a:lnTo>
                        <a:pt x="566" y="242"/>
                      </a:lnTo>
                      <a:lnTo>
                        <a:pt x="562" y="242"/>
                      </a:lnTo>
                      <a:lnTo>
                        <a:pt x="562" y="244"/>
                      </a:lnTo>
                      <a:lnTo>
                        <a:pt x="562" y="246"/>
                      </a:lnTo>
                      <a:lnTo>
                        <a:pt x="562" y="246"/>
                      </a:lnTo>
                      <a:lnTo>
                        <a:pt x="562" y="246"/>
                      </a:lnTo>
                      <a:lnTo>
                        <a:pt x="562" y="248"/>
                      </a:lnTo>
                      <a:lnTo>
                        <a:pt x="562" y="250"/>
                      </a:lnTo>
                      <a:lnTo>
                        <a:pt x="562" y="250"/>
                      </a:lnTo>
                      <a:lnTo>
                        <a:pt x="564" y="252"/>
                      </a:lnTo>
                      <a:lnTo>
                        <a:pt x="562" y="252"/>
                      </a:lnTo>
                      <a:lnTo>
                        <a:pt x="560" y="252"/>
                      </a:lnTo>
                      <a:lnTo>
                        <a:pt x="560" y="250"/>
                      </a:lnTo>
                      <a:lnTo>
                        <a:pt x="560" y="250"/>
                      </a:lnTo>
                      <a:lnTo>
                        <a:pt x="558" y="248"/>
                      </a:lnTo>
                      <a:lnTo>
                        <a:pt x="556" y="248"/>
                      </a:lnTo>
                      <a:lnTo>
                        <a:pt x="554" y="248"/>
                      </a:lnTo>
                      <a:lnTo>
                        <a:pt x="552" y="248"/>
                      </a:lnTo>
                      <a:lnTo>
                        <a:pt x="550" y="248"/>
                      </a:lnTo>
                      <a:lnTo>
                        <a:pt x="550" y="250"/>
                      </a:lnTo>
                      <a:lnTo>
                        <a:pt x="548" y="250"/>
                      </a:lnTo>
                      <a:lnTo>
                        <a:pt x="546" y="252"/>
                      </a:lnTo>
                      <a:lnTo>
                        <a:pt x="546" y="250"/>
                      </a:lnTo>
                      <a:lnTo>
                        <a:pt x="548" y="248"/>
                      </a:lnTo>
                      <a:lnTo>
                        <a:pt x="548" y="248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4"/>
                      </a:lnTo>
                      <a:lnTo>
                        <a:pt x="548" y="244"/>
                      </a:lnTo>
                      <a:lnTo>
                        <a:pt x="550" y="242"/>
                      </a:lnTo>
                      <a:lnTo>
                        <a:pt x="550" y="242"/>
                      </a:lnTo>
                      <a:lnTo>
                        <a:pt x="544" y="240"/>
                      </a:lnTo>
                      <a:lnTo>
                        <a:pt x="544" y="238"/>
                      </a:lnTo>
                      <a:lnTo>
                        <a:pt x="544" y="238"/>
                      </a:lnTo>
                      <a:lnTo>
                        <a:pt x="542" y="238"/>
                      </a:lnTo>
                      <a:lnTo>
                        <a:pt x="542" y="238"/>
                      </a:lnTo>
                      <a:lnTo>
                        <a:pt x="542" y="238"/>
                      </a:lnTo>
                      <a:lnTo>
                        <a:pt x="542" y="236"/>
                      </a:lnTo>
                      <a:lnTo>
                        <a:pt x="542" y="236"/>
                      </a:lnTo>
                      <a:lnTo>
                        <a:pt x="542" y="236"/>
                      </a:lnTo>
                      <a:lnTo>
                        <a:pt x="542" y="236"/>
                      </a:lnTo>
                      <a:lnTo>
                        <a:pt x="538" y="234"/>
                      </a:lnTo>
                      <a:lnTo>
                        <a:pt x="536" y="234"/>
                      </a:lnTo>
                      <a:lnTo>
                        <a:pt x="536" y="232"/>
                      </a:lnTo>
                      <a:lnTo>
                        <a:pt x="536" y="226"/>
                      </a:lnTo>
                      <a:lnTo>
                        <a:pt x="534" y="220"/>
                      </a:lnTo>
                      <a:lnTo>
                        <a:pt x="534" y="220"/>
                      </a:lnTo>
                      <a:lnTo>
                        <a:pt x="532" y="220"/>
                      </a:lnTo>
                      <a:lnTo>
                        <a:pt x="532" y="222"/>
                      </a:lnTo>
                      <a:lnTo>
                        <a:pt x="530" y="222"/>
                      </a:lnTo>
                      <a:lnTo>
                        <a:pt x="528" y="222"/>
                      </a:lnTo>
                      <a:lnTo>
                        <a:pt x="526" y="218"/>
                      </a:lnTo>
                      <a:lnTo>
                        <a:pt x="524" y="218"/>
                      </a:lnTo>
                      <a:lnTo>
                        <a:pt x="518" y="218"/>
                      </a:lnTo>
                      <a:lnTo>
                        <a:pt x="516" y="218"/>
                      </a:lnTo>
                      <a:lnTo>
                        <a:pt x="514" y="216"/>
                      </a:lnTo>
                      <a:lnTo>
                        <a:pt x="512" y="216"/>
                      </a:lnTo>
                      <a:lnTo>
                        <a:pt x="510" y="214"/>
                      </a:lnTo>
                      <a:lnTo>
                        <a:pt x="510" y="212"/>
                      </a:lnTo>
                      <a:lnTo>
                        <a:pt x="510" y="210"/>
                      </a:lnTo>
                      <a:lnTo>
                        <a:pt x="508" y="210"/>
                      </a:lnTo>
                      <a:lnTo>
                        <a:pt x="508" y="210"/>
                      </a:lnTo>
                      <a:lnTo>
                        <a:pt x="506" y="212"/>
                      </a:lnTo>
                      <a:lnTo>
                        <a:pt x="504" y="212"/>
                      </a:lnTo>
                      <a:lnTo>
                        <a:pt x="504" y="212"/>
                      </a:lnTo>
                      <a:lnTo>
                        <a:pt x="502" y="210"/>
                      </a:lnTo>
                      <a:lnTo>
                        <a:pt x="496" y="210"/>
                      </a:lnTo>
                      <a:lnTo>
                        <a:pt x="492" y="208"/>
                      </a:lnTo>
                      <a:lnTo>
                        <a:pt x="490" y="208"/>
                      </a:lnTo>
                      <a:lnTo>
                        <a:pt x="490" y="208"/>
                      </a:lnTo>
                      <a:lnTo>
                        <a:pt x="488" y="208"/>
                      </a:lnTo>
                      <a:lnTo>
                        <a:pt x="488" y="206"/>
                      </a:lnTo>
                      <a:lnTo>
                        <a:pt x="490" y="204"/>
                      </a:lnTo>
                      <a:lnTo>
                        <a:pt x="492" y="206"/>
                      </a:lnTo>
                      <a:lnTo>
                        <a:pt x="492" y="206"/>
                      </a:lnTo>
                      <a:lnTo>
                        <a:pt x="496" y="206"/>
                      </a:lnTo>
                      <a:lnTo>
                        <a:pt x="498" y="208"/>
                      </a:lnTo>
                      <a:lnTo>
                        <a:pt x="500" y="208"/>
                      </a:lnTo>
                      <a:lnTo>
                        <a:pt x="500" y="208"/>
                      </a:lnTo>
                      <a:lnTo>
                        <a:pt x="502" y="206"/>
                      </a:lnTo>
                      <a:lnTo>
                        <a:pt x="502" y="206"/>
                      </a:lnTo>
                      <a:lnTo>
                        <a:pt x="502" y="206"/>
                      </a:lnTo>
                      <a:lnTo>
                        <a:pt x="504" y="208"/>
                      </a:lnTo>
                      <a:lnTo>
                        <a:pt x="504" y="208"/>
                      </a:lnTo>
                      <a:lnTo>
                        <a:pt x="504" y="210"/>
                      </a:lnTo>
                      <a:lnTo>
                        <a:pt x="506" y="210"/>
                      </a:lnTo>
                      <a:lnTo>
                        <a:pt x="506" y="210"/>
                      </a:lnTo>
                      <a:lnTo>
                        <a:pt x="506" y="210"/>
                      </a:lnTo>
                      <a:lnTo>
                        <a:pt x="508" y="208"/>
                      </a:lnTo>
                      <a:lnTo>
                        <a:pt x="510" y="208"/>
                      </a:lnTo>
                      <a:lnTo>
                        <a:pt x="510" y="208"/>
                      </a:lnTo>
                      <a:lnTo>
                        <a:pt x="510" y="208"/>
                      </a:lnTo>
                      <a:lnTo>
                        <a:pt x="512" y="212"/>
                      </a:lnTo>
                      <a:lnTo>
                        <a:pt x="514" y="214"/>
                      </a:lnTo>
                      <a:lnTo>
                        <a:pt x="514" y="214"/>
                      </a:lnTo>
                      <a:lnTo>
                        <a:pt x="516" y="214"/>
                      </a:lnTo>
                      <a:lnTo>
                        <a:pt x="518" y="214"/>
                      </a:lnTo>
                      <a:lnTo>
                        <a:pt x="518" y="212"/>
                      </a:lnTo>
                      <a:lnTo>
                        <a:pt x="520" y="212"/>
                      </a:lnTo>
                      <a:lnTo>
                        <a:pt x="520" y="208"/>
                      </a:lnTo>
                      <a:lnTo>
                        <a:pt x="520" y="208"/>
                      </a:lnTo>
                      <a:lnTo>
                        <a:pt x="520" y="208"/>
                      </a:lnTo>
                      <a:lnTo>
                        <a:pt x="520" y="208"/>
                      </a:lnTo>
                      <a:lnTo>
                        <a:pt x="520" y="212"/>
                      </a:lnTo>
                      <a:lnTo>
                        <a:pt x="522" y="214"/>
                      </a:lnTo>
                      <a:lnTo>
                        <a:pt x="522" y="214"/>
                      </a:lnTo>
                      <a:lnTo>
                        <a:pt x="526" y="216"/>
                      </a:lnTo>
                      <a:lnTo>
                        <a:pt x="526" y="216"/>
                      </a:lnTo>
                      <a:lnTo>
                        <a:pt x="528" y="216"/>
                      </a:lnTo>
                      <a:lnTo>
                        <a:pt x="528" y="216"/>
                      </a:lnTo>
                      <a:lnTo>
                        <a:pt x="528" y="218"/>
                      </a:lnTo>
                      <a:lnTo>
                        <a:pt x="528" y="218"/>
                      </a:lnTo>
                      <a:lnTo>
                        <a:pt x="528" y="220"/>
                      </a:lnTo>
                      <a:lnTo>
                        <a:pt x="530" y="218"/>
                      </a:lnTo>
                      <a:lnTo>
                        <a:pt x="530" y="218"/>
                      </a:lnTo>
                      <a:lnTo>
                        <a:pt x="530" y="218"/>
                      </a:lnTo>
                      <a:lnTo>
                        <a:pt x="532" y="216"/>
                      </a:lnTo>
                      <a:lnTo>
                        <a:pt x="534" y="216"/>
                      </a:lnTo>
                      <a:lnTo>
                        <a:pt x="536" y="216"/>
                      </a:lnTo>
                      <a:lnTo>
                        <a:pt x="538" y="216"/>
                      </a:lnTo>
                      <a:lnTo>
                        <a:pt x="538" y="218"/>
                      </a:lnTo>
                      <a:lnTo>
                        <a:pt x="540" y="222"/>
                      </a:lnTo>
                      <a:lnTo>
                        <a:pt x="538" y="224"/>
                      </a:lnTo>
                      <a:lnTo>
                        <a:pt x="538" y="224"/>
                      </a:lnTo>
                      <a:lnTo>
                        <a:pt x="540" y="226"/>
                      </a:lnTo>
                      <a:lnTo>
                        <a:pt x="542" y="228"/>
                      </a:lnTo>
                      <a:lnTo>
                        <a:pt x="544" y="230"/>
                      </a:lnTo>
                      <a:lnTo>
                        <a:pt x="544" y="230"/>
                      </a:lnTo>
                      <a:lnTo>
                        <a:pt x="552" y="236"/>
                      </a:lnTo>
                      <a:lnTo>
                        <a:pt x="552" y="236"/>
                      </a:lnTo>
                      <a:lnTo>
                        <a:pt x="552" y="240"/>
                      </a:lnTo>
                      <a:lnTo>
                        <a:pt x="554" y="240"/>
                      </a:lnTo>
                      <a:lnTo>
                        <a:pt x="556" y="240"/>
                      </a:lnTo>
                      <a:lnTo>
                        <a:pt x="558" y="238"/>
                      </a:lnTo>
                      <a:lnTo>
                        <a:pt x="558" y="238"/>
                      </a:lnTo>
                      <a:lnTo>
                        <a:pt x="560" y="238"/>
                      </a:lnTo>
                      <a:lnTo>
                        <a:pt x="562" y="238"/>
                      </a:lnTo>
                      <a:lnTo>
                        <a:pt x="564" y="236"/>
                      </a:lnTo>
                      <a:lnTo>
                        <a:pt x="564" y="236"/>
                      </a:lnTo>
                      <a:lnTo>
                        <a:pt x="566" y="232"/>
                      </a:lnTo>
                      <a:lnTo>
                        <a:pt x="566" y="228"/>
                      </a:lnTo>
                      <a:lnTo>
                        <a:pt x="564" y="228"/>
                      </a:lnTo>
                      <a:lnTo>
                        <a:pt x="562" y="228"/>
                      </a:lnTo>
                      <a:lnTo>
                        <a:pt x="560" y="228"/>
                      </a:lnTo>
                      <a:lnTo>
                        <a:pt x="560" y="228"/>
                      </a:lnTo>
                      <a:lnTo>
                        <a:pt x="562" y="226"/>
                      </a:lnTo>
                      <a:lnTo>
                        <a:pt x="564" y="226"/>
                      </a:lnTo>
                      <a:lnTo>
                        <a:pt x="564" y="224"/>
                      </a:lnTo>
                      <a:lnTo>
                        <a:pt x="562" y="222"/>
                      </a:lnTo>
                      <a:lnTo>
                        <a:pt x="560" y="222"/>
                      </a:lnTo>
                      <a:lnTo>
                        <a:pt x="560" y="222"/>
                      </a:lnTo>
                      <a:lnTo>
                        <a:pt x="558" y="222"/>
                      </a:lnTo>
                      <a:lnTo>
                        <a:pt x="558" y="222"/>
                      </a:lnTo>
                      <a:lnTo>
                        <a:pt x="556" y="220"/>
                      </a:lnTo>
                      <a:lnTo>
                        <a:pt x="556" y="220"/>
                      </a:lnTo>
                      <a:lnTo>
                        <a:pt x="556" y="218"/>
                      </a:lnTo>
                      <a:lnTo>
                        <a:pt x="558" y="218"/>
                      </a:lnTo>
                      <a:lnTo>
                        <a:pt x="558" y="218"/>
                      </a:lnTo>
                      <a:lnTo>
                        <a:pt x="556" y="216"/>
                      </a:lnTo>
                      <a:lnTo>
                        <a:pt x="554" y="216"/>
                      </a:lnTo>
                      <a:lnTo>
                        <a:pt x="552" y="216"/>
                      </a:lnTo>
                      <a:lnTo>
                        <a:pt x="550" y="216"/>
                      </a:lnTo>
                      <a:lnTo>
                        <a:pt x="548" y="214"/>
                      </a:lnTo>
                      <a:lnTo>
                        <a:pt x="546" y="212"/>
                      </a:lnTo>
                      <a:lnTo>
                        <a:pt x="540" y="208"/>
                      </a:lnTo>
                      <a:lnTo>
                        <a:pt x="536" y="204"/>
                      </a:lnTo>
                      <a:lnTo>
                        <a:pt x="534" y="200"/>
                      </a:lnTo>
                      <a:lnTo>
                        <a:pt x="532" y="198"/>
                      </a:lnTo>
                      <a:lnTo>
                        <a:pt x="530" y="198"/>
                      </a:lnTo>
                      <a:lnTo>
                        <a:pt x="528" y="192"/>
                      </a:lnTo>
                      <a:lnTo>
                        <a:pt x="526" y="190"/>
                      </a:lnTo>
                      <a:lnTo>
                        <a:pt x="524" y="190"/>
                      </a:lnTo>
                      <a:lnTo>
                        <a:pt x="524" y="188"/>
                      </a:lnTo>
                      <a:lnTo>
                        <a:pt x="524" y="188"/>
                      </a:lnTo>
                      <a:lnTo>
                        <a:pt x="526" y="186"/>
                      </a:lnTo>
                      <a:lnTo>
                        <a:pt x="526" y="186"/>
                      </a:lnTo>
                      <a:lnTo>
                        <a:pt x="530" y="190"/>
                      </a:lnTo>
                      <a:lnTo>
                        <a:pt x="532" y="194"/>
                      </a:lnTo>
                      <a:lnTo>
                        <a:pt x="534" y="198"/>
                      </a:lnTo>
                      <a:lnTo>
                        <a:pt x="536" y="198"/>
                      </a:lnTo>
                      <a:lnTo>
                        <a:pt x="536" y="198"/>
                      </a:lnTo>
                      <a:lnTo>
                        <a:pt x="542" y="206"/>
                      </a:lnTo>
                      <a:lnTo>
                        <a:pt x="542" y="206"/>
                      </a:lnTo>
                      <a:lnTo>
                        <a:pt x="542" y="208"/>
                      </a:lnTo>
                      <a:lnTo>
                        <a:pt x="544" y="208"/>
                      </a:lnTo>
                      <a:lnTo>
                        <a:pt x="544" y="208"/>
                      </a:lnTo>
                      <a:lnTo>
                        <a:pt x="546" y="210"/>
                      </a:lnTo>
                      <a:lnTo>
                        <a:pt x="550" y="212"/>
                      </a:lnTo>
                      <a:lnTo>
                        <a:pt x="550" y="212"/>
                      </a:lnTo>
                      <a:lnTo>
                        <a:pt x="556" y="212"/>
                      </a:lnTo>
                      <a:lnTo>
                        <a:pt x="558" y="210"/>
                      </a:lnTo>
                      <a:lnTo>
                        <a:pt x="556" y="210"/>
                      </a:lnTo>
                      <a:lnTo>
                        <a:pt x="556" y="208"/>
                      </a:lnTo>
                      <a:lnTo>
                        <a:pt x="556" y="208"/>
                      </a:lnTo>
                      <a:lnTo>
                        <a:pt x="554" y="206"/>
                      </a:lnTo>
                      <a:lnTo>
                        <a:pt x="552" y="208"/>
                      </a:lnTo>
                      <a:lnTo>
                        <a:pt x="552" y="206"/>
                      </a:lnTo>
                      <a:lnTo>
                        <a:pt x="554" y="206"/>
                      </a:lnTo>
                      <a:lnTo>
                        <a:pt x="554" y="206"/>
                      </a:lnTo>
                      <a:lnTo>
                        <a:pt x="554" y="204"/>
                      </a:lnTo>
                      <a:lnTo>
                        <a:pt x="554" y="204"/>
                      </a:lnTo>
                      <a:lnTo>
                        <a:pt x="552" y="202"/>
                      </a:lnTo>
                      <a:lnTo>
                        <a:pt x="552" y="202"/>
                      </a:lnTo>
                      <a:lnTo>
                        <a:pt x="552" y="200"/>
                      </a:lnTo>
                      <a:lnTo>
                        <a:pt x="552" y="200"/>
                      </a:lnTo>
                      <a:lnTo>
                        <a:pt x="554" y="200"/>
                      </a:lnTo>
                      <a:lnTo>
                        <a:pt x="554" y="200"/>
                      </a:lnTo>
                      <a:lnTo>
                        <a:pt x="554" y="200"/>
                      </a:lnTo>
                      <a:lnTo>
                        <a:pt x="554" y="200"/>
                      </a:lnTo>
                      <a:lnTo>
                        <a:pt x="554" y="198"/>
                      </a:lnTo>
                      <a:lnTo>
                        <a:pt x="554" y="198"/>
                      </a:lnTo>
                      <a:lnTo>
                        <a:pt x="554" y="196"/>
                      </a:lnTo>
                      <a:lnTo>
                        <a:pt x="556" y="196"/>
                      </a:lnTo>
                      <a:lnTo>
                        <a:pt x="558" y="202"/>
                      </a:lnTo>
                      <a:lnTo>
                        <a:pt x="560" y="202"/>
                      </a:lnTo>
                      <a:lnTo>
                        <a:pt x="560" y="202"/>
                      </a:lnTo>
                      <a:lnTo>
                        <a:pt x="562" y="200"/>
                      </a:lnTo>
                      <a:lnTo>
                        <a:pt x="562" y="202"/>
                      </a:lnTo>
                      <a:lnTo>
                        <a:pt x="564" y="206"/>
                      </a:lnTo>
                      <a:lnTo>
                        <a:pt x="566" y="208"/>
                      </a:lnTo>
                      <a:lnTo>
                        <a:pt x="566" y="208"/>
                      </a:lnTo>
                      <a:lnTo>
                        <a:pt x="566" y="204"/>
                      </a:lnTo>
                      <a:lnTo>
                        <a:pt x="568" y="200"/>
                      </a:lnTo>
                      <a:lnTo>
                        <a:pt x="568" y="196"/>
                      </a:lnTo>
                      <a:lnTo>
                        <a:pt x="568" y="194"/>
                      </a:lnTo>
                      <a:lnTo>
                        <a:pt x="566" y="194"/>
                      </a:lnTo>
                      <a:lnTo>
                        <a:pt x="566" y="194"/>
                      </a:lnTo>
                      <a:lnTo>
                        <a:pt x="564" y="194"/>
                      </a:lnTo>
                      <a:lnTo>
                        <a:pt x="564" y="192"/>
                      </a:lnTo>
                      <a:lnTo>
                        <a:pt x="566" y="192"/>
                      </a:lnTo>
                      <a:lnTo>
                        <a:pt x="566" y="190"/>
                      </a:lnTo>
                      <a:lnTo>
                        <a:pt x="568" y="190"/>
                      </a:lnTo>
                      <a:lnTo>
                        <a:pt x="568" y="190"/>
                      </a:lnTo>
                      <a:lnTo>
                        <a:pt x="564" y="188"/>
                      </a:lnTo>
                      <a:lnTo>
                        <a:pt x="564" y="188"/>
                      </a:lnTo>
                      <a:lnTo>
                        <a:pt x="564" y="190"/>
                      </a:lnTo>
                      <a:lnTo>
                        <a:pt x="562" y="190"/>
                      </a:lnTo>
                      <a:lnTo>
                        <a:pt x="562" y="190"/>
                      </a:lnTo>
                      <a:lnTo>
                        <a:pt x="558" y="188"/>
                      </a:lnTo>
                      <a:lnTo>
                        <a:pt x="556" y="188"/>
                      </a:lnTo>
                      <a:lnTo>
                        <a:pt x="556" y="186"/>
                      </a:lnTo>
                      <a:lnTo>
                        <a:pt x="556" y="186"/>
                      </a:lnTo>
                      <a:lnTo>
                        <a:pt x="558" y="186"/>
                      </a:lnTo>
                      <a:lnTo>
                        <a:pt x="562" y="186"/>
                      </a:lnTo>
                      <a:lnTo>
                        <a:pt x="562" y="184"/>
                      </a:lnTo>
                      <a:lnTo>
                        <a:pt x="564" y="184"/>
                      </a:lnTo>
                      <a:lnTo>
                        <a:pt x="560" y="182"/>
                      </a:lnTo>
                      <a:lnTo>
                        <a:pt x="558" y="182"/>
                      </a:lnTo>
                      <a:lnTo>
                        <a:pt x="554" y="182"/>
                      </a:lnTo>
                      <a:lnTo>
                        <a:pt x="554" y="178"/>
                      </a:lnTo>
                      <a:lnTo>
                        <a:pt x="552" y="178"/>
                      </a:lnTo>
                      <a:lnTo>
                        <a:pt x="550" y="178"/>
                      </a:lnTo>
                      <a:lnTo>
                        <a:pt x="546" y="178"/>
                      </a:lnTo>
                      <a:lnTo>
                        <a:pt x="544" y="176"/>
                      </a:lnTo>
                      <a:lnTo>
                        <a:pt x="544" y="176"/>
                      </a:lnTo>
                      <a:lnTo>
                        <a:pt x="542" y="174"/>
                      </a:lnTo>
                      <a:lnTo>
                        <a:pt x="542" y="172"/>
                      </a:lnTo>
                      <a:lnTo>
                        <a:pt x="542" y="172"/>
                      </a:lnTo>
                      <a:lnTo>
                        <a:pt x="542" y="170"/>
                      </a:lnTo>
                      <a:lnTo>
                        <a:pt x="542" y="168"/>
                      </a:lnTo>
                      <a:lnTo>
                        <a:pt x="540" y="168"/>
                      </a:lnTo>
                      <a:lnTo>
                        <a:pt x="538" y="166"/>
                      </a:lnTo>
                      <a:lnTo>
                        <a:pt x="538" y="164"/>
                      </a:lnTo>
                      <a:lnTo>
                        <a:pt x="534" y="164"/>
                      </a:lnTo>
                      <a:lnTo>
                        <a:pt x="534" y="164"/>
                      </a:lnTo>
                      <a:lnTo>
                        <a:pt x="534" y="162"/>
                      </a:lnTo>
                      <a:lnTo>
                        <a:pt x="534" y="162"/>
                      </a:lnTo>
                      <a:lnTo>
                        <a:pt x="534" y="162"/>
                      </a:lnTo>
                      <a:lnTo>
                        <a:pt x="534" y="162"/>
                      </a:lnTo>
                      <a:lnTo>
                        <a:pt x="532" y="162"/>
                      </a:lnTo>
                      <a:lnTo>
                        <a:pt x="530" y="160"/>
                      </a:lnTo>
                      <a:lnTo>
                        <a:pt x="530" y="160"/>
                      </a:lnTo>
                      <a:lnTo>
                        <a:pt x="530" y="160"/>
                      </a:lnTo>
                      <a:lnTo>
                        <a:pt x="528" y="158"/>
                      </a:lnTo>
                      <a:lnTo>
                        <a:pt x="526" y="154"/>
                      </a:lnTo>
                      <a:lnTo>
                        <a:pt x="526" y="152"/>
                      </a:lnTo>
                      <a:lnTo>
                        <a:pt x="526" y="152"/>
                      </a:lnTo>
                      <a:lnTo>
                        <a:pt x="522" y="150"/>
                      </a:lnTo>
                      <a:lnTo>
                        <a:pt x="520" y="148"/>
                      </a:lnTo>
                      <a:lnTo>
                        <a:pt x="520" y="146"/>
                      </a:lnTo>
                      <a:lnTo>
                        <a:pt x="516" y="144"/>
                      </a:lnTo>
                      <a:lnTo>
                        <a:pt x="516" y="142"/>
                      </a:lnTo>
                      <a:lnTo>
                        <a:pt x="516" y="142"/>
                      </a:lnTo>
                      <a:lnTo>
                        <a:pt x="516" y="136"/>
                      </a:lnTo>
                      <a:lnTo>
                        <a:pt x="514" y="136"/>
                      </a:lnTo>
                      <a:lnTo>
                        <a:pt x="514" y="134"/>
                      </a:lnTo>
                      <a:lnTo>
                        <a:pt x="514" y="134"/>
                      </a:lnTo>
                      <a:lnTo>
                        <a:pt x="512" y="132"/>
                      </a:lnTo>
                      <a:lnTo>
                        <a:pt x="506" y="132"/>
                      </a:lnTo>
                      <a:lnTo>
                        <a:pt x="506" y="132"/>
                      </a:lnTo>
                      <a:lnTo>
                        <a:pt x="506" y="130"/>
                      </a:lnTo>
                      <a:lnTo>
                        <a:pt x="506" y="130"/>
                      </a:lnTo>
                      <a:lnTo>
                        <a:pt x="506" y="128"/>
                      </a:lnTo>
                      <a:lnTo>
                        <a:pt x="506" y="128"/>
                      </a:lnTo>
                      <a:lnTo>
                        <a:pt x="504" y="128"/>
                      </a:lnTo>
                      <a:lnTo>
                        <a:pt x="504" y="128"/>
                      </a:lnTo>
                      <a:lnTo>
                        <a:pt x="500" y="128"/>
                      </a:lnTo>
                      <a:lnTo>
                        <a:pt x="500" y="126"/>
                      </a:lnTo>
                      <a:lnTo>
                        <a:pt x="500" y="126"/>
                      </a:lnTo>
                      <a:lnTo>
                        <a:pt x="500" y="124"/>
                      </a:lnTo>
                      <a:lnTo>
                        <a:pt x="502" y="124"/>
                      </a:lnTo>
                      <a:lnTo>
                        <a:pt x="504" y="126"/>
                      </a:lnTo>
                      <a:lnTo>
                        <a:pt x="506" y="126"/>
                      </a:lnTo>
                      <a:lnTo>
                        <a:pt x="506" y="128"/>
                      </a:lnTo>
                      <a:lnTo>
                        <a:pt x="508" y="130"/>
                      </a:lnTo>
                      <a:lnTo>
                        <a:pt x="508" y="130"/>
                      </a:lnTo>
                      <a:lnTo>
                        <a:pt x="508" y="130"/>
                      </a:lnTo>
                      <a:lnTo>
                        <a:pt x="512" y="132"/>
                      </a:lnTo>
                      <a:lnTo>
                        <a:pt x="514" y="132"/>
                      </a:lnTo>
                      <a:lnTo>
                        <a:pt x="516" y="134"/>
                      </a:lnTo>
                      <a:lnTo>
                        <a:pt x="518" y="140"/>
                      </a:lnTo>
                      <a:lnTo>
                        <a:pt x="518" y="140"/>
                      </a:lnTo>
                      <a:lnTo>
                        <a:pt x="522" y="144"/>
                      </a:lnTo>
                      <a:lnTo>
                        <a:pt x="522" y="146"/>
                      </a:lnTo>
                      <a:lnTo>
                        <a:pt x="528" y="148"/>
                      </a:lnTo>
                      <a:lnTo>
                        <a:pt x="528" y="152"/>
                      </a:lnTo>
                      <a:lnTo>
                        <a:pt x="532" y="156"/>
                      </a:lnTo>
                      <a:lnTo>
                        <a:pt x="532" y="158"/>
                      </a:lnTo>
                      <a:lnTo>
                        <a:pt x="534" y="158"/>
                      </a:lnTo>
                      <a:lnTo>
                        <a:pt x="534" y="158"/>
                      </a:lnTo>
                      <a:lnTo>
                        <a:pt x="536" y="156"/>
                      </a:lnTo>
                      <a:lnTo>
                        <a:pt x="536" y="158"/>
                      </a:lnTo>
                      <a:lnTo>
                        <a:pt x="536" y="160"/>
                      </a:lnTo>
                      <a:lnTo>
                        <a:pt x="536" y="160"/>
                      </a:lnTo>
                      <a:lnTo>
                        <a:pt x="536" y="160"/>
                      </a:lnTo>
                      <a:lnTo>
                        <a:pt x="538" y="160"/>
                      </a:lnTo>
                      <a:lnTo>
                        <a:pt x="538" y="160"/>
                      </a:lnTo>
                      <a:lnTo>
                        <a:pt x="538" y="162"/>
                      </a:lnTo>
                      <a:lnTo>
                        <a:pt x="542" y="164"/>
                      </a:lnTo>
                      <a:lnTo>
                        <a:pt x="542" y="164"/>
                      </a:lnTo>
                      <a:lnTo>
                        <a:pt x="542" y="166"/>
                      </a:lnTo>
                      <a:lnTo>
                        <a:pt x="544" y="170"/>
                      </a:lnTo>
                      <a:lnTo>
                        <a:pt x="546" y="170"/>
                      </a:lnTo>
                      <a:lnTo>
                        <a:pt x="546" y="172"/>
                      </a:lnTo>
                      <a:lnTo>
                        <a:pt x="546" y="174"/>
                      </a:lnTo>
                      <a:lnTo>
                        <a:pt x="548" y="174"/>
                      </a:lnTo>
                      <a:lnTo>
                        <a:pt x="548" y="174"/>
                      </a:lnTo>
                      <a:lnTo>
                        <a:pt x="550" y="172"/>
                      </a:lnTo>
                      <a:lnTo>
                        <a:pt x="550" y="170"/>
                      </a:lnTo>
                      <a:lnTo>
                        <a:pt x="550" y="172"/>
                      </a:lnTo>
                      <a:lnTo>
                        <a:pt x="550" y="172"/>
                      </a:lnTo>
                      <a:lnTo>
                        <a:pt x="552" y="174"/>
                      </a:lnTo>
                      <a:lnTo>
                        <a:pt x="552" y="174"/>
                      </a:lnTo>
                      <a:lnTo>
                        <a:pt x="552" y="174"/>
                      </a:lnTo>
                      <a:lnTo>
                        <a:pt x="554" y="174"/>
                      </a:lnTo>
                      <a:lnTo>
                        <a:pt x="554" y="176"/>
                      </a:lnTo>
                      <a:lnTo>
                        <a:pt x="554" y="176"/>
                      </a:lnTo>
                      <a:lnTo>
                        <a:pt x="560" y="178"/>
                      </a:lnTo>
                      <a:lnTo>
                        <a:pt x="562" y="178"/>
                      </a:lnTo>
                      <a:lnTo>
                        <a:pt x="562" y="176"/>
                      </a:lnTo>
                      <a:lnTo>
                        <a:pt x="562" y="176"/>
                      </a:lnTo>
                      <a:lnTo>
                        <a:pt x="562" y="176"/>
                      </a:lnTo>
                      <a:lnTo>
                        <a:pt x="560" y="174"/>
                      </a:lnTo>
                      <a:lnTo>
                        <a:pt x="560" y="174"/>
                      </a:lnTo>
                      <a:lnTo>
                        <a:pt x="560" y="172"/>
                      </a:lnTo>
                      <a:lnTo>
                        <a:pt x="560" y="172"/>
                      </a:lnTo>
                      <a:lnTo>
                        <a:pt x="562" y="172"/>
                      </a:lnTo>
                      <a:lnTo>
                        <a:pt x="560" y="170"/>
                      </a:lnTo>
                      <a:lnTo>
                        <a:pt x="562" y="172"/>
                      </a:lnTo>
                      <a:lnTo>
                        <a:pt x="564" y="172"/>
                      </a:lnTo>
                      <a:lnTo>
                        <a:pt x="564" y="170"/>
                      </a:lnTo>
                      <a:lnTo>
                        <a:pt x="564" y="170"/>
                      </a:lnTo>
                      <a:lnTo>
                        <a:pt x="562" y="168"/>
                      </a:lnTo>
                      <a:lnTo>
                        <a:pt x="560" y="166"/>
                      </a:lnTo>
                      <a:lnTo>
                        <a:pt x="562" y="166"/>
                      </a:lnTo>
                      <a:lnTo>
                        <a:pt x="562" y="166"/>
                      </a:lnTo>
                      <a:lnTo>
                        <a:pt x="562" y="166"/>
                      </a:lnTo>
                      <a:lnTo>
                        <a:pt x="564" y="164"/>
                      </a:lnTo>
                      <a:lnTo>
                        <a:pt x="564" y="164"/>
                      </a:lnTo>
                      <a:lnTo>
                        <a:pt x="564" y="162"/>
                      </a:lnTo>
                      <a:lnTo>
                        <a:pt x="564" y="162"/>
                      </a:lnTo>
                      <a:lnTo>
                        <a:pt x="562" y="158"/>
                      </a:lnTo>
                      <a:lnTo>
                        <a:pt x="560" y="156"/>
                      </a:lnTo>
                      <a:lnTo>
                        <a:pt x="562" y="156"/>
                      </a:lnTo>
                      <a:lnTo>
                        <a:pt x="562" y="156"/>
                      </a:lnTo>
                      <a:lnTo>
                        <a:pt x="566" y="158"/>
                      </a:lnTo>
                      <a:lnTo>
                        <a:pt x="566" y="158"/>
                      </a:lnTo>
                      <a:lnTo>
                        <a:pt x="568" y="158"/>
                      </a:lnTo>
                      <a:lnTo>
                        <a:pt x="568" y="156"/>
                      </a:lnTo>
                      <a:lnTo>
                        <a:pt x="568" y="152"/>
                      </a:lnTo>
                      <a:lnTo>
                        <a:pt x="568" y="150"/>
                      </a:lnTo>
                      <a:lnTo>
                        <a:pt x="566" y="150"/>
                      </a:lnTo>
                      <a:lnTo>
                        <a:pt x="564" y="148"/>
                      </a:lnTo>
                      <a:lnTo>
                        <a:pt x="558" y="146"/>
                      </a:lnTo>
                      <a:lnTo>
                        <a:pt x="554" y="144"/>
                      </a:lnTo>
                      <a:lnTo>
                        <a:pt x="550" y="142"/>
                      </a:lnTo>
                      <a:lnTo>
                        <a:pt x="550" y="142"/>
                      </a:lnTo>
                      <a:lnTo>
                        <a:pt x="550" y="142"/>
                      </a:lnTo>
                      <a:lnTo>
                        <a:pt x="550" y="140"/>
                      </a:lnTo>
                      <a:lnTo>
                        <a:pt x="552" y="140"/>
                      </a:lnTo>
                      <a:lnTo>
                        <a:pt x="550" y="140"/>
                      </a:lnTo>
                      <a:lnTo>
                        <a:pt x="550" y="140"/>
                      </a:lnTo>
                      <a:lnTo>
                        <a:pt x="548" y="138"/>
                      </a:lnTo>
                      <a:lnTo>
                        <a:pt x="546" y="140"/>
                      </a:lnTo>
                      <a:lnTo>
                        <a:pt x="546" y="140"/>
                      </a:lnTo>
                      <a:lnTo>
                        <a:pt x="546" y="138"/>
                      </a:lnTo>
                      <a:lnTo>
                        <a:pt x="546" y="138"/>
                      </a:lnTo>
                      <a:lnTo>
                        <a:pt x="546" y="136"/>
                      </a:lnTo>
                      <a:lnTo>
                        <a:pt x="546" y="136"/>
                      </a:lnTo>
                      <a:lnTo>
                        <a:pt x="546" y="134"/>
                      </a:lnTo>
                      <a:lnTo>
                        <a:pt x="542" y="132"/>
                      </a:lnTo>
                      <a:lnTo>
                        <a:pt x="540" y="130"/>
                      </a:lnTo>
                      <a:lnTo>
                        <a:pt x="540" y="130"/>
                      </a:lnTo>
                      <a:lnTo>
                        <a:pt x="540" y="128"/>
                      </a:lnTo>
                      <a:lnTo>
                        <a:pt x="540" y="128"/>
                      </a:lnTo>
                      <a:lnTo>
                        <a:pt x="540" y="128"/>
                      </a:lnTo>
                      <a:lnTo>
                        <a:pt x="538" y="128"/>
                      </a:lnTo>
                      <a:lnTo>
                        <a:pt x="538" y="128"/>
                      </a:lnTo>
                      <a:lnTo>
                        <a:pt x="536" y="128"/>
                      </a:lnTo>
                      <a:lnTo>
                        <a:pt x="536" y="128"/>
                      </a:lnTo>
                      <a:lnTo>
                        <a:pt x="536" y="126"/>
                      </a:lnTo>
                      <a:lnTo>
                        <a:pt x="534" y="126"/>
                      </a:lnTo>
                      <a:lnTo>
                        <a:pt x="534" y="126"/>
                      </a:lnTo>
                      <a:lnTo>
                        <a:pt x="532" y="126"/>
                      </a:lnTo>
                      <a:lnTo>
                        <a:pt x="532" y="128"/>
                      </a:lnTo>
                      <a:lnTo>
                        <a:pt x="530" y="128"/>
                      </a:lnTo>
                      <a:lnTo>
                        <a:pt x="528" y="128"/>
                      </a:lnTo>
                      <a:lnTo>
                        <a:pt x="528" y="126"/>
                      </a:lnTo>
                      <a:lnTo>
                        <a:pt x="526" y="126"/>
                      </a:lnTo>
                      <a:lnTo>
                        <a:pt x="526" y="126"/>
                      </a:lnTo>
                      <a:lnTo>
                        <a:pt x="524" y="124"/>
                      </a:lnTo>
                      <a:lnTo>
                        <a:pt x="520" y="124"/>
                      </a:lnTo>
                      <a:lnTo>
                        <a:pt x="516" y="122"/>
                      </a:lnTo>
                      <a:lnTo>
                        <a:pt x="514" y="122"/>
                      </a:lnTo>
                      <a:lnTo>
                        <a:pt x="512" y="118"/>
                      </a:lnTo>
                      <a:lnTo>
                        <a:pt x="514" y="118"/>
                      </a:lnTo>
                      <a:lnTo>
                        <a:pt x="514" y="118"/>
                      </a:lnTo>
                      <a:lnTo>
                        <a:pt x="512" y="116"/>
                      </a:lnTo>
                      <a:lnTo>
                        <a:pt x="512" y="116"/>
                      </a:lnTo>
                      <a:lnTo>
                        <a:pt x="510" y="114"/>
                      </a:lnTo>
                      <a:lnTo>
                        <a:pt x="508" y="112"/>
                      </a:lnTo>
                      <a:lnTo>
                        <a:pt x="506" y="112"/>
                      </a:lnTo>
                      <a:lnTo>
                        <a:pt x="506" y="110"/>
                      </a:lnTo>
                      <a:lnTo>
                        <a:pt x="506" y="110"/>
                      </a:lnTo>
                      <a:lnTo>
                        <a:pt x="508" y="110"/>
                      </a:lnTo>
                      <a:lnTo>
                        <a:pt x="508" y="110"/>
                      </a:lnTo>
                      <a:lnTo>
                        <a:pt x="510" y="108"/>
                      </a:lnTo>
                      <a:lnTo>
                        <a:pt x="510" y="106"/>
                      </a:lnTo>
                      <a:lnTo>
                        <a:pt x="510" y="104"/>
                      </a:lnTo>
                      <a:lnTo>
                        <a:pt x="508" y="104"/>
                      </a:lnTo>
                      <a:lnTo>
                        <a:pt x="506" y="102"/>
                      </a:lnTo>
                      <a:lnTo>
                        <a:pt x="504" y="104"/>
                      </a:lnTo>
                      <a:lnTo>
                        <a:pt x="502" y="104"/>
                      </a:lnTo>
                      <a:lnTo>
                        <a:pt x="500" y="106"/>
                      </a:lnTo>
                      <a:lnTo>
                        <a:pt x="496" y="108"/>
                      </a:lnTo>
                      <a:lnTo>
                        <a:pt x="490" y="108"/>
                      </a:lnTo>
                      <a:lnTo>
                        <a:pt x="488" y="108"/>
                      </a:lnTo>
                      <a:lnTo>
                        <a:pt x="484" y="108"/>
                      </a:lnTo>
                      <a:lnTo>
                        <a:pt x="484" y="106"/>
                      </a:lnTo>
                      <a:lnTo>
                        <a:pt x="484" y="106"/>
                      </a:lnTo>
                      <a:lnTo>
                        <a:pt x="486" y="106"/>
                      </a:lnTo>
                      <a:lnTo>
                        <a:pt x="488" y="106"/>
                      </a:lnTo>
                      <a:lnTo>
                        <a:pt x="488" y="106"/>
                      </a:lnTo>
                      <a:lnTo>
                        <a:pt x="486" y="104"/>
                      </a:lnTo>
                      <a:lnTo>
                        <a:pt x="486" y="104"/>
                      </a:lnTo>
                      <a:lnTo>
                        <a:pt x="484" y="100"/>
                      </a:lnTo>
                      <a:lnTo>
                        <a:pt x="482" y="100"/>
                      </a:lnTo>
                      <a:lnTo>
                        <a:pt x="484" y="98"/>
                      </a:lnTo>
                      <a:lnTo>
                        <a:pt x="484" y="100"/>
                      </a:lnTo>
                      <a:lnTo>
                        <a:pt x="486" y="102"/>
                      </a:lnTo>
                      <a:lnTo>
                        <a:pt x="486" y="98"/>
                      </a:lnTo>
                      <a:lnTo>
                        <a:pt x="486" y="94"/>
                      </a:lnTo>
                      <a:lnTo>
                        <a:pt x="488" y="90"/>
                      </a:lnTo>
                      <a:lnTo>
                        <a:pt x="488" y="88"/>
                      </a:lnTo>
                      <a:lnTo>
                        <a:pt x="488" y="88"/>
                      </a:lnTo>
                      <a:lnTo>
                        <a:pt x="488" y="88"/>
                      </a:lnTo>
                      <a:lnTo>
                        <a:pt x="490" y="86"/>
                      </a:lnTo>
                      <a:lnTo>
                        <a:pt x="490" y="86"/>
                      </a:lnTo>
                      <a:lnTo>
                        <a:pt x="488" y="86"/>
                      </a:lnTo>
                      <a:lnTo>
                        <a:pt x="488" y="84"/>
                      </a:lnTo>
                      <a:lnTo>
                        <a:pt x="490" y="84"/>
                      </a:lnTo>
                      <a:lnTo>
                        <a:pt x="490" y="82"/>
                      </a:lnTo>
                      <a:lnTo>
                        <a:pt x="492" y="80"/>
                      </a:lnTo>
                      <a:lnTo>
                        <a:pt x="492" y="80"/>
                      </a:lnTo>
                      <a:lnTo>
                        <a:pt x="492" y="78"/>
                      </a:lnTo>
                      <a:lnTo>
                        <a:pt x="492" y="78"/>
                      </a:lnTo>
                      <a:lnTo>
                        <a:pt x="494" y="78"/>
                      </a:lnTo>
                      <a:lnTo>
                        <a:pt x="494" y="78"/>
                      </a:lnTo>
                      <a:lnTo>
                        <a:pt x="494" y="80"/>
                      </a:lnTo>
                      <a:lnTo>
                        <a:pt x="494" y="80"/>
                      </a:lnTo>
                      <a:lnTo>
                        <a:pt x="496" y="80"/>
                      </a:lnTo>
                      <a:lnTo>
                        <a:pt x="496" y="80"/>
                      </a:lnTo>
                      <a:lnTo>
                        <a:pt x="498" y="78"/>
                      </a:lnTo>
                      <a:lnTo>
                        <a:pt x="498" y="78"/>
                      </a:lnTo>
                      <a:lnTo>
                        <a:pt x="498" y="78"/>
                      </a:lnTo>
                      <a:lnTo>
                        <a:pt x="498" y="76"/>
                      </a:lnTo>
                      <a:lnTo>
                        <a:pt x="496" y="76"/>
                      </a:lnTo>
                      <a:lnTo>
                        <a:pt x="496" y="74"/>
                      </a:lnTo>
                      <a:lnTo>
                        <a:pt x="498" y="72"/>
                      </a:lnTo>
                      <a:lnTo>
                        <a:pt x="500" y="72"/>
                      </a:lnTo>
                      <a:lnTo>
                        <a:pt x="498" y="74"/>
                      </a:lnTo>
                      <a:lnTo>
                        <a:pt x="500" y="74"/>
                      </a:lnTo>
                      <a:lnTo>
                        <a:pt x="500" y="74"/>
                      </a:lnTo>
                      <a:lnTo>
                        <a:pt x="500" y="72"/>
                      </a:lnTo>
                      <a:lnTo>
                        <a:pt x="500" y="72"/>
                      </a:lnTo>
                      <a:lnTo>
                        <a:pt x="502" y="72"/>
                      </a:lnTo>
                      <a:lnTo>
                        <a:pt x="502" y="72"/>
                      </a:lnTo>
                      <a:lnTo>
                        <a:pt x="504" y="72"/>
                      </a:lnTo>
                      <a:lnTo>
                        <a:pt x="506" y="70"/>
                      </a:lnTo>
                      <a:lnTo>
                        <a:pt x="506" y="70"/>
                      </a:lnTo>
                      <a:lnTo>
                        <a:pt x="506" y="68"/>
                      </a:lnTo>
                      <a:lnTo>
                        <a:pt x="506" y="58"/>
                      </a:lnTo>
                      <a:lnTo>
                        <a:pt x="506" y="56"/>
                      </a:lnTo>
                      <a:lnTo>
                        <a:pt x="504" y="54"/>
                      </a:lnTo>
                      <a:lnTo>
                        <a:pt x="504" y="52"/>
                      </a:lnTo>
                      <a:lnTo>
                        <a:pt x="500" y="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4" name="Illinois">
                  <a:extLst>
                    <a:ext uri="{FF2B5EF4-FFF2-40B4-BE49-F238E27FC236}">
                      <a16:creationId xmlns:a16="http://schemas.microsoft.com/office/drawing/2014/main" id="{844C5CAA-88A9-4240-8507-BA4EDB72D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3850" y="1993900"/>
                  <a:ext cx="542925" cy="873125"/>
                </a:xfrm>
                <a:custGeom>
                  <a:avLst/>
                  <a:gdLst>
                    <a:gd name="T0" fmla="*/ 176 w 342"/>
                    <a:gd name="T1" fmla="*/ 0 h 550"/>
                    <a:gd name="T2" fmla="*/ 66 w 342"/>
                    <a:gd name="T3" fmla="*/ 0 h 550"/>
                    <a:gd name="T4" fmla="*/ 84 w 342"/>
                    <a:gd name="T5" fmla="*/ 20 h 550"/>
                    <a:gd name="T6" fmla="*/ 98 w 342"/>
                    <a:gd name="T7" fmla="*/ 36 h 550"/>
                    <a:gd name="T8" fmla="*/ 104 w 342"/>
                    <a:gd name="T9" fmla="*/ 50 h 550"/>
                    <a:gd name="T10" fmla="*/ 98 w 342"/>
                    <a:gd name="T11" fmla="*/ 72 h 550"/>
                    <a:gd name="T12" fmla="*/ 90 w 342"/>
                    <a:gd name="T13" fmla="*/ 88 h 550"/>
                    <a:gd name="T14" fmla="*/ 84 w 342"/>
                    <a:gd name="T15" fmla="*/ 98 h 550"/>
                    <a:gd name="T16" fmla="*/ 40 w 342"/>
                    <a:gd name="T17" fmla="*/ 110 h 550"/>
                    <a:gd name="T18" fmla="*/ 32 w 342"/>
                    <a:gd name="T19" fmla="*/ 136 h 550"/>
                    <a:gd name="T20" fmla="*/ 34 w 342"/>
                    <a:gd name="T21" fmla="*/ 168 h 550"/>
                    <a:gd name="T22" fmla="*/ 24 w 342"/>
                    <a:gd name="T23" fmla="*/ 190 h 550"/>
                    <a:gd name="T24" fmla="*/ 8 w 342"/>
                    <a:gd name="T25" fmla="*/ 198 h 550"/>
                    <a:gd name="T26" fmla="*/ 10 w 342"/>
                    <a:gd name="T27" fmla="*/ 214 h 550"/>
                    <a:gd name="T28" fmla="*/ 0 w 342"/>
                    <a:gd name="T29" fmla="*/ 238 h 550"/>
                    <a:gd name="T30" fmla="*/ 6 w 342"/>
                    <a:gd name="T31" fmla="*/ 264 h 550"/>
                    <a:gd name="T32" fmla="*/ 10 w 342"/>
                    <a:gd name="T33" fmla="*/ 276 h 550"/>
                    <a:gd name="T34" fmla="*/ 34 w 342"/>
                    <a:gd name="T35" fmla="*/ 308 h 550"/>
                    <a:gd name="T36" fmla="*/ 60 w 342"/>
                    <a:gd name="T37" fmla="*/ 338 h 550"/>
                    <a:gd name="T38" fmla="*/ 62 w 342"/>
                    <a:gd name="T39" fmla="*/ 348 h 550"/>
                    <a:gd name="T40" fmla="*/ 74 w 342"/>
                    <a:gd name="T41" fmla="*/ 364 h 550"/>
                    <a:gd name="T42" fmla="*/ 104 w 342"/>
                    <a:gd name="T43" fmla="*/ 368 h 550"/>
                    <a:gd name="T44" fmla="*/ 100 w 342"/>
                    <a:gd name="T45" fmla="*/ 386 h 550"/>
                    <a:gd name="T46" fmla="*/ 88 w 342"/>
                    <a:gd name="T47" fmla="*/ 428 h 550"/>
                    <a:gd name="T48" fmla="*/ 96 w 342"/>
                    <a:gd name="T49" fmla="*/ 440 h 550"/>
                    <a:gd name="T50" fmla="*/ 114 w 342"/>
                    <a:gd name="T51" fmla="*/ 454 h 550"/>
                    <a:gd name="T52" fmla="*/ 136 w 342"/>
                    <a:gd name="T53" fmla="*/ 466 h 550"/>
                    <a:gd name="T54" fmla="*/ 152 w 342"/>
                    <a:gd name="T55" fmla="*/ 486 h 550"/>
                    <a:gd name="T56" fmla="*/ 156 w 342"/>
                    <a:gd name="T57" fmla="*/ 502 h 550"/>
                    <a:gd name="T58" fmla="*/ 154 w 342"/>
                    <a:gd name="T59" fmla="*/ 524 h 550"/>
                    <a:gd name="T60" fmla="*/ 162 w 342"/>
                    <a:gd name="T61" fmla="*/ 540 h 550"/>
                    <a:gd name="T62" fmla="*/ 170 w 342"/>
                    <a:gd name="T63" fmla="*/ 544 h 550"/>
                    <a:gd name="T64" fmla="*/ 172 w 342"/>
                    <a:gd name="T65" fmla="*/ 542 h 550"/>
                    <a:gd name="T66" fmla="*/ 178 w 342"/>
                    <a:gd name="T67" fmla="*/ 550 h 550"/>
                    <a:gd name="T68" fmla="*/ 182 w 342"/>
                    <a:gd name="T69" fmla="*/ 536 h 550"/>
                    <a:gd name="T70" fmla="*/ 226 w 342"/>
                    <a:gd name="T71" fmla="*/ 540 h 550"/>
                    <a:gd name="T72" fmla="*/ 230 w 342"/>
                    <a:gd name="T73" fmla="*/ 522 h 550"/>
                    <a:gd name="T74" fmla="*/ 240 w 342"/>
                    <a:gd name="T75" fmla="*/ 508 h 550"/>
                    <a:gd name="T76" fmla="*/ 258 w 342"/>
                    <a:gd name="T77" fmla="*/ 492 h 550"/>
                    <a:gd name="T78" fmla="*/ 264 w 342"/>
                    <a:gd name="T79" fmla="*/ 474 h 550"/>
                    <a:gd name="T80" fmla="*/ 262 w 342"/>
                    <a:gd name="T81" fmla="*/ 468 h 550"/>
                    <a:gd name="T82" fmla="*/ 264 w 342"/>
                    <a:gd name="T83" fmla="*/ 462 h 550"/>
                    <a:gd name="T84" fmla="*/ 266 w 342"/>
                    <a:gd name="T85" fmla="*/ 454 h 550"/>
                    <a:gd name="T86" fmla="*/ 268 w 342"/>
                    <a:gd name="T87" fmla="*/ 446 h 550"/>
                    <a:gd name="T88" fmla="*/ 270 w 342"/>
                    <a:gd name="T89" fmla="*/ 438 h 550"/>
                    <a:gd name="T90" fmla="*/ 270 w 342"/>
                    <a:gd name="T91" fmla="*/ 432 h 550"/>
                    <a:gd name="T92" fmla="*/ 272 w 342"/>
                    <a:gd name="T93" fmla="*/ 422 h 550"/>
                    <a:gd name="T94" fmla="*/ 278 w 342"/>
                    <a:gd name="T95" fmla="*/ 422 h 550"/>
                    <a:gd name="T96" fmla="*/ 282 w 342"/>
                    <a:gd name="T97" fmla="*/ 418 h 550"/>
                    <a:gd name="T98" fmla="*/ 288 w 342"/>
                    <a:gd name="T99" fmla="*/ 408 h 550"/>
                    <a:gd name="T100" fmla="*/ 294 w 342"/>
                    <a:gd name="T101" fmla="*/ 402 h 550"/>
                    <a:gd name="T102" fmla="*/ 296 w 342"/>
                    <a:gd name="T103" fmla="*/ 394 h 550"/>
                    <a:gd name="T104" fmla="*/ 300 w 342"/>
                    <a:gd name="T105" fmla="*/ 386 h 550"/>
                    <a:gd name="T106" fmla="*/ 302 w 342"/>
                    <a:gd name="T107" fmla="*/ 364 h 550"/>
                    <a:gd name="T108" fmla="*/ 300 w 342"/>
                    <a:gd name="T109" fmla="*/ 348 h 550"/>
                    <a:gd name="T110" fmla="*/ 300 w 342"/>
                    <a:gd name="T111" fmla="*/ 330 h 550"/>
                    <a:gd name="T112" fmla="*/ 304 w 342"/>
                    <a:gd name="T113" fmla="*/ 256 h 550"/>
                    <a:gd name="T114" fmla="*/ 332 w 342"/>
                    <a:gd name="T115" fmla="*/ 6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42" h="550">
                      <a:moveTo>
                        <a:pt x="270" y="2"/>
                      </a:moveTo>
                      <a:lnTo>
                        <a:pt x="256" y="2"/>
                      </a:lnTo>
                      <a:lnTo>
                        <a:pt x="244" y="2"/>
                      </a:lnTo>
                      <a:lnTo>
                        <a:pt x="230" y="2"/>
                      </a:lnTo>
                      <a:lnTo>
                        <a:pt x="216" y="0"/>
                      </a:lnTo>
                      <a:lnTo>
                        <a:pt x="202" y="0"/>
                      </a:lnTo>
                      <a:lnTo>
                        <a:pt x="190" y="0"/>
                      </a:lnTo>
                      <a:lnTo>
                        <a:pt x="176" y="0"/>
                      </a:lnTo>
                      <a:lnTo>
                        <a:pt x="162" y="0"/>
                      </a:lnTo>
                      <a:lnTo>
                        <a:pt x="148" y="0"/>
                      </a:lnTo>
                      <a:lnTo>
                        <a:pt x="134" y="0"/>
                      </a:lnTo>
                      <a:lnTo>
                        <a:pt x="122" y="0"/>
                      </a:lnTo>
                      <a:lnTo>
                        <a:pt x="108" y="0"/>
                      </a:lnTo>
                      <a:lnTo>
                        <a:pt x="94" y="0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6" y="4"/>
                      </a:lnTo>
                      <a:lnTo>
                        <a:pt x="68" y="4"/>
                      </a:lnTo>
                      <a:lnTo>
                        <a:pt x="72" y="8"/>
                      </a:lnTo>
                      <a:lnTo>
                        <a:pt x="74" y="10"/>
                      </a:lnTo>
                      <a:lnTo>
                        <a:pt x="80" y="14"/>
                      </a:lnTo>
                      <a:lnTo>
                        <a:pt x="82" y="16"/>
                      </a:lnTo>
                      <a:lnTo>
                        <a:pt x="84" y="20"/>
                      </a:lnTo>
                      <a:lnTo>
                        <a:pt x="84" y="18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8" y="28"/>
                      </a:lnTo>
                      <a:lnTo>
                        <a:pt x="90" y="32"/>
                      </a:lnTo>
                      <a:lnTo>
                        <a:pt x="90" y="32"/>
                      </a:lnTo>
                      <a:lnTo>
                        <a:pt x="90" y="32"/>
                      </a:lnTo>
                      <a:lnTo>
                        <a:pt x="98" y="36"/>
                      </a:lnTo>
                      <a:lnTo>
                        <a:pt x="98" y="36"/>
                      </a:lnTo>
                      <a:lnTo>
                        <a:pt x="100" y="38"/>
                      </a:lnTo>
                      <a:lnTo>
                        <a:pt x="100" y="40"/>
                      </a:lnTo>
                      <a:lnTo>
                        <a:pt x="102" y="40"/>
                      </a:lnTo>
                      <a:lnTo>
                        <a:pt x="102" y="40"/>
                      </a:lnTo>
                      <a:lnTo>
                        <a:pt x="102" y="44"/>
                      </a:lnTo>
                      <a:lnTo>
                        <a:pt x="104" y="44"/>
                      </a:lnTo>
                      <a:lnTo>
                        <a:pt x="104" y="50"/>
                      </a:lnTo>
                      <a:lnTo>
                        <a:pt x="104" y="50"/>
                      </a:lnTo>
                      <a:lnTo>
                        <a:pt x="104" y="54"/>
                      </a:lnTo>
                      <a:lnTo>
                        <a:pt x="102" y="58"/>
                      </a:lnTo>
                      <a:lnTo>
                        <a:pt x="102" y="64"/>
                      </a:lnTo>
                      <a:lnTo>
                        <a:pt x="102" y="70"/>
                      </a:lnTo>
                      <a:lnTo>
                        <a:pt x="100" y="72"/>
                      </a:lnTo>
                      <a:lnTo>
                        <a:pt x="100" y="72"/>
                      </a:lnTo>
                      <a:lnTo>
                        <a:pt x="98" y="72"/>
                      </a:lnTo>
                      <a:lnTo>
                        <a:pt x="94" y="76"/>
                      </a:lnTo>
                      <a:lnTo>
                        <a:pt x="94" y="76"/>
                      </a:lnTo>
                      <a:lnTo>
                        <a:pt x="92" y="78"/>
                      </a:lnTo>
                      <a:lnTo>
                        <a:pt x="92" y="80"/>
                      </a:lnTo>
                      <a:lnTo>
                        <a:pt x="90" y="82"/>
                      </a:lnTo>
                      <a:lnTo>
                        <a:pt x="90" y="84"/>
                      </a:lnTo>
                      <a:lnTo>
                        <a:pt x="90" y="86"/>
                      </a:lnTo>
                      <a:lnTo>
                        <a:pt x="90" y="88"/>
                      </a:lnTo>
                      <a:lnTo>
                        <a:pt x="90" y="88"/>
                      </a:lnTo>
                      <a:lnTo>
                        <a:pt x="90" y="90"/>
                      </a:lnTo>
                      <a:lnTo>
                        <a:pt x="90" y="92"/>
                      </a:lnTo>
                      <a:lnTo>
                        <a:pt x="90" y="92"/>
                      </a:lnTo>
                      <a:lnTo>
                        <a:pt x="88" y="94"/>
                      </a:lnTo>
                      <a:lnTo>
                        <a:pt x="84" y="96"/>
                      </a:lnTo>
                      <a:lnTo>
                        <a:pt x="84" y="96"/>
                      </a:lnTo>
                      <a:lnTo>
                        <a:pt x="84" y="98"/>
                      </a:lnTo>
                      <a:lnTo>
                        <a:pt x="82" y="100"/>
                      </a:lnTo>
                      <a:lnTo>
                        <a:pt x="78" y="100"/>
                      </a:lnTo>
                      <a:lnTo>
                        <a:pt x="72" y="102"/>
                      </a:lnTo>
                      <a:lnTo>
                        <a:pt x="70" y="102"/>
                      </a:lnTo>
                      <a:lnTo>
                        <a:pt x="66" y="106"/>
                      </a:lnTo>
                      <a:lnTo>
                        <a:pt x="66" y="108"/>
                      </a:lnTo>
                      <a:lnTo>
                        <a:pt x="62" y="108"/>
                      </a:lnTo>
                      <a:lnTo>
                        <a:pt x="40" y="110"/>
                      </a:lnTo>
                      <a:lnTo>
                        <a:pt x="36" y="112"/>
                      </a:lnTo>
                      <a:lnTo>
                        <a:pt x="36" y="116"/>
                      </a:lnTo>
                      <a:lnTo>
                        <a:pt x="34" y="120"/>
                      </a:lnTo>
                      <a:lnTo>
                        <a:pt x="32" y="124"/>
                      </a:lnTo>
                      <a:lnTo>
                        <a:pt x="32" y="128"/>
                      </a:lnTo>
                      <a:lnTo>
                        <a:pt x="32" y="130"/>
                      </a:lnTo>
                      <a:lnTo>
                        <a:pt x="32" y="134"/>
                      </a:lnTo>
                      <a:lnTo>
                        <a:pt x="32" y="136"/>
                      </a:lnTo>
                      <a:lnTo>
                        <a:pt x="36" y="136"/>
                      </a:lnTo>
                      <a:lnTo>
                        <a:pt x="40" y="140"/>
                      </a:lnTo>
                      <a:lnTo>
                        <a:pt x="42" y="142"/>
                      </a:lnTo>
                      <a:lnTo>
                        <a:pt x="42" y="146"/>
                      </a:lnTo>
                      <a:lnTo>
                        <a:pt x="44" y="152"/>
                      </a:lnTo>
                      <a:lnTo>
                        <a:pt x="44" y="156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2" y="170"/>
                      </a:lnTo>
                      <a:lnTo>
                        <a:pt x="32" y="172"/>
                      </a:lnTo>
                      <a:lnTo>
                        <a:pt x="32" y="174"/>
                      </a:lnTo>
                      <a:lnTo>
                        <a:pt x="32" y="178"/>
                      </a:lnTo>
                      <a:lnTo>
                        <a:pt x="32" y="180"/>
                      </a:lnTo>
                      <a:lnTo>
                        <a:pt x="30" y="184"/>
                      </a:lnTo>
                      <a:lnTo>
                        <a:pt x="28" y="188"/>
                      </a:lnTo>
                      <a:lnTo>
                        <a:pt x="24" y="190"/>
                      </a:lnTo>
                      <a:lnTo>
                        <a:pt x="22" y="190"/>
                      </a:lnTo>
                      <a:lnTo>
                        <a:pt x="18" y="190"/>
                      </a:lnTo>
                      <a:lnTo>
                        <a:pt x="16" y="192"/>
                      </a:lnTo>
                      <a:lnTo>
                        <a:pt x="14" y="194"/>
                      </a:lnTo>
                      <a:lnTo>
                        <a:pt x="10" y="194"/>
                      </a:lnTo>
                      <a:lnTo>
                        <a:pt x="8" y="196"/>
                      </a:lnTo>
                      <a:lnTo>
                        <a:pt x="8" y="198"/>
                      </a:lnTo>
                      <a:lnTo>
                        <a:pt x="8" y="198"/>
                      </a:lnTo>
                      <a:lnTo>
                        <a:pt x="8" y="200"/>
                      </a:lnTo>
                      <a:lnTo>
                        <a:pt x="8" y="200"/>
                      </a:lnTo>
                      <a:lnTo>
                        <a:pt x="10" y="202"/>
                      </a:lnTo>
                      <a:lnTo>
                        <a:pt x="10" y="204"/>
                      </a:lnTo>
                      <a:lnTo>
                        <a:pt x="10" y="206"/>
                      </a:lnTo>
                      <a:lnTo>
                        <a:pt x="10" y="208"/>
                      </a:lnTo>
                      <a:lnTo>
                        <a:pt x="10" y="210"/>
                      </a:lnTo>
                      <a:lnTo>
                        <a:pt x="10" y="214"/>
                      </a:lnTo>
                      <a:lnTo>
                        <a:pt x="10" y="214"/>
                      </a:lnTo>
                      <a:lnTo>
                        <a:pt x="10" y="216"/>
                      </a:lnTo>
                      <a:lnTo>
                        <a:pt x="6" y="216"/>
                      </a:lnTo>
                      <a:lnTo>
                        <a:pt x="4" y="220"/>
                      </a:lnTo>
                      <a:lnTo>
                        <a:pt x="2" y="224"/>
                      </a:lnTo>
                      <a:lnTo>
                        <a:pt x="0" y="228"/>
                      </a:lnTo>
                      <a:lnTo>
                        <a:pt x="0" y="232"/>
                      </a:lnTo>
                      <a:lnTo>
                        <a:pt x="0" y="238"/>
                      </a:lnTo>
                      <a:lnTo>
                        <a:pt x="2" y="254"/>
                      </a:lnTo>
                      <a:lnTo>
                        <a:pt x="2" y="256"/>
                      </a:lnTo>
                      <a:lnTo>
                        <a:pt x="4" y="258"/>
                      </a:lnTo>
                      <a:lnTo>
                        <a:pt x="4" y="258"/>
                      </a:lnTo>
                      <a:lnTo>
                        <a:pt x="4" y="260"/>
                      </a:lnTo>
                      <a:lnTo>
                        <a:pt x="6" y="260"/>
                      </a:lnTo>
                      <a:lnTo>
                        <a:pt x="6" y="260"/>
                      </a:lnTo>
                      <a:lnTo>
                        <a:pt x="6" y="264"/>
                      </a:lnTo>
                      <a:lnTo>
                        <a:pt x="4" y="268"/>
                      </a:lnTo>
                      <a:lnTo>
                        <a:pt x="4" y="268"/>
                      </a:lnTo>
                      <a:lnTo>
                        <a:pt x="6" y="270"/>
                      </a:lnTo>
                      <a:lnTo>
                        <a:pt x="6" y="270"/>
                      </a:lnTo>
                      <a:lnTo>
                        <a:pt x="6" y="272"/>
                      </a:lnTo>
                      <a:lnTo>
                        <a:pt x="8" y="274"/>
                      </a:lnTo>
                      <a:lnTo>
                        <a:pt x="10" y="274"/>
                      </a:lnTo>
                      <a:lnTo>
                        <a:pt x="10" y="276"/>
                      </a:lnTo>
                      <a:lnTo>
                        <a:pt x="10" y="278"/>
                      </a:lnTo>
                      <a:lnTo>
                        <a:pt x="10" y="282"/>
                      </a:lnTo>
                      <a:lnTo>
                        <a:pt x="12" y="284"/>
                      </a:lnTo>
                      <a:lnTo>
                        <a:pt x="32" y="302"/>
                      </a:lnTo>
                      <a:lnTo>
                        <a:pt x="32" y="302"/>
                      </a:lnTo>
                      <a:lnTo>
                        <a:pt x="34" y="304"/>
                      </a:lnTo>
                      <a:lnTo>
                        <a:pt x="34" y="306"/>
                      </a:lnTo>
                      <a:lnTo>
                        <a:pt x="34" y="308"/>
                      </a:lnTo>
                      <a:lnTo>
                        <a:pt x="36" y="310"/>
                      </a:lnTo>
                      <a:lnTo>
                        <a:pt x="54" y="322"/>
                      </a:lnTo>
                      <a:lnTo>
                        <a:pt x="54" y="324"/>
                      </a:lnTo>
                      <a:lnTo>
                        <a:pt x="56" y="326"/>
                      </a:lnTo>
                      <a:lnTo>
                        <a:pt x="58" y="330"/>
                      </a:lnTo>
                      <a:lnTo>
                        <a:pt x="60" y="332"/>
                      </a:lnTo>
                      <a:lnTo>
                        <a:pt x="60" y="336"/>
                      </a:lnTo>
                      <a:lnTo>
                        <a:pt x="60" y="338"/>
                      </a:lnTo>
                      <a:lnTo>
                        <a:pt x="60" y="340"/>
                      </a:lnTo>
                      <a:lnTo>
                        <a:pt x="60" y="340"/>
                      </a:lnTo>
                      <a:lnTo>
                        <a:pt x="62" y="342"/>
                      </a:lnTo>
                      <a:lnTo>
                        <a:pt x="62" y="344"/>
                      </a:lnTo>
                      <a:lnTo>
                        <a:pt x="62" y="346"/>
                      </a:lnTo>
                      <a:lnTo>
                        <a:pt x="62" y="346"/>
                      </a:lnTo>
                      <a:lnTo>
                        <a:pt x="60" y="348"/>
                      </a:lnTo>
                      <a:lnTo>
                        <a:pt x="62" y="348"/>
                      </a:lnTo>
                      <a:lnTo>
                        <a:pt x="62" y="350"/>
                      </a:lnTo>
                      <a:lnTo>
                        <a:pt x="62" y="352"/>
                      </a:lnTo>
                      <a:lnTo>
                        <a:pt x="62" y="354"/>
                      </a:lnTo>
                      <a:lnTo>
                        <a:pt x="62" y="354"/>
                      </a:lnTo>
                      <a:lnTo>
                        <a:pt x="66" y="362"/>
                      </a:lnTo>
                      <a:lnTo>
                        <a:pt x="68" y="364"/>
                      </a:lnTo>
                      <a:lnTo>
                        <a:pt x="72" y="366"/>
                      </a:lnTo>
                      <a:lnTo>
                        <a:pt x="74" y="364"/>
                      </a:lnTo>
                      <a:lnTo>
                        <a:pt x="80" y="358"/>
                      </a:lnTo>
                      <a:lnTo>
                        <a:pt x="82" y="358"/>
                      </a:lnTo>
                      <a:lnTo>
                        <a:pt x="84" y="358"/>
                      </a:lnTo>
                      <a:lnTo>
                        <a:pt x="86" y="360"/>
                      </a:lnTo>
                      <a:lnTo>
                        <a:pt x="90" y="360"/>
                      </a:lnTo>
                      <a:lnTo>
                        <a:pt x="94" y="362"/>
                      </a:lnTo>
                      <a:lnTo>
                        <a:pt x="102" y="366"/>
                      </a:lnTo>
                      <a:lnTo>
                        <a:pt x="104" y="368"/>
                      </a:lnTo>
                      <a:lnTo>
                        <a:pt x="106" y="370"/>
                      </a:lnTo>
                      <a:lnTo>
                        <a:pt x="106" y="372"/>
                      </a:lnTo>
                      <a:lnTo>
                        <a:pt x="104" y="374"/>
                      </a:lnTo>
                      <a:lnTo>
                        <a:pt x="102" y="378"/>
                      </a:lnTo>
                      <a:lnTo>
                        <a:pt x="102" y="378"/>
                      </a:lnTo>
                      <a:lnTo>
                        <a:pt x="100" y="380"/>
                      </a:lnTo>
                      <a:lnTo>
                        <a:pt x="100" y="382"/>
                      </a:lnTo>
                      <a:lnTo>
                        <a:pt x="100" y="386"/>
                      </a:lnTo>
                      <a:lnTo>
                        <a:pt x="100" y="390"/>
                      </a:lnTo>
                      <a:lnTo>
                        <a:pt x="100" y="392"/>
                      </a:lnTo>
                      <a:lnTo>
                        <a:pt x="96" y="398"/>
                      </a:lnTo>
                      <a:lnTo>
                        <a:pt x="92" y="410"/>
                      </a:lnTo>
                      <a:lnTo>
                        <a:pt x="88" y="416"/>
                      </a:lnTo>
                      <a:lnTo>
                        <a:pt x="86" y="418"/>
                      </a:lnTo>
                      <a:lnTo>
                        <a:pt x="86" y="422"/>
                      </a:lnTo>
                      <a:lnTo>
                        <a:pt x="88" y="428"/>
                      </a:lnTo>
                      <a:lnTo>
                        <a:pt x="88" y="428"/>
                      </a:lnTo>
                      <a:lnTo>
                        <a:pt x="88" y="430"/>
                      </a:lnTo>
                      <a:lnTo>
                        <a:pt x="88" y="430"/>
                      </a:lnTo>
                      <a:lnTo>
                        <a:pt x="90" y="432"/>
                      </a:lnTo>
                      <a:lnTo>
                        <a:pt x="94" y="436"/>
                      </a:lnTo>
                      <a:lnTo>
                        <a:pt x="94" y="436"/>
                      </a:lnTo>
                      <a:lnTo>
                        <a:pt x="96" y="438"/>
                      </a:lnTo>
                      <a:lnTo>
                        <a:pt x="96" y="440"/>
                      </a:lnTo>
                      <a:lnTo>
                        <a:pt x="98" y="440"/>
                      </a:lnTo>
                      <a:lnTo>
                        <a:pt x="98" y="442"/>
                      </a:lnTo>
                      <a:lnTo>
                        <a:pt x="102" y="444"/>
                      </a:lnTo>
                      <a:lnTo>
                        <a:pt x="104" y="446"/>
                      </a:lnTo>
                      <a:lnTo>
                        <a:pt x="106" y="448"/>
                      </a:lnTo>
                      <a:lnTo>
                        <a:pt x="108" y="450"/>
                      </a:lnTo>
                      <a:lnTo>
                        <a:pt x="110" y="450"/>
                      </a:lnTo>
                      <a:lnTo>
                        <a:pt x="114" y="454"/>
                      </a:lnTo>
                      <a:lnTo>
                        <a:pt x="116" y="456"/>
                      </a:lnTo>
                      <a:lnTo>
                        <a:pt x="118" y="456"/>
                      </a:lnTo>
                      <a:lnTo>
                        <a:pt x="120" y="456"/>
                      </a:lnTo>
                      <a:lnTo>
                        <a:pt x="122" y="456"/>
                      </a:lnTo>
                      <a:lnTo>
                        <a:pt x="124" y="458"/>
                      </a:lnTo>
                      <a:lnTo>
                        <a:pt x="128" y="462"/>
                      </a:lnTo>
                      <a:lnTo>
                        <a:pt x="130" y="464"/>
                      </a:lnTo>
                      <a:lnTo>
                        <a:pt x="136" y="466"/>
                      </a:lnTo>
                      <a:lnTo>
                        <a:pt x="136" y="468"/>
                      </a:lnTo>
                      <a:lnTo>
                        <a:pt x="138" y="470"/>
                      </a:lnTo>
                      <a:lnTo>
                        <a:pt x="140" y="476"/>
                      </a:lnTo>
                      <a:lnTo>
                        <a:pt x="142" y="478"/>
                      </a:lnTo>
                      <a:lnTo>
                        <a:pt x="150" y="482"/>
                      </a:lnTo>
                      <a:lnTo>
                        <a:pt x="152" y="482"/>
                      </a:lnTo>
                      <a:lnTo>
                        <a:pt x="152" y="484"/>
                      </a:lnTo>
                      <a:lnTo>
                        <a:pt x="152" y="486"/>
                      </a:lnTo>
                      <a:lnTo>
                        <a:pt x="152" y="488"/>
                      </a:lnTo>
                      <a:lnTo>
                        <a:pt x="152" y="490"/>
                      </a:lnTo>
                      <a:lnTo>
                        <a:pt x="152" y="490"/>
                      </a:lnTo>
                      <a:lnTo>
                        <a:pt x="152" y="492"/>
                      </a:lnTo>
                      <a:lnTo>
                        <a:pt x="152" y="494"/>
                      </a:lnTo>
                      <a:lnTo>
                        <a:pt x="152" y="496"/>
                      </a:lnTo>
                      <a:lnTo>
                        <a:pt x="154" y="500"/>
                      </a:lnTo>
                      <a:lnTo>
                        <a:pt x="156" y="502"/>
                      </a:lnTo>
                      <a:lnTo>
                        <a:pt x="158" y="506"/>
                      </a:lnTo>
                      <a:lnTo>
                        <a:pt x="158" y="510"/>
                      </a:lnTo>
                      <a:lnTo>
                        <a:pt x="158" y="514"/>
                      </a:lnTo>
                      <a:lnTo>
                        <a:pt x="154" y="516"/>
                      </a:lnTo>
                      <a:lnTo>
                        <a:pt x="152" y="518"/>
                      </a:lnTo>
                      <a:lnTo>
                        <a:pt x="152" y="522"/>
                      </a:lnTo>
                      <a:lnTo>
                        <a:pt x="152" y="522"/>
                      </a:lnTo>
                      <a:lnTo>
                        <a:pt x="154" y="524"/>
                      </a:lnTo>
                      <a:lnTo>
                        <a:pt x="154" y="524"/>
                      </a:lnTo>
                      <a:lnTo>
                        <a:pt x="156" y="524"/>
                      </a:lnTo>
                      <a:lnTo>
                        <a:pt x="156" y="526"/>
                      </a:lnTo>
                      <a:lnTo>
                        <a:pt x="156" y="528"/>
                      </a:lnTo>
                      <a:lnTo>
                        <a:pt x="156" y="530"/>
                      </a:lnTo>
                      <a:lnTo>
                        <a:pt x="158" y="532"/>
                      </a:lnTo>
                      <a:lnTo>
                        <a:pt x="162" y="536"/>
                      </a:lnTo>
                      <a:lnTo>
                        <a:pt x="162" y="540"/>
                      </a:lnTo>
                      <a:lnTo>
                        <a:pt x="162" y="542"/>
                      </a:lnTo>
                      <a:lnTo>
                        <a:pt x="164" y="544"/>
                      </a:lnTo>
                      <a:lnTo>
                        <a:pt x="166" y="546"/>
                      </a:lnTo>
                      <a:lnTo>
                        <a:pt x="170" y="548"/>
                      </a:lnTo>
                      <a:lnTo>
                        <a:pt x="172" y="548"/>
                      </a:lnTo>
                      <a:lnTo>
                        <a:pt x="172" y="546"/>
                      </a:lnTo>
                      <a:lnTo>
                        <a:pt x="172" y="546"/>
                      </a:lnTo>
                      <a:lnTo>
                        <a:pt x="170" y="544"/>
                      </a:lnTo>
                      <a:lnTo>
                        <a:pt x="170" y="544"/>
                      </a:lnTo>
                      <a:lnTo>
                        <a:pt x="170" y="544"/>
                      </a:lnTo>
                      <a:lnTo>
                        <a:pt x="168" y="542"/>
                      </a:lnTo>
                      <a:lnTo>
                        <a:pt x="168" y="540"/>
                      </a:lnTo>
                      <a:lnTo>
                        <a:pt x="170" y="540"/>
                      </a:lnTo>
                      <a:lnTo>
                        <a:pt x="172" y="540"/>
                      </a:lnTo>
                      <a:lnTo>
                        <a:pt x="172" y="540"/>
                      </a:lnTo>
                      <a:lnTo>
                        <a:pt x="172" y="542"/>
                      </a:lnTo>
                      <a:lnTo>
                        <a:pt x="174" y="544"/>
                      </a:lnTo>
                      <a:lnTo>
                        <a:pt x="176" y="546"/>
                      </a:lnTo>
                      <a:lnTo>
                        <a:pt x="176" y="546"/>
                      </a:lnTo>
                      <a:lnTo>
                        <a:pt x="176" y="546"/>
                      </a:lnTo>
                      <a:lnTo>
                        <a:pt x="176" y="548"/>
                      </a:lnTo>
                      <a:lnTo>
                        <a:pt x="176" y="550"/>
                      </a:lnTo>
                      <a:lnTo>
                        <a:pt x="178" y="550"/>
                      </a:lnTo>
                      <a:lnTo>
                        <a:pt x="178" y="550"/>
                      </a:lnTo>
                      <a:lnTo>
                        <a:pt x="180" y="550"/>
                      </a:lnTo>
                      <a:lnTo>
                        <a:pt x="182" y="550"/>
                      </a:lnTo>
                      <a:lnTo>
                        <a:pt x="182" y="550"/>
                      </a:lnTo>
                      <a:lnTo>
                        <a:pt x="180" y="546"/>
                      </a:lnTo>
                      <a:lnTo>
                        <a:pt x="178" y="544"/>
                      </a:lnTo>
                      <a:lnTo>
                        <a:pt x="178" y="542"/>
                      </a:lnTo>
                      <a:lnTo>
                        <a:pt x="180" y="540"/>
                      </a:lnTo>
                      <a:lnTo>
                        <a:pt x="182" y="536"/>
                      </a:lnTo>
                      <a:lnTo>
                        <a:pt x="186" y="532"/>
                      </a:lnTo>
                      <a:lnTo>
                        <a:pt x="186" y="530"/>
                      </a:lnTo>
                      <a:lnTo>
                        <a:pt x="188" y="528"/>
                      </a:lnTo>
                      <a:lnTo>
                        <a:pt x="192" y="526"/>
                      </a:lnTo>
                      <a:lnTo>
                        <a:pt x="196" y="526"/>
                      </a:lnTo>
                      <a:lnTo>
                        <a:pt x="200" y="528"/>
                      </a:lnTo>
                      <a:lnTo>
                        <a:pt x="220" y="536"/>
                      </a:lnTo>
                      <a:lnTo>
                        <a:pt x="226" y="540"/>
                      </a:lnTo>
                      <a:lnTo>
                        <a:pt x="228" y="542"/>
                      </a:lnTo>
                      <a:lnTo>
                        <a:pt x="232" y="540"/>
                      </a:lnTo>
                      <a:lnTo>
                        <a:pt x="234" y="538"/>
                      </a:lnTo>
                      <a:lnTo>
                        <a:pt x="236" y="534"/>
                      </a:lnTo>
                      <a:lnTo>
                        <a:pt x="236" y="532"/>
                      </a:lnTo>
                      <a:lnTo>
                        <a:pt x="234" y="528"/>
                      </a:lnTo>
                      <a:lnTo>
                        <a:pt x="232" y="526"/>
                      </a:lnTo>
                      <a:lnTo>
                        <a:pt x="230" y="522"/>
                      </a:lnTo>
                      <a:lnTo>
                        <a:pt x="230" y="518"/>
                      </a:lnTo>
                      <a:lnTo>
                        <a:pt x="230" y="516"/>
                      </a:lnTo>
                      <a:lnTo>
                        <a:pt x="232" y="512"/>
                      </a:lnTo>
                      <a:lnTo>
                        <a:pt x="232" y="510"/>
                      </a:lnTo>
                      <a:lnTo>
                        <a:pt x="234" y="508"/>
                      </a:lnTo>
                      <a:lnTo>
                        <a:pt x="234" y="508"/>
                      </a:lnTo>
                      <a:lnTo>
                        <a:pt x="236" y="508"/>
                      </a:lnTo>
                      <a:lnTo>
                        <a:pt x="240" y="508"/>
                      </a:lnTo>
                      <a:lnTo>
                        <a:pt x="240" y="508"/>
                      </a:lnTo>
                      <a:lnTo>
                        <a:pt x="246" y="504"/>
                      </a:lnTo>
                      <a:lnTo>
                        <a:pt x="260" y="502"/>
                      </a:lnTo>
                      <a:lnTo>
                        <a:pt x="262" y="500"/>
                      </a:lnTo>
                      <a:lnTo>
                        <a:pt x="262" y="498"/>
                      </a:lnTo>
                      <a:lnTo>
                        <a:pt x="260" y="494"/>
                      </a:lnTo>
                      <a:lnTo>
                        <a:pt x="258" y="492"/>
                      </a:lnTo>
                      <a:lnTo>
                        <a:pt x="258" y="492"/>
                      </a:lnTo>
                      <a:lnTo>
                        <a:pt x="256" y="488"/>
                      </a:lnTo>
                      <a:lnTo>
                        <a:pt x="256" y="486"/>
                      </a:lnTo>
                      <a:lnTo>
                        <a:pt x="256" y="484"/>
                      </a:lnTo>
                      <a:lnTo>
                        <a:pt x="258" y="482"/>
                      </a:lnTo>
                      <a:lnTo>
                        <a:pt x="258" y="480"/>
                      </a:lnTo>
                      <a:lnTo>
                        <a:pt x="262" y="478"/>
                      </a:lnTo>
                      <a:lnTo>
                        <a:pt x="264" y="476"/>
                      </a:lnTo>
                      <a:lnTo>
                        <a:pt x="264" y="474"/>
                      </a:lnTo>
                      <a:lnTo>
                        <a:pt x="264" y="472"/>
                      </a:lnTo>
                      <a:lnTo>
                        <a:pt x="266" y="470"/>
                      </a:lnTo>
                      <a:lnTo>
                        <a:pt x="264" y="470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62" y="468"/>
                      </a:lnTo>
                      <a:lnTo>
                        <a:pt x="262" y="468"/>
                      </a:lnTo>
                      <a:lnTo>
                        <a:pt x="262" y="468"/>
                      </a:lnTo>
                      <a:lnTo>
                        <a:pt x="264" y="468"/>
                      </a:lnTo>
                      <a:lnTo>
                        <a:pt x="264" y="468"/>
                      </a:lnTo>
                      <a:lnTo>
                        <a:pt x="266" y="468"/>
                      </a:lnTo>
                      <a:lnTo>
                        <a:pt x="266" y="466"/>
                      </a:lnTo>
                      <a:lnTo>
                        <a:pt x="262" y="464"/>
                      </a:lnTo>
                      <a:lnTo>
                        <a:pt x="260" y="462"/>
                      </a:lnTo>
                      <a:lnTo>
                        <a:pt x="264" y="462"/>
                      </a:lnTo>
                      <a:lnTo>
                        <a:pt x="264" y="462"/>
                      </a:lnTo>
                      <a:lnTo>
                        <a:pt x="266" y="462"/>
                      </a:lnTo>
                      <a:lnTo>
                        <a:pt x="266" y="460"/>
                      </a:lnTo>
                      <a:lnTo>
                        <a:pt x="266" y="460"/>
                      </a:lnTo>
                      <a:lnTo>
                        <a:pt x="266" y="458"/>
                      </a:lnTo>
                      <a:lnTo>
                        <a:pt x="264" y="456"/>
                      </a:lnTo>
                      <a:lnTo>
                        <a:pt x="264" y="456"/>
                      </a:lnTo>
                      <a:lnTo>
                        <a:pt x="266" y="454"/>
                      </a:lnTo>
                      <a:lnTo>
                        <a:pt x="266" y="454"/>
                      </a:lnTo>
                      <a:lnTo>
                        <a:pt x="266" y="452"/>
                      </a:lnTo>
                      <a:lnTo>
                        <a:pt x="266" y="452"/>
                      </a:lnTo>
                      <a:lnTo>
                        <a:pt x="266" y="450"/>
                      </a:lnTo>
                      <a:lnTo>
                        <a:pt x="266" y="450"/>
                      </a:lnTo>
                      <a:lnTo>
                        <a:pt x="266" y="446"/>
                      </a:lnTo>
                      <a:lnTo>
                        <a:pt x="266" y="446"/>
                      </a:lnTo>
                      <a:lnTo>
                        <a:pt x="268" y="446"/>
                      </a:lnTo>
                      <a:lnTo>
                        <a:pt x="268" y="446"/>
                      </a:lnTo>
                      <a:lnTo>
                        <a:pt x="270" y="444"/>
                      </a:lnTo>
                      <a:lnTo>
                        <a:pt x="270" y="444"/>
                      </a:lnTo>
                      <a:lnTo>
                        <a:pt x="270" y="442"/>
                      </a:lnTo>
                      <a:lnTo>
                        <a:pt x="268" y="442"/>
                      </a:lnTo>
                      <a:lnTo>
                        <a:pt x="266" y="442"/>
                      </a:lnTo>
                      <a:lnTo>
                        <a:pt x="268" y="440"/>
                      </a:lnTo>
                      <a:lnTo>
                        <a:pt x="270" y="440"/>
                      </a:lnTo>
                      <a:lnTo>
                        <a:pt x="270" y="438"/>
                      </a:lnTo>
                      <a:lnTo>
                        <a:pt x="272" y="438"/>
                      </a:lnTo>
                      <a:lnTo>
                        <a:pt x="272" y="438"/>
                      </a:lnTo>
                      <a:lnTo>
                        <a:pt x="274" y="436"/>
                      </a:lnTo>
                      <a:lnTo>
                        <a:pt x="272" y="436"/>
                      </a:lnTo>
                      <a:lnTo>
                        <a:pt x="272" y="434"/>
                      </a:lnTo>
                      <a:lnTo>
                        <a:pt x="270" y="434"/>
                      </a:lnTo>
                      <a:lnTo>
                        <a:pt x="270" y="432"/>
                      </a:lnTo>
                      <a:lnTo>
                        <a:pt x="270" y="432"/>
                      </a:lnTo>
                      <a:lnTo>
                        <a:pt x="270" y="432"/>
                      </a:lnTo>
                      <a:lnTo>
                        <a:pt x="268" y="430"/>
                      </a:lnTo>
                      <a:lnTo>
                        <a:pt x="270" y="428"/>
                      </a:lnTo>
                      <a:lnTo>
                        <a:pt x="270" y="428"/>
                      </a:lnTo>
                      <a:lnTo>
                        <a:pt x="270" y="428"/>
                      </a:lnTo>
                      <a:lnTo>
                        <a:pt x="270" y="428"/>
                      </a:lnTo>
                      <a:lnTo>
                        <a:pt x="272" y="424"/>
                      </a:lnTo>
                      <a:lnTo>
                        <a:pt x="272" y="422"/>
                      </a:lnTo>
                      <a:lnTo>
                        <a:pt x="274" y="422"/>
                      </a:lnTo>
                      <a:lnTo>
                        <a:pt x="274" y="422"/>
                      </a:lnTo>
                      <a:lnTo>
                        <a:pt x="276" y="424"/>
                      </a:lnTo>
                      <a:lnTo>
                        <a:pt x="276" y="424"/>
                      </a:lnTo>
                      <a:lnTo>
                        <a:pt x="276" y="422"/>
                      </a:lnTo>
                      <a:lnTo>
                        <a:pt x="278" y="422"/>
                      </a:lnTo>
                      <a:lnTo>
                        <a:pt x="278" y="420"/>
                      </a:lnTo>
                      <a:lnTo>
                        <a:pt x="278" y="422"/>
                      </a:lnTo>
                      <a:lnTo>
                        <a:pt x="278" y="422"/>
                      </a:lnTo>
                      <a:lnTo>
                        <a:pt x="278" y="424"/>
                      </a:lnTo>
                      <a:lnTo>
                        <a:pt x="280" y="424"/>
                      </a:lnTo>
                      <a:lnTo>
                        <a:pt x="280" y="424"/>
                      </a:lnTo>
                      <a:lnTo>
                        <a:pt x="280" y="422"/>
                      </a:lnTo>
                      <a:lnTo>
                        <a:pt x="280" y="420"/>
                      </a:lnTo>
                      <a:lnTo>
                        <a:pt x="280" y="420"/>
                      </a:lnTo>
                      <a:lnTo>
                        <a:pt x="282" y="418"/>
                      </a:lnTo>
                      <a:lnTo>
                        <a:pt x="282" y="416"/>
                      </a:lnTo>
                      <a:lnTo>
                        <a:pt x="282" y="416"/>
                      </a:lnTo>
                      <a:lnTo>
                        <a:pt x="284" y="414"/>
                      </a:lnTo>
                      <a:lnTo>
                        <a:pt x="284" y="414"/>
                      </a:lnTo>
                      <a:lnTo>
                        <a:pt x="286" y="414"/>
                      </a:lnTo>
                      <a:lnTo>
                        <a:pt x="286" y="412"/>
                      </a:lnTo>
                      <a:lnTo>
                        <a:pt x="288" y="410"/>
                      </a:lnTo>
                      <a:lnTo>
                        <a:pt x="288" y="408"/>
                      </a:lnTo>
                      <a:lnTo>
                        <a:pt x="286" y="408"/>
                      </a:lnTo>
                      <a:lnTo>
                        <a:pt x="286" y="406"/>
                      </a:lnTo>
                      <a:lnTo>
                        <a:pt x="288" y="406"/>
                      </a:lnTo>
                      <a:lnTo>
                        <a:pt x="292" y="404"/>
                      </a:lnTo>
                      <a:lnTo>
                        <a:pt x="292" y="404"/>
                      </a:lnTo>
                      <a:lnTo>
                        <a:pt x="294" y="404"/>
                      </a:lnTo>
                      <a:lnTo>
                        <a:pt x="294" y="402"/>
                      </a:lnTo>
                      <a:lnTo>
                        <a:pt x="294" y="402"/>
                      </a:lnTo>
                      <a:lnTo>
                        <a:pt x="296" y="404"/>
                      </a:lnTo>
                      <a:lnTo>
                        <a:pt x="296" y="402"/>
                      </a:lnTo>
                      <a:lnTo>
                        <a:pt x="296" y="400"/>
                      </a:lnTo>
                      <a:lnTo>
                        <a:pt x="294" y="400"/>
                      </a:lnTo>
                      <a:lnTo>
                        <a:pt x="294" y="398"/>
                      </a:lnTo>
                      <a:lnTo>
                        <a:pt x="294" y="396"/>
                      </a:lnTo>
                      <a:lnTo>
                        <a:pt x="296" y="394"/>
                      </a:lnTo>
                      <a:lnTo>
                        <a:pt x="296" y="394"/>
                      </a:lnTo>
                      <a:lnTo>
                        <a:pt x="298" y="394"/>
                      </a:lnTo>
                      <a:lnTo>
                        <a:pt x="296" y="394"/>
                      </a:lnTo>
                      <a:lnTo>
                        <a:pt x="298" y="392"/>
                      </a:lnTo>
                      <a:lnTo>
                        <a:pt x="298" y="392"/>
                      </a:lnTo>
                      <a:lnTo>
                        <a:pt x="298" y="390"/>
                      </a:lnTo>
                      <a:lnTo>
                        <a:pt x="298" y="388"/>
                      </a:lnTo>
                      <a:lnTo>
                        <a:pt x="300" y="386"/>
                      </a:lnTo>
                      <a:lnTo>
                        <a:pt x="300" y="386"/>
                      </a:lnTo>
                      <a:lnTo>
                        <a:pt x="302" y="386"/>
                      </a:lnTo>
                      <a:lnTo>
                        <a:pt x="304" y="386"/>
                      </a:lnTo>
                      <a:lnTo>
                        <a:pt x="304" y="384"/>
                      </a:lnTo>
                      <a:lnTo>
                        <a:pt x="306" y="378"/>
                      </a:lnTo>
                      <a:lnTo>
                        <a:pt x="304" y="374"/>
                      </a:lnTo>
                      <a:lnTo>
                        <a:pt x="304" y="370"/>
                      </a:lnTo>
                      <a:lnTo>
                        <a:pt x="302" y="366"/>
                      </a:lnTo>
                      <a:lnTo>
                        <a:pt x="302" y="364"/>
                      </a:lnTo>
                      <a:lnTo>
                        <a:pt x="304" y="364"/>
                      </a:lnTo>
                      <a:lnTo>
                        <a:pt x="304" y="362"/>
                      </a:lnTo>
                      <a:lnTo>
                        <a:pt x="304" y="358"/>
                      </a:lnTo>
                      <a:lnTo>
                        <a:pt x="304" y="356"/>
                      </a:lnTo>
                      <a:lnTo>
                        <a:pt x="302" y="356"/>
                      </a:lnTo>
                      <a:lnTo>
                        <a:pt x="300" y="354"/>
                      </a:lnTo>
                      <a:lnTo>
                        <a:pt x="300" y="352"/>
                      </a:lnTo>
                      <a:lnTo>
                        <a:pt x="300" y="348"/>
                      </a:lnTo>
                      <a:lnTo>
                        <a:pt x="298" y="346"/>
                      </a:lnTo>
                      <a:lnTo>
                        <a:pt x="296" y="344"/>
                      </a:lnTo>
                      <a:lnTo>
                        <a:pt x="294" y="344"/>
                      </a:lnTo>
                      <a:lnTo>
                        <a:pt x="294" y="344"/>
                      </a:lnTo>
                      <a:lnTo>
                        <a:pt x="294" y="342"/>
                      </a:lnTo>
                      <a:lnTo>
                        <a:pt x="294" y="338"/>
                      </a:lnTo>
                      <a:lnTo>
                        <a:pt x="300" y="334"/>
                      </a:lnTo>
                      <a:lnTo>
                        <a:pt x="300" y="330"/>
                      </a:lnTo>
                      <a:lnTo>
                        <a:pt x="298" y="326"/>
                      </a:lnTo>
                      <a:lnTo>
                        <a:pt x="298" y="324"/>
                      </a:lnTo>
                      <a:lnTo>
                        <a:pt x="298" y="322"/>
                      </a:lnTo>
                      <a:lnTo>
                        <a:pt x="300" y="320"/>
                      </a:lnTo>
                      <a:lnTo>
                        <a:pt x="304" y="318"/>
                      </a:lnTo>
                      <a:lnTo>
                        <a:pt x="304" y="318"/>
                      </a:lnTo>
                      <a:lnTo>
                        <a:pt x="304" y="272"/>
                      </a:lnTo>
                      <a:lnTo>
                        <a:pt x="304" y="256"/>
                      </a:lnTo>
                      <a:lnTo>
                        <a:pt x="304" y="198"/>
                      </a:lnTo>
                      <a:lnTo>
                        <a:pt x="304" y="184"/>
                      </a:lnTo>
                      <a:lnTo>
                        <a:pt x="304" y="140"/>
                      </a:lnTo>
                      <a:lnTo>
                        <a:pt x="306" y="126"/>
                      </a:lnTo>
                      <a:lnTo>
                        <a:pt x="306" y="76"/>
                      </a:lnTo>
                      <a:lnTo>
                        <a:pt x="328" y="76"/>
                      </a:lnTo>
                      <a:lnTo>
                        <a:pt x="330" y="70"/>
                      </a:lnTo>
                      <a:lnTo>
                        <a:pt x="332" y="60"/>
                      </a:lnTo>
                      <a:lnTo>
                        <a:pt x="334" y="44"/>
                      </a:lnTo>
                      <a:lnTo>
                        <a:pt x="336" y="36"/>
                      </a:lnTo>
                      <a:lnTo>
                        <a:pt x="340" y="12"/>
                      </a:lnTo>
                      <a:lnTo>
                        <a:pt x="342" y="2"/>
                      </a:lnTo>
                      <a:lnTo>
                        <a:pt x="284" y="2"/>
                      </a:lnTo>
                      <a:lnTo>
                        <a:pt x="270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5" name="Texas">
                  <a:extLst>
                    <a:ext uri="{FF2B5EF4-FFF2-40B4-BE49-F238E27FC236}">
                      <a16:creationId xmlns:a16="http://schemas.microsoft.com/office/drawing/2014/main" id="{5F70B919-A47C-41E4-89DF-328AC0F29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525" y="2940050"/>
                  <a:ext cx="1593850" cy="1514475"/>
                </a:xfrm>
                <a:custGeom>
                  <a:avLst/>
                  <a:gdLst>
                    <a:gd name="T0" fmla="*/ 988 w 1004"/>
                    <a:gd name="T1" fmla="*/ 544 h 954"/>
                    <a:gd name="T2" fmla="*/ 1004 w 1004"/>
                    <a:gd name="T3" fmla="*/ 500 h 954"/>
                    <a:gd name="T4" fmla="*/ 994 w 1004"/>
                    <a:gd name="T5" fmla="*/ 474 h 954"/>
                    <a:gd name="T6" fmla="*/ 986 w 1004"/>
                    <a:gd name="T7" fmla="*/ 458 h 954"/>
                    <a:gd name="T8" fmla="*/ 968 w 1004"/>
                    <a:gd name="T9" fmla="*/ 418 h 954"/>
                    <a:gd name="T10" fmla="*/ 938 w 1004"/>
                    <a:gd name="T11" fmla="*/ 272 h 954"/>
                    <a:gd name="T12" fmla="*/ 896 w 1004"/>
                    <a:gd name="T13" fmla="*/ 250 h 954"/>
                    <a:gd name="T14" fmla="*/ 866 w 1004"/>
                    <a:gd name="T15" fmla="*/ 244 h 954"/>
                    <a:gd name="T16" fmla="*/ 840 w 1004"/>
                    <a:gd name="T17" fmla="*/ 242 h 954"/>
                    <a:gd name="T18" fmla="*/ 802 w 1004"/>
                    <a:gd name="T19" fmla="*/ 254 h 954"/>
                    <a:gd name="T20" fmla="*/ 764 w 1004"/>
                    <a:gd name="T21" fmla="*/ 242 h 954"/>
                    <a:gd name="T22" fmla="*/ 738 w 1004"/>
                    <a:gd name="T23" fmla="*/ 246 h 954"/>
                    <a:gd name="T24" fmla="*/ 716 w 1004"/>
                    <a:gd name="T25" fmla="*/ 246 h 954"/>
                    <a:gd name="T26" fmla="*/ 666 w 1004"/>
                    <a:gd name="T27" fmla="*/ 244 h 954"/>
                    <a:gd name="T28" fmla="*/ 624 w 1004"/>
                    <a:gd name="T29" fmla="*/ 226 h 954"/>
                    <a:gd name="T30" fmla="*/ 568 w 1004"/>
                    <a:gd name="T31" fmla="*/ 200 h 954"/>
                    <a:gd name="T32" fmla="*/ 532 w 1004"/>
                    <a:gd name="T33" fmla="*/ 194 h 954"/>
                    <a:gd name="T34" fmla="*/ 2 w 1004"/>
                    <a:gd name="T35" fmla="*/ 420 h 954"/>
                    <a:gd name="T36" fmla="*/ 44 w 1004"/>
                    <a:gd name="T37" fmla="*/ 468 h 954"/>
                    <a:gd name="T38" fmla="*/ 96 w 1004"/>
                    <a:gd name="T39" fmla="*/ 514 h 954"/>
                    <a:gd name="T40" fmla="*/ 128 w 1004"/>
                    <a:gd name="T41" fmla="*/ 538 h 954"/>
                    <a:gd name="T42" fmla="*/ 146 w 1004"/>
                    <a:gd name="T43" fmla="*/ 572 h 954"/>
                    <a:gd name="T44" fmla="*/ 168 w 1004"/>
                    <a:gd name="T45" fmla="*/ 628 h 954"/>
                    <a:gd name="T46" fmla="*/ 222 w 1004"/>
                    <a:gd name="T47" fmla="*/ 662 h 954"/>
                    <a:gd name="T48" fmla="*/ 274 w 1004"/>
                    <a:gd name="T49" fmla="*/ 674 h 954"/>
                    <a:gd name="T50" fmla="*/ 292 w 1004"/>
                    <a:gd name="T51" fmla="*/ 642 h 954"/>
                    <a:gd name="T52" fmla="*/ 316 w 1004"/>
                    <a:gd name="T53" fmla="*/ 616 h 954"/>
                    <a:gd name="T54" fmla="*/ 362 w 1004"/>
                    <a:gd name="T55" fmla="*/ 612 h 954"/>
                    <a:gd name="T56" fmla="*/ 398 w 1004"/>
                    <a:gd name="T57" fmla="*/ 614 h 954"/>
                    <a:gd name="T58" fmla="*/ 422 w 1004"/>
                    <a:gd name="T59" fmla="*/ 640 h 954"/>
                    <a:gd name="T60" fmla="*/ 462 w 1004"/>
                    <a:gd name="T61" fmla="*/ 686 h 954"/>
                    <a:gd name="T62" fmla="*/ 484 w 1004"/>
                    <a:gd name="T63" fmla="*/ 724 h 954"/>
                    <a:gd name="T64" fmla="*/ 508 w 1004"/>
                    <a:gd name="T65" fmla="*/ 764 h 954"/>
                    <a:gd name="T66" fmla="*/ 526 w 1004"/>
                    <a:gd name="T67" fmla="*/ 790 h 954"/>
                    <a:gd name="T68" fmla="*/ 550 w 1004"/>
                    <a:gd name="T69" fmla="*/ 814 h 954"/>
                    <a:gd name="T70" fmla="*/ 554 w 1004"/>
                    <a:gd name="T71" fmla="*/ 854 h 954"/>
                    <a:gd name="T72" fmla="*/ 584 w 1004"/>
                    <a:gd name="T73" fmla="*/ 906 h 954"/>
                    <a:gd name="T74" fmla="*/ 612 w 1004"/>
                    <a:gd name="T75" fmla="*/ 920 h 954"/>
                    <a:gd name="T76" fmla="*/ 678 w 1004"/>
                    <a:gd name="T77" fmla="*/ 936 h 954"/>
                    <a:gd name="T78" fmla="*/ 712 w 1004"/>
                    <a:gd name="T79" fmla="*/ 950 h 954"/>
                    <a:gd name="T80" fmla="*/ 718 w 1004"/>
                    <a:gd name="T81" fmla="*/ 938 h 954"/>
                    <a:gd name="T82" fmla="*/ 712 w 1004"/>
                    <a:gd name="T83" fmla="*/ 910 h 954"/>
                    <a:gd name="T84" fmla="*/ 704 w 1004"/>
                    <a:gd name="T85" fmla="*/ 890 h 954"/>
                    <a:gd name="T86" fmla="*/ 702 w 1004"/>
                    <a:gd name="T87" fmla="*/ 848 h 954"/>
                    <a:gd name="T88" fmla="*/ 684 w 1004"/>
                    <a:gd name="T89" fmla="*/ 830 h 954"/>
                    <a:gd name="T90" fmla="*/ 696 w 1004"/>
                    <a:gd name="T91" fmla="*/ 826 h 954"/>
                    <a:gd name="T92" fmla="*/ 710 w 1004"/>
                    <a:gd name="T93" fmla="*/ 816 h 954"/>
                    <a:gd name="T94" fmla="*/ 700 w 1004"/>
                    <a:gd name="T95" fmla="*/ 780 h 954"/>
                    <a:gd name="T96" fmla="*/ 734 w 1004"/>
                    <a:gd name="T97" fmla="*/ 770 h 954"/>
                    <a:gd name="T98" fmla="*/ 724 w 1004"/>
                    <a:gd name="T99" fmla="*/ 760 h 954"/>
                    <a:gd name="T100" fmla="*/ 744 w 1004"/>
                    <a:gd name="T101" fmla="*/ 746 h 954"/>
                    <a:gd name="T102" fmla="*/ 754 w 1004"/>
                    <a:gd name="T103" fmla="*/ 730 h 954"/>
                    <a:gd name="T104" fmla="*/ 780 w 1004"/>
                    <a:gd name="T105" fmla="*/ 726 h 954"/>
                    <a:gd name="T106" fmla="*/ 770 w 1004"/>
                    <a:gd name="T107" fmla="*/ 706 h 954"/>
                    <a:gd name="T108" fmla="*/ 784 w 1004"/>
                    <a:gd name="T109" fmla="*/ 710 h 954"/>
                    <a:gd name="T110" fmla="*/ 794 w 1004"/>
                    <a:gd name="T111" fmla="*/ 710 h 954"/>
                    <a:gd name="T112" fmla="*/ 816 w 1004"/>
                    <a:gd name="T113" fmla="*/ 716 h 954"/>
                    <a:gd name="T114" fmla="*/ 846 w 1004"/>
                    <a:gd name="T115" fmla="*/ 702 h 954"/>
                    <a:gd name="T116" fmla="*/ 896 w 1004"/>
                    <a:gd name="T117" fmla="*/ 656 h 954"/>
                    <a:gd name="T118" fmla="*/ 890 w 1004"/>
                    <a:gd name="T119" fmla="*/ 632 h 954"/>
                    <a:gd name="T120" fmla="*/ 914 w 1004"/>
                    <a:gd name="T121" fmla="*/ 616 h 954"/>
                    <a:gd name="T122" fmla="*/ 922 w 1004"/>
                    <a:gd name="T123" fmla="*/ 636 h 954"/>
                    <a:gd name="T124" fmla="*/ 980 w 1004"/>
                    <a:gd name="T125" fmla="*/ 596 h 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954">
                      <a:moveTo>
                        <a:pt x="990" y="588"/>
                      </a:moveTo>
                      <a:lnTo>
                        <a:pt x="988" y="586"/>
                      </a:lnTo>
                      <a:lnTo>
                        <a:pt x="990" y="586"/>
                      </a:lnTo>
                      <a:lnTo>
                        <a:pt x="990" y="584"/>
                      </a:lnTo>
                      <a:lnTo>
                        <a:pt x="990" y="582"/>
                      </a:lnTo>
                      <a:lnTo>
                        <a:pt x="990" y="580"/>
                      </a:lnTo>
                      <a:lnTo>
                        <a:pt x="990" y="578"/>
                      </a:lnTo>
                      <a:lnTo>
                        <a:pt x="990" y="578"/>
                      </a:lnTo>
                      <a:lnTo>
                        <a:pt x="990" y="576"/>
                      </a:lnTo>
                      <a:lnTo>
                        <a:pt x="990" y="576"/>
                      </a:lnTo>
                      <a:lnTo>
                        <a:pt x="990" y="574"/>
                      </a:lnTo>
                      <a:lnTo>
                        <a:pt x="990" y="572"/>
                      </a:lnTo>
                      <a:lnTo>
                        <a:pt x="990" y="572"/>
                      </a:lnTo>
                      <a:lnTo>
                        <a:pt x="990" y="568"/>
                      </a:lnTo>
                      <a:lnTo>
                        <a:pt x="988" y="568"/>
                      </a:lnTo>
                      <a:lnTo>
                        <a:pt x="988" y="566"/>
                      </a:lnTo>
                      <a:lnTo>
                        <a:pt x="986" y="566"/>
                      </a:lnTo>
                      <a:lnTo>
                        <a:pt x="986" y="562"/>
                      </a:lnTo>
                      <a:lnTo>
                        <a:pt x="986" y="560"/>
                      </a:lnTo>
                      <a:lnTo>
                        <a:pt x="988" y="558"/>
                      </a:lnTo>
                      <a:lnTo>
                        <a:pt x="990" y="556"/>
                      </a:lnTo>
                      <a:lnTo>
                        <a:pt x="990" y="554"/>
                      </a:lnTo>
                      <a:lnTo>
                        <a:pt x="990" y="552"/>
                      </a:lnTo>
                      <a:lnTo>
                        <a:pt x="990" y="552"/>
                      </a:lnTo>
                      <a:lnTo>
                        <a:pt x="990" y="550"/>
                      </a:lnTo>
                      <a:lnTo>
                        <a:pt x="990" y="548"/>
                      </a:lnTo>
                      <a:lnTo>
                        <a:pt x="990" y="546"/>
                      </a:lnTo>
                      <a:lnTo>
                        <a:pt x="988" y="546"/>
                      </a:lnTo>
                      <a:lnTo>
                        <a:pt x="988" y="546"/>
                      </a:lnTo>
                      <a:lnTo>
                        <a:pt x="988" y="544"/>
                      </a:lnTo>
                      <a:lnTo>
                        <a:pt x="990" y="542"/>
                      </a:lnTo>
                      <a:lnTo>
                        <a:pt x="990" y="542"/>
                      </a:lnTo>
                      <a:lnTo>
                        <a:pt x="992" y="542"/>
                      </a:lnTo>
                      <a:lnTo>
                        <a:pt x="994" y="536"/>
                      </a:lnTo>
                      <a:lnTo>
                        <a:pt x="994" y="534"/>
                      </a:lnTo>
                      <a:lnTo>
                        <a:pt x="996" y="532"/>
                      </a:lnTo>
                      <a:lnTo>
                        <a:pt x="998" y="532"/>
                      </a:lnTo>
                      <a:lnTo>
                        <a:pt x="998" y="526"/>
                      </a:lnTo>
                      <a:lnTo>
                        <a:pt x="1000" y="522"/>
                      </a:lnTo>
                      <a:lnTo>
                        <a:pt x="1000" y="520"/>
                      </a:lnTo>
                      <a:lnTo>
                        <a:pt x="1000" y="520"/>
                      </a:lnTo>
                      <a:lnTo>
                        <a:pt x="1002" y="518"/>
                      </a:lnTo>
                      <a:lnTo>
                        <a:pt x="1000" y="518"/>
                      </a:lnTo>
                      <a:lnTo>
                        <a:pt x="1000" y="516"/>
                      </a:lnTo>
                      <a:lnTo>
                        <a:pt x="1000" y="514"/>
                      </a:lnTo>
                      <a:lnTo>
                        <a:pt x="1002" y="514"/>
                      </a:lnTo>
                      <a:lnTo>
                        <a:pt x="1002" y="512"/>
                      </a:lnTo>
                      <a:lnTo>
                        <a:pt x="1004" y="512"/>
                      </a:lnTo>
                      <a:lnTo>
                        <a:pt x="1004" y="510"/>
                      </a:lnTo>
                      <a:lnTo>
                        <a:pt x="1002" y="510"/>
                      </a:lnTo>
                      <a:lnTo>
                        <a:pt x="1002" y="508"/>
                      </a:lnTo>
                      <a:lnTo>
                        <a:pt x="1000" y="506"/>
                      </a:lnTo>
                      <a:lnTo>
                        <a:pt x="1000" y="504"/>
                      </a:lnTo>
                      <a:lnTo>
                        <a:pt x="1002" y="504"/>
                      </a:lnTo>
                      <a:lnTo>
                        <a:pt x="1002" y="504"/>
                      </a:lnTo>
                      <a:lnTo>
                        <a:pt x="1004" y="504"/>
                      </a:lnTo>
                      <a:lnTo>
                        <a:pt x="1004" y="502"/>
                      </a:lnTo>
                      <a:lnTo>
                        <a:pt x="1004" y="502"/>
                      </a:lnTo>
                      <a:lnTo>
                        <a:pt x="1004" y="502"/>
                      </a:lnTo>
                      <a:lnTo>
                        <a:pt x="1004" y="500"/>
                      </a:lnTo>
                      <a:lnTo>
                        <a:pt x="1002" y="496"/>
                      </a:lnTo>
                      <a:lnTo>
                        <a:pt x="1002" y="496"/>
                      </a:lnTo>
                      <a:lnTo>
                        <a:pt x="1002" y="494"/>
                      </a:lnTo>
                      <a:lnTo>
                        <a:pt x="1002" y="494"/>
                      </a:lnTo>
                      <a:lnTo>
                        <a:pt x="1002" y="490"/>
                      </a:lnTo>
                      <a:lnTo>
                        <a:pt x="1002" y="488"/>
                      </a:lnTo>
                      <a:lnTo>
                        <a:pt x="1002" y="488"/>
                      </a:lnTo>
                      <a:lnTo>
                        <a:pt x="1000" y="488"/>
                      </a:lnTo>
                      <a:lnTo>
                        <a:pt x="1000" y="488"/>
                      </a:lnTo>
                      <a:lnTo>
                        <a:pt x="1000" y="488"/>
                      </a:lnTo>
                      <a:lnTo>
                        <a:pt x="998" y="488"/>
                      </a:lnTo>
                      <a:lnTo>
                        <a:pt x="998" y="488"/>
                      </a:lnTo>
                      <a:lnTo>
                        <a:pt x="998" y="488"/>
                      </a:lnTo>
                      <a:lnTo>
                        <a:pt x="998" y="484"/>
                      </a:lnTo>
                      <a:lnTo>
                        <a:pt x="998" y="484"/>
                      </a:lnTo>
                      <a:lnTo>
                        <a:pt x="998" y="484"/>
                      </a:lnTo>
                      <a:lnTo>
                        <a:pt x="998" y="484"/>
                      </a:lnTo>
                      <a:lnTo>
                        <a:pt x="996" y="482"/>
                      </a:lnTo>
                      <a:lnTo>
                        <a:pt x="996" y="482"/>
                      </a:lnTo>
                      <a:lnTo>
                        <a:pt x="996" y="482"/>
                      </a:lnTo>
                      <a:lnTo>
                        <a:pt x="996" y="482"/>
                      </a:lnTo>
                      <a:lnTo>
                        <a:pt x="996" y="480"/>
                      </a:lnTo>
                      <a:lnTo>
                        <a:pt x="996" y="480"/>
                      </a:lnTo>
                      <a:lnTo>
                        <a:pt x="994" y="478"/>
                      </a:lnTo>
                      <a:lnTo>
                        <a:pt x="992" y="478"/>
                      </a:lnTo>
                      <a:lnTo>
                        <a:pt x="992" y="476"/>
                      </a:lnTo>
                      <a:lnTo>
                        <a:pt x="992" y="476"/>
                      </a:lnTo>
                      <a:lnTo>
                        <a:pt x="992" y="474"/>
                      </a:lnTo>
                      <a:lnTo>
                        <a:pt x="994" y="474"/>
                      </a:lnTo>
                      <a:lnTo>
                        <a:pt x="994" y="474"/>
                      </a:lnTo>
                      <a:lnTo>
                        <a:pt x="994" y="472"/>
                      </a:lnTo>
                      <a:lnTo>
                        <a:pt x="994" y="472"/>
                      </a:lnTo>
                      <a:lnTo>
                        <a:pt x="994" y="472"/>
                      </a:lnTo>
                      <a:lnTo>
                        <a:pt x="994" y="472"/>
                      </a:lnTo>
                      <a:lnTo>
                        <a:pt x="992" y="470"/>
                      </a:lnTo>
                      <a:lnTo>
                        <a:pt x="992" y="468"/>
                      </a:lnTo>
                      <a:lnTo>
                        <a:pt x="992" y="468"/>
                      </a:lnTo>
                      <a:lnTo>
                        <a:pt x="990" y="468"/>
                      </a:lnTo>
                      <a:lnTo>
                        <a:pt x="990" y="466"/>
                      </a:lnTo>
                      <a:lnTo>
                        <a:pt x="990" y="466"/>
                      </a:lnTo>
                      <a:lnTo>
                        <a:pt x="990" y="464"/>
                      </a:lnTo>
                      <a:lnTo>
                        <a:pt x="990" y="464"/>
                      </a:lnTo>
                      <a:lnTo>
                        <a:pt x="990" y="464"/>
                      </a:lnTo>
                      <a:lnTo>
                        <a:pt x="988" y="464"/>
                      </a:lnTo>
                      <a:lnTo>
                        <a:pt x="988" y="464"/>
                      </a:lnTo>
                      <a:lnTo>
                        <a:pt x="988" y="464"/>
                      </a:lnTo>
                      <a:lnTo>
                        <a:pt x="988" y="464"/>
                      </a:lnTo>
                      <a:lnTo>
                        <a:pt x="988" y="464"/>
                      </a:lnTo>
                      <a:lnTo>
                        <a:pt x="988" y="462"/>
                      </a:lnTo>
                      <a:lnTo>
                        <a:pt x="988" y="462"/>
                      </a:lnTo>
                      <a:lnTo>
                        <a:pt x="988" y="462"/>
                      </a:lnTo>
                      <a:lnTo>
                        <a:pt x="988" y="460"/>
                      </a:lnTo>
                      <a:lnTo>
                        <a:pt x="988" y="460"/>
                      </a:lnTo>
                      <a:lnTo>
                        <a:pt x="988" y="460"/>
                      </a:lnTo>
                      <a:lnTo>
                        <a:pt x="988" y="460"/>
                      </a:lnTo>
                      <a:lnTo>
                        <a:pt x="988" y="460"/>
                      </a:lnTo>
                      <a:lnTo>
                        <a:pt x="988" y="460"/>
                      </a:lnTo>
                      <a:lnTo>
                        <a:pt x="988" y="458"/>
                      </a:lnTo>
                      <a:lnTo>
                        <a:pt x="986" y="458"/>
                      </a:lnTo>
                      <a:lnTo>
                        <a:pt x="986" y="458"/>
                      </a:lnTo>
                      <a:lnTo>
                        <a:pt x="982" y="454"/>
                      </a:lnTo>
                      <a:lnTo>
                        <a:pt x="982" y="454"/>
                      </a:lnTo>
                      <a:lnTo>
                        <a:pt x="982" y="454"/>
                      </a:lnTo>
                      <a:lnTo>
                        <a:pt x="982" y="452"/>
                      </a:lnTo>
                      <a:lnTo>
                        <a:pt x="980" y="452"/>
                      </a:lnTo>
                      <a:lnTo>
                        <a:pt x="980" y="450"/>
                      </a:lnTo>
                      <a:lnTo>
                        <a:pt x="982" y="450"/>
                      </a:lnTo>
                      <a:lnTo>
                        <a:pt x="982" y="448"/>
                      </a:lnTo>
                      <a:lnTo>
                        <a:pt x="982" y="446"/>
                      </a:lnTo>
                      <a:lnTo>
                        <a:pt x="982" y="444"/>
                      </a:lnTo>
                      <a:lnTo>
                        <a:pt x="982" y="442"/>
                      </a:lnTo>
                      <a:lnTo>
                        <a:pt x="982" y="442"/>
                      </a:lnTo>
                      <a:lnTo>
                        <a:pt x="982" y="440"/>
                      </a:lnTo>
                      <a:lnTo>
                        <a:pt x="982" y="440"/>
                      </a:lnTo>
                      <a:lnTo>
                        <a:pt x="980" y="440"/>
                      </a:lnTo>
                      <a:lnTo>
                        <a:pt x="980" y="436"/>
                      </a:lnTo>
                      <a:lnTo>
                        <a:pt x="980" y="434"/>
                      </a:lnTo>
                      <a:lnTo>
                        <a:pt x="978" y="432"/>
                      </a:lnTo>
                      <a:lnTo>
                        <a:pt x="978" y="430"/>
                      </a:lnTo>
                      <a:lnTo>
                        <a:pt x="978" y="430"/>
                      </a:lnTo>
                      <a:lnTo>
                        <a:pt x="976" y="428"/>
                      </a:lnTo>
                      <a:lnTo>
                        <a:pt x="976" y="426"/>
                      </a:lnTo>
                      <a:lnTo>
                        <a:pt x="974" y="424"/>
                      </a:lnTo>
                      <a:lnTo>
                        <a:pt x="974" y="424"/>
                      </a:lnTo>
                      <a:lnTo>
                        <a:pt x="970" y="422"/>
                      </a:lnTo>
                      <a:lnTo>
                        <a:pt x="970" y="422"/>
                      </a:lnTo>
                      <a:lnTo>
                        <a:pt x="970" y="422"/>
                      </a:lnTo>
                      <a:lnTo>
                        <a:pt x="970" y="422"/>
                      </a:lnTo>
                      <a:lnTo>
                        <a:pt x="968" y="420"/>
                      </a:lnTo>
                      <a:lnTo>
                        <a:pt x="968" y="418"/>
                      </a:lnTo>
                      <a:lnTo>
                        <a:pt x="966" y="418"/>
                      </a:lnTo>
                      <a:lnTo>
                        <a:pt x="966" y="418"/>
                      </a:lnTo>
                      <a:lnTo>
                        <a:pt x="966" y="418"/>
                      </a:lnTo>
                      <a:lnTo>
                        <a:pt x="964" y="416"/>
                      </a:lnTo>
                      <a:lnTo>
                        <a:pt x="964" y="416"/>
                      </a:lnTo>
                      <a:lnTo>
                        <a:pt x="964" y="324"/>
                      </a:lnTo>
                      <a:lnTo>
                        <a:pt x="964" y="302"/>
                      </a:lnTo>
                      <a:lnTo>
                        <a:pt x="964" y="292"/>
                      </a:lnTo>
                      <a:lnTo>
                        <a:pt x="964" y="274"/>
                      </a:lnTo>
                      <a:lnTo>
                        <a:pt x="964" y="274"/>
                      </a:lnTo>
                      <a:lnTo>
                        <a:pt x="962" y="274"/>
                      </a:lnTo>
                      <a:lnTo>
                        <a:pt x="960" y="272"/>
                      </a:lnTo>
                      <a:lnTo>
                        <a:pt x="958" y="272"/>
                      </a:lnTo>
                      <a:lnTo>
                        <a:pt x="958" y="274"/>
                      </a:lnTo>
                      <a:lnTo>
                        <a:pt x="956" y="272"/>
                      </a:lnTo>
                      <a:lnTo>
                        <a:pt x="954" y="272"/>
                      </a:lnTo>
                      <a:lnTo>
                        <a:pt x="952" y="272"/>
                      </a:lnTo>
                      <a:lnTo>
                        <a:pt x="950" y="272"/>
                      </a:lnTo>
                      <a:lnTo>
                        <a:pt x="950" y="272"/>
                      </a:lnTo>
                      <a:lnTo>
                        <a:pt x="946" y="270"/>
                      </a:lnTo>
                      <a:lnTo>
                        <a:pt x="946" y="270"/>
                      </a:lnTo>
                      <a:lnTo>
                        <a:pt x="944" y="272"/>
                      </a:lnTo>
                      <a:lnTo>
                        <a:pt x="944" y="274"/>
                      </a:lnTo>
                      <a:lnTo>
                        <a:pt x="942" y="274"/>
                      </a:lnTo>
                      <a:lnTo>
                        <a:pt x="942" y="274"/>
                      </a:lnTo>
                      <a:lnTo>
                        <a:pt x="940" y="274"/>
                      </a:lnTo>
                      <a:lnTo>
                        <a:pt x="938" y="274"/>
                      </a:lnTo>
                      <a:lnTo>
                        <a:pt x="938" y="274"/>
                      </a:lnTo>
                      <a:lnTo>
                        <a:pt x="938" y="272"/>
                      </a:lnTo>
                      <a:lnTo>
                        <a:pt x="938" y="272"/>
                      </a:lnTo>
                      <a:lnTo>
                        <a:pt x="936" y="272"/>
                      </a:lnTo>
                      <a:lnTo>
                        <a:pt x="934" y="272"/>
                      </a:lnTo>
                      <a:lnTo>
                        <a:pt x="934" y="270"/>
                      </a:lnTo>
                      <a:lnTo>
                        <a:pt x="932" y="268"/>
                      </a:lnTo>
                      <a:lnTo>
                        <a:pt x="932" y="266"/>
                      </a:lnTo>
                      <a:lnTo>
                        <a:pt x="932" y="266"/>
                      </a:lnTo>
                      <a:lnTo>
                        <a:pt x="928" y="266"/>
                      </a:lnTo>
                      <a:lnTo>
                        <a:pt x="928" y="266"/>
                      </a:lnTo>
                      <a:lnTo>
                        <a:pt x="928" y="266"/>
                      </a:lnTo>
                      <a:lnTo>
                        <a:pt x="924" y="264"/>
                      </a:lnTo>
                      <a:lnTo>
                        <a:pt x="922" y="264"/>
                      </a:lnTo>
                      <a:lnTo>
                        <a:pt x="924" y="264"/>
                      </a:lnTo>
                      <a:lnTo>
                        <a:pt x="922" y="264"/>
                      </a:lnTo>
                      <a:lnTo>
                        <a:pt x="920" y="264"/>
                      </a:lnTo>
                      <a:lnTo>
                        <a:pt x="918" y="262"/>
                      </a:lnTo>
                      <a:lnTo>
                        <a:pt x="918" y="262"/>
                      </a:lnTo>
                      <a:lnTo>
                        <a:pt x="916" y="262"/>
                      </a:lnTo>
                      <a:lnTo>
                        <a:pt x="916" y="262"/>
                      </a:lnTo>
                      <a:lnTo>
                        <a:pt x="914" y="262"/>
                      </a:lnTo>
                      <a:lnTo>
                        <a:pt x="914" y="262"/>
                      </a:lnTo>
                      <a:lnTo>
                        <a:pt x="914" y="262"/>
                      </a:lnTo>
                      <a:lnTo>
                        <a:pt x="912" y="260"/>
                      </a:lnTo>
                      <a:lnTo>
                        <a:pt x="912" y="260"/>
                      </a:lnTo>
                      <a:lnTo>
                        <a:pt x="910" y="258"/>
                      </a:lnTo>
                      <a:lnTo>
                        <a:pt x="910" y="258"/>
                      </a:lnTo>
                      <a:lnTo>
                        <a:pt x="908" y="258"/>
                      </a:lnTo>
                      <a:lnTo>
                        <a:pt x="906" y="258"/>
                      </a:lnTo>
                      <a:lnTo>
                        <a:pt x="902" y="256"/>
                      </a:lnTo>
                      <a:lnTo>
                        <a:pt x="898" y="254"/>
                      </a:lnTo>
                      <a:lnTo>
                        <a:pt x="896" y="250"/>
                      </a:lnTo>
                      <a:lnTo>
                        <a:pt x="896" y="250"/>
                      </a:lnTo>
                      <a:lnTo>
                        <a:pt x="896" y="250"/>
                      </a:lnTo>
                      <a:lnTo>
                        <a:pt x="896" y="250"/>
                      </a:lnTo>
                      <a:lnTo>
                        <a:pt x="894" y="248"/>
                      </a:lnTo>
                      <a:lnTo>
                        <a:pt x="894" y="248"/>
                      </a:lnTo>
                      <a:lnTo>
                        <a:pt x="894" y="246"/>
                      </a:lnTo>
                      <a:lnTo>
                        <a:pt x="892" y="246"/>
                      </a:lnTo>
                      <a:lnTo>
                        <a:pt x="890" y="246"/>
                      </a:lnTo>
                      <a:lnTo>
                        <a:pt x="890" y="246"/>
                      </a:lnTo>
                      <a:lnTo>
                        <a:pt x="888" y="246"/>
                      </a:lnTo>
                      <a:lnTo>
                        <a:pt x="886" y="242"/>
                      </a:lnTo>
                      <a:lnTo>
                        <a:pt x="884" y="242"/>
                      </a:lnTo>
                      <a:lnTo>
                        <a:pt x="882" y="242"/>
                      </a:lnTo>
                      <a:lnTo>
                        <a:pt x="882" y="240"/>
                      </a:lnTo>
                      <a:lnTo>
                        <a:pt x="880" y="240"/>
                      </a:lnTo>
                      <a:lnTo>
                        <a:pt x="880" y="238"/>
                      </a:lnTo>
                      <a:lnTo>
                        <a:pt x="874" y="238"/>
                      </a:lnTo>
                      <a:lnTo>
                        <a:pt x="874" y="238"/>
                      </a:lnTo>
                      <a:lnTo>
                        <a:pt x="872" y="238"/>
                      </a:lnTo>
                      <a:lnTo>
                        <a:pt x="872" y="240"/>
                      </a:lnTo>
                      <a:lnTo>
                        <a:pt x="872" y="242"/>
                      </a:lnTo>
                      <a:lnTo>
                        <a:pt x="870" y="242"/>
                      </a:lnTo>
                      <a:lnTo>
                        <a:pt x="870" y="242"/>
                      </a:lnTo>
                      <a:lnTo>
                        <a:pt x="870" y="242"/>
                      </a:lnTo>
                      <a:lnTo>
                        <a:pt x="870" y="242"/>
                      </a:lnTo>
                      <a:lnTo>
                        <a:pt x="868" y="244"/>
                      </a:lnTo>
                      <a:lnTo>
                        <a:pt x="868" y="244"/>
                      </a:lnTo>
                      <a:lnTo>
                        <a:pt x="866" y="244"/>
                      </a:lnTo>
                      <a:lnTo>
                        <a:pt x="866" y="244"/>
                      </a:lnTo>
                      <a:lnTo>
                        <a:pt x="866" y="244"/>
                      </a:lnTo>
                      <a:lnTo>
                        <a:pt x="866" y="244"/>
                      </a:lnTo>
                      <a:lnTo>
                        <a:pt x="866" y="246"/>
                      </a:lnTo>
                      <a:lnTo>
                        <a:pt x="866" y="246"/>
                      </a:lnTo>
                      <a:lnTo>
                        <a:pt x="864" y="246"/>
                      </a:lnTo>
                      <a:lnTo>
                        <a:pt x="864" y="246"/>
                      </a:lnTo>
                      <a:lnTo>
                        <a:pt x="858" y="246"/>
                      </a:lnTo>
                      <a:lnTo>
                        <a:pt x="856" y="246"/>
                      </a:lnTo>
                      <a:lnTo>
                        <a:pt x="856" y="246"/>
                      </a:lnTo>
                      <a:lnTo>
                        <a:pt x="856" y="244"/>
                      </a:lnTo>
                      <a:lnTo>
                        <a:pt x="854" y="244"/>
                      </a:lnTo>
                      <a:lnTo>
                        <a:pt x="854" y="246"/>
                      </a:lnTo>
                      <a:lnTo>
                        <a:pt x="854" y="246"/>
                      </a:lnTo>
                      <a:lnTo>
                        <a:pt x="854" y="244"/>
                      </a:lnTo>
                      <a:lnTo>
                        <a:pt x="854" y="244"/>
                      </a:lnTo>
                      <a:lnTo>
                        <a:pt x="852" y="244"/>
                      </a:lnTo>
                      <a:lnTo>
                        <a:pt x="852" y="244"/>
                      </a:lnTo>
                      <a:lnTo>
                        <a:pt x="850" y="244"/>
                      </a:lnTo>
                      <a:lnTo>
                        <a:pt x="850" y="244"/>
                      </a:lnTo>
                      <a:lnTo>
                        <a:pt x="850" y="242"/>
                      </a:lnTo>
                      <a:lnTo>
                        <a:pt x="850" y="240"/>
                      </a:lnTo>
                      <a:lnTo>
                        <a:pt x="848" y="240"/>
                      </a:lnTo>
                      <a:lnTo>
                        <a:pt x="848" y="240"/>
                      </a:lnTo>
                      <a:lnTo>
                        <a:pt x="846" y="238"/>
                      </a:lnTo>
                      <a:lnTo>
                        <a:pt x="846" y="238"/>
                      </a:lnTo>
                      <a:lnTo>
                        <a:pt x="844" y="238"/>
                      </a:lnTo>
                      <a:lnTo>
                        <a:pt x="844" y="240"/>
                      </a:lnTo>
                      <a:lnTo>
                        <a:pt x="844" y="240"/>
                      </a:lnTo>
                      <a:lnTo>
                        <a:pt x="842" y="240"/>
                      </a:lnTo>
                      <a:lnTo>
                        <a:pt x="842" y="240"/>
                      </a:lnTo>
                      <a:lnTo>
                        <a:pt x="840" y="242"/>
                      </a:lnTo>
                      <a:lnTo>
                        <a:pt x="840" y="242"/>
                      </a:lnTo>
                      <a:lnTo>
                        <a:pt x="838" y="242"/>
                      </a:lnTo>
                      <a:lnTo>
                        <a:pt x="838" y="244"/>
                      </a:lnTo>
                      <a:lnTo>
                        <a:pt x="832" y="244"/>
                      </a:lnTo>
                      <a:lnTo>
                        <a:pt x="832" y="244"/>
                      </a:lnTo>
                      <a:lnTo>
                        <a:pt x="832" y="246"/>
                      </a:lnTo>
                      <a:lnTo>
                        <a:pt x="832" y="246"/>
                      </a:lnTo>
                      <a:lnTo>
                        <a:pt x="830" y="246"/>
                      </a:lnTo>
                      <a:lnTo>
                        <a:pt x="830" y="246"/>
                      </a:lnTo>
                      <a:lnTo>
                        <a:pt x="830" y="246"/>
                      </a:lnTo>
                      <a:lnTo>
                        <a:pt x="828" y="246"/>
                      </a:lnTo>
                      <a:lnTo>
                        <a:pt x="826" y="248"/>
                      </a:lnTo>
                      <a:lnTo>
                        <a:pt x="826" y="248"/>
                      </a:lnTo>
                      <a:lnTo>
                        <a:pt x="822" y="244"/>
                      </a:lnTo>
                      <a:lnTo>
                        <a:pt x="820" y="244"/>
                      </a:lnTo>
                      <a:lnTo>
                        <a:pt x="820" y="244"/>
                      </a:lnTo>
                      <a:lnTo>
                        <a:pt x="818" y="244"/>
                      </a:lnTo>
                      <a:lnTo>
                        <a:pt x="818" y="244"/>
                      </a:lnTo>
                      <a:lnTo>
                        <a:pt x="818" y="246"/>
                      </a:lnTo>
                      <a:lnTo>
                        <a:pt x="818" y="246"/>
                      </a:lnTo>
                      <a:lnTo>
                        <a:pt x="816" y="246"/>
                      </a:lnTo>
                      <a:lnTo>
                        <a:pt x="814" y="246"/>
                      </a:lnTo>
                      <a:lnTo>
                        <a:pt x="812" y="248"/>
                      </a:lnTo>
                      <a:lnTo>
                        <a:pt x="810" y="248"/>
                      </a:lnTo>
                      <a:lnTo>
                        <a:pt x="806" y="248"/>
                      </a:lnTo>
                      <a:lnTo>
                        <a:pt x="804" y="250"/>
                      </a:lnTo>
                      <a:lnTo>
                        <a:pt x="804" y="250"/>
                      </a:lnTo>
                      <a:lnTo>
                        <a:pt x="804" y="250"/>
                      </a:lnTo>
                      <a:lnTo>
                        <a:pt x="802" y="254"/>
                      </a:lnTo>
                      <a:lnTo>
                        <a:pt x="802" y="254"/>
                      </a:lnTo>
                      <a:lnTo>
                        <a:pt x="800" y="256"/>
                      </a:lnTo>
                      <a:lnTo>
                        <a:pt x="798" y="256"/>
                      </a:lnTo>
                      <a:lnTo>
                        <a:pt x="794" y="256"/>
                      </a:lnTo>
                      <a:lnTo>
                        <a:pt x="792" y="256"/>
                      </a:lnTo>
                      <a:lnTo>
                        <a:pt x="792" y="256"/>
                      </a:lnTo>
                      <a:lnTo>
                        <a:pt x="792" y="258"/>
                      </a:lnTo>
                      <a:lnTo>
                        <a:pt x="792" y="260"/>
                      </a:lnTo>
                      <a:lnTo>
                        <a:pt x="790" y="262"/>
                      </a:lnTo>
                      <a:lnTo>
                        <a:pt x="788" y="260"/>
                      </a:lnTo>
                      <a:lnTo>
                        <a:pt x="786" y="256"/>
                      </a:lnTo>
                      <a:lnTo>
                        <a:pt x="784" y="254"/>
                      </a:lnTo>
                      <a:lnTo>
                        <a:pt x="782" y="254"/>
                      </a:lnTo>
                      <a:lnTo>
                        <a:pt x="778" y="254"/>
                      </a:lnTo>
                      <a:lnTo>
                        <a:pt x="776" y="254"/>
                      </a:lnTo>
                      <a:lnTo>
                        <a:pt x="776" y="250"/>
                      </a:lnTo>
                      <a:lnTo>
                        <a:pt x="776" y="250"/>
                      </a:lnTo>
                      <a:lnTo>
                        <a:pt x="774" y="250"/>
                      </a:lnTo>
                      <a:lnTo>
                        <a:pt x="774" y="250"/>
                      </a:lnTo>
                      <a:lnTo>
                        <a:pt x="770" y="248"/>
                      </a:lnTo>
                      <a:lnTo>
                        <a:pt x="770" y="248"/>
                      </a:lnTo>
                      <a:lnTo>
                        <a:pt x="770" y="246"/>
                      </a:lnTo>
                      <a:lnTo>
                        <a:pt x="770" y="246"/>
                      </a:lnTo>
                      <a:lnTo>
                        <a:pt x="770" y="244"/>
                      </a:lnTo>
                      <a:lnTo>
                        <a:pt x="770" y="244"/>
                      </a:lnTo>
                      <a:lnTo>
                        <a:pt x="770" y="242"/>
                      </a:lnTo>
                      <a:lnTo>
                        <a:pt x="768" y="242"/>
                      </a:lnTo>
                      <a:lnTo>
                        <a:pt x="766" y="242"/>
                      </a:lnTo>
                      <a:lnTo>
                        <a:pt x="766" y="242"/>
                      </a:lnTo>
                      <a:lnTo>
                        <a:pt x="766" y="242"/>
                      </a:lnTo>
                      <a:lnTo>
                        <a:pt x="764" y="242"/>
                      </a:lnTo>
                      <a:lnTo>
                        <a:pt x="764" y="242"/>
                      </a:lnTo>
                      <a:lnTo>
                        <a:pt x="764" y="246"/>
                      </a:lnTo>
                      <a:lnTo>
                        <a:pt x="764" y="246"/>
                      </a:lnTo>
                      <a:lnTo>
                        <a:pt x="762" y="246"/>
                      </a:lnTo>
                      <a:lnTo>
                        <a:pt x="760" y="248"/>
                      </a:lnTo>
                      <a:lnTo>
                        <a:pt x="760" y="248"/>
                      </a:lnTo>
                      <a:lnTo>
                        <a:pt x="758" y="248"/>
                      </a:lnTo>
                      <a:lnTo>
                        <a:pt x="758" y="248"/>
                      </a:lnTo>
                      <a:lnTo>
                        <a:pt x="758" y="248"/>
                      </a:lnTo>
                      <a:lnTo>
                        <a:pt x="756" y="246"/>
                      </a:lnTo>
                      <a:lnTo>
                        <a:pt x="754" y="246"/>
                      </a:lnTo>
                      <a:lnTo>
                        <a:pt x="754" y="246"/>
                      </a:lnTo>
                      <a:lnTo>
                        <a:pt x="752" y="246"/>
                      </a:lnTo>
                      <a:lnTo>
                        <a:pt x="750" y="246"/>
                      </a:lnTo>
                      <a:lnTo>
                        <a:pt x="750" y="246"/>
                      </a:lnTo>
                      <a:lnTo>
                        <a:pt x="748" y="244"/>
                      </a:lnTo>
                      <a:lnTo>
                        <a:pt x="748" y="242"/>
                      </a:lnTo>
                      <a:lnTo>
                        <a:pt x="748" y="240"/>
                      </a:lnTo>
                      <a:lnTo>
                        <a:pt x="748" y="240"/>
                      </a:lnTo>
                      <a:lnTo>
                        <a:pt x="746" y="238"/>
                      </a:lnTo>
                      <a:lnTo>
                        <a:pt x="746" y="238"/>
                      </a:lnTo>
                      <a:lnTo>
                        <a:pt x="746" y="238"/>
                      </a:lnTo>
                      <a:lnTo>
                        <a:pt x="744" y="238"/>
                      </a:lnTo>
                      <a:lnTo>
                        <a:pt x="744" y="238"/>
                      </a:lnTo>
                      <a:lnTo>
                        <a:pt x="742" y="238"/>
                      </a:lnTo>
                      <a:lnTo>
                        <a:pt x="740" y="238"/>
                      </a:lnTo>
                      <a:lnTo>
                        <a:pt x="740" y="238"/>
                      </a:lnTo>
                      <a:lnTo>
                        <a:pt x="740" y="240"/>
                      </a:lnTo>
                      <a:lnTo>
                        <a:pt x="740" y="242"/>
                      </a:lnTo>
                      <a:lnTo>
                        <a:pt x="738" y="246"/>
                      </a:lnTo>
                      <a:lnTo>
                        <a:pt x="738" y="246"/>
                      </a:lnTo>
                      <a:lnTo>
                        <a:pt x="736" y="248"/>
                      </a:lnTo>
                      <a:lnTo>
                        <a:pt x="732" y="246"/>
                      </a:lnTo>
                      <a:lnTo>
                        <a:pt x="734" y="248"/>
                      </a:lnTo>
                      <a:lnTo>
                        <a:pt x="734" y="248"/>
                      </a:lnTo>
                      <a:lnTo>
                        <a:pt x="734" y="248"/>
                      </a:lnTo>
                      <a:lnTo>
                        <a:pt x="734" y="250"/>
                      </a:lnTo>
                      <a:lnTo>
                        <a:pt x="734" y="250"/>
                      </a:lnTo>
                      <a:lnTo>
                        <a:pt x="732" y="252"/>
                      </a:lnTo>
                      <a:lnTo>
                        <a:pt x="732" y="252"/>
                      </a:lnTo>
                      <a:lnTo>
                        <a:pt x="732" y="256"/>
                      </a:lnTo>
                      <a:lnTo>
                        <a:pt x="732" y="258"/>
                      </a:lnTo>
                      <a:lnTo>
                        <a:pt x="730" y="258"/>
                      </a:lnTo>
                      <a:lnTo>
                        <a:pt x="728" y="260"/>
                      </a:lnTo>
                      <a:lnTo>
                        <a:pt x="726" y="258"/>
                      </a:lnTo>
                      <a:lnTo>
                        <a:pt x="724" y="256"/>
                      </a:lnTo>
                      <a:lnTo>
                        <a:pt x="724" y="254"/>
                      </a:lnTo>
                      <a:lnTo>
                        <a:pt x="722" y="252"/>
                      </a:lnTo>
                      <a:lnTo>
                        <a:pt x="724" y="250"/>
                      </a:lnTo>
                      <a:lnTo>
                        <a:pt x="724" y="248"/>
                      </a:lnTo>
                      <a:lnTo>
                        <a:pt x="724" y="246"/>
                      </a:lnTo>
                      <a:lnTo>
                        <a:pt x="724" y="244"/>
                      </a:lnTo>
                      <a:lnTo>
                        <a:pt x="724" y="244"/>
                      </a:lnTo>
                      <a:lnTo>
                        <a:pt x="722" y="242"/>
                      </a:lnTo>
                      <a:lnTo>
                        <a:pt x="720" y="242"/>
                      </a:lnTo>
                      <a:lnTo>
                        <a:pt x="720" y="242"/>
                      </a:lnTo>
                      <a:lnTo>
                        <a:pt x="720" y="244"/>
                      </a:lnTo>
                      <a:lnTo>
                        <a:pt x="718" y="246"/>
                      </a:lnTo>
                      <a:lnTo>
                        <a:pt x="718" y="246"/>
                      </a:lnTo>
                      <a:lnTo>
                        <a:pt x="716" y="246"/>
                      </a:lnTo>
                      <a:lnTo>
                        <a:pt x="716" y="244"/>
                      </a:lnTo>
                      <a:lnTo>
                        <a:pt x="714" y="246"/>
                      </a:lnTo>
                      <a:lnTo>
                        <a:pt x="714" y="246"/>
                      </a:lnTo>
                      <a:lnTo>
                        <a:pt x="714" y="246"/>
                      </a:lnTo>
                      <a:lnTo>
                        <a:pt x="714" y="248"/>
                      </a:lnTo>
                      <a:lnTo>
                        <a:pt x="712" y="248"/>
                      </a:lnTo>
                      <a:lnTo>
                        <a:pt x="712" y="248"/>
                      </a:lnTo>
                      <a:lnTo>
                        <a:pt x="712" y="248"/>
                      </a:lnTo>
                      <a:lnTo>
                        <a:pt x="712" y="250"/>
                      </a:lnTo>
                      <a:lnTo>
                        <a:pt x="710" y="250"/>
                      </a:lnTo>
                      <a:lnTo>
                        <a:pt x="706" y="250"/>
                      </a:lnTo>
                      <a:lnTo>
                        <a:pt x="704" y="248"/>
                      </a:lnTo>
                      <a:lnTo>
                        <a:pt x="704" y="246"/>
                      </a:lnTo>
                      <a:lnTo>
                        <a:pt x="704" y="244"/>
                      </a:lnTo>
                      <a:lnTo>
                        <a:pt x="702" y="244"/>
                      </a:lnTo>
                      <a:lnTo>
                        <a:pt x="702" y="242"/>
                      </a:lnTo>
                      <a:lnTo>
                        <a:pt x="700" y="242"/>
                      </a:lnTo>
                      <a:lnTo>
                        <a:pt x="694" y="242"/>
                      </a:lnTo>
                      <a:lnTo>
                        <a:pt x="694" y="242"/>
                      </a:lnTo>
                      <a:lnTo>
                        <a:pt x="694" y="240"/>
                      </a:lnTo>
                      <a:lnTo>
                        <a:pt x="694" y="238"/>
                      </a:lnTo>
                      <a:lnTo>
                        <a:pt x="692" y="236"/>
                      </a:lnTo>
                      <a:lnTo>
                        <a:pt x="690" y="234"/>
                      </a:lnTo>
                      <a:lnTo>
                        <a:pt x="686" y="236"/>
                      </a:lnTo>
                      <a:lnTo>
                        <a:pt x="684" y="238"/>
                      </a:lnTo>
                      <a:lnTo>
                        <a:pt x="678" y="244"/>
                      </a:lnTo>
                      <a:lnTo>
                        <a:pt x="674" y="246"/>
                      </a:lnTo>
                      <a:lnTo>
                        <a:pt x="670" y="246"/>
                      </a:lnTo>
                      <a:lnTo>
                        <a:pt x="668" y="246"/>
                      </a:lnTo>
                      <a:lnTo>
                        <a:pt x="666" y="244"/>
                      </a:lnTo>
                      <a:lnTo>
                        <a:pt x="666" y="244"/>
                      </a:lnTo>
                      <a:lnTo>
                        <a:pt x="666" y="242"/>
                      </a:lnTo>
                      <a:lnTo>
                        <a:pt x="666" y="242"/>
                      </a:lnTo>
                      <a:lnTo>
                        <a:pt x="666" y="240"/>
                      </a:lnTo>
                      <a:lnTo>
                        <a:pt x="666" y="238"/>
                      </a:lnTo>
                      <a:lnTo>
                        <a:pt x="666" y="238"/>
                      </a:lnTo>
                      <a:lnTo>
                        <a:pt x="666" y="236"/>
                      </a:lnTo>
                      <a:lnTo>
                        <a:pt x="666" y="236"/>
                      </a:lnTo>
                      <a:lnTo>
                        <a:pt x="666" y="234"/>
                      </a:lnTo>
                      <a:lnTo>
                        <a:pt x="666" y="234"/>
                      </a:lnTo>
                      <a:lnTo>
                        <a:pt x="664" y="234"/>
                      </a:lnTo>
                      <a:lnTo>
                        <a:pt x="662" y="234"/>
                      </a:lnTo>
                      <a:lnTo>
                        <a:pt x="658" y="232"/>
                      </a:lnTo>
                      <a:lnTo>
                        <a:pt x="656" y="232"/>
                      </a:lnTo>
                      <a:lnTo>
                        <a:pt x="656" y="228"/>
                      </a:lnTo>
                      <a:lnTo>
                        <a:pt x="654" y="226"/>
                      </a:lnTo>
                      <a:lnTo>
                        <a:pt x="656" y="224"/>
                      </a:lnTo>
                      <a:lnTo>
                        <a:pt x="656" y="220"/>
                      </a:lnTo>
                      <a:lnTo>
                        <a:pt x="654" y="220"/>
                      </a:lnTo>
                      <a:lnTo>
                        <a:pt x="652" y="220"/>
                      </a:lnTo>
                      <a:lnTo>
                        <a:pt x="648" y="222"/>
                      </a:lnTo>
                      <a:lnTo>
                        <a:pt x="646" y="222"/>
                      </a:lnTo>
                      <a:lnTo>
                        <a:pt x="636" y="220"/>
                      </a:lnTo>
                      <a:lnTo>
                        <a:pt x="634" y="220"/>
                      </a:lnTo>
                      <a:lnTo>
                        <a:pt x="632" y="222"/>
                      </a:lnTo>
                      <a:lnTo>
                        <a:pt x="632" y="224"/>
                      </a:lnTo>
                      <a:lnTo>
                        <a:pt x="630" y="226"/>
                      </a:lnTo>
                      <a:lnTo>
                        <a:pt x="630" y="226"/>
                      </a:lnTo>
                      <a:lnTo>
                        <a:pt x="628" y="226"/>
                      </a:lnTo>
                      <a:lnTo>
                        <a:pt x="624" y="226"/>
                      </a:lnTo>
                      <a:lnTo>
                        <a:pt x="624" y="226"/>
                      </a:lnTo>
                      <a:lnTo>
                        <a:pt x="620" y="224"/>
                      </a:lnTo>
                      <a:lnTo>
                        <a:pt x="620" y="222"/>
                      </a:lnTo>
                      <a:lnTo>
                        <a:pt x="620" y="222"/>
                      </a:lnTo>
                      <a:lnTo>
                        <a:pt x="618" y="220"/>
                      </a:lnTo>
                      <a:lnTo>
                        <a:pt x="618" y="220"/>
                      </a:lnTo>
                      <a:lnTo>
                        <a:pt x="616" y="218"/>
                      </a:lnTo>
                      <a:lnTo>
                        <a:pt x="614" y="218"/>
                      </a:lnTo>
                      <a:lnTo>
                        <a:pt x="612" y="220"/>
                      </a:lnTo>
                      <a:lnTo>
                        <a:pt x="608" y="222"/>
                      </a:lnTo>
                      <a:lnTo>
                        <a:pt x="606" y="220"/>
                      </a:lnTo>
                      <a:lnTo>
                        <a:pt x="596" y="218"/>
                      </a:lnTo>
                      <a:lnTo>
                        <a:pt x="596" y="218"/>
                      </a:lnTo>
                      <a:lnTo>
                        <a:pt x="590" y="214"/>
                      </a:lnTo>
                      <a:lnTo>
                        <a:pt x="588" y="214"/>
                      </a:lnTo>
                      <a:lnTo>
                        <a:pt x="586" y="214"/>
                      </a:lnTo>
                      <a:lnTo>
                        <a:pt x="586" y="214"/>
                      </a:lnTo>
                      <a:lnTo>
                        <a:pt x="584" y="214"/>
                      </a:lnTo>
                      <a:lnTo>
                        <a:pt x="582" y="214"/>
                      </a:lnTo>
                      <a:lnTo>
                        <a:pt x="580" y="214"/>
                      </a:lnTo>
                      <a:lnTo>
                        <a:pt x="578" y="214"/>
                      </a:lnTo>
                      <a:lnTo>
                        <a:pt x="574" y="214"/>
                      </a:lnTo>
                      <a:lnTo>
                        <a:pt x="572" y="214"/>
                      </a:lnTo>
                      <a:lnTo>
                        <a:pt x="572" y="212"/>
                      </a:lnTo>
                      <a:lnTo>
                        <a:pt x="570" y="210"/>
                      </a:lnTo>
                      <a:lnTo>
                        <a:pt x="570" y="206"/>
                      </a:lnTo>
                      <a:lnTo>
                        <a:pt x="570" y="204"/>
                      </a:lnTo>
                      <a:lnTo>
                        <a:pt x="572" y="204"/>
                      </a:lnTo>
                      <a:lnTo>
                        <a:pt x="570" y="202"/>
                      </a:lnTo>
                      <a:lnTo>
                        <a:pt x="568" y="200"/>
                      </a:lnTo>
                      <a:lnTo>
                        <a:pt x="566" y="198"/>
                      </a:lnTo>
                      <a:lnTo>
                        <a:pt x="566" y="198"/>
                      </a:lnTo>
                      <a:lnTo>
                        <a:pt x="566" y="196"/>
                      </a:lnTo>
                      <a:lnTo>
                        <a:pt x="564" y="196"/>
                      </a:lnTo>
                      <a:lnTo>
                        <a:pt x="562" y="194"/>
                      </a:lnTo>
                      <a:lnTo>
                        <a:pt x="562" y="194"/>
                      </a:lnTo>
                      <a:lnTo>
                        <a:pt x="562" y="194"/>
                      </a:lnTo>
                      <a:lnTo>
                        <a:pt x="560" y="194"/>
                      </a:lnTo>
                      <a:lnTo>
                        <a:pt x="560" y="194"/>
                      </a:lnTo>
                      <a:lnTo>
                        <a:pt x="560" y="192"/>
                      </a:lnTo>
                      <a:lnTo>
                        <a:pt x="560" y="192"/>
                      </a:lnTo>
                      <a:lnTo>
                        <a:pt x="558" y="192"/>
                      </a:lnTo>
                      <a:lnTo>
                        <a:pt x="558" y="190"/>
                      </a:lnTo>
                      <a:lnTo>
                        <a:pt x="556" y="192"/>
                      </a:lnTo>
                      <a:lnTo>
                        <a:pt x="556" y="196"/>
                      </a:lnTo>
                      <a:lnTo>
                        <a:pt x="556" y="198"/>
                      </a:lnTo>
                      <a:lnTo>
                        <a:pt x="554" y="198"/>
                      </a:lnTo>
                      <a:lnTo>
                        <a:pt x="552" y="198"/>
                      </a:lnTo>
                      <a:lnTo>
                        <a:pt x="550" y="198"/>
                      </a:lnTo>
                      <a:lnTo>
                        <a:pt x="548" y="196"/>
                      </a:lnTo>
                      <a:lnTo>
                        <a:pt x="544" y="196"/>
                      </a:lnTo>
                      <a:lnTo>
                        <a:pt x="544" y="196"/>
                      </a:lnTo>
                      <a:lnTo>
                        <a:pt x="542" y="196"/>
                      </a:lnTo>
                      <a:lnTo>
                        <a:pt x="542" y="198"/>
                      </a:lnTo>
                      <a:lnTo>
                        <a:pt x="542" y="198"/>
                      </a:lnTo>
                      <a:lnTo>
                        <a:pt x="540" y="198"/>
                      </a:lnTo>
                      <a:lnTo>
                        <a:pt x="536" y="198"/>
                      </a:lnTo>
                      <a:lnTo>
                        <a:pt x="534" y="198"/>
                      </a:lnTo>
                      <a:lnTo>
                        <a:pt x="532" y="196"/>
                      </a:lnTo>
                      <a:lnTo>
                        <a:pt x="532" y="194"/>
                      </a:lnTo>
                      <a:lnTo>
                        <a:pt x="518" y="182"/>
                      </a:lnTo>
                      <a:lnTo>
                        <a:pt x="518" y="180"/>
                      </a:lnTo>
                      <a:lnTo>
                        <a:pt x="516" y="180"/>
                      </a:lnTo>
                      <a:lnTo>
                        <a:pt x="516" y="180"/>
                      </a:lnTo>
                      <a:lnTo>
                        <a:pt x="514" y="180"/>
                      </a:lnTo>
                      <a:lnTo>
                        <a:pt x="510" y="180"/>
                      </a:lnTo>
                      <a:lnTo>
                        <a:pt x="510" y="180"/>
                      </a:lnTo>
                      <a:lnTo>
                        <a:pt x="510" y="132"/>
                      </a:lnTo>
                      <a:lnTo>
                        <a:pt x="510" y="122"/>
                      </a:lnTo>
                      <a:lnTo>
                        <a:pt x="510" y="0"/>
                      </a:lnTo>
                      <a:lnTo>
                        <a:pt x="280" y="0"/>
                      </a:lnTo>
                      <a:lnTo>
                        <a:pt x="276" y="0"/>
                      </a:lnTo>
                      <a:lnTo>
                        <a:pt x="276" y="58"/>
                      </a:lnTo>
                      <a:lnTo>
                        <a:pt x="276" y="70"/>
                      </a:lnTo>
                      <a:lnTo>
                        <a:pt x="276" y="110"/>
                      </a:lnTo>
                      <a:lnTo>
                        <a:pt x="276" y="122"/>
                      </a:lnTo>
                      <a:lnTo>
                        <a:pt x="276" y="174"/>
                      </a:lnTo>
                      <a:lnTo>
                        <a:pt x="276" y="188"/>
                      </a:lnTo>
                      <a:lnTo>
                        <a:pt x="276" y="238"/>
                      </a:lnTo>
                      <a:lnTo>
                        <a:pt x="276" y="252"/>
                      </a:lnTo>
                      <a:lnTo>
                        <a:pt x="276" y="290"/>
                      </a:lnTo>
                      <a:lnTo>
                        <a:pt x="276" y="302"/>
                      </a:lnTo>
                      <a:lnTo>
                        <a:pt x="276" y="352"/>
                      </a:lnTo>
                      <a:lnTo>
                        <a:pt x="276" y="366"/>
                      </a:lnTo>
                      <a:lnTo>
                        <a:pt x="276" y="416"/>
                      </a:lnTo>
                      <a:lnTo>
                        <a:pt x="208" y="416"/>
                      </a:lnTo>
                      <a:lnTo>
                        <a:pt x="190" y="416"/>
                      </a:lnTo>
                      <a:lnTo>
                        <a:pt x="0" y="416"/>
                      </a:lnTo>
                      <a:lnTo>
                        <a:pt x="0" y="418"/>
                      </a:lnTo>
                      <a:lnTo>
                        <a:pt x="2" y="420"/>
                      </a:lnTo>
                      <a:lnTo>
                        <a:pt x="2" y="424"/>
                      </a:lnTo>
                      <a:lnTo>
                        <a:pt x="2" y="426"/>
                      </a:lnTo>
                      <a:lnTo>
                        <a:pt x="4" y="430"/>
                      </a:lnTo>
                      <a:lnTo>
                        <a:pt x="4" y="430"/>
                      </a:lnTo>
                      <a:lnTo>
                        <a:pt x="4" y="430"/>
                      </a:lnTo>
                      <a:lnTo>
                        <a:pt x="6" y="432"/>
                      </a:lnTo>
                      <a:lnTo>
                        <a:pt x="6" y="432"/>
                      </a:lnTo>
                      <a:lnTo>
                        <a:pt x="8" y="432"/>
                      </a:lnTo>
                      <a:lnTo>
                        <a:pt x="8" y="432"/>
                      </a:lnTo>
                      <a:lnTo>
                        <a:pt x="10" y="436"/>
                      </a:lnTo>
                      <a:lnTo>
                        <a:pt x="12" y="436"/>
                      </a:lnTo>
                      <a:lnTo>
                        <a:pt x="12" y="436"/>
                      </a:lnTo>
                      <a:lnTo>
                        <a:pt x="14" y="438"/>
                      </a:lnTo>
                      <a:lnTo>
                        <a:pt x="14" y="438"/>
                      </a:lnTo>
                      <a:lnTo>
                        <a:pt x="18" y="438"/>
                      </a:lnTo>
                      <a:lnTo>
                        <a:pt x="20" y="438"/>
                      </a:lnTo>
                      <a:lnTo>
                        <a:pt x="24" y="442"/>
                      </a:lnTo>
                      <a:lnTo>
                        <a:pt x="26" y="444"/>
                      </a:lnTo>
                      <a:lnTo>
                        <a:pt x="26" y="448"/>
                      </a:lnTo>
                      <a:lnTo>
                        <a:pt x="28" y="454"/>
                      </a:lnTo>
                      <a:lnTo>
                        <a:pt x="30" y="456"/>
                      </a:lnTo>
                      <a:lnTo>
                        <a:pt x="34" y="460"/>
                      </a:lnTo>
                      <a:lnTo>
                        <a:pt x="34" y="460"/>
                      </a:lnTo>
                      <a:lnTo>
                        <a:pt x="34" y="462"/>
                      </a:lnTo>
                      <a:lnTo>
                        <a:pt x="34" y="462"/>
                      </a:lnTo>
                      <a:lnTo>
                        <a:pt x="34" y="464"/>
                      </a:lnTo>
                      <a:lnTo>
                        <a:pt x="38" y="464"/>
                      </a:lnTo>
                      <a:lnTo>
                        <a:pt x="38" y="466"/>
                      </a:lnTo>
                      <a:lnTo>
                        <a:pt x="40" y="466"/>
                      </a:lnTo>
                      <a:lnTo>
                        <a:pt x="44" y="468"/>
                      </a:lnTo>
                      <a:lnTo>
                        <a:pt x="46" y="468"/>
                      </a:lnTo>
                      <a:lnTo>
                        <a:pt x="48" y="470"/>
                      </a:lnTo>
                      <a:lnTo>
                        <a:pt x="50" y="470"/>
                      </a:lnTo>
                      <a:lnTo>
                        <a:pt x="50" y="470"/>
                      </a:lnTo>
                      <a:lnTo>
                        <a:pt x="54" y="472"/>
                      </a:lnTo>
                      <a:lnTo>
                        <a:pt x="54" y="474"/>
                      </a:lnTo>
                      <a:lnTo>
                        <a:pt x="56" y="474"/>
                      </a:lnTo>
                      <a:lnTo>
                        <a:pt x="56" y="476"/>
                      </a:lnTo>
                      <a:lnTo>
                        <a:pt x="56" y="476"/>
                      </a:lnTo>
                      <a:lnTo>
                        <a:pt x="58" y="478"/>
                      </a:lnTo>
                      <a:lnTo>
                        <a:pt x="58" y="478"/>
                      </a:lnTo>
                      <a:lnTo>
                        <a:pt x="58" y="478"/>
                      </a:lnTo>
                      <a:lnTo>
                        <a:pt x="60" y="478"/>
                      </a:lnTo>
                      <a:lnTo>
                        <a:pt x="62" y="480"/>
                      </a:lnTo>
                      <a:lnTo>
                        <a:pt x="68" y="486"/>
                      </a:lnTo>
                      <a:lnTo>
                        <a:pt x="68" y="488"/>
                      </a:lnTo>
                      <a:lnTo>
                        <a:pt x="68" y="490"/>
                      </a:lnTo>
                      <a:lnTo>
                        <a:pt x="74" y="494"/>
                      </a:lnTo>
                      <a:lnTo>
                        <a:pt x="76" y="494"/>
                      </a:lnTo>
                      <a:lnTo>
                        <a:pt x="76" y="494"/>
                      </a:lnTo>
                      <a:lnTo>
                        <a:pt x="78" y="496"/>
                      </a:lnTo>
                      <a:lnTo>
                        <a:pt x="80" y="498"/>
                      </a:lnTo>
                      <a:lnTo>
                        <a:pt x="80" y="498"/>
                      </a:lnTo>
                      <a:lnTo>
                        <a:pt x="82" y="500"/>
                      </a:lnTo>
                      <a:lnTo>
                        <a:pt x="84" y="500"/>
                      </a:lnTo>
                      <a:lnTo>
                        <a:pt x="84" y="504"/>
                      </a:lnTo>
                      <a:lnTo>
                        <a:pt x="84" y="506"/>
                      </a:lnTo>
                      <a:lnTo>
                        <a:pt x="86" y="506"/>
                      </a:lnTo>
                      <a:lnTo>
                        <a:pt x="90" y="510"/>
                      </a:lnTo>
                      <a:lnTo>
                        <a:pt x="96" y="514"/>
                      </a:lnTo>
                      <a:lnTo>
                        <a:pt x="98" y="518"/>
                      </a:lnTo>
                      <a:lnTo>
                        <a:pt x="100" y="518"/>
                      </a:lnTo>
                      <a:lnTo>
                        <a:pt x="102" y="520"/>
                      </a:lnTo>
                      <a:lnTo>
                        <a:pt x="106" y="522"/>
                      </a:lnTo>
                      <a:lnTo>
                        <a:pt x="106" y="522"/>
                      </a:lnTo>
                      <a:lnTo>
                        <a:pt x="108" y="524"/>
                      </a:lnTo>
                      <a:lnTo>
                        <a:pt x="108" y="524"/>
                      </a:lnTo>
                      <a:lnTo>
                        <a:pt x="108" y="524"/>
                      </a:lnTo>
                      <a:lnTo>
                        <a:pt x="110" y="522"/>
                      </a:lnTo>
                      <a:lnTo>
                        <a:pt x="110" y="522"/>
                      </a:lnTo>
                      <a:lnTo>
                        <a:pt x="112" y="522"/>
                      </a:lnTo>
                      <a:lnTo>
                        <a:pt x="112" y="524"/>
                      </a:lnTo>
                      <a:lnTo>
                        <a:pt x="112" y="524"/>
                      </a:lnTo>
                      <a:lnTo>
                        <a:pt x="114" y="524"/>
                      </a:lnTo>
                      <a:lnTo>
                        <a:pt x="114" y="524"/>
                      </a:lnTo>
                      <a:lnTo>
                        <a:pt x="114" y="526"/>
                      </a:lnTo>
                      <a:lnTo>
                        <a:pt x="114" y="526"/>
                      </a:lnTo>
                      <a:lnTo>
                        <a:pt x="116" y="526"/>
                      </a:lnTo>
                      <a:lnTo>
                        <a:pt x="116" y="526"/>
                      </a:lnTo>
                      <a:lnTo>
                        <a:pt x="116" y="526"/>
                      </a:lnTo>
                      <a:lnTo>
                        <a:pt x="116" y="528"/>
                      </a:lnTo>
                      <a:lnTo>
                        <a:pt x="116" y="528"/>
                      </a:lnTo>
                      <a:lnTo>
                        <a:pt x="120" y="532"/>
                      </a:lnTo>
                      <a:lnTo>
                        <a:pt x="122" y="532"/>
                      </a:lnTo>
                      <a:lnTo>
                        <a:pt x="124" y="532"/>
                      </a:lnTo>
                      <a:lnTo>
                        <a:pt x="124" y="534"/>
                      </a:lnTo>
                      <a:lnTo>
                        <a:pt x="126" y="534"/>
                      </a:lnTo>
                      <a:lnTo>
                        <a:pt x="128" y="536"/>
                      </a:lnTo>
                      <a:lnTo>
                        <a:pt x="128" y="536"/>
                      </a:lnTo>
                      <a:lnTo>
                        <a:pt x="128" y="538"/>
                      </a:lnTo>
                      <a:lnTo>
                        <a:pt x="128" y="538"/>
                      </a:lnTo>
                      <a:lnTo>
                        <a:pt x="128" y="540"/>
                      </a:lnTo>
                      <a:lnTo>
                        <a:pt x="130" y="540"/>
                      </a:lnTo>
                      <a:lnTo>
                        <a:pt x="132" y="540"/>
                      </a:lnTo>
                      <a:lnTo>
                        <a:pt x="132" y="540"/>
                      </a:lnTo>
                      <a:lnTo>
                        <a:pt x="132" y="542"/>
                      </a:lnTo>
                      <a:lnTo>
                        <a:pt x="134" y="544"/>
                      </a:lnTo>
                      <a:lnTo>
                        <a:pt x="136" y="546"/>
                      </a:lnTo>
                      <a:lnTo>
                        <a:pt x="136" y="546"/>
                      </a:lnTo>
                      <a:lnTo>
                        <a:pt x="136" y="548"/>
                      </a:lnTo>
                      <a:lnTo>
                        <a:pt x="136" y="550"/>
                      </a:lnTo>
                      <a:lnTo>
                        <a:pt x="138" y="550"/>
                      </a:lnTo>
                      <a:lnTo>
                        <a:pt x="138" y="550"/>
                      </a:lnTo>
                      <a:lnTo>
                        <a:pt x="138" y="550"/>
                      </a:lnTo>
                      <a:lnTo>
                        <a:pt x="138" y="552"/>
                      </a:lnTo>
                      <a:lnTo>
                        <a:pt x="138" y="552"/>
                      </a:lnTo>
                      <a:lnTo>
                        <a:pt x="138" y="554"/>
                      </a:lnTo>
                      <a:lnTo>
                        <a:pt x="138" y="554"/>
                      </a:lnTo>
                      <a:lnTo>
                        <a:pt x="138" y="558"/>
                      </a:lnTo>
                      <a:lnTo>
                        <a:pt x="138" y="558"/>
                      </a:lnTo>
                      <a:lnTo>
                        <a:pt x="140" y="560"/>
                      </a:lnTo>
                      <a:lnTo>
                        <a:pt x="142" y="560"/>
                      </a:lnTo>
                      <a:lnTo>
                        <a:pt x="142" y="562"/>
                      </a:lnTo>
                      <a:lnTo>
                        <a:pt x="142" y="562"/>
                      </a:lnTo>
                      <a:lnTo>
                        <a:pt x="142" y="564"/>
                      </a:lnTo>
                      <a:lnTo>
                        <a:pt x="142" y="564"/>
                      </a:lnTo>
                      <a:lnTo>
                        <a:pt x="144" y="564"/>
                      </a:lnTo>
                      <a:lnTo>
                        <a:pt x="144" y="566"/>
                      </a:lnTo>
                      <a:lnTo>
                        <a:pt x="146" y="570"/>
                      </a:lnTo>
                      <a:lnTo>
                        <a:pt x="146" y="572"/>
                      </a:lnTo>
                      <a:lnTo>
                        <a:pt x="148" y="572"/>
                      </a:lnTo>
                      <a:lnTo>
                        <a:pt x="148" y="572"/>
                      </a:lnTo>
                      <a:lnTo>
                        <a:pt x="148" y="572"/>
                      </a:lnTo>
                      <a:lnTo>
                        <a:pt x="150" y="576"/>
                      </a:lnTo>
                      <a:lnTo>
                        <a:pt x="152" y="578"/>
                      </a:lnTo>
                      <a:lnTo>
                        <a:pt x="152" y="580"/>
                      </a:lnTo>
                      <a:lnTo>
                        <a:pt x="152" y="582"/>
                      </a:lnTo>
                      <a:lnTo>
                        <a:pt x="152" y="584"/>
                      </a:lnTo>
                      <a:lnTo>
                        <a:pt x="150" y="588"/>
                      </a:lnTo>
                      <a:lnTo>
                        <a:pt x="150" y="590"/>
                      </a:lnTo>
                      <a:lnTo>
                        <a:pt x="150" y="592"/>
                      </a:lnTo>
                      <a:lnTo>
                        <a:pt x="152" y="596"/>
                      </a:lnTo>
                      <a:lnTo>
                        <a:pt x="152" y="600"/>
                      </a:lnTo>
                      <a:lnTo>
                        <a:pt x="152" y="600"/>
                      </a:lnTo>
                      <a:lnTo>
                        <a:pt x="152" y="602"/>
                      </a:lnTo>
                      <a:lnTo>
                        <a:pt x="154" y="602"/>
                      </a:lnTo>
                      <a:lnTo>
                        <a:pt x="154" y="602"/>
                      </a:lnTo>
                      <a:lnTo>
                        <a:pt x="154" y="604"/>
                      </a:lnTo>
                      <a:lnTo>
                        <a:pt x="156" y="608"/>
                      </a:lnTo>
                      <a:lnTo>
                        <a:pt x="156" y="608"/>
                      </a:lnTo>
                      <a:lnTo>
                        <a:pt x="158" y="610"/>
                      </a:lnTo>
                      <a:lnTo>
                        <a:pt x="160" y="612"/>
                      </a:lnTo>
                      <a:lnTo>
                        <a:pt x="160" y="612"/>
                      </a:lnTo>
                      <a:lnTo>
                        <a:pt x="160" y="616"/>
                      </a:lnTo>
                      <a:lnTo>
                        <a:pt x="162" y="620"/>
                      </a:lnTo>
                      <a:lnTo>
                        <a:pt x="162" y="622"/>
                      </a:lnTo>
                      <a:lnTo>
                        <a:pt x="162" y="622"/>
                      </a:lnTo>
                      <a:lnTo>
                        <a:pt x="164" y="624"/>
                      </a:lnTo>
                      <a:lnTo>
                        <a:pt x="164" y="624"/>
                      </a:lnTo>
                      <a:lnTo>
                        <a:pt x="168" y="628"/>
                      </a:lnTo>
                      <a:lnTo>
                        <a:pt x="168" y="628"/>
                      </a:lnTo>
                      <a:lnTo>
                        <a:pt x="170" y="628"/>
                      </a:lnTo>
                      <a:lnTo>
                        <a:pt x="170" y="630"/>
                      </a:lnTo>
                      <a:lnTo>
                        <a:pt x="170" y="630"/>
                      </a:lnTo>
                      <a:lnTo>
                        <a:pt x="170" y="630"/>
                      </a:lnTo>
                      <a:lnTo>
                        <a:pt x="170" y="630"/>
                      </a:lnTo>
                      <a:lnTo>
                        <a:pt x="176" y="636"/>
                      </a:lnTo>
                      <a:lnTo>
                        <a:pt x="178" y="636"/>
                      </a:lnTo>
                      <a:lnTo>
                        <a:pt x="180" y="636"/>
                      </a:lnTo>
                      <a:lnTo>
                        <a:pt x="182" y="636"/>
                      </a:lnTo>
                      <a:lnTo>
                        <a:pt x="184" y="636"/>
                      </a:lnTo>
                      <a:lnTo>
                        <a:pt x="184" y="638"/>
                      </a:lnTo>
                      <a:lnTo>
                        <a:pt x="186" y="640"/>
                      </a:lnTo>
                      <a:lnTo>
                        <a:pt x="188" y="640"/>
                      </a:lnTo>
                      <a:lnTo>
                        <a:pt x="188" y="640"/>
                      </a:lnTo>
                      <a:lnTo>
                        <a:pt x="188" y="642"/>
                      </a:lnTo>
                      <a:lnTo>
                        <a:pt x="192" y="646"/>
                      </a:lnTo>
                      <a:lnTo>
                        <a:pt x="192" y="648"/>
                      </a:lnTo>
                      <a:lnTo>
                        <a:pt x="196" y="648"/>
                      </a:lnTo>
                      <a:lnTo>
                        <a:pt x="200" y="652"/>
                      </a:lnTo>
                      <a:lnTo>
                        <a:pt x="202" y="654"/>
                      </a:lnTo>
                      <a:lnTo>
                        <a:pt x="210" y="656"/>
                      </a:lnTo>
                      <a:lnTo>
                        <a:pt x="214" y="658"/>
                      </a:lnTo>
                      <a:lnTo>
                        <a:pt x="220" y="658"/>
                      </a:lnTo>
                      <a:lnTo>
                        <a:pt x="220" y="658"/>
                      </a:lnTo>
                      <a:lnTo>
                        <a:pt x="220" y="658"/>
                      </a:lnTo>
                      <a:lnTo>
                        <a:pt x="222" y="660"/>
                      </a:lnTo>
                      <a:lnTo>
                        <a:pt x="220" y="662"/>
                      </a:lnTo>
                      <a:lnTo>
                        <a:pt x="222" y="662"/>
                      </a:lnTo>
                      <a:lnTo>
                        <a:pt x="222" y="662"/>
                      </a:lnTo>
                      <a:lnTo>
                        <a:pt x="226" y="666"/>
                      </a:lnTo>
                      <a:lnTo>
                        <a:pt x="228" y="666"/>
                      </a:lnTo>
                      <a:lnTo>
                        <a:pt x="236" y="668"/>
                      </a:lnTo>
                      <a:lnTo>
                        <a:pt x="238" y="668"/>
                      </a:lnTo>
                      <a:lnTo>
                        <a:pt x="238" y="670"/>
                      </a:lnTo>
                      <a:lnTo>
                        <a:pt x="238" y="670"/>
                      </a:lnTo>
                      <a:lnTo>
                        <a:pt x="240" y="670"/>
                      </a:lnTo>
                      <a:lnTo>
                        <a:pt x="240" y="670"/>
                      </a:lnTo>
                      <a:lnTo>
                        <a:pt x="244" y="676"/>
                      </a:lnTo>
                      <a:lnTo>
                        <a:pt x="246" y="676"/>
                      </a:lnTo>
                      <a:lnTo>
                        <a:pt x="248" y="678"/>
                      </a:lnTo>
                      <a:lnTo>
                        <a:pt x="248" y="678"/>
                      </a:lnTo>
                      <a:lnTo>
                        <a:pt x="250" y="680"/>
                      </a:lnTo>
                      <a:lnTo>
                        <a:pt x="252" y="680"/>
                      </a:lnTo>
                      <a:lnTo>
                        <a:pt x="252" y="680"/>
                      </a:lnTo>
                      <a:lnTo>
                        <a:pt x="254" y="678"/>
                      </a:lnTo>
                      <a:lnTo>
                        <a:pt x="254" y="678"/>
                      </a:lnTo>
                      <a:lnTo>
                        <a:pt x="254" y="680"/>
                      </a:lnTo>
                      <a:lnTo>
                        <a:pt x="256" y="680"/>
                      </a:lnTo>
                      <a:lnTo>
                        <a:pt x="256" y="682"/>
                      </a:lnTo>
                      <a:lnTo>
                        <a:pt x="256" y="682"/>
                      </a:lnTo>
                      <a:lnTo>
                        <a:pt x="262" y="682"/>
                      </a:lnTo>
                      <a:lnTo>
                        <a:pt x="266" y="684"/>
                      </a:lnTo>
                      <a:lnTo>
                        <a:pt x="268" y="684"/>
                      </a:lnTo>
                      <a:lnTo>
                        <a:pt x="270" y="682"/>
                      </a:lnTo>
                      <a:lnTo>
                        <a:pt x="272" y="680"/>
                      </a:lnTo>
                      <a:lnTo>
                        <a:pt x="272" y="678"/>
                      </a:lnTo>
                      <a:lnTo>
                        <a:pt x="272" y="676"/>
                      </a:lnTo>
                      <a:lnTo>
                        <a:pt x="274" y="678"/>
                      </a:lnTo>
                      <a:lnTo>
                        <a:pt x="274" y="674"/>
                      </a:lnTo>
                      <a:lnTo>
                        <a:pt x="274" y="674"/>
                      </a:lnTo>
                      <a:lnTo>
                        <a:pt x="278" y="672"/>
                      </a:lnTo>
                      <a:lnTo>
                        <a:pt x="278" y="672"/>
                      </a:lnTo>
                      <a:lnTo>
                        <a:pt x="278" y="670"/>
                      </a:lnTo>
                      <a:lnTo>
                        <a:pt x="282" y="666"/>
                      </a:lnTo>
                      <a:lnTo>
                        <a:pt x="282" y="666"/>
                      </a:lnTo>
                      <a:lnTo>
                        <a:pt x="284" y="666"/>
                      </a:lnTo>
                      <a:lnTo>
                        <a:pt x="284" y="666"/>
                      </a:lnTo>
                      <a:lnTo>
                        <a:pt x="288" y="662"/>
                      </a:lnTo>
                      <a:lnTo>
                        <a:pt x="290" y="662"/>
                      </a:lnTo>
                      <a:lnTo>
                        <a:pt x="290" y="662"/>
                      </a:lnTo>
                      <a:lnTo>
                        <a:pt x="290" y="662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288" y="658"/>
                      </a:lnTo>
                      <a:lnTo>
                        <a:pt x="288" y="654"/>
                      </a:lnTo>
                      <a:lnTo>
                        <a:pt x="288" y="652"/>
                      </a:lnTo>
                      <a:lnTo>
                        <a:pt x="290" y="652"/>
                      </a:lnTo>
                      <a:lnTo>
                        <a:pt x="290" y="650"/>
                      </a:lnTo>
                      <a:lnTo>
                        <a:pt x="292" y="650"/>
                      </a:lnTo>
                      <a:lnTo>
                        <a:pt x="292" y="650"/>
                      </a:lnTo>
                      <a:lnTo>
                        <a:pt x="292" y="650"/>
                      </a:lnTo>
                      <a:lnTo>
                        <a:pt x="292" y="648"/>
                      </a:lnTo>
                      <a:lnTo>
                        <a:pt x="292" y="648"/>
                      </a:lnTo>
                      <a:lnTo>
                        <a:pt x="292" y="646"/>
                      </a:lnTo>
                      <a:lnTo>
                        <a:pt x="292" y="646"/>
                      </a:lnTo>
                      <a:lnTo>
                        <a:pt x="292" y="644"/>
                      </a:lnTo>
                      <a:lnTo>
                        <a:pt x="292" y="644"/>
                      </a:lnTo>
                      <a:lnTo>
                        <a:pt x="292" y="642"/>
                      </a:lnTo>
                      <a:lnTo>
                        <a:pt x="292" y="642"/>
                      </a:lnTo>
                      <a:lnTo>
                        <a:pt x="294" y="640"/>
                      </a:lnTo>
                      <a:lnTo>
                        <a:pt x="296" y="634"/>
                      </a:lnTo>
                      <a:lnTo>
                        <a:pt x="296" y="634"/>
                      </a:lnTo>
                      <a:lnTo>
                        <a:pt x="296" y="634"/>
                      </a:lnTo>
                      <a:lnTo>
                        <a:pt x="296" y="632"/>
                      </a:lnTo>
                      <a:lnTo>
                        <a:pt x="298" y="632"/>
                      </a:lnTo>
                      <a:lnTo>
                        <a:pt x="298" y="632"/>
                      </a:lnTo>
                      <a:lnTo>
                        <a:pt x="296" y="630"/>
                      </a:lnTo>
                      <a:lnTo>
                        <a:pt x="298" y="630"/>
                      </a:lnTo>
                      <a:lnTo>
                        <a:pt x="298" y="630"/>
                      </a:lnTo>
                      <a:lnTo>
                        <a:pt x="300" y="628"/>
                      </a:lnTo>
                      <a:lnTo>
                        <a:pt x="300" y="628"/>
                      </a:lnTo>
                      <a:lnTo>
                        <a:pt x="300" y="626"/>
                      </a:lnTo>
                      <a:lnTo>
                        <a:pt x="300" y="626"/>
                      </a:lnTo>
                      <a:lnTo>
                        <a:pt x="300" y="624"/>
                      </a:lnTo>
                      <a:lnTo>
                        <a:pt x="304" y="620"/>
                      </a:lnTo>
                      <a:lnTo>
                        <a:pt x="304" y="618"/>
                      </a:lnTo>
                      <a:lnTo>
                        <a:pt x="304" y="618"/>
                      </a:lnTo>
                      <a:lnTo>
                        <a:pt x="304" y="618"/>
                      </a:lnTo>
                      <a:lnTo>
                        <a:pt x="304" y="616"/>
                      </a:lnTo>
                      <a:lnTo>
                        <a:pt x="304" y="616"/>
                      </a:lnTo>
                      <a:lnTo>
                        <a:pt x="308" y="616"/>
                      </a:lnTo>
                      <a:lnTo>
                        <a:pt x="310" y="616"/>
                      </a:lnTo>
                      <a:lnTo>
                        <a:pt x="312" y="616"/>
                      </a:lnTo>
                      <a:lnTo>
                        <a:pt x="314" y="614"/>
                      </a:lnTo>
                      <a:lnTo>
                        <a:pt x="314" y="614"/>
                      </a:lnTo>
                      <a:lnTo>
                        <a:pt x="314" y="616"/>
                      </a:lnTo>
                      <a:lnTo>
                        <a:pt x="314" y="616"/>
                      </a:lnTo>
                      <a:lnTo>
                        <a:pt x="314" y="616"/>
                      </a:lnTo>
                      <a:lnTo>
                        <a:pt x="316" y="616"/>
                      </a:lnTo>
                      <a:lnTo>
                        <a:pt x="316" y="614"/>
                      </a:lnTo>
                      <a:lnTo>
                        <a:pt x="316" y="614"/>
                      </a:lnTo>
                      <a:lnTo>
                        <a:pt x="318" y="614"/>
                      </a:lnTo>
                      <a:lnTo>
                        <a:pt x="326" y="614"/>
                      </a:lnTo>
                      <a:lnTo>
                        <a:pt x="326" y="614"/>
                      </a:lnTo>
                      <a:lnTo>
                        <a:pt x="328" y="612"/>
                      </a:lnTo>
                      <a:lnTo>
                        <a:pt x="328" y="610"/>
                      </a:lnTo>
                      <a:lnTo>
                        <a:pt x="328" y="608"/>
                      </a:lnTo>
                      <a:lnTo>
                        <a:pt x="328" y="606"/>
                      </a:lnTo>
                      <a:lnTo>
                        <a:pt x="328" y="606"/>
                      </a:lnTo>
                      <a:lnTo>
                        <a:pt x="330" y="606"/>
                      </a:lnTo>
                      <a:lnTo>
                        <a:pt x="330" y="606"/>
                      </a:lnTo>
                      <a:lnTo>
                        <a:pt x="332" y="604"/>
                      </a:lnTo>
                      <a:lnTo>
                        <a:pt x="332" y="604"/>
                      </a:lnTo>
                      <a:lnTo>
                        <a:pt x="334" y="604"/>
                      </a:lnTo>
                      <a:lnTo>
                        <a:pt x="334" y="606"/>
                      </a:lnTo>
                      <a:lnTo>
                        <a:pt x="336" y="606"/>
                      </a:lnTo>
                      <a:lnTo>
                        <a:pt x="336" y="606"/>
                      </a:lnTo>
                      <a:lnTo>
                        <a:pt x="338" y="608"/>
                      </a:lnTo>
                      <a:lnTo>
                        <a:pt x="338" y="608"/>
                      </a:lnTo>
                      <a:lnTo>
                        <a:pt x="342" y="608"/>
                      </a:lnTo>
                      <a:lnTo>
                        <a:pt x="344" y="610"/>
                      </a:lnTo>
                      <a:lnTo>
                        <a:pt x="346" y="610"/>
                      </a:lnTo>
                      <a:lnTo>
                        <a:pt x="348" y="612"/>
                      </a:lnTo>
                      <a:lnTo>
                        <a:pt x="356" y="612"/>
                      </a:lnTo>
                      <a:lnTo>
                        <a:pt x="358" y="612"/>
                      </a:lnTo>
                      <a:lnTo>
                        <a:pt x="358" y="610"/>
                      </a:lnTo>
                      <a:lnTo>
                        <a:pt x="360" y="610"/>
                      </a:lnTo>
                      <a:lnTo>
                        <a:pt x="360" y="612"/>
                      </a:lnTo>
                      <a:lnTo>
                        <a:pt x="362" y="612"/>
                      </a:lnTo>
                      <a:lnTo>
                        <a:pt x="362" y="612"/>
                      </a:lnTo>
                      <a:lnTo>
                        <a:pt x="364" y="612"/>
                      </a:lnTo>
                      <a:lnTo>
                        <a:pt x="364" y="612"/>
                      </a:lnTo>
                      <a:lnTo>
                        <a:pt x="364" y="612"/>
                      </a:lnTo>
                      <a:lnTo>
                        <a:pt x="366" y="610"/>
                      </a:lnTo>
                      <a:lnTo>
                        <a:pt x="366" y="612"/>
                      </a:lnTo>
                      <a:lnTo>
                        <a:pt x="368" y="612"/>
                      </a:lnTo>
                      <a:lnTo>
                        <a:pt x="370" y="612"/>
                      </a:lnTo>
                      <a:lnTo>
                        <a:pt x="370" y="610"/>
                      </a:lnTo>
                      <a:lnTo>
                        <a:pt x="372" y="610"/>
                      </a:lnTo>
                      <a:lnTo>
                        <a:pt x="372" y="612"/>
                      </a:lnTo>
                      <a:lnTo>
                        <a:pt x="372" y="612"/>
                      </a:lnTo>
                      <a:lnTo>
                        <a:pt x="384" y="614"/>
                      </a:lnTo>
                      <a:lnTo>
                        <a:pt x="388" y="614"/>
                      </a:lnTo>
                      <a:lnTo>
                        <a:pt x="390" y="614"/>
                      </a:lnTo>
                      <a:lnTo>
                        <a:pt x="390" y="612"/>
                      </a:lnTo>
                      <a:lnTo>
                        <a:pt x="392" y="610"/>
                      </a:lnTo>
                      <a:lnTo>
                        <a:pt x="392" y="610"/>
                      </a:lnTo>
                      <a:lnTo>
                        <a:pt x="392" y="610"/>
                      </a:lnTo>
                      <a:lnTo>
                        <a:pt x="392" y="612"/>
                      </a:lnTo>
                      <a:lnTo>
                        <a:pt x="392" y="612"/>
                      </a:lnTo>
                      <a:lnTo>
                        <a:pt x="392" y="612"/>
                      </a:lnTo>
                      <a:lnTo>
                        <a:pt x="392" y="614"/>
                      </a:lnTo>
                      <a:lnTo>
                        <a:pt x="394" y="614"/>
                      </a:lnTo>
                      <a:lnTo>
                        <a:pt x="394" y="614"/>
                      </a:lnTo>
                      <a:lnTo>
                        <a:pt x="396" y="614"/>
                      </a:lnTo>
                      <a:lnTo>
                        <a:pt x="396" y="612"/>
                      </a:lnTo>
                      <a:lnTo>
                        <a:pt x="398" y="612"/>
                      </a:lnTo>
                      <a:lnTo>
                        <a:pt x="398" y="614"/>
                      </a:lnTo>
                      <a:lnTo>
                        <a:pt x="398" y="614"/>
                      </a:lnTo>
                      <a:lnTo>
                        <a:pt x="400" y="614"/>
                      </a:lnTo>
                      <a:lnTo>
                        <a:pt x="402" y="614"/>
                      </a:lnTo>
                      <a:lnTo>
                        <a:pt x="402" y="614"/>
                      </a:lnTo>
                      <a:lnTo>
                        <a:pt x="402" y="616"/>
                      </a:lnTo>
                      <a:lnTo>
                        <a:pt x="402" y="616"/>
                      </a:lnTo>
                      <a:lnTo>
                        <a:pt x="402" y="618"/>
                      </a:lnTo>
                      <a:lnTo>
                        <a:pt x="404" y="620"/>
                      </a:lnTo>
                      <a:lnTo>
                        <a:pt x="404" y="620"/>
                      </a:lnTo>
                      <a:lnTo>
                        <a:pt x="404" y="622"/>
                      </a:lnTo>
                      <a:lnTo>
                        <a:pt x="406" y="624"/>
                      </a:lnTo>
                      <a:lnTo>
                        <a:pt x="408" y="624"/>
                      </a:lnTo>
                      <a:lnTo>
                        <a:pt x="410" y="624"/>
                      </a:lnTo>
                      <a:lnTo>
                        <a:pt x="410" y="626"/>
                      </a:lnTo>
                      <a:lnTo>
                        <a:pt x="410" y="626"/>
                      </a:lnTo>
                      <a:lnTo>
                        <a:pt x="410" y="628"/>
                      </a:lnTo>
                      <a:lnTo>
                        <a:pt x="410" y="630"/>
                      </a:lnTo>
                      <a:lnTo>
                        <a:pt x="410" y="630"/>
                      </a:lnTo>
                      <a:lnTo>
                        <a:pt x="412" y="628"/>
                      </a:lnTo>
                      <a:lnTo>
                        <a:pt x="414" y="628"/>
                      </a:lnTo>
                      <a:lnTo>
                        <a:pt x="416" y="628"/>
                      </a:lnTo>
                      <a:lnTo>
                        <a:pt x="416" y="628"/>
                      </a:lnTo>
                      <a:lnTo>
                        <a:pt x="416" y="630"/>
                      </a:lnTo>
                      <a:lnTo>
                        <a:pt x="416" y="634"/>
                      </a:lnTo>
                      <a:lnTo>
                        <a:pt x="416" y="634"/>
                      </a:lnTo>
                      <a:lnTo>
                        <a:pt x="416" y="636"/>
                      </a:lnTo>
                      <a:lnTo>
                        <a:pt x="418" y="636"/>
                      </a:lnTo>
                      <a:lnTo>
                        <a:pt x="418" y="636"/>
                      </a:lnTo>
                      <a:lnTo>
                        <a:pt x="418" y="636"/>
                      </a:lnTo>
                      <a:lnTo>
                        <a:pt x="420" y="638"/>
                      </a:lnTo>
                      <a:lnTo>
                        <a:pt x="422" y="640"/>
                      </a:lnTo>
                      <a:lnTo>
                        <a:pt x="428" y="640"/>
                      </a:lnTo>
                      <a:lnTo>
                        <a:pt x="430" y="642"/>
                      </a:lnTo>
                      <a:lnTo>
                        <a:pt x="430" y="644"/>
                      </a:lnTo>
                      <a:lnTo>
                        <a:pt x="432" y="646"/>
                      </a:lnTo>
                      <a:lnTo>
                        <a:pt x="432" y="648"/>
                      </a:lnTo>
                      <a:lnTo>
                        <a:pt x="432" y="648"/>
                      </a:lnTo>
                      <a:lnTo>
                        <a:pt x="432" y="648"/>
                      </a:lnTo>
                      <a:lnTo>
                        <a:pt x="434" y="650"/>
                      </a:lnTo>
                      <a:lnTo>
                        <a:pt x="440" y="652"/>
                      </a:lnTo>
                      <a:lnTo>
                        <a:pt x="442" y="654"/>
                      </a:lnTo>
                      <a:lnTo>
                        <a:pt x="442" y="656"/>
                      </a:lnTo>
                      <a:lnTo>
                        <a:pt x="444" y="656"/>
                      </a:lnTo>
                      <a:lnTo>
                        <a:pt x="446" y="658"/>
                      </a:lnTo>
                      <a:lnTo>
                        <a:pt x="448" y="660"/>
                      </a:lnTo>
                      <a:lnTo>
                        <a:pt x="450" y="660"/>
                      </a:lnTo>
                      <a:lnTo>
                        <a:pt x="452" y="664"/>
                      </a:lnTo>
                      <a:lnTo>
                        <a:pt x="450" y="666"/>
                      </a:lnTo>
                      <a:lnTo>
                        <a:pt x="452" y="666"/>
                      </a:lnTo>
                      <a:lnTo>
                        <a:pt x="456" y="670"/>
                      </a:lnTo>
                      <a:lnTo>
                        <a:pt x="456" y="670"/>
                      </a:lnTo>
                      <a:lnTo>
                        <a:pt x="456" y="672"/>
                      </a:lnTo>
                      <a:lnTo>
                        <a:pt x="456" y="672"/>
                      </a:lnTo>
                      <a:lnTo>
                        <a:pt x="458" y="672"/>
                      </a:lnTo>
                      <a:lnTo>
                        <a:pt x="458" y="672"/>
                      </a:lnTo>
                      <a:lnTo>
                        <a:pt x="458" y="674"/>
                      </a:lnTo>
                      <a:lnTo>
                        <a:pt x="460" y="678"/>
                      </a:lnTo>
                      <a:lnTo>
                        <a:pt x="462" y="682"/>
                      </a:lnTo>
                      <a:lnTo>
                        <a:pt x="462" y="684"/>
                      </a:lnTo>
                      <a:lnTo>
                        <a:pt x="460" y="686"/>
                      </a:lnTo>
                      <a:lnTo>
                        <a:pt x="462" y="686"/>
                      </a:lnTo>
                      <a:lnTo>
                        <a:pt x="462" y="686"/>
                      </a:lnTo>
                      <a:lnTo>
                        <a:pt x="462" y="688"/>
                      </a:lnTo>
                      <a:lnTo>
                        <a:pt x="462" y="688"/>
                      </a:lnTo>
                      <a:lnTo>
                        <a:pt x="464" y="690"/>
                      </a:lnTo>
                      <a:lnTo>
                        <a:pt x="464" y="692"/>
                      </a:lnTo>
                      <a:lnTo>
                        <a:pt x="464" y="692"/>
                      </a:lnTo>
                      <a:lnTo>
                        <a:pt x="466" y="694"/>
                      </a:lnTo>
                      <a:lnTo>
                        <a:pt x="466" y="694"/>
                      </a:lnTo>
                      <a:lnTo>
                        <a:pt x="466" y="694"/>
                      </a:lnTo>
                      <a:lnTo>
                        <a:pt x="466" y="696"/>
                      </a:lnTo>
                      <a:lnTo>
                        <a:pt x="466" y="696"/>
                      </a:lnTo>
                      <a:lnTo>
                        <a:pt x="466" y="696"/>
                      </a:lnTo>
                      <a:lnTo>
                        <a:pt x="468" y="696"/>
                      </a:lnTo>
                      <a:lnTo>
                        <a:pt x="468" y="696"/>
                      </a:lnTo>
                      <a:lnTo>
                        <a:pt x="468" y="698"/>
                      </a:lnTo>
                      <a:lnTo>
                        <a:pt x="468" y="698"/>
                      </a:lnTo>
                      <a:lnTo>
                        <a:pt x="470" y="698"/>
                      </a:lnTo>
                      <a:lnTo>
                        <a:pt x="470" y="700"/>
                      </a:lnTo>
                      <a:lnTo>
                        <a:pt x="472" y="708"/>
                      </a:lnTo>
                      <a:lnTo>
                        <a:pt x="472" y="710"/>
                      </a:lnTo>
                      <a:lnTo>
                        <a:pt x="476" y="714"/>
                      </a:lnTo>
                      <a:lnTo>
                        <a:pt x="476" y="714"/>
                      </a:lnTo>
                      <a:lnTo>
                        <a:pt x="476" y="716"/>
                      </a:lnTo>
                      <a:lnTo>
                        <a:pt x="478" y="716"/>
                      </a:lnTo>
                      <a:lnTo>
                        <a:pt x="480" y="718"/>
                      </a:lnTo>
                      <a:lnTo>
                        <a:pt x="478" y="720"/>
                      </a:lnTo>
                      <a:lnTo>
                        <a:pt x="478" y="720"/>
                      </a:lnTo>
                      <a:lnTo>
                        <a:pt x="480" y="722"/>
                      </a:lnTo>
                      <a:lnTo>
                        <a:pt x="482" y="724"/>
                      </a:lnTo>
                      <a:lnTo>
                        <a:pt x="484" y="724"/>
                      </a:lnTo>
                      <a:lnTo>
                        <a:pt x="482" y="726"/>
                      </a:lnTo>
                      <a:lnTo>
                        <a:pt x="482" y="726"/>
                      </a:lnTo>
                      <a:lnTo>
                        <a:pt x="482" y="728"/>
                      </a:lnTo>
                      <a:lnTo>
                        <a:pt x="482" y="728"/>
                      </a:lnTo>
                      <a:lnTo>
                        <a:pt x="484" y="728"/>
                      </a:lnTo>
                      <a:lnTo>
                        <a:pt x="484" y="730"/>
                      </a:lnTo>
                      <a:lnTo>
                        <a:pt x="484" y="732"/>
                      </a:lnTo>
                      <a:lnTo>
                        <a:pt x="484" y="736"/>
                      </a:lnTo>
                      <a:lnTo>
                        <a:pt x="486" y="738"/>
                      </a:lnTo>
                      <a:lnTo>
                        <a:pt x="488" y="740"/>
                      </a:lnTo>
                      <a:lnTo>
                        <a:pt x="488" y="742"/>
                      </a:lnTo>
                      <a:lnTo>
                        <a:pt x="488" y="744"/>
                      </a:lnTo>
                      <a:lnTo>
                        <a:pt x="488" y="746"/>
                      </a:lnTo>
                      <a:lnTo>
                        <a:pt x="490" y="746"/>
                      </a:lnTo>
                      <a:lnTo>
                        <a:pt x="490" y="748"/>
                      </a:lnTo>
                      <a:lnTo>
                        <a:pt x="494" y="748"/>
                      </a:lnTo>
                      <a:lnTo>
                        <a:pt x="494" y="748"/>
                      </a:lnTo>
                      <a:lnTo>
                        <a:pt x="494" y="748"/>
                      </a:lnTo>
                      <a:lnTo>
                        <a:pt x="494" y="750"/>
                      </a:lnTo>
                      <a:lnTo>
                        <a:pt x="494" y="752"/>
                      </a:lnTo>
                      <a:lnTo>
                        <a:pt x="494" y="752"/>
                      </a:lnTo>
                      <a:lnTo>
                        <a:pt x="496" y="752"/>
                      </a:lnTo>
                      <a:lnTo>
                        <a:pt x="504" y="756"/>
                      </a:lnTo>
                      <a:lnTo>
                        <a:pt x="504" y="758"/>
                      </a:lnTo>
                      <a:lnTo>
                        <a:pt x="506" y="760"/>
                      </a:lnTo>
                      <a:lnTo>
                        <a:pt x="506" y="760"/>
                      </a:lnTo>
                      <a:lnTo>
                        <a:pt x="506" y="760"/>
                      </a:lnTo>
                      <a:lnTo>
                        <a:pt x="508" y="762"/>
                      </a:lnTo>
                      <a:lnTo>
                        <a:pt x="508" y="762"/>
                      </a:lnTo>
                      <a:lnTo>
                        <a:pt x="508" y="764"/>
                      </a:lnTo>
                      <a:lnTo>
                        <a:pt x="508" y="764"/>
                      </a:lnTo>
                      <a:lnTo>
                        <a:pt x="508" y="764"/>
                      </a:lnTo>
                      <a:lnTo>
                        <a:pt x="508" y="764"/>
                      </a:lnTo>
                      <a:lnTo>
                        <a:pt x="508" y="766"/>
                      </a:lnTo>
                      <a:lnTo>
                        <a:pt x="510" y="768"/>
                      </a:lnTo>
                      <a:lnTo>
                        <a:pt x="510" y="768"/>
                      </a:lnTo>
                      <a:lnTo>
                        <a:pt x="512" y="770"/>
                      </a:lnTo>
                      <a:lnTo>
                        <a:pt x="512" y="770"/>
                      </a:lnTo>
                      <a:lnTo>
                        <a:pt x="514" y="770"/>
                      </a:lnTo>
                      <a:lnTo>
                        <a:pt x="514" y="772"/>
                      </a:lnTo>
                      <a:lnTo>
                        <a:pt x="514" y="772"/>
                      </a:lnTo>
                      <a:lnTo>
                        <a:pt x="514" y="774"/>
                      </a:lnTo>
                      <a:lnTo>
                        <a:pt x="516" y="776"/>
                      </a:lnTo>
                      <a:lnTo>
                        <a:pt x="518" y="776"/>
                      </a:lnTo>
                      <a:lnTo>
                        <a:pt x="518" y="778"/>
                      </a:lnTo>
                      <a:lnTo>
                        <a:pt x="518" y="778"/>
                      </a:lnTo>
                      <a:lnTo>
                        <a:pt x="518" y="778"/>
                      </a:lnTo>
                      <a:lnTo>
                        <a:pt x="518" y="780"/>
                      </a:lnTo>
                      <a:lnTo>
                        <a:pt x="518" y="780"/>
                      </a:lnTo>
                      <a:lnTo>
                        <a:pt x="518" y="782"/>
                      </a:lnTo>
                      <a:lnTo>
                        <a:pt x="520" y="782"/>
                      </a:lnTo>
                      <a:lnTo>
                        <a:pt x="520" y="782"/>
                      </a:lnTo>
                      <a:lnTo>
                        <a:pt x="520" y="784"/>
                      </a:lnTo>
                      <a:lnTo>
                        <a:pt x="520" y="786"/>
                      </a:lnTo>
                      <a:lnTo>
                        <a:pt x="520" y="786"/>
                      </a:lnTo>
                      <a:lnTo>
                        <a:pt x="520" y="786"/>
                      </a:lnTo>
                      <a:lnTo>
                        <a:pt x="522" y="788"/>
                      </a:lnTo>
                      <a:lnTo>
                        <a:pt x="522" y="788"/>
                      </a:lnTo>
                      <a:lnTo>
                        <a:pt x="524" y="788"/>
                      </a:lnTo>
                      <a:lnTo>
                        <a:pt x="526" y="790"/>
                      </a:lnTo>
                      <a:lnTo>
                        <a:pt x="526" y="790"/>
                      </a:lnTo>
                      <a:lnTo>
                        <a:pt x="528" y="792"/>
                      </a:lnTo>
                      <a:lnTo>
                        <a:pt x="528" y="792"/>
                      </a:lnTo>
                      <a:lnTo>
                        <a:pt x="530" y="794"/>
                      </a:lnTo>
                      <a:lnTo>
                        <a:pt x="530" y="794"/>
                      </a:lnTo>
                      <a:lnTo>
                        <a:pt x="530" y="796"/>
                      </a:lnTo>
                      <a:lnTo>
                        <a:pt x="530" y="796"/>
                      </a:lnTo>
                      <a:lnTo>
                        <a:pt x="532" y="798"/>
                      </a:lnTo>
                      <a:lnTo>
                        <a:pt x="532" y="798"/>
                      </a:lnTo>
                      <a:lnTo>
                        <a:pt x="536" y="798"/>
                      </a:lnTo>
                      <a:lnTo>
                        <a:pt x="536" y="798"/>
                      </a:lnTo>
                      <a:lnTo>
                        <a:pt x="536" y="800"/>
                      </a:lnTo>
                      <a:lnTo>
                        <a:pt x="536" y="800"/>
                      </a:lnTo>
                      <a:lnTo>
                        <a:pt x="538" y="800"/>
                      </a:lnTo>
                      <a:lnTo>
                        <a:pt x="540" y="800"/>
                      </a:lnTo>
                      <a:lnTo>
                        <a:pt x="540" y="800"/>
                      </a:lnTo>
                      <a:lnTo>
                        <a:pt x="540" y="800"/>
                      </a:lnTo>
                      <a:lnTo>
                        <a:pt x="542" y="802"/>
                      </a:lnTo>
                      <a:lnTo>
                        <a:pt x="542" y="802"/>
                      </a:lnTo>
                      <a:lnTo>
                        <a:pt x="544" y="802"/>
                      </a:lnTo>
                      <a:lnTo>
                        <a:pt x="544" y="804"/>
                      </a:lnTo>
                      <a:lnTo>
                        <a:pt x="546" y="804"/>
                      </a:lnTo>
                      <a:lnTo>
                        <a:pt x="548" y="806"/>
                      </a:lnTo>
                      <a:lnTo>
                        <a:pt x="548" y="810"/>
                      </a:lnTo>
                      <a:lnTo>
                        <a:pt x="546" y="812"/>
                      </a:lnTo>
                      <a:lnTo>
                        <a:pt x="546" y="812"/>
                      </a:lnTo>
                      <a:lnTo>
                        <a:pt x="548" y="812"/>
                      </a:lnTo>
                      <a:lnTo>
                        <a:pt x="548" y="812"/>
                      </a:lnTo>
                      <a:lnTo>
                        <a:pt x="550" y="814"/>
                      </a:lnTo>
                      <a:lnTo>
                        <a:pt x="550" y="814"/>
                      </a:lnTo>
                      <a:lnTo>
                        <a:pt x="550" y="814"/>
                      </a:lnTo>
                      <a:lnTo>
                        <a:pt x="550" y="820"/>
                      </a:lnTo>
                      <a:lnTo>
                        <a:pt x="548" y="822"/>
                      </a:lnTo>
                      <a:lnTo>
                        <a:pt x="548" y="824"/>
                      </a:lnTo>
                      <a:lnTo>
                        <a:pt x="548" y="826"/>
                      </a:lnTo>
                      <a:lnTo>
                        <a:pt x="548" y="826"/>
                      </a:lnTo>
                      <a:lnTo>
                        <a:pt x="546" y="828"/>
                      </a:lnTo>
                      <a:lnTo>
                        <a:pt x="546" y="828"/>
                      </a:lnTo>
                      <a:lnTo>
                        <a:pt x="548" y="830"/>
                      </a:lnTo>
                      <a:lnTo>
                        <a:pt x="548" y="830"/>
                      </a:lnTo>
                      <a:lnTo>
                        <a:pt x="550" y="830"/>
                      </a:lnTo>
                      <a:lnTo>
                        <a:pt x="550" y="830"/>
                      </a:lnTo>
                      <a:lnTo>
                        <a:pt x="550" y="832"/>
                      </a:lnTo>
                      <a:lnTo>
                        <a:pt x="552" y="832"/>
                      </a:lnTo>
                      <a:lnTo>
                        <a:pt x="552" y="834"/>
                      </a:lnTo>
                      <a:lnTo>
                        <a:pt x="552" y="836"/>
                      </a:lnTo>
                      <a:lnTo>
                        <a:pt x="552" y="838"/>
                      </a:lnTo>
                      <a:lnTo>
                        <a:pt x="552" y="840"/>
                      </a:lnTo>
                      <a:lnTo>
                        <a:pt x="552" y="842"/>
                      </a:lnTo>
                      <a:lnTo>
                        <a:pt x="552" y="844"/>
                      </a:lnTo>
                      <a:lnTo>
                        <a:pt x="552" y="844"/>
                      </a:lnTo>
                      <a:lnTo>
                        <a:pt x="552" y="846"/>
                      </a:lnTo>
                      <a:lnTo>
                        <a:pt x="552" y="846"/>
                      </a:lnTo>
                      <a:lnTo>
                        <a:pt x="552" y="846"/>
                      </a:lnTo>
                      <a:lnTo>
                        <a:pt x="552" y="848"/>
                      </a:lnTo>
                      <a:lnTo>
                        <a:pt x="550" y="850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4" y="854"/>
                      </a:lnTo>
                      <a:lnTo>
                        <a:pt x="554" y="854"/>
                      </a:lnTo>
                      <a:lnTo>
                        <a:pt x="554" y="854"/>
                      </a:lnTo>
                      <a:lnTo>
                        <a:pt x="556" y="854"/>
                      </a:lnTo>
                      <a:lnTo>
                        <a:pt x="556" y="854"/>
                      </a:lnTo>
                      <a:lnTo>
                        <a:pt x="556" y="856"/>
                      </a:lnTo>
                      <a:lnTo>
                        <a:pt x="556" y="858"/>
                      </a:lnTo>
                      <a:lnTo>
                        <a:pt x="556" y="858"/>
                      </a:lnTo>
                      <a:lnTo>
                        <a:pt x="558" y="860"/>
                      </a:lnTo>
                      <a:lnTo>
                        <a:pt x="560" y="862"/>
                      </a:lnTo>
                      <a:lnTo>
                        <a:pt x="560" y="862"/>
                      </a:lnTo>
                      <a:lnTo>
                        <a:pt x="564" y="866"/>
                      </a:lnTo>
                      <a:lnTo>
                        <a:pt x="564" y="868"/>
                      </a:lnTo>
                      <a:lnTo>
                        <a:pt x="566" y="868"/>
                      </a:lnTo>
                      <a:lnTo>
                        <a:pt x="566" y="870"/>
                      </a:lnTo>
                      <a:lnTo>
                        <a:pt x="568" y="874"/>
                      </a:lnTo>
                      <a:lnTo>
                        <a:pt x="568" y="878"/>
                      </a:lnTo>
                      <a:lnTo>
                        <a:pt x="572" y="888"/>
                      </a:lnTo>
                      <a:lnTo>
                        <a:pt x="572" y="888"/>
                      </a:lnTo>
                      <a:lnTo>
                        <a:pt x="572" y="892"/>
                      </a:lnTo>
                      <a:lnTo>
                        <a:pt x="574" y="894"/>
                      </a:lnTo>
                      <a:lnTo>
                        <a:pt x="576" y="896"/>
                      </a:lnTo>
                      <a:lnTo>
                        <a:pt x="576" y="896"/>
                      </a:lnTo>
                      <a:lnTo>
                        <a:pt x="578" y="896"/>
                      </a:lnTo>
                      <a:lnTo>
                        <a:pt x="578" y="900"/>
                      </a:lnTo>
                      <a:lnTo>
                        <a:pt x="580" y="900"/>
                      </a:lnTo>
                      <a:lnTo>
                        <a:pt x="578" y="904"/>
                      </a:lnTo>
                      <a:lnTo>
                        <a:pt x="578" y="904"/>
                      </a:lnTo>
                      <a:lnTo>
                        <a:pt x="580" y="906"/>
                      </a:lnTo>
                      <a:lnTo>
                        <a:pt x="580" y="906"/>
                      </a:lnTo>
                      <a:lnTo>
                        <a:pt x="584" y="906"/>
                      </a:lnTo>
                      <a:lnTo>
                        <a:pt x="584" y="906"/>
                      </a:lnTo>
                      <a:lnTo>
                        <a:pt x="584" y="908"/>
                      </a:lnTo>
                      <a:lnTo>
                        <a:pt x="586" y="908"/>
                      </a:lnTo>
                      <a:lnTo>
                        <a:pt x="586" y="906"/>
                      </a:lnTo>
                      <a:lnTo>
                        <a:pt x="588" y="906"/>
                      </a:lnTo>
                      <a:lnTo>
                        <a:pt x="590" y="908"/>
                      </a:lnTo>
                      <a:lnTo>
                        <a:pt x="590" y="908"/>
                      </a:lnTo>
                      <a:lnTo>
                        <a:pt x="592" y="908"/>
                      </a:lnTo>
                      <a:lnTo>
                        <a:pt x="594" y="910"/>
                      </a:lnTo>
                      <a:lnTo>
                        <a:pt x="596" y="910"/>
                      </a:lnTo>
                      <a:lnTo>
                        <a:pt x="596" y="910"/>
                      </a:lnTo>
                      <a:lnTo>
                        <a:pt x="598" y="910"/>
                      </a:lnTo>
                      <a:lnTo>
                        <a:pt x="598" y="910"/>
                      </a:lnTo>
                      <a:lnTo>
                        <a:pt x="600" y="910"/>
                      </a:lnTo>
                      <a:lnTo>
                        <a:pt x="600" y="910"/>
                      </a:lnTo>
                      <a:lnTo>
                        <a:pt x="602" y="910"/>
                      </a:lnTo>
                      <a:lnTo>
                        <a:pt x="602" y="910"/>
                      </a:lnTo>
                      <a:lnTo>
                        <a:pt x="602" y="910"/>
                      </a:lnTo>
                      <a:lnTo>
                        <a:pt x="606" y="912"/>
                      </a:lnTo>
                      <a:lnTo>
                        <a:pt x="606" y="914"/>
                      </a:lnTo>
                      <a:lnTo>
                        <a:pt x="606" y="914"/>
                      </a:lnTo>
                      <a:lnTo>
                        <a:pt x="606" y="914"/>
                      </a:lnTo>
                      <a:lnTo>
                        <a:pt x="608" y="914"/>
                      </a:lnTo>
                      <a:lnTo>
                        <a:pt x="608" y="916"/>
                      </a:lnTo>
                      <a:lnTo>
                        <a:pt x="610" y="916"/>
                      </a:lnTo>
                      <a:lnTo>
                        <a:pt x="608" y="918"/>
                      </a:lnTo>
                      <a:lnTo>
                        <a:pt x="608" y="918"/>
                      </a:lnTo>
                      <a:lnTo>
                        <a:pt x="610" y="918"/>
                      </a:lnTo>
                      <a:lnTo>
                        <a:pt x="610" y="918"/>
                      </a:lnTo>
                      <a:lnTo>
                        <a:pt x="612" y="920"/>
                      </a:lnTo>
                      <a:lnTo>
                        <a:pt x="612" y="920"/>
                      </a:lnTo>
                      <a:lnTo>
                        <a:pt x="614" y="920"/>
                      </a:lnTo>
                      <a:lnTo>
                        <a:pt x="618" y="918"/>
                      </a:lnTo>
                      <a:lnTo>
                        <a:pt x="620" y="920"/>
                      </a:lnTo>
                      <a:lnTo>
                        <a:pt x="622" y="920"/>
                      </a:lnTo>
                      <a:lnTo>
                        <a:pt x="624" y="922"/>
                      </a:lnTo>
                      <a:lnTo>
                        <a:pt x="626" y="924"/>
                      </a:lnTo>
                      <a:lnTo>
                        <a:pt x="628" y="922"/>
                      </a:lnTo>
                      <a:lnTo>
                        <a:pt x="630" y="922"/>
                      </a:lnTo>
                      <a:lnTo>
                        <a:pt x="632" y="924"/>
                      </a:lnTo>
                      <a:lnTo>
                        <a:pt x="634" y="924"/>
                      </a:lnTo>
                      <a:lnTo>
                        <a:pt x="634" y="926"/>
                      </a:lnTo>
                      <a:lnTo>
                        <a:pt x="634" y="926"/>
                      </a:lnTo>
                      <a:lnTo>
                        <a:pt x="634" y="928"/>
                      </a:lnTo>
                      <a:lnTo>
                        <a:pt x="636" y="928"/>
                      </a:lnTo>
                      <a:lnTo>
                        <a:pt x="636" y="928"/>
                      </a:lnTo>
                      <a:lnTo>
                        <a:pt x="638" y="930"/>
                      </a:lnTo>
                      <a:lnTo>
                        <a:pt x="640" y="932"/>
                      </a:lnTo>
                      <a:lnTo>
                        <a:pt x="646" y="934"/>
                      </a:lnTo>
                      <a:lnTo>
                        <a:pt x="648" y="936"/>
                      </a:lnTo>
                      <a:lnTo>
                        <a:pt x="650" y="936"/>
                      </a:lnTo>
                      <a:lnTo>
                        <a:pt x="654" y="934"/>
                      </a:lnTo>
                      <a:lnTo>
                        <a:pt x="656" y="934"/>
                      </a:lnTo>
                      <a:lnTo>
                        <a:pt x="656" y="936"/>
                      </a:lnTo>
                      <a:lnTo>
                        <a:pt x="658" y="936"/>
                      </a:lnTo>
                      <a:lnTo>
                        <a:pt x="658" y="936"/>
                      </a:lnTo>
                      <a:lnTo>
                        <a:pt x="662" y="936"/>
                      </a:lnTo>
                      <a:lnTo>
                        <a:pt x="662" y="936"/>
                      </a:lnTo>
                      <a:lnTo>
                        <a:pt x="666" y="936"/>
                      </a:lnTo>
                      <a:lnTo>
                        <a:pt x="672" y="936"/>
                      </a:lnTo>
                      <a:lnTo>
                        <a:pt x="678" y="936"/>
                      </a:lnTo>
                      <a:lnTo>
                        <a:pt x="678" y="936"/>
                      </a:lnTo>
                      <a:lnTo>
                        <a:pt x="680" y="936"/>
                      </a:lnTo>
                      <a:lnTo>
                        <a:pt x="680" y="938"/>
                      </a:lnTo>
                      <a:lnTo>
                        <a:pt x="686" y="938"/>
                      </a:lnTo>
                      <a:lnTo>
                        <a:pt x="688" y="938"/>
                      </a:lnTo>
                      <a:lnTo>
                        <a:pt x="690" y="938"/>
                      </a:lnTo>
                      <a:lnTo>
                        <a:pt x="692" y="940"/>
                      </a:lnTo>
                      <a:lnTo>
                        <a:pt x="692" y="942"/>
                      </a:lnTo>
                      <a:lnTo>
                        <a:pt x="692" y="942"/>
                      </a:lnTo>
                      <a:lnTo>
                        <a:pt x="694" y="944"/>
                      </a:lnTo>
                      <a:lnTo>
                        <a:pt x="696" y="944"/>
                      </a:lnTo>
                      <a:lnTo>
                        <a:pt x="698" y="948"/>
                      </a:lnTo>
                      <a:lnTo>
                        <a:pt x="700" y="950"/>
                      </a:lnTo>
                      <a:lnTo>
                        <a:pt x="702" y="950"/>
                      </a:lnTo>
                      <a:lnTo>
                        <a:pt x="702" y="950"/>
                      </a:lnTo>
                      <a:lnTo>
                        <a:pt x="704" y="950"/>
                      </a:lnTo>
                      <a:lnTo>
                        <a:pt x="704" y="950"/>
                      </a:lnTo>
                      <a:lnTo>
                        <a:pt x="706" y="952"/>
                      </a:lnTo>
                      <a:lnTo>
                        <a:pt x="706" y="954"/>
                      </a:lnTo>
                      <a:lnTo>
                        <a:pt x="708" y="954"/>
                      </a:lnTo>
                      <a:lnTo>
                        <a:pt x="708" y="954"/>
                      </a:lnTo>
                      <a:lnTo>
                        <a:pt x="708" y="952"/>
                      </a:lnTo>
                      <a:lnTo>
                        <a:pt x="708" y="952"/>
                      </a:lnTo>
                      <a:lnTo>
                        <a:pt x="708" y="952"/>
                      </a:lnTo>
                      <a:lnTo>
                        <a:pt x="710" y="952"/>
                      </a:lnTo>
                      <a:lnTo>
                        <a:pt x="710" y="954"/>
                      </a:lnTo>
                      <a:lnTo>
                        <a:pt x="710" y="954"/>
                      </a:lnTo>
                      <a:lnTo>
                        <a:pt x="712" y="954"/>
                      </a:lnTo>
                      <a:lnTo>
                        <a:pt x="712" y="952"/>
                      </a:lnTo>
                      <a:lnTo>
                        <a:pt x="712" y="950"/>
                      </a:lnTo>
                      <a:lnTo>
                        <a:pt x="712" y="948"/>
                      </a:lnTo>
                      <a:lnTo>
                        <a:pt x="712" y="948"/>
                      </a:lnTo>
                      <a:lnTo>
                        <a:pt x="714" y="946"/>
                      </a:lnTo>
                      <a:lnTo>
                        <a:pt x="714" y="948"/>
                      </a:lnTo>
                      <a:lnTo>
                        <a:pt x="716" y="946"/>
                      </a:lnTo>
                      <a:lnTo>
                        <a:pt x="718" y="946"/>
                      </a:lnTo>
                      <a:lnTo>
                        <a:pt x="718" y="944"/>
                      </a:lnTo>
                      <a:lnTo>
                        <a:pt x="720" y="944"/>
                      </a:lnTo>
                      <a:lnTo>
                        <a:pt x="724" y="944"/>
                      </a:lnTo>
                      <a:lnTo>
                        <a:pt x="728" y="944"/>
                      </a:lnTo>
                      <a:lnTo>
                        <a:pt x="728" y="942"/>
                      </a:lnTo>
                      <a:lnTo>
                        <a:pt x="728" y="940"/>
                      </a:lnTo>
                      <a:lnTo>
                        <a:pt x="728" y="936"/>
                      </a:lnTo>
                      <a:lnTo>
                        <a:pt x="728" y="934"/>
                      </a:lnTo>
                      <a:lnTo>
                        <a:pt x="726" y="934"/>
                      </a:lnTo>
                      <a:lnTo>
                        <a:pt x="726" y="934"/>
                      </a:lnTo>
                      <a:lnTo>
                        <a:pt x="724" y="936"/>
                      </a:lnTo>
                      <a:lnTo>
                        <a:pt x="724" y="938"/>
                      </a:lnTo>
                      <a:lnTo>
                        <a:pt x="724" y="938"/>
                      </a:lnTo>
                      <a:lnTo>
                        <a:pt x="724" y="940"/>
                      </a:lnTo>
                      <a:lnTo>
                        <a:pt x="724" y="940"/>
                      </a:lnTo>
                      <a:lnTo>
                        <a:pt x="722" y="942"/>
                      </a:lnTo>
                      <a:lnTo>
                        <a:pt x="720" y="942"/>
                      </a:lnTo>
                      <a:lnTo>
                        <a:pt x="720" y="942"/>
                      </a:lnTo>
                      <a:lnTo>
                        <a:pt x="720" y="942"/>
                      </a:lnTo>
                      <a:lnTo>
                        <a:pt x="720" y="942"/>
                      </a:lnTo>
                      <a:lnTo>
                        <a:pt x="720" y="942"/>
                      </a:lnTo>
                      <a:lnTo>
                        <a:pt x="720" y="940"/>
                      </a:lnTo>
                      <a:lnTo>
                        <a:pt x="718" y="940"/>
                      </a:lnTo>
                      <a:lnTo>
                        <a:pt x="718" y="938"/>
                      </a:lnTo>
                      <a:lnTo>
                        <a:pt x="720" y="936"/>
                      </a:lnTo>
                      <a:lnTo>
                        <a:pt x="720" y="934"/>
                      </a:lnTo>
                      <a:lnTo>
                        <a:pt x="720" y="936"/>
                      </a:lnTo>
                      <a:lnTo>
                        <a:pt x="722" y="936"/>
                      </a:lnTo>
                      <a:lnTo>
                        <a:pt x="722" y="934"/>
                      </a:lnTo>
                      <a:lnTo>
                        <a:pt x="722" y="932"/>
                      </a:lnTo>
                      <a:lnTo>
                        <a:pt x="722" y="932"/>
                      </a:lnTo>
                      <a:lnTo>
                        <a:pt x="718" y="932"/>
                      </a:lnTo>
                      <a:lnTo>
                        <a:pt x="718" y="932"/>
                      </a:lnTo>
                      <a:lnTo>
                        <a:pt x="716" y="932"/>
                      </a:lnTo>
                      <a:lnTo>
                        <a:pt x="716" y="932"/>
                      </a:lnTo>
                      <a:lnTo>
                        <a:pt x="716" y="930"/>
                      </a:lnTo>
                      <a:lnTo>
                        <a:pt x="714" y="928"/>
                      </a:lnTo>
                      <a:lnTo>
                        <a:pt x="714" y="926"/>
                      </a:lnTo>
                      <a:lnTo>
                        <a:pt x="716" y="924"/>
                      </a:lnTo>
                      <a:lnTo>
                        <a:pt x="714" y="922"/>
                      </a:lnTo>
                      <a:lnTo>
                        <a:pt x="714" y="922"/>
                      </a:lnTo>
                      <a:lnTo>
                        <a:pt x="714" y="920"/>
                      </a:lnTo>
                      <a:lnTo>
                        <a:pt x="714" y="920"/>
                      </a:lnTo>
                      <a:lnTo>
                        <a:pt x="714" y="918"/>
                      </a:lnTo>
                      <a:lnTo>
                        <a:pt x="714" y="918"/>
                      </a:lnTo>
                      <a:lnTo>
                        <a:pt x="714" y="918"/>
                      </a:lnTo>
                      <a:lnTo>
                        <a:pt x="714" y="916"/>
                      </a:lnTo>
                      <a:lnTo>
                        <a:pt x="712" y="918"/>
                      </a:lnTo>
                      <a:lnTo>
                        <a:pt x="712" y="918"/>
                      </a:lnTo>
                      <a:lnTo>
                        <a:pt x="712" y="916"/>
                      </a:lnTo>
                      <a:lnTo>
                        <a:pt x="712" y="914"/>
                      </a:lnTo>
                      <a:lnTo>
                        <a:pt x="712" y="912"/>
                      </a:lnTo>
                      <a:lnTo>
                        <a:pt x="712" y="912"/>
                      </a:lnTo>
                      <a:lnTo>
                        <a:pt x="712" y="910"/>
                      </a:lnTo>
                      <a:lnTo>
                        <a:pt x="712" y="910"/>
                      </a:lnTo>
                      <a:lnTo>
                        <a:pt x="712" y="912"/>
                      </a:lnTo>
                      <a:lnTo>
                        <a:pt x="712" y="912"/>
                      </a:lnTo>
                      <a:lnTo>
                        <a:pt x="710" y="912"/>
                      </a:lnTo>
                      <a:lnTo>
                        <a:pt x="710" y="912"/>
                      </a:lnTo>
                      <a:lnTo>
                        <a:pt x="710" y="912"/>
                      </a:lnTo>
                      <a:lnTo>
                        <a:pt x="710" y="910"/>
                      </a:lnTo>
                      <a:lnTo>
                        <a:pt x="710" y="910"/>
                      </a:lnTo>
                      <a:lnTo>
                        <a:pt x="710" y="908"/>
                      </a:lnTo>
                      <a:lnTo>
                        <a:pt x="708" y="908"/>
                      </a:lnTo>
                      <a:lnTo>
                        <a:pt x="708" y="908"/>
                      </a:lnTo>
                      <a:lnTo>
                        <a:pt x="708" y="908"/>
                      </a:lnTo>
                      <a:lnTo>
                        <a:pt x="708" y="906"/>
                      </a:lnTo>
                      <a:lnTo>
                        <a:pt x="706" y="906"/>
                      </a:lnTo>
                      <a:lnTo>
                        <a:pt x="706" y="906"/>
                      </a:lnTo>
                      <a:lnTo>
                        <a:pt x="704" y="906"/>
                      </a:lnTo>
                      <a:lnTo>
                        <a:pt x="704" y="904"/>
                      </a:lnTo>
                      <a:lnTo>
                        <a:pt x="704" y="904"/>
                      </a:lnTo>
                      <a:lnTo>
                        <a:pt x="704" y="902"/>
                      </a:lnTo>
                      <a:lnTo>
                        <a:pt x="706" y="900"/>
                      </a:lnTo>
                      <a:lnTo>
                        <a:pt x="706" y="900"/>
                      </a:lnTo>
                      <a:lnTo>
                        <a:pt x="702" y="898"/>
                      </a:lnTo>
                      <a:lnTo>
                        <a:pt x="704" y="898"/>
                      </a:lnTo>
                      <a:lnTo>
                        <a:pt x="706" y="898"/>
                      </a:lnTo>
                      <a:lnTo>
                        <a:pt x="706" y="896"/>
                      </a:lnTo>
                      <a:lnTo>
                        <a:pt x="706" y="896"/>
                      </a:lnTo>
                      <a:lnTo>
                        <a:pt x="706" y="898"/>
                      </a:lnTo>
                      <a:lnTo>
                        <a:pt x="706" y="898"/>
                      </a:lnTo>
                      <a:lnTo>
                        <a:pt x="706" y="896"/>
                      </a:lnTo>
                      <a:lnTo>
                        <a:pt x="704" y="890"/>
                      </a:lnTo>
                      <a:lnTo>
                        <a:pt x="704" y="884"/>
                      </a:lnTo>
                      <a:lnTo>
                        <a:pt x="702" y="878"/>
                      </a:lnTo>
                      <a:lnTo>
                        <a:pt x="702" y="874"/>
                      </a:lnTo>
                      <a:lnTo>
                        <a:pt x="702" y="874"/>
                      </a:lnTo>
                      <a:lnTo>
                        <a:pt x="700" y="872"/>
                      </a:lnTo>
                      <a:lnTo>
                        <a:pt x="700" y="870"/>
                      </a:lnTo>
                      <a:lnTo>
                        <a:pt x="698" y="870"/>
                      </a:lnTo>
                      <a:lnTo>
                        <a:pt x="698" y="870"/>
                      </a:lnTo>
                      <a:lnTo>
                        <a:pt x="696" y="870"/>
                      </a:lnTo>
                      <a:lnTo>
                        <a:pt x="696" y="870"/>
                      </a:lnTo>
                      <a:lnTo>
                        <a:pt x="696" y="868"/>
                      </a:lnTo>
                      <a:lnTo>
                        <a:pt x="696" y="864"/>
                      </a:lnTo>
                      <a:lnTo>
                        <a:pt x="696" y="864"/>
                      </a:lnTo>
                      <a:lnTo>
                        <a:pt x="698" y="864"/>
                      </a:lnTo>
                      <a:lnTo>
                        <a:pt x="702" y="868"/>
                      </a:lnTo>
                      <a:lnTo>
                        <a:pt x="702" y="866"/>
                      </a:lnTo>
                      <a:lnTo>
                        <a:pt x="700" y="864"/>
                      </a:lnTo>
                      <a:lnTo>
                        <a:pt x="698" y="864"/>
                      </a:lnTo>
                      <a:lnTo>
                        <a:pt x="698" y="862"/>
                      </a:lnTo>
                      <a:lnTo>
                        <a:pt x="696" y="860"/>
                      </a:lnTo>
                      <a:lnTo>
                        <a:pt x="696" y="860"/>
                      </a:lnTo>
                      <a:lnTo>
                        <a:pt x="696" y="856"/>
                      </a:lnTo>
                      <a:lnTo>
                        <a:pt x="696" y="854"/>
                      </a:lnTo>
                      <a:lnTo>
                        <a:pt x="696" y="854"/>
                      </a:lnTo>
                      <a:lnTo>
                        <a:pt x="700" y="854"/>
                      </a:lnTo>
                      <a:lnTo>
                        <a:pt x="702" y="854"/>
                      </a:lnTo>
                      <a:lnTo>
                        <a:pt x="702" y="852"/>
                      </a:lnTo>
                      <a:lnTo>
                        <a:pt x="702" y="850"/>
                      </a:lnTo>
                      <a:lnTo>
                        <a:pt x="702" y="848"/>
                      </a:lnTo>
                      <a:lnTo>
                        <a:pt x="702" y="848"/>
                      </a:lnTo>
                      <a:lnTo>
                        <a:pt x="700" y="846"/>
                      </a:lnTo>
                      <a:lnTo>
                        <a:pt x="700" y="846"/>
                      </a:lnTo>
                      <a:lnTo>
                        <a:pt x="702" y="846"/>
                      </a:lnTo>
                      <a:lnTo>
                        <a:pt x="704" y="846"/>
                      </a:lnTo>
                      <a:lnTo>
                        <a:pt x="704" y="844"/>
                      </a:lnTo>
                      <a:lnTo>
                        <a:pt x="704" y="844"/>
                      </a:lnTo>
                      <a:lnTo>
                        <a:pt x="704" y="842"/>
                      </a:lnTo>
                      <a:lnTo>
                        <a:pt x="704" y="842"/>
                      </a:lnTo>
                      <a:lnTo>
                        <a:pt x="704" y="840"/>
                      </a:lnTo>
                      <a:lnTo>
                        <a:pt x="704" y="840"/>
                      </a:lnTo>
                      <a:lnTo>
                        <a:pt x="704" y="836"/>
                      </a:lnTo>
                      <a:lnTo>
                        <a:pt x="704" y="836"/>
                      </a:lnTo>
                      <a:lnTo>
                        <a:pt x="706" y="834"/>
                      </a:lnTo>
                      <a:lnTo>
                        <a:pt x="706" y="834"/>
                      </a:lnTo>
                      <a:lnTo>
                        <a:pt x="706" y="832"/>
                      </a:lnTo>
                      <a:lnTo>
                        <a:pt x="706" y="832"/>
                      </a:lnTo>
                      <a:lnTo>
                        <a:pt x="700" y="834"/>
                      </a:lnTo>
                      <a:lnTo>
                        <a:pt x="700" y="834"/>
                      </a:lnTo>
                      <a:lnTo>
                        <a:pt x="698" y="834"/>
                      </a:lnTo>
                      <a:lnTo>
                        <a:pt x="696" y="834"/>
                      </a:lnTo>
                      <a:lnTo>
                        <a:pt x="692" y="834"/>
                      </a:lnTo>
                      <a:lnTo>
                        <a:pt x="690" y="834"/>
                      </a:lnTo>
                      <a:lnTo>
                        <a:pt x="690" y="832"/>
                      </a:lnTo>
                      <a:lnTo>
                        <a:pt x="688" y="832"/>
                      </a:lnTo>
                      <a:lnTo>
                        <a:pt x="686" y="832"/>
                      </a:lnTo>
                      <a:lnTo>
                        <a:pt x="682" y="832"/>
                      </a:lnTo>
                      <a:lnTo>
                        <a:pt x="680" y="832"/>
                      </a:lnTo>
                      <a:lnTo>
                        <a:pt x="680" y="830"/>
                      </a:lnTo>
                      <a:lnTo>
                        <a:pt x="682" y="830"/>
                      </a:lnTo>
                      <a:lnTo>
                        <a:pt x="684" y="830"/>
                      </a:lnTo>
                      <a:lnTo>
                        <a:pt x="684" y="830"/>
                      </a:lnTo>
                      <a:lnTo>
                        <a:pt x="686" y="830"/>
                      </a:lnTo>
                      <a:lnTo>
                        <a:pt x="688" y="828"/>
                      </a:lnTo>
                      <a:lnTo>
                        <a:pt x="688" y="828"/>
                      </a:lnTo>
                      <a:lnTo>
                        <a:pt x="686" y="828"/>
                      </a:lnTo>
                      <a:lnTo>
                        <a:pt x="684" y="828"/>
                      </a:lnTo>
                      <a:lnTo>
                        <a:pt x="684" y="828"/>
                      </a:lnTo>
                      <a:lnTo>
                        <a:pt x="684" y="826"/>
                      </a:lnTo>
                      <a:lnTo>
                        <a:pt x="686" y="826"/>
                      </a:lnTo>
                      <a:lnTo>
                        <a:pt x="684" y="824"/>
                      </a:lnTo>
                      <a:lnTo>
                        <a:pt x="682" y="822"/>
                      </a:lnTo>
                      <a:lnTo>
                        <a:pt x="684" y="822"/>
                      </a:lnTo>
                      <a:lnTo>
                        <a:pt x="682" y="820"/>
                      </a:lnTo>
                      <a:lnTo>
                        <a:pt x="680" y="818"/>
                      </a:lnTo>
                      <a:lnTo>
                        <a:pt x="680" y="814"/>
                      </a:lnTo>
                      <a:lnTo>
                        <a:pt x="682" y="816"/>
                      </a:lnTo>
                      <a:lnTo>
                        <a:pt x="684" y="818"/>
                      </a:lnTo>
                      <a:lnTo>
                        <a:pt x="690" y="828"/>
                      </a:lnTo>
                      <a:lnTo>
                        <a:pt x="690" y="828"/>
                      </a:lnTo>
                      <a:lnTo>
                        <a:pt x="690" y="828"/>
                      </a:lnTo>
                      <a:lnTo>
                        <a:pt x="690" y="830"/>
                      </a:lnTo>
                      <a:lnTo>
                        <a:pt x="692" y="830"/>
                      </a:lnTo>
                      <a:lnTo>
                        <a:pt x="692" y="830"/>
                      </a:lnTo>
                      <a:lnTo>
                        <a:pt x="692" y="830"/>
                      </a:lnTo>
                      <a:lnTo>
                        <a:pt x="694" y="828"/>
                      </a:lnTo>
                      <a:lnTo>
                        <a:pt x="692" y="828"/>
                      </a:lnTo>
                      <a:lnTo>
                        <a:pt x="694" y="826"/>
                      </a:lnTo>
                      <a:lnTo>
                        <a:pt x="694" y="826"/>
                      </a:lnTo>
                      <a:lnTo>
                        <a:pt x="696" y="826"/>
                      </a:lnTo>
                      <a:lnTo>
                        <a:pt x="696" y="826"/>
                      </a:lnTo>
                      <a:lnTo>
                        <a:pt x="698" y="826"/>
                      </a:lnTo>
                      <a:lnTo>
                        <a:pt x="698" y="824"/>
                      </a:lnTo>
                      <a:lnTo>
                        <a:pt x="698" y="824"/>
                      </a:lnTo>
                      <a:lnTo>
                        <a:pt x="698" y="824"/>
                      </a:lnTo>
                      <a:lnTo>
                        <a:pt x="700" y="822"/>
                      </a:lnTo>
                      <a:lnTo>
                        <a:pt x="702" y="820"/>
                      </a:lnTo>
                      <a:lnTo>
                        <a:pt x="702" y="822"/>
                      </a:lnTo>
                      <a:lnTo>
                        <a:pt x="702" y="824"/>
                      </a:lnTo>
                      <a:lnTo>
                        <a:pt x="702" y="826"/>
                      </a:lnTo>
                      <a:lnTo>
                        <a:pt x="702" y="826"/>
                      </a:lnTo>
                      <a:lnTo>
                        <a:pt x="702" y="826"/>
                      </a:lnTo>
                      <a:lnTo>
                        <a:pt x="702" y="824"/>
                      </a:lnTo>
                      <a:lnTo>
                        <a:pt x="704" y="826"/>
                      </a:lnTo>
                      <a:lnTo>
                        <a:pt x="704" y="826"/>
                      </a:lnTo>
                      <a:lnTo>
                        <a:pt x="704" y="826"/>
                      </a:lnTo>
                      <a:lnTo>
                        <a:pt x="702" y="826"/>
                      </a:lnTo>
                      <a:lnTo>
                        <a:pt x="702" y="826"/>
                      </a:lnTo>
                      <a:lnTo>
                        <a:pt x="700" y="826"/>
                      </a:lnTo>
                      <a:lnTo>
                        <a:pt x="700" y="828"/>
                      </a:lnTo>
                      <a:lnTo>
                        <a:pt x="700" y="828"/>
                      </a:lnTo>
                      <a:lnTo>
                        <a:pt x="702" y="828"/>
                      </a:lnTo>
                      <a:lnTo>
                        <a:pt x="700" y="828"/>
                      </a:lnTo>
                      <a:lnTo>
                        <a:pt x="698" y="830"/>
                      </a:lnTo>
                      <a:lnTo>
                        <a:pt x="698" y="832"/>
                      </a:lnTo>
                      <a:lnTo>
                        <a:pt x="700" y="832"/>
                      </a:lnTo>
                      <a:lnTo>
                        <a:pt x="702" y="830"/>
                      </a:lnTo>
                      <a:lnTo>
                        <a:pt x="706" y="828"/>
                      </a:lnTo>
                      <a:lnTo>
                        <a:pt x="708" y="826"/>
                      </a:lnTo>
                      <a:lnTo>
                        <a:pt x="708" y="824"/>
                      </a:lnTo>
                      <a:lnTo>
                        <a:pt x="710" y="816"/>
                      </a:lnTo>
                      <a:lnTo>
                        <a:pt x="712" y="814"/>
                      </a:lnTo>
                      <a:lnTo>
                        <a:pt x="712" y="814"/>
                      </a:lnTo>
                      <a:lnTo>
                        <a:pt x="712" y="812"/>
                      </a:lnTo>
                      <a:lnTo>
                        <a:pt x="714" y="808"/>
                      </a:lnTo>
                      <a:lnTo>
                        <a:pt x="716" y="804"/>
                      </a:lnTo>
                      <a:lnTo>
                        <a:pt x="716" y="802"/>
                      </a:lnTo>
                      <a:lnTo>
                        <a:pt x="716" y="802"/>
                      </a:lnTo>
                      <a:lnTo>
                        <a:pt x="716" y="800"/>
                      </a:lnTo>
                      <a:lnTo>
                        <a:pt x="716" y="800"/>
                      </a:lnTo>
                      <a:lnTo>
                        <a:pt x="718" y="798"/>
                      </a:lnTo>
                      <a:lnTo>
                        <a:pt x="718" y="796"/>
                      </a:lnTo>
                      <a:lnTo>
                        <a:pt x="718" y="796"/>
                      </a:lnTo>
                      <a:lnTo>
                        <a:pt x="718" y="794"/>
                      </a:lnTo>
                      <a:lnTo>
                        <a:pt x="712" y="792"/>
                      </a:lnTo>
                      <a:lnTo>
                        <a:pt x="710" y="790"/>
                      </a:lnTo>
                      <a:lnTo>
                        <a:pt x="708" y="788"/>
                      </a:lnTo>
                      <a:lnTo>
                        <a:pt x="708" y="788"/>
                      </a:lnTo>
                      <a:lnTo>
                        <a:pt x="708" y="786"/>
                      </a:lnTo>
                      <a:lnTo>
                        <a:pt x="710" y="784"/>
                      </a:lnTo>
                      <a:lnTo>
                        <a:pt x="708" y="782"/>
                      </a:lnTo>
                      <a:lnTo>
                        <a:pt x="708" y="784"/>
                      </a:lnTo>
                      <a:lnTo>
                        <a:pt x="708" y="784"/>
                      </a:lnTo>
                      <a:lnTo>
                        <a:pt x="706" y="784"/>
                      </a:lnTo>
                      <a:lnTo>
                        <a:pt x="706" y="784"/>
                      </a:lnTo>
                      <a:lnTo>
                        <a:pt x="704" y="784"/>
                      </a:lnTo>
                      <a:lnTo>
                        <a:pt x="702" y="784"/>
                      </a:lnTo>
                      <a:lnTo>
                        <a:pt x="700" y="782"/>
                      </a:lnTo>
                      <a:lnTo>
                        <a:pt x="698" y="780"/>
                      </a:lnTo>
                      <a:lnTo>
                        <a:pt x="700" y="780"/>
                      </a:lnTo>
                      <a:lnTo>
                        <a:pt x="700" y="780"/>
                      </a:lnTo>
                      <a:lnTo>
                        <a:pt x="702" y="780"/>
                      </a:lnTo>
                      <a:lnTo>
                        <a:pt x="702" y="780"/>
                      </a:lnTo>
                      <a:lnTo>
                        <a:pt x="702" y="780"/>
                      </a:lnTo>
                      <a:lnTo>
                        <a:pt x="702" y="780"/>
                      </a:lnTo>
                      <a:lnTo>
                        <a:pt x="702" y="780"/>
                      </a:lnTo>
                      <a:lnTo>
                        <a:pt x="702" y="782"/>
                      </a:lnTo>
                      <a:lnTo>
                        <a:pt x="704" y="782"/>
                      </a:lnTo>
                      <a:lnTo>
                        <a:pt x="704" y="780"/>
                      </a:lnTo>
                      <a:lnTo>
                        <a:pt x="704" y="780"/>
                      </a:lnTo>
                      <a:lnTo>
                        <a:pt x="706" y="780"/>
                      </a:lnTo>
                      <a:lnTo>
                        <a:pt x="710" y="780"/>
                      </a:lnTo>
                      <a:lnTo>
                        <a:pt x="712" y="780"/>
                      </a:lnTo>
                      <a:lnTo>
                        <a:pt x="712" y="780"/>
                      </a:lnTo>
                      <a:lnTo>
                        <a:pt x="712" y="780"/>
                      </a:lnTo>
                      <a:lnTo>
                        <a:pt x="712" y="780"/>
                      </a:lnTo>
                      <a:lnTo>
                        <a:pt x="712" y="782"/>
                      </a:lnTo>
                      <a:lnTo>
                        <a:pt x="714" y="782"/>
                      </a:lnTo>
                      <a:lnTo>
                        <a:pt x="716" y="780"/>
                      </a:lnTo>
                      <a:lnTo>
                        <a:pt x="718" y="780"/>
                      </a:lnTo>
                      <a:lnTo>
                        <a:pt x="720" y="780"/>
                      </a:lnTo>
                      <a:lnTo>
                        <a:pt x="720" y="780"/>
                      </a:lnTo>
                      <a:lnTo>
                        <a:pt x="722" y="782"/>
                      </a:lnTo>
                      <a:lnTo>
                        <a:pt x="722" y="784"/>
                      </a:lnTo>
                      <a:lnTo>
                        <a:pt x="720" y="784"/>
                      </a:lnTo>
                      <a:lnTo>
                        <a:pt x="720" y="784"/>
                      </a:lnTo>
                      <a:lnTo>
                        <a:pt x="722" y="784"/>
                      </a:lnTo>
                      <a:lnTo>
                        <a:pt x="724" y="784"/>
                      </a:lnTo>
                      <a:lnTo>
                        <a:pt x="730" y="774"/>
                      </a:lnTo>
                      <a:lnTo>
                        <a:pt x="734" y="770"/>
                      </a:lnTo>
                      <a:lnTo>
                        <a:pt x="734" y="770"/>
                      </a:lnTo>
                      <a:lnTo>
                        <a:pt x="734" y="770"/>
                      </a:lnTo>
                      <a:lnTo>
                        <a:pt x="736" y="768"/>
                      </a:lnTo>
                      <a:lnTo>
                        <a:pt x="736" y="766"/>
                      </a:lnTo>
                      <a:lnTo>
                        <a:pt x="736" y="766"/>
                      </a:lnTo>
                      <a:lnTo>
                        <a:pt x="736" y="766"/>
                      </a:lnTo>
                      <a:lnTo>
                        <a:pt x="736" y="766"/>
                      </a:lnTo>
                      <a:lnTo>
                        <a:pt x="736" y="764"/>
                      </a:lnTo>
                      <a:lnTo>
                        <a:pt x="738" y="760"/>
                      </a:lnTo>
                      <a:lnTo>
                        <a:pt x="736" y="760"/>
                      </a:lnTo>
                      <a:lnTo>
                        <a:pt x="736" y="758"/>
                      </a:lnTo>
                      <a:lnTo>
                        <a:pt x="736" y="760"/>
                      </a:lnTo>
                      <a:lnTo>
                        <a:pt x="736" y="760"/>
                      </a:lnTo>
                      <a:lnTo>
                        <a:pt x="736" y="760"/>
                      </a:lnTo>
                      <a:lnTo>
                        <a:pt x="736" y="760"/>
                      </a:lnTo>
                      <a:lnTo>
                        <a:pt x="734" y="762"/>
                      </a:lnTo>
                      <a:lnTo>
                        <a:pt x="730" y="762"/>
                      </a:lnTo>
                      <a:lnTo>
                        <a:pt x="730" y="764"/>
                      </a:lnTo>
                      <a:lnTo>
                        <a:pt x="730" y="766"/>
                      </a:lnTo>
                      <a:lnTo>
                        <a:pt x="728" y="768"/>
                      </a:lnTo>
                      <a:lnTo>
                        <a:pt x="728" y="768"/>
                      </a:lnTo>
                      <a:lnTo>
                        <a:pt x="728" y="768"/>
                      </a:lnTo>
                      <a:lnTo>
                        <a:pt x="728" y="768"/>
                      </a:lnTo>
                      <a:lnTo>
                        <a:pt x="728" y="768"/>
                      </a:lnTo>
                      <a:lnTo>
                        <a:pt x="728" y="766"/>
                      </a:lnTo>
                      <a:lnTo>
                        <a:pt x="726" y="766"/>
                      </a:lnTo>
                      <a:lnTo>
                        <a:pt x="726" y="764"/>
                      </a:lnTo>
                      <a:lnTo>
                        <a:pt x="724" y="764"/>
                      </a:lnTo>
                      <a:lnTo>
                        <a:pt x="722" y="764"/>
                      </a:lnTo>
                      <a:lnTo>
                        <a:pt x="722" y="762"/>
                      </a:lnTo>
                      <a:lnTo>
                        <a:pt x="724" y="760"/>
                      </a:lnTo>
                      <a:lnTo>
                        <a:pt x="726" y="758"/>
                      </a:lnTo>
                      <a:lnTo>
                        <a:pt x="726" y="758"/>
                      </a:lnTo>
                      <a:lnTo>
                        <a:pt x="726" y="756"/>
                      </a:lnTo>
                      <a:lnTo>
                        <a:pt x="726" y="756"/>
                      </a:lnTo>
                      <a:lnTo>
                        <a:pt x="726" y="754"/>
                      </a:lnTo>
                      <a:lnTo>
                        <a:pt x="728" y="754"/>
                      </a:lnTo>
                      <a:lnTo>
                        <a:pt x="728" y="754"/>
                      </a:lnTo>
                      <a:lnTo>
                        <a:pt x="728" y="756"/>
                      </a:lnTo>
                      <a:lnTo>
                        <a:pt x="728" y="756"/>
                      </a:lnTo>
                      <a:lnTo>
                        <a:pt x="730" y="756"/>
                      </a:lnTo>
                      <a:lnTo>
                        <a:pt x="734" y="754"/>
                      </a:lnTo>
                      <a:lnTo>
                        <a:pt x="736" y="752"/>
                      </a:lnTo>
                      <a:lnTo>
                        <a:pt x="738" y="752"/>
                      </a:lnTo>
                      <a:lnTo>
                        <a:pt x="738" y="752"/>
                      </a:lnTo>
                      <a:lnTo>
                        <a:pt x="738" y="752"/>
                      </a:lnTo>
                      <a:lnTo>
                        <a:pt x="738" y="754"/>
                      </a:lnTo>
                      <a:lnTo>
                        <a:pt x="738" y="756"/>
                      </a:lnTo>
                      <a:lnTo>
                        <a:pt x="738" y="756"/>
                      </a:lnTo>
                      <a:lnTo>
                        <a:pt x="738" y="756"/>
                      </a:lnTo>
                      <a:lnTo>
                        <a:pt x="738" y="756"/>
                      </a:lnTo>
                      <a:lnTo>
                        <a:pt x="738" y="756"/>
                      </a:lnTo>
                      <a:lnTo>
                        <a:pt x="740" y="758"/>
                      </a:lnTo>
                      <a:lnTo>
                        <a:pt x="740" y="758"/>
                      </a:lnTo>
                      <a:lnTo>
                        <a:pt x="742" y="756"/>
                      </a:lnTo>
                      <a:lnTo>
                        <a:pt x="742" y="754"/>
                      </a:lnTo>
                      <a:lnTo>
                        <a:pt x="744" y="752"/>
                      </a:lnTo>
                      <a:lnTo>
                        <a:pt x="742" y="752"/>
                      </a:lnTo>
                      <a:lnTo>
                        <a:pt x="742" y="750"/>
                      </a:lnTo>
                      <a:lnTo>
                        <a:pt x="744" y="748"/>
                      </a:lnTo>
                      <a:lnTo>
                        <a:pt x="744" y="746"/>
                      </a:lnTo>
                      <a:lnTo>
                        <a:pt x="746" y="746"/>
                      </a:lnTo>
                      <a:lnTo>
                        <a:pt x="746" y="748"/>
                      </a:lnTo>
                      <a:lnTo>
                        <a:pt x="744" y="748"/>
                      </a:lnTo>
                      <a:lnTo>
                        <a:pt x="744" y="750"/>
                      </a:lnTo>
                      <a:lnTo>
                        <a:pt x="746" y="752"/>
                      </a:lnTo>
                      <a:lnTo>
                        <a:pt x="744" y="754"/>
                      </a:lnTo>
                      <a:lnTo>
                        <a:pt x="744" y="756"/>
                      </a:lnTo>
                      <a:lnTo>
                        <a:pt x="744" y="758"/>
                      </a:lnTo>
                      <a:lnTo>
                        <a:pt x="744" y="758"/>
                      </a:lnTo>
                      <a:lnTo>
                        <a:pt x="746" y="756"/>
                      </a:lnTo>
                      <a:lnTo>
                        <a:pt x="748" y="756"/>
                      </a:lnTo>
                      <a:lnTo>
                        <a:pt x="750" y="752"/>
                      </a:lnTo>
                      <a:lnTo>
                        <a:pt x="752" y="752"/>
                      </a:lnTo>
                      <a:lnTo>
                        <a:pt x="754" y="750"/>
                      </a:lnTo>
                      <a:lnTo>
                        <a:pt x="756" y="748"/>
                      </a:lnTo>
                      <a:lnTo>
                        <a:pt x="754" y="744"/>
                      </a:lnTo>
                      <a:lnTo>
                        <a:pt x="754" y="744"/>
                      </a:lnTo>
                      <a:lnTo>
                        <a:pt x="756" y="742"/>
                      </a:lnTo>
                      <a:lnTo>
                        <a:pt x="756" y="740"/>
                      </a:lnTo>
                      <a:lnTo>
                        <a:pt x="754" y="738"/>
                      </a:lnTo>
                      <a:lnTo>
                        <a:pt x="752" y="736"/>
                      </a:lnTo>
                      <a:lnTo>
                        <a:pt x="750" y="734"/>
                      </a:lnTo>
                      <a:lnTo>
                        <a:pt x="752" y="732"/>
                      </a:lnTo>
                      <a:lnTo>
                        <a:pt x="752" y="732"/>
                      </a:lnTo>
                      <a:lnTo>
                        <a:pt x="754" y="734"/>
                      </a:lnTo>
                      <a:lnTo>
                        <a:pt x="756" y="734"/>
                      </a:lnTo>
                      <a:lnTo>
                        <a:pt x="756" y="734"/>
                      </a:lnTo>
                      <a:lnTo>
                        <a:pt x="756" y="732"/>
                      </a:lnTo>
                      <a:lnTo>
                        <a:pt x="756" y="732"/>
                      </a:lnTo>
                      <a:lnTo>
                        <a:pt x="754" y="730"/>
                      </a:lnTo>
                      <a:lnTo>
                        <a:pt x="754" y="730"/>
                      </a:lnTo>
                      <a:lnTo>
                        <a:pt x="752" y="730"/>
                      </a:lnTo>
                      <a:lnTo>
                        <a:pt x="754" y="728"/>
                      </a:lnTo>
                      <a:lnTo>
                        <a:pt x="754" y="728"/>
                      </a:lnTo>
                      <a:lnTo>
                        <a:pt x="754" y="728"/>
                      </a:lnTo>
                      <a:lnTo>
                        <a:pt x="756" y="728"/>
                      </a:lnTo>
                      <a:lnTo>
                        <a:pt x="756" y="730"/>
                      </a:lnTo>
                      <a:lnTo>
                        <a:pt x="756" y="730"/>
                      </a:lnTo>
                      <a:lnTo>
                        <a:pt x="758" y="732"/>
                      </a:lnTo>
                      <a:lnTo>
                        <a:pt x="758" y="732"/>
                      </a:lnTo>
                      <a:lnTo>
                        <a:pt x="758" y="732"/>
                      </a:lnTo>
                      <a:lnTo>
                        <a:pt x="758" y="732"/>
                      </a:lnTo>
                      <a:lnTo>
                        <a:pt x="758" y="734"/>
                      </a:lnTo>
                      <a:lnTo>
                        <a:pt x="758" y="734"/>
                      </a:lnTo>
                      <a:lnTo>
                        <a:pt x="760" y="734"/>
                      </a:lnTo>
                      <a:lnTo>
                        <a:pt x="760" y="734"/>
                      </a:lnTo>
                      <a:lnTo>
                        <a:pt x="762" y="736"/>
                      </a:lnTo>
                      <a:lnTo>
                        <a:pt x="762" y="738"/>
                      </a:lnTo>
                      <a:lnTo>
                        <a:pt x="762" y="740"/>
                      </a:lnTo>
                      <a:lnTo>
                        <a:pt x="762" y="740"/>
                      </a:lnTo>
                      <a:lnTo>
                        <a:pt x="764" y="740"/>
                      </a:lnTo>
                      <a:lnTo>
                        <a:pt x="766" y="742"/>
                      </a:lnTo>
                      <a:lnTo>
                        <a:pt x="774" y="736"/>
                      </a:lnTo>
                      <a:lnTo>
                        <a:pt x="774" y="736"/>
                      </a:lnTo>
                      <a:lnTo>
                        <a:pt x="778" y="734"/>
                      </a:lnTo>
                      <a:lnTo>
                        <a:pt x="778" y="734"/>
                      </a:lnTo>
                      <a:lnTo>
                        <a:pt x="784" y="732"/>
                      </a:lnTo>
                      <a:lnTo>
                        <a:pt x="784" y="730"/>
                      </a:lnTo>
                      <a:lnTo>
                        <a:pt x="782" y="728"/>
                      </a:lnTo>
                      <a:lnTo>
                        <a:pt x="780" y="726"/>
                      </a:lnTo>
                      <a:lnTo>
                        <a:pt x="776" y="726"/>
                      </a:lnTo>
                      <a:lnTo>
                        <a:pt x="776" y="728"/>
                      </a:lnTo>
                      <a:lnTo>
                        <a:pt x="774" y="728"/>
                      </a:lnTo>
                      <a:lnTo>
                        <a:pt x="774" y="728"/>
                      </a:lnTo>
                      <a:lnTo>
                        <a:pt x="772" y="726"/>
                      </a:lnTo>
                      <a:lnTo>
                        <a:pt x="774" y="726"/>
                      </a:lnTo>
                      <a:lnTo>
                        <a:pt x="778" y="724"/>
                      </a:lnTo>
                      <a:lnTo>
                        <a:pt x="776" y="724"/>
                      </a:lnTo>
                      <a:lnTo>
                        <a:pt x="776" y="722"/>
                      </a:lnTo>
                      <a:lnTo>
                        <a:pt x="776" y="722"/>
                      </a:lnTo>
                      <a:lnTo>
                        <a:pt x="776" y="722"/>
                      </a:lnTo>
                      <a:lnTo>
                        <a:pt x="774" y="720"/>
                      </a:lnTo>
                      <a:lnTo>
                        <a:pt x="772" y="720"/>
                      </a:lnTo>
                      <a:lnTo>
                        <a:pt x="770" y="718"/>
                      </a:lnTo>
                      <a:lnTo>
                        <a:pt x="770" y="720"/>
                      </a:lnTo>
                      <a:lnTo>
                        <a:pt x="770" y="720"/>
                      </a:lnTo>
                      <a:lnTo>
                        <a:pt x="768" y="718"/>
                      </a:lnTo>
                      <a:lnTo>
                        <a:pt x="768" y="718"/>
                      </a:lnTo>
                      <a:lnTo>
                        <a:pt x="770" y="716"/>
                      </a:lnTo>
                      <a:lnTo>
                        <a:pt x="770" y="714"/>
                      </a:lnTo>
                      <a:lnTo>
                        <a:pt x="768" y="714"/>
                      </a:lnTo>
                      <a:lnTo>
                        <a:pt x="766" y="710"/>
                      </a:lnTo>
                      <a:lnTo>
                        <a:pt x="766" y="710"/>
                      </a:lnTo>
                      <a:lnTo>
                        <a:pt x="766" y="708"/>
                      </a:lnTo>
                      <a:lnTo>
                        <a:pt x="766" y="706"/>
                      </a:lnTo>
                      <a:lnTo>
                        <a:pt x="766" y="706"/>
                      </a:lnTo>
                      <a:lnTo>
                        <a:pt x="766" y="706"/>
                      </a:lnTo>
                      <a:lnTo>
                        <a:pt x="766" y="708"/>
                      </a:lnTo>
                      <a:lnTo>
                        <a:pt x="768" y="706"/>
                      </a:lnTo>
                      <a:lnTo>
                        <a:pt x="770" y="706"/>
                      </a:lnTo>
                      <a:lnTo>
                        <a:pt x="770" y="706"/>
                      </a:lnTo>
                      <a:lnTo>
                        <a:pt x="770" y="708"/>
                      </a:lnTo>
                      <a:lnTo>
                        <a:pt x="772" y="708"/>
                      </a:lnTo>
                      <a:lnTo>
                        <a:pt x="772" y="708"/>
                      </a:lnTo>
                      <a:lnTo>
                        <a:pt x="772" y="710"/>
                      </a:lnTo>
                      <a:lnTo>
                        <a:pt x="772" y="710"/>
                      </a:lnTo>
                      <a:lnTo>
                        <a:pt x="772" y="712"/>
                      </a:lnTo>
                      <a:lnTo>
                        <a:pt x="774" y="714"/>
                      </a:lnTo>
                      <a:lnTo>
                        <a:pt x="774" y="712"/>
                      </a:lnTo>
                      <a:lnTo>
                        <a:pt x="774" y="714"/>
                      </a:lnTo>
                      <a:lnTo>
                        <a:pt x="776" y="714"/>
                      </a:lnTo>
                      <a:lnTo>
                        <a:pt x="776" y="714"/>
                      </a:lnTo>
                      <a:lnTo>
                        <a:pt x="778" y="714"/>
                      </a:lnTo>
                      <a:lnTo>
                        <a:pt x="778" y="714"/>
                      </a:lnTo>
                      <a:lnTo>
                        <a:pt x="778" y="716"/>
                      </a:lnTo>
                      <a:lnTo>
                        <a:pt x="780" y="714"/>
                      </a:lnTo>
                      <a:lnTo>
                        <a:pt x="782" y="716"/>
                      </a:lnTo>
                      <a:lnTo>
                        <a:pt x="782" y="718"/>
                      </a:lnTo>
                      <a:lnTo>
                        <a:pt x="780" y="718"/>
                      </a:lnTo>
                      <a:lnTo>
                        <a:pt x="778" y="718"/>
                      </a:lnTo>
                      <a:lnTo>
                        <a:pt x="778" y="718"/>
                      </a:lnTo>
                      <a:lnTo>
                        <a:pt x="780" y="718"/>
                      </a:lnTo>
                      <a:lnTo>
                        <a:pt x="782" y="718"/>
                      </a:lnTo>
                      <a:lnTo>
                        <a:pt x="786" y="714"/>
                      </a:lnTo>
                      <a:lnTo>
                        <a:pt x="784" y="714"/>
                      </a:lnTo>
                      <a:lnTo>
                        <a:pt x="784" y="714"/>
                      </a:lnTo>
                      <a:lnTo>
                        <a:pt x="784" y="712"/>
                      </a:lnTo>
                      <a:lnTo>
                        <a:pt x="784" y="712"/>
                      </a:lnTo>
                      <a:lnTo>
                        <a:pt x="784" y="710"/>
                      </a:lnTo>
                      <a:lnTo>
                        <a:pt x="784" y="710"/>
                      </a:lnTo>
                      <a:lnTo>
                        <a:pt x="784" y="710"/>
                      </a:lnTo>
                      <a:lnTo>
                        <a:pt x="784" y="708"/>
                      </a:lnTo>
                      <a:lnTo>
                        <a:pt x="784" y="708"/>
                      </a:lnTo>
                      <a:lnTo>
                        <a:pt x="784" y="708"/>
                      </a:lnTo>
                      <a:lnTo>
                        <a:pt x="784" y="706"/>
                      </a:lnTo>
                      <a:lnTo>
                        <a:pt x="784" y="708"/>
                      </a:lnTo>
                      <a:lnTo>
                        <a:pt x="784" y="708"/>
                      </a:lnTo>
                      <a:lnTo>
                        <a:pt x="782" y="708"/>
                      </a:lnTo>
                      <a:lnTo>
                        <a:pt x="782" y="708"/>
                      </a:lnTo>
                      <a:lnTo>
                        <a:pt x="782" y="706"/>
                      </a:lnTo>
                      <a:lnTo>
                        <a:pt x="782" y="704"/>
                      </a:lnTo>
                      <a:lnTo>
                        <a:pt x="782" y="702"/>
                      </a:lnTo>
                      <a:lnTo>
                        <a:pt x="782" y="702"/>
                      </a:lnTo>
                      <a:lnTo>
                        <a:pt x="782" y="704"/>
                      </a:lnTo>
                      <a:lnTo>
                        <a:pt x="784" y="706"/>
                      </a:lnTo>
                      <a:lnTo>
                        <a:pt x="784" y="706"/>
                      </a:lnTo>
                      <a:lnTo>
                        <a:pt x="784" y="704"/>
                      </a:lnTo>
                      <a:lnTo>
                        <a:pt x="784" y="704"/>
                      </a:lnTo>
                      <a:lnTo>
                        <a:pt x="786" y="706"/>
                      </a:lnTo>
                      <a:lnTo>
                        <a:pt x="786" y="708"/>
                      </a:lnTo>
                      <a:lnTo>
                        <a:pt x="786" y="708"/>
                      </a:lnTo>
                      <a:lnTo>
                        <a:pt x="786" y="710"/>
                      </a:lnTo>
                      <a:lnTo>
                        <a:pt x="786" y="710"/>
                      </a:lnTo>
                      <a:lnTo>
                        <a:pt x="788" y="712"/>
                      </a:lnTo>
                      <a:lnTo>
                        <a:pt x="788" y="714"/>
                      </a:lnTo>
                      <a:lnTo>
                        <a:pt x="788" y="714"/>
                      </a:lnTo>
                      <a:lnTo>
                        <a:pt x="788" y="714"/>
                      </a:lnTo>
                      <a:lnTo>
                        <a:pt x="790" y="714"/>
                      </a:lnTo>
                      <a:lnTo>
                        <a:pt x="792" y="712"/>
                      </a:lnTo>
                      <a:lnTo>
                        <a:pt x="794" y="710"/>
                      </a:lnTo>
                      <a:lnTo>
                        <a:pt x="796" y="710"/>
                      </a:lnTo>
                      <a:lnTo>
                        <a:pt x="794" y="710"/>
                      </a:lnTo>
                      <a:lnTo>
                        <a:pt x="796" y="710"/>
                      </a:lnTo>
                      <a:lnTo>
                        <a:pt x="798" y="708"/>
                      </a:lnTo>
                      <a:lnTo>
                        <a:pt x="800" y="708"/>
                      </a:lnTo>
                      <a:lnTo>
                        <a:pt x="800" y="710"/>
                      </a:lnTo>
                      <a:lnTo>
                        <a:pt x="800" y="710"/>
                      </a:lnTo>
                      <a:lnTo>
                        <a:pt x="798" y="712"/>
                      </a:lnTo>
                      <a:lnTo>
                        <a:pt x="798" y="714"/>
                      </a:lnTo>
                      <a:lnTo>
                        <a:pt x="798" y="714"/>
                      </a:lnTo>
                      <a:lnTo>
                        <a:pt x="800" y="714"/>
                      </a:lnTo>
                      <a:lnTo>
                        <a:pt x="804" y="714"/>
                      </a:lnTo>
                      <a:lnTo>
                        <a:pt x="804" y="714"/>
                      </a:lnTo>
                      <a:lnTo>
                        <a:pt x="804" y="714"/>
                      </a:lnTo>
                      <a:lnTo>
                        <a:pt x="804" y="714"/>
                      </a:lnTo>
                      <a:lnTo>
                        <a:pt x="802" y="716"/>
                      </a:lnTo>
                      <a:lnTo>
                        <a:pt x="800" y="716"/>
                      </a:lnTo>
                      <a:lnTo>
                        <a:pt x="798" y="716"/>
                      </a:lnTo>
                      <a:lnTo>
                        <a:pt x="798" y="718"/>
                      </a:lnTo>
                      <a:lnTo>
                        <a:pt x="800" y="718"/>
                      </a:lnTo>
                      <a:lnTo>
                        <a:pt x="804" y="718"/>
                      </a:lnTo>
                      <a:lnTo>
                        <a:pt x="808" y="716"/>
                      </a:lnTo>
                      <a:lnTo>
                        <a:pt x="810" y="714"/>
                      </a:lnTo>
                      <a:lnTo>
                        <a:pt x="810" y="714"/>
                      </a:lnTo>
                      <a:lnTo>
                        <a:pt x="814" y="712"/>
                      </a:lnTo>
                      <a:lnTo>
                        <a:pt x="814" y="712"/>
                      </a:lnTo>
                      <a:lnTo>
                        <a:pt x="816" y="714"/>
                      </a:lnTo>
                      <a:lnTo>
                        <a:pt x="816" y="714"/>
                      </a:lnTo>
                      <a:lnTo>
                        <a:pt x="816" y="716"/>
                      </a:lnTo>
                      <a:lnTo>
                        <a:pt x="816" y="716"/>
                      </a:lnTo>
                      <a:lnTo>
                        <a:pt x="814" y="716"/>
                      </a:lnTo>
                      <a:lnTo>
                        <a:pt x="802" y="722"/>
                      </a:lnTo>
                      <a:lnTo>
                        <a:pt x="800" y="724"/>
                      </a:lnTo>
                      <a:lnTo>
                        <a:pt x="798" y="726"/>
                      </a:lnTo>
                      <a:lnTo>
                        <a:pt x="800" y="726"/>
                      </a:lnTo>
                      <a:lnTo>
                        <a:pt x="806" y="722"/>
                      </a:lnTo>
                      <a:lnTo>
                        <a:pt x="810" y="720"/>
                      </a:lnTo>
                      <a:lnTo>
                        <a:pt x="814" y="718"/>
                      </a:lnTo>
                      <a:lnTo>
                        <a:pt x="822" y="716"/>
                      </a:lnTo>
                      <a:lnTo>
                        <a:pt x="828" y="712"/>
                      </a:lnTo>
                      <a:lnTo>
                        <a:pt x="836" y="708"/>
                      </a:lnTo>
                      <a:lnTo>
                        <a:pt x="834" y="708"/>
                      </a:lnTo>
                      <a:lnTo>
                        <a:pt x="830" y="708"/>
                      </a:lnTo>
                      <a:lnTo>
                        <a:pt x="820" y="714"/>
                      </a:lnTo>
                      <a:lnTo>
                        <a:pt x="820" y="714"/>
                      </a:lnTo>
                      <a:lnTo>
                        <a:pt x="820" y="714"/>
                      </a:lnTo>
                      <a:lnTo>
                        <a:pt x="818" y="714"/>
                      </a:lnTo>
                      <a:lnTo>
                        <a:pt x="818" y="714"/>
                      </a:lnTo>
                      <a:lnTo>
                        <a:pt x="818" y="714"/>
                      </a:lnTo>
                      <a:lnTo>
                        <a:pt x="818" y="714"/>
                      </a:lnTo>
                      <a:lnTo>
                        <a:pt x="820" y="712"/>
                      </a:lnTo>
                      <a:lnTo>
                        <a:pt x="820" y="712"/>
                      </a:lnTo>
                      <a:lnTo>
                        <a:pt x="820" y="710"/>
                      </a:lnTo>
                      <a:lnTo>
                        <a:pt x="818" y="710"/>
                      </a:lnTo>
                      <a:lnTo>
                        <a:pt x="830" y="706"/>
                      </a:lnTo>
                      <a:lnTo>
                        <a:pt x="832" y="706"/>
                      </a:lnTo>
                      <a:lnTo>
                        <a:pt x="836" y="706"/>
                      </a:lnTo>
                      <a:lnTo>
                        <a:pt x="838" y="706"/>
                      </a:lnTo>
                      <a:lnTo>
                        <a:pt x="842" y="704"/>
                      </a:lnTo>
                      <a:lnTo>
                        <a:pt x="846" y="702"/>
                      </a:lnTo>
                      <a:lnTo>
                        <a:pt x="854" y="698"/>
                      </a:lnTo>
                      <a:lnTo>
                        <a:pt x="860" y="694"/>
                      </a:lnTo>
                      <a:lnTo>
                        <a:pt x="860" y="692"/>
                      </a:lnTo>
                      <a:lnTo>
                        <a:pt x="862" y="692"/>
                      </a:lnTo>
                      <a:lnTo>
                        <a:pt x="864" y="692"/>
                      </a:lnTo>
                      <a:lnTo>
                        <a:pt x="868" y="688"/>
                      </a:lnTo>
                      <a:lnTo>
                        <a:pt x="872" y="684"/>
                      </a:lnTo>
                      <a:lnTo>
                        <a:pt x="874" y="682"/>
                      </a:lnTo>
                      <a:lnTo>
                        <a:pt x="880" y="678"/>
                      </a:lnTo>
                      <a:lnTo>
                        <a:pt x="880" y="678"/>
                      </a:lnTo>
                      <a:lnTo>
                        <a:pt x="880" y="674"/>
                      </a:lnTo>
                      <a:lnTo>
                        <a:pt x="880" y="670"/>
                      </a:lnTo>
                      <a:lnTo>
                        <a:pt x="880" y="668"/>
                      </a:lnTo>
                      <a:lnTo>
                        <a:pt x="880" y="666"/>
                      </a:lnTo>
                      <a:lnTo>
                        <a:pt x="880" y="664"/>
                      </a:lnTo>
                      <a:lnTo>
                        <a:pt x="878" y="664"/>
                      </a:lnTo>
                      <a:lnTo>
                        <a:pt x="880" y="664"/>
                      </a:lnTo>
                      <a:lnTo>
                        <a:pt x="882" y="664"/>
                      </a:lnTo>
                      <a:lnTo>
                        <a:pt x="882" y="666"/>
                      </a:lnTo>
                      <a:lnTo>
                        <a:pt x="882" y="666"/>
                      </a:lnTo>
                      <a:lnTo>
                        <a:pt x="884" y="666"/>
                      </a:lnTo>
                      <a:lnTo>
                        <a:pt x="886" y="664"/>
                      </a:lnTo>
                      <a:lnTo>
                        <a:pt x="892" y="658"/>
                      </a:lnTo>
                      <a:lnTo>
                        <a:pt x="892" y="658"/>
                      </a:lnTo>
                      <a:lnTo>
                        <a:pt x="892" y="658"/>
                      </a:lnTo>
                      <a:lnTo>
                        <a:pt x="894" y="656"/>
                      </a:lnTo>
                      <a:lnTo>
                        <a:pt x="896" y="656"/>
                      </a:lnTo>
                      <a:lnTo>
                        <a:pt x="896" y="654"/>
                      </a:lnTo>
                      <a:lnTo>
                        <a:pt x="896" y="654"/>
                      </a:lnTo>
                      <a:lnTo>
                        <a:pt x="896" y="656"/>
                      </a:lnTo>
                      <a:lnTo>
                        <a:pt x="898" y="654"/>
                      </a:lnTo>
                      <a:lnTo>
                        <a:pt x="900" y="654"/>
                      </a:lnTo>
                      <a:lnTo>
                        <a:pt x="900" y="650"/>
                      </a:lnTo>
                      <a:lnTo>
                        <a:pt x="900" y="650"/>
                      </a:lnTo>
                      <a:lnTo>
                        <a:pt x="902" y="648"/>
                      </a:lnTo>
                      <a:lnTo>
                        <a:pt x="904" y="650"/>
                      </a:lnTo>
                      <a:lnTo>
                        <a:pt x="904" y="650"/>
                      </a:lnTo>
                      <a:lnTo>
                        <a:pt x="904" y="650"/>
                      </a:lnTo>
                      <a:lnTo>
                        <a:pt x="906" y="650"/>
                      </a:lnTo>
                      <a:lnTo>
                        <a:pt x="902" y="648"/>
                      </a:lnTo>
                      <a:lnTo>
                        <a:pt x="900" y="648"/>
                      </a:lnTo>
                      <a:lnTo>
                        <a:pt x="900" y="648"/>
                      </a:lnTo>
                      <a:lnTo>
                        <a:pt x="898" y="644"/>
                      </a:lnTo>
                      <a:lnTo>
                        <a:pt x="898" y="644"/>
                      </a:lnTo>
                      <a:lnTo>
                        <a:pt x="898" y="644"/>
                      </a:lnTo>
                      <a:lnTo>
                        <a:pt x="898" y="644"/>
                      </a:lnTo>
                      <a:lnTo>
                        <a:pt x="898" y="644"/>
                      </a:lnTo>
                      <a:lnTo>
                        <a:pt x="898" y="644"/>
                      </a:lnTo>
                      <a:lnTo>
                        <a:pt x="898" y="646"/>
                      </a:lnTo>
                      <a:lnTo>
                        <a:pt x="896" y="646"/>
                      </a:lnTo>
                      <a:lnTo>
                        <a:pt x="896" y="644"/>
                      </a:lnTo>
                      <a:lnTo>
                        <a:pt x="896" y="642"/>
                      </a:lnTo>
                      <a:lnTo>
                        <a:pt x="894" y="642"/>
                      </a:lnTo>
                      <a:lnTo>
                        <a:pt x="894" y="642"/>
                      </a:lnTo>
                      <a:lnTo>
                        <a:pt x="896" y="640"/>
                      </a:lnTo>
                      <a:lnTo>
                        <a:pt x="898" y="640"/>
                      </a:lnTo>
                      <a:lnTo>
                        <a:pt x="898" y="638"/>
                      </a:lnTo>
                      <a:lnTo>
                        <a:pt x="892" y="636"/>
                      </a:lnTo>
                      <a:lnTo>
                        <a:pt x="890" y="634"/>
                      </a:lnTo>
                      <a:lnTo>
                        <a:pt x="890" y="632"/>
                      </a:lnTo>
                      <a:lnTo>
                        <a:pt x="892" y="632"/>
                      </a:lnTo>
                      <a:lnTo>
                        <a:pt x="892" y="630"/>
                      </a:lnTo>
                      <a:lnTo>
                        <a:pt x="892" y="628"/>
                      </a:lnTo>
                      <a:lnTo>
                        <a:pt x="890" y="628"/>
                      </a:lnTo>
                      <a:lnTo>
                        <a:pt x="890" y="626"/>
                      </a:lnTo>
                      <a:lnTo>
                        <a:pt x="890" y="624"/>
                      </a:lnTo>
                      <a:lnTo>
                        <a:pt x="892" y="622"/>
                      </a:lnTo>
                      <a:lnTo>
                        <a:pt x="892" y="622"/>
                      </a:lnTo>
                      <a:lnTo>
                        <a:pt x="890" y="622"/>
                      </a:lnTo>
                      <a:lnTo>
                        <a:pt x="890" y="622"/>
                      </a:lnTo>
                      <a:lnTo>
                        <a:pt x="888" y="622"/>
                      </a:lnTo>
                      <a:lnTo>
                        <a:pt x="888" y="622"/>
                      </a:lnTo>
                      <a:lnTo>
                        <a:pt x="886" y="620"/>
                      </a:lnTo>
                      <a:lnTo>
                        <a:pt x="888" y="620"/>
                      </a:lnTo>
                      <a:lnTo>
                        <a:pt x="892" y="620"/>
                      </a:lnTo>
                      <a:lnTo>
                        <a:pt x="894" y="620"/>
                      </a:lnTo>
                      <a:lnTo>
                        <a:pt x="896" y="622"/>
                      </a:lnTo>
                      <a:lnTo>
                        <a:pt x="898" y="624"/>
                      </a:lnTo>
                      <a:lnTo>
                        <a:pt x="902" y="622"/>
                      </a:lnTo>
                      <a:lnTo>
                        <a:pt x="902" y="620"/>
                      </a:lnTo>
                      <a:lnTo>
                        <a:pt x="904" y="616"/>
                      </a:lnTo>
                      <a:lnTo>
                        <a:pt x="904" y="616"/>
                      </a:lnTo>
                      <a:lnTo>
                        <a:pt x="906" y="616"/>
                      </a:lnTo>
                      <a:lnTo>
                        <a:pt x="908" y="614"/>
                      </a:lnTo>
                      <a:lnTo>
                        <a:pt x="910" y="612"/>
                      </a:lnTo>
                      <a:lnTo>
                        <a:pt x="910" y="612"/>
                      </a:lnTo>
                      <a:lnTo>
                        <a:pt x="910" y="612"/>
                      </a:lnTo>
                      <a:lnTo>
                        <a:pt x="912" y="614"/>
                      </a:lnTo>
                      <a:lnTo>
                        <a:pt x="912" y="616"/>
                      </a:lnTo>
                      <a:lnTo>
                        <a:pt x="914" y="616"/>
                      </a:lnTo>
                      <a:lnTo>
                        <a:pt x="914" y="616"/>
                      </a:lnTo>
                      <a:lnTo>
                        <a:pt x="914" y="618"/>
                      </a:lnTo>
                      <a:lnTo>
                        <a:pt x="914" y="620"/>
                      </a:lnTo>
                      <a:lnTo>
                        <a:pt x="914" y="622"/>
                      </a:lnTo>
                      <a:lnTo>
                        <a:pt x="912" y="626"/>
                      </a:lnTo>
                      <a:lnTo>
                        <a:pt x="912" y="628"/>
                      </a:lnTo>
                      <a:lnTo>
                        <a:pt x="910" y="632"/>
                      </a:lnTo>
                      <a:lnTo>
                        <a:pt x="910" y="632"/>
                      </a:lnTo>
                      <a:lnTo>
                        <a:pt x="908" y="634"/>
                      </a:lnTo>
                      <a:lnTo>
                        <a:pt x="908" y="634"/>
                      </a:lnTo>
                      <a:lnTo>
                        <a:pt x="906" y="634"/>
                      </a:lnTo>
                      <a:lnTo>
                        <a:pt x="906" y="634"/>
                      </a:lnTo>
                      <a:lnTo>
                        <a:pt x="906" y="636"/>
                      </a:lnTo>
                      <a:lnTo>
                        <a:pt x="908" y="636"/>
                      </a:lnTo>
                      <a:lnTo>
                        <a:pt x="908" y="636"/>
                      </a:lnTo>
                      <a:lnTo>
                        <a:pt x="912" y="636"/>
                      </a:lnTo>
                      <a:lnTo>
                        <a:pt x="924" y="632"/>
                      </a:lnTo>
                      <a:lnTo>
                        <a:pt x="926" y="632"/>
                      </a:lnTo>
                      <a:lnTo>
                        <a:pt x="926" y="632"/>
                      </a:lnTo>
                      <a:lnTo>
                        <a:pt x="928" y="634"/>
                      </a:lnTo>
                      <a:lnTo>
                        <a:pt x="928" y="634"/>
                      </a:lnTo>
                      <a:lnTo>
                        <a:pt x="930" y="634"/>
                      </a:lnTo>
                      <a:lnTo>
                        <a:pt x="930" y="632"/>
                      </a:lnTo>
                      <a:lnTo>
                        <a:pt x="930" y="634"/>
                      </a:lnTo>
                      <a:lnTo>
                        <a:pt x="930" y="636"/>
                      </a:lnTo>
                      <a:lnTo>
                        <a:pt x="930" y="636"/>
                      </a:lnTo>
                      <a:lnTo>
                        <a:pt x="928" y="636"/>
                      </a:lnTo>
                      <a:lnTo>
                        <a:pt x="924" y="636"/>
                      </a:lnTo>
                      <a:lnTo>
                        <a:pt x="924" y="636"/>
                      </a:lnTo>
                      <a:lnTo>
                        <a:pt x="922" y="636"/>
                      </a:lnTo>
                      <a:lnTo>
                        <a:pt x="920" y="640"/>
                      </a:lnTo>
                      <a:lnTo>
                        <a:pt x="920" y="640"/>
                      </a:lnTo>
                      <a:lnTo>
                        <a:pt x="918" y="640"/>
                      </a:lnTo>
                      <a:lnTo>
                        <a:pt x="918" y="640"/>
                      </a:lnTo>
                      <a:lnTo>
                        <a:pt x="916" y="640"/>
                      </a:lnTo>
                      <a:lnTo>
                        <a:pt x="914" y="642"/>
                      </a:lnTo>
                      <a:lnTo>
                        <a:pt x="908" y="648"/>
                      </a:lnTo>
                      <a:lnTo>
                        <a:pt x="908" y="648"/>
                      </a:lnTo>
                      <a:lnTo>
                        <a:pt x="908" y="650"/>
                      </a:lnTo>
                      <a:lnTo>
                        <a:pt x="910" y="650"/>
                      </a:lnTo>
                      <a:lnTo>
                        <a:pt x="912" y="650"/>
                      </a:lnTo>
                      <a:lnTo>
                        <a:pt x="916" y="644"/>
                      </a:lnTo>
                      <a:lnTo>
                        <a:pt x="918" y="642"/>
                      </a:lnTo>
                      <a:lnTo>
                        <a:pt x="942" y="632"/>
                      </a:lnTo>
                      <a:lnTo>
                        <a:pt x="952" y="628"/>
                      </a:lnTo>
                      <a:lnTo>
                        <a:pt x="958" y="624"/>
                      </a:lnTo>
                      <a:lnTo>
                        <a:pt x="960" y="624"/>
                      </a:lnTo>
                      <a:lnTo>
                        <a:pt x="964" y="622"/>
                      </a:lnTo>
                      <a:lnTo>
                        <a:pt x="966" y="622"/>
                      </a:lnTo>
                      <a:lnTo>
                        <a:pt x="974" y="622"/>
                      </a:lnTo>
                      <a:lnTo>
                        <a:pt x="976" y="622"/>
                      </a:lnTo>
                      <a:lnTo>
                        <a:pt x="978" y="622"/>
                      </a:lnTo>
                      <a:lnTo>
                        <a:pt x="978" y="622"/>
                      </a:lnTo>
                      <a:lnTo>
                        <a:pt x="978" y="618"/>
                      </a:lnTo>
                      <a:lnTo>
                        <a:pt x="974" y="614"/>
                      </a:lnTo>
                      <a:lnTo>
                        <a:pt x="972" y="610"/>
                      </a:lnTo>
                      <a:lnTo>
                        <a:pt x="972" y="608"/>
                      </a:lnTo>
                      <a:lnTo>
                        <a:pt x="978" y="598"/>
                      </a:lnTo>
                      <a:lnTo>
                        <a:pt x="978" y="598"/>
                      </a:lnTo>
                      <a:lnTo>
                        <a:pt x="980" y="596"/>
                      </a:lnTo>
                      <a:lnTo>
                        <a:pt x="980" y="596"/>
                      </a:lnTo>
                      <a:lnTo>
                        <a:pt x="982" y="594"/>
                      </a:lnTo>
                      <a:lnTo>
                        <a:pt x="984" y="596"/>
                      </a:lnTo>
                      <a:lnTo>
                        <a:pt x="986" y="592"/>
                      </a:lnTo>
                      <a:lnTo>
                        <a:pt x="990" y="5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Maryland">
                  <a:extLst>
                    <a:ext uri="{FF2B5EF4-FFF2-40B4-BE49-F238E27FC236}">
                      <a16:creationId xmlns:a16="http://schemas.microsoft.com/office/drawing/2014/main" id="{B38AEDEA-C712-4B5D-8AA3-68F09B98F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5937" y="2441575"/>
                  <a:ext cx="450850" cy="263525"/>
                </a:xfrm>
                <a:custGeom>
                  <a:avLst/>
                  <a:gdLst>
                    <a:gd name="T0" fmla="*/ 270 w 284"/>
                    <a:gd name="T1" fmla="*/ 20 h 166"/>
                    <a:gd name="T2" fmla="*/ 262 w 284"/>
                    <a:gd name="T3" fmla="*/ 16 h 166"/>
                    <a:gd name="T4" fmla="*/ 258 w 284"/>
                    <a:gd name="T5" fmla="*/ 32 h 166"/>
                    <a:gd name="T6" fmla="*/ 250 w 284"/>
                    <a:gd name="T7" fmla="*/ 26 h 166"/>
                    <a:gd name="T8" fmla="*/ 244 w 284"/>
                    <a:gd name="T9" fmla="*/ 36 h 166"/>
                    <a:gd name="T10" fmla="*/ 240 w 284"/>
                    <a:gd name="T11" fmla="*/ 38 h 166"/>
                    <a:gd name="T12" fmla="*/ 238 w 284"/>
                    <a:gd name="T13" fmla="*/ 46 h 166"/>
                    <a:gd name="T14" fmla="*/ 232 w 284"/>
                    <a:gd name="T15" fmla="*/ 46 h 166"/>
                    <a:gd name="T16" fmla="*/ 232 w 284"/>
                    <a:gd name="T17" fmla="*/ 50 h 166"/>
                    <a:gd name="T18" fmla="*/ 220 w 284"/>
                    <a:gd name="T19" fmla="*/ 46 h 166"/>
                    <a:gd name="T20" fmla="*/ 226 w 284"/>
                    <a:gd name="T21" fmla="*/ 52 h 166"/>
                    <a:gd name="T22" fmla="*/ 234 w 284"/>
                    <a:gd name="T23" fmla="*/ 60 h 166"/>
                    <a:gd name="T24" fmla="*/ 228 w 284"/>
                    <a:gd name="T25" fmla="*/ 62 h 166"/>
                    <a:gd name="T26" fmla="*/ 236 w 284"/>
                    <a:gd name="T27" fmla="*/ 70 h 166"/>
                    <a:gd name="T28" fmla="*/ 224 w 284"/>
                    <a:gd name="T29" fmla="*/ 64 h 166"/>
                    <a:gd name="T30" fmla="*/ 230 w 284"/>
                    <a:gd name="T31" fmla="*/ 80 h 166"/>
                    <a:gd name="T32" fmla="*/ 230 w 284"/>
                    <a:gd name="T33" fmla="*/ 84 h 166"/>
                    <a:gd name="T34" fmla="*/ 230 w 284"/>
                    <a:gd name="T35" fmla="*/ 90 h 166"/>
                    <a:gd name="T36" fmla="*/ 228 w 284"/>
                    <a:gd name="T37" fmla="*/ 106 h 166"/>
                    <a:gd name="T38" fmla="*/ 238 w 284"/>
                    <a:gd name="T39" fmla="*/ 136 h 166"/>
                    <a:gd name="T40" fmla="*/ 228 w 284"/>
                    <a:gd name="T41" fmla="*/ 130 h 166"/>
                    <a:gd name="T42" fmla="*/ 214 w 284"/>
                    <a:gd name="T43" fmla="*/ 106 h 166"/>
                    <a:gd name="T44" fmla="*/ 220 w 284"/>
                    <a:gd name="T45" fmla="*/ 128 h 166"/>
                    <a:gd name="T46" fmla="*/ 236 w 284"/>
                    <a:gd name="T47" fmla="*/ 140 h 166"/>
                    <a:gd name="T48" fmla="*/ 242 w 284"/>
                    <a:gd name="T49" fmla="*/ 154 h 166"/>
                    <a:gd name="T50" fmla="*/ 238 w 284"/>
                    <a:gd name="T51" fmla="*/ 160 h 166"/>
                    <a:gd name="T52" fmla="*/ 232 w 284"/>
                    <a:gd name="T53" fmla="*/ 154 h 166"/>
                    <a:gd name="T54" fmla="*/ 226 w 284"/>
                    <a:gd name="T55" fmla="*/ 156 h 166"/>
                    <a:gd name="T56" fmla="*/ 208 w 284"/>
                    <a:gd name="T57" fmla="*/ 146 h 166"/>
                    <a:gd name="T58" fmla="*/ 202 w 284"/>
                    <a:gd name="T59" fmla="*/ 138 h 166"/>
                    <a:gd name="T60" fmla="*/ 188 w 284"/>
                    <a:gd name="T61" fmla="*/ 122 h 166"/>
                    <a:gd name="T62" fmla="*/ 182 w 284"/>
                    <a:gd name="T63" fmla="*/ 126 h 166"/>
                    <a:gd name="T64" fmla="*/ 182 w 284"/>
                    <a:gd name="T65" fmla="*/ 128 h 166"/>
                    <a:gd name="T66" fmla="*/ 172 w 284"/>
                    <a:gd name="T67" fmla="*/ 128 h 166"/>
                    <a:gd name="T68" fmla="*/ 178 w 284"/>
                    <a:gd name="T69" fmla="*/ 114 h 166"/>
                    <a:gd name="T70" fmla="*/ 178 w 284"/>
                    <a:gd name="T71" fmla="*/ 110 h 166"/>
                    <a:gd name="T72" fmla="*/ 184 w 284"/>
                    <a:gd name="T73" fmla="*/ 102 h 166"/>
                    <a:gd name="T74" fmla="*/ 190 w 284"/>
                    <a:gd name="T75" fmla="*/ 94 h 166"/>
                    <a:gd name="T76" fmla="*/ 174 w 284"/>
                    <a:gd name="T77" fmla="*/ 74 h 166"/>
                    <a:gd name="T78" fmla="*/ 158 w 284"/>
                    <a:gd name="T79" fmla="*/ 64 h 166"/>
                    <a:gd name="T80" fmla="*/ 154 w 284"/>
                    <a:gd name="T81" fmla="*/ 48 h 166"/>
                    <a:gd name="T82" fmla="*/ 136 w 284"/>
                    <a:gd name="T83" fmla="*/ 40 h 166"/>
                    <a:gd name="T84" fmla="*/ 130 w 284"/>
                    <a:gd name="T85" fmla="*/ 26 h 166"/>
                    <a:gd name="T86" fmla="*/ 128 w 284"/>
                    <a:gd name="T87" fmla="*/ 22 h 166"/>
                    <a:gd name="T88" fmla="*/ 124 w 284"/>
                    <a:gd name="T89" fmla="*/ 18 h 166"/>
                    <a:gd name="T90" fmla="*/ 122 w 284"/>
                    <a:gd name="T91" fmla="*/ 12 h 166"/>
                    <a:gd name="T92" fmla="*/ 104 w 284"/>
                    <a:gd name="T93" fmla="*/ 2 h 166"/>
                    <a:gd name="T94" fmla="*/ 88 w 284"/>
                    <a:gd name="T95" fmla="*/ 8 h 166"/>
                    <a:gd name="T96" fmla="*/ 80 w 284"/>
                    <a:gd name="T97" fmla="*/ 14 h 166"/>
                    <a:gd name="T98" fmla="*/ 64 w 284"/>
                    <a:gd name="T99" fmla="*/ 18 h 166"/>
                    <a:gd name="T100" fmla="*/ 56 w 284"/>
                    <a:gd name="T101" fmla="*/ 14 h 166"/>
                    <a:gd name="T102" fmla="*/ 54 w 284"/>
                    <a:gd name="T103" fmla="*/ 10 h 166"/>
                    <a:gd name="T104" fmla="*/ 52 w 284"/>
                    <a:gd name="T105" fmla="*/ 16 h 166"/>
                    <a:gd name="T106" fmla="*/ 42 w 284"/>
                    <a:gd name="T107" fmla="*/ 26 h 166"/>
                    <a:gd name="T108" fmla="*/ 34 w 284"/>
                    <a:gd name="T109" fmla="*/ 24 h 166"/>
                    <a:gd name="T110" fmla="*/ 28 w 284"/>
                    <a:gd name="T111" fmla="*/ 32 h 166"/>
                    <a:gd name="T112" fmla="*/ 16 w 284"/>
                    <a:gd name="T113" fmla="*/ 42 h 166"/>
                    <a:gd name="T114" fmla="*/ 2 w 284"/>
                    <a:gd name="T11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4" h="166">
                      <a:moveTo>
                        <a:pt x="278" y="16"/>
                      </a:moveTo>
                      <a:lnTo>
                        <a:pt x="276" y="16"/>
                      </a:lnTo>
                      <a:lnTo>
                        <a:pt x="276" y="18"/>
                      </a:lnTo>
                      <a:lnTo>
                        <a:pt x="274" y="20"/>
                      </a:lnTo>
                      <a:lnTo>
                        <a:pt x="268" y="24"/>
                      </a:lnTo>
                      <a:lnTo>
                        <a:pt x="268" y="26"/>
                      </a:lnTo>
                      <a:lnTo>
                        <a:pt x="268" y="24"/>
                      </a:lnTo>
                      <a:lnTo>
                        <a:pt x="268" y="22"/>
                      </a:lnTo>
                      <a:lnTo>
                        <a:pt x="270" y="20"/>
                      </a:lnTo>
                      <a:lnTo>
                        <a:pt x="270" y="18"/>
                      </a:lnTo>
                      <a:lnTo>
                        <a:pt x="272" y="16"/>
                      </a:lnTo>
                      <a:lnTo>
                        <a:pt x="272" y="12"/>
                      </a:lnTo>
                      <a:lnTo>
                        <a:pt x="270" y="12"/>
                      </a:lnTo>
                      <a:lnTo>
                        <a:pt x="270" y="14"/>
                      </a:lnTo>
                      <a:lnTo>
                        <a:pt x="268" y="16"/>
                      </a:lnTo>
                      <a:lnTo>
                        <a:pt x="268" y="16"/>
                      </a:lnTo>
                      <a:lnTo>
                        <a:pt x="262" y="16"/>
                      </a:lnTo>
                      <a:lnTo>
                        <a:pt x="262" y="16"/>
                      </a:lnTo>
                      <a:lnTo>
                        <a:pt x="260" y="18"/>
                      </a:lnTo>
                      <a:lnTo>
                        <a:pt x="260" y="18"/>
                      </a:lnTo>
                      <a:lnTo>
                        <a:pt x="258" y="24"/>
                      </a:lnTo>
                      <a:lnTo>
                        <a:pt x="258" y="24"/>
                      </a:lnTo>
                      <a:lnTo>
                        <a:pt x="262" y="26"/>
                      </a:lnTo>
                      <a:lnTo>
                        <a:pt x="262" y="26"/>
                      </a:lnTo>
                      <a:lnTo>
                        <a:pt x="262" y="28"/>
                      </a:lnTo>
                      <a:lnTo>
                        <a:pt x="262" y="28"/>
                      </a:lnTo>
                      <a:lnTo>
                        <a:pt x="258" y="32"/>
                      </a:lnTo>
                      <a:lnTo>
                        <a:pt x="254" y="34"/>
                      </a:lnTo>
                      <a:lnTo>
                        <a:pt x="252" y="36"/>
                      </a:lnTo>
                      <a:lnTo>
                        <a:pt x="250" y="36"/>
                      </a:lnTo>
                      <a:lnTo>
                        <a:pt x="250" y="32"/>
                      </a:lnTo>
                      <a:lnTo>
                        <a:pt x="250" y="28"/>
                      </a:lnTo>
                      <a:lnTo>
                        <a:pt x="250" y="28"/>
                      </a:lnTo>
                      <a:lnTo>
                        <a:pt x="250" y="26"/>
                      </a:lnTo>
                      <a:lnTo>
                        <a:pt x="250" y="26"/>
                      </a:lnTo>
                      <a:lnTo>
                        <a:pt x="250" y="26"/>
                      </a:lnTo>
                      <a:lnTo>
                        <a:pt x="248" y="28"/>
                      </a:lnTo>
                      <a:lnTo>
                        <a:pt x="248" y="28"/>
                      </a:lnTo>
                      <a:lnTo>
                        <a:pt x="246" y="34"/>
                      </a:lnTo>
                      <a:lnTo>
                        <a:pt x="248" y="36"/>
                      </a:lnTo>
                      <a:lnTo>
                        <a:pt x="248" y="38"/>
                      </a:lnTo>
                      <a:lnTo>
                        <a:pt x="248" y="38"/>
                      </a:lnTo>
                      <a:lnTo>
                        <a:pt x="248" y="38"/>
                      </a:lnTo>
                      <a:lnTo>
                        <a:pt x="246" y="42"/>
                      </a:lnTo>
                      <a:lnTo>
                        <a:pt x="244" y="36"/>
                      </a:lnTo>
                      <a:lnTo>
                        <a:pt x="244" y="32"/>
                      </a:lnTo>
                      <a:lnTo>
                        <a:pt x="242" y="32"/>
                      </a:lnTo>
                      <a:lnTo>
                        <a:pt x="236" y="34"/>
                      </a:lnTo>
                      <a:lnTo>
                        <a:pt x="238" y="34"/>
                      </a:lnTo>
                      <a:lnTo>
                        <a:pt x="240" y="36"/>
                      </a:lnTo>
                      <a:lnTo>
                        <a:pt x="242" y="36"/>
                      </a:lnTo>
                      <a:lnTo>
                        <a:pt x="242" y="38"/>
                      </a:lnTo>
                      <a:lnTo>
                        <a:pt x="242" y="38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38" y="40"/>
                      </a:lnTo>
                      <a:lnTo>
                        <a:pt x="240" y="40"/>
                      </a:lnTo>
                      <a:lnTo>
                        <a:pt x="238" y="42"/>
                      </a:lnTo>
                      <a:lnTo>
                        <a:pt x="234" y="40"/>
                      </a:lnTo>
                      <a:lnTo>
                        <a:pt x="234" y="40"/>
                      </a:lnTo>
                      <a:lnTo>
                        <a:pt x="234" y="42"/>
                      </a:lnTo>
                      <a:lnTo>
                        <a:pt x="238" y="46"/>
                      </a:lnTo>
                      <a:lnTo>
                        <a:pt x="238" y="46"/>
                      </a:lnTo>
                      <a:lnTo>
                        <a:pt x="236" y="46"/>
                      </a:lnTo>
                      <a:lnTo>
                        <a:pt x="236" y="46"/>
                      </a:lnTo>
                      <a:lnTo>
                        <a:pt x="234" y="46"/>
                      </a:lnTo>
                      <a:lnTo>
                        <a:pt x="234" y="42"/>
                      </a:lnTo>
                      <a:lnTo>
                        <a:pt x="232" y="42"/>
                      </a:lnTo>
                      <a:lnTo>
                        <a:pt x="230" y="42"/>
                      </a:lnTo>
                      <a:lnTo>
                        <a:pt x="232" y="44"/>
                      </a:lnTo>
                      <a:lnTo>
                        <a:pt x="232" y="46"/>
                      </a:lnTo>
                      <a:lnTo>
                        <a:pt x="236" y="48"/>
                      </a:lnTo>
                      <a:lnTo>
                        <a:pt x="238" y="50"/>
                      </a:lnTo>
                      <a:lnTo>
                        <a:pt x="238" y="50"/>
                      </a:lnTo>
                      <a:lnTo>
                        <a:pt x="234" y="52"/>
                      </a:lnTo>
                      <a:lnTo>
                        <a:pt x="234" y="50"/>
                      </a:lnTo>
                      <a:lnTo>
                        <a:pt x="232" y="50"/>
                      </a:lnTo>
                      <a:lnTo>
                        <a:pt x="232" y="50"/>
                      </a:lnTo>
                      <a:lnTo>
                        <a:pt x="232" y="52"/>
                      </a:lnTo>
                      <a:lnTo>
                        <a:pt x="232" y="50"/>
                      </a:lnTo>
                      <a:lnTo>
                        <a:pt x="230" y="50"/>
                      </a:lnTo>
                      <a:lnTo>
                        <a:pt x="230" y="50"/>
                      </a:lnTo>
                      <a:lnTo>
                        <a:pt x="230" y="48"/>
                      </a:lnTo>
                      <a:lnTo>
                        <a:pt x="228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6"/>
                      </a:lnTo>
                      <a:lnTo>
                        <a:pt x="222" y="46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220" y="48"/>
                      </a:lnTo>
                      <a:lnTo>
                        <a:pt x="222" y="48"/>
                      </a:lnTo>
                      <a:lnTo>
                        <a:pt x="222" y="48"/>
                      </a:lnTo>
                      <a:lnTo>
                        <a:pt x="222" y="48"/>
                      </a:lnTo>
                      <a:lnTo>
                        <a:pt x="224" y="50"/>
                      </a:lnTo>
                      <a:lnTo>
                        <a:pt x="224" y="50"/>
                      </a:lnTo>
                      <a:lnTo>
                        <a:pt x="226" y="50"/>
                      </a:lnTo>
                      <a:lnTo>
                        <a:pt x="226" y="52"/>
                      </a:lnTo>
                      <a:lnTo>
                        <a:pt x="228" y="54"/>
                      </a:lnTo>
                      <a:lnTo>
                        <a:pt x="228" y="54"/>
                      </a:lnTo>
                      <a:lnTo>
                        <a:pt x="228" y="54"/>
                      </a:lnTo>
                      <a:lnTo>
                        <a:pt x="228" y="56"/>
                      </a:lnTo>
                      <a:lnTo>
                        <a:pt x="230" y="56"/>
                      </a:lnTo>
                      <a:lnTo>
                        <a:pt x="232" y="56"/>
                      </a:lnTo>
                      <a:lnTo>
                        <a:pt x="232" y="56"/>
                      </a:lnTo>
                      <a:lnTo>
                        <a:pt x="234" y="60"/>
                      </a:lnTo>
                      <a:lnTo>
                        <a:pt x="234" y="60"/>
                      </a:lnTo>
                      <a:lnTo>
                        <a:pt x="236" y="62"/>
                      </a:lnTo>
                      <a:lnTo>
                        <a:pt x="236" y="66"/>
                      </a:lnTo>
                      <a:lnTo>
                        <a:pt x="234" y="66"/>
                      </a:lnTo>
                      <a:lnTo>
                        <a:pt x="234" y="64"/>
                      </a:lnTo>
                      <a:lnTo>
                        <a:pt x="234" y="64"/>
                      </a:lnTo>
                      <a:lnTo>
                        <a:pt x="232" y="64"/>
                      </a:lnTo>
                      <a:lnTo>
                        <a:pt x="232" y="64"/>
                      </a:lnTo>
                      <a:lnTo>
                        <a:pt x="228" y="62"/>
                      </a:lnTo>
                      <a:lnTo>
                        <a:pt x="228" y="62"/>
                      </a:lnTo>
                      <a:lnTo>
                        <a:pt x="228" y="62"/>
                      </a:lnTo>
                      <a:lnTo>
                        <a:pt x="228" y="64"/>
                      </a:lnTo>
                      <a:lnTo>
                        <a:pt x="228" y="64"/>
                      </a:lnTo>
                      <a:lnTo>
                        <a:pt x="228" y="64"/>
                      </a:lnTo>
                      <a:lnTo>
                        <a:pt x="230" y="64"/>
                      </a:lnTo>
                      <a:lnTo>
                        <a:pt x="234" y="66"/>
                      </a:lnTo>
                      <a:lnTo>
                        <a:pt x="236" y="68"/>
                      </a:lnTo>
                      <a:lnTo>
                        <a:pt x="236" y="70"/>
                      </a:lnTo>
                      <a:lnTo>
                        <a:pt x="236" y="70"/>
                      </a:lnTo>
                      <a:lnTo>
                        <a:pt x="236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2" y="72"/>
                      </a:lnTo>
                      <a:lnTo>
                        <a:pt x="232" y="72"/>
                      </a:lnTo>
                      <a:lnTo>
                        <a:pt x="228" y="68"/>
                      </a:lnTo>
                      <a:lnTo>
                        <a:pt x="226" y="66"/>
                      </a:lnTo>
                      <a:lnTo>
                        <a:pt x="226" y="64"/>
                      </a:lnTo>
                      <a:lnTo>
                        <a:pt x="224" y="64"/>
                      </a:lnTo>
                      <a:lnTo>
                        <a:pt x="224" y="66"/>
                      </a:lnTo>
                      <a:lnTo>
                        <a:pt x="224" y="66"/>
                      </a:lnTo>
                      <a:lnTo>
                        <a:pt x="224" y="68"/>
                      </a:lnTo>
                      <a:lnTo>
                        <a:pt x="226" y="68"/>
                      </a:lnTo>
                      <a:lnTo>
                        <a:pt x="230" y="72"/>
                      </a:lnTo>
                      <a:lnTo>
                        <a:pt x="232" y="76"/>
                      </a:lnTo>
                      <a:lnTo>
                        <a:pt x="234" y="80"/>
                      </a:lnTo>
                      <a:lnTo>
                        <a:pt x="232" y="80"/>
                      </a:lnTo>
                      <a:lnTo>
                        <a:pt x="230" y="80"/>
                      </a:lnTo>
                      <a:lnTo>
                        <a:pt x="228" y="76"/>
                      </a:lnTo>
                      <a:lnTo>
                        <a:pt x="226" y="76"/>
                      </a:lnTo>
                      <a:lnTo>
                        <a:pt x="226" y="76"/>
                      </a:lnTo>
                      <a:lnTo>
                        <a:pt x="226" y="76"/>
                      </a:lnTo>
                      <a:lnTo>
                        <a:pt x="226" y="78"/>
                      </a:lnTo>
                      <a:lnTo>
                        <a:pt x="226" y="80"/>
                      </a:lnTo>
                      <a:lnTo>
                        <a:pt x="230" y="82"/>
                      </a:lnTo>
                      <a:lnTo>
                        <a:pt x="230" y="82"/>
                      </a:lnTo>
                      <a:lnTo>
                        <a:pt x="230" y="84"/>
                      </a:lnTo>
                      <a:lnTo>
                        <a:pt x="228" y="82"/>
                      </a:lnTo>
                      <a:lnTo>
                        <a:pt x="226" y="82"/>
                      </a:lnTo>
                      <a:lnTo>
                        <a:pt x="226" y="84"/>
                      </a:lnTo>
                      <a:lnTo>
                        <a:pt x="228" y="86"/>
                      </a:lnTo>
                      <a:lnTo>
                        <a:pt x="226" y="88"/>
                      </a:lnTo>
                      <a:lnTo>
                        <a:pt x="226" y="88"/>
                      </a:lnTo>
                      <a:lnTo>
                        <a:pt x="230" y="88"/>
                      </a:lnTo>
                      <a:lnTo>
                        <a:pt x="230" y="88"/>
                      </a:lnTo>
                      <a:lnTo>
                        <a:pt x="230" y="90"/>
                      </a:lnTo>
                      <a:lnTo>
                        <a:pt x="228" y="92"/>
                      </a:lnTo>
                      <a:lnTo>
                        <a:pt x="226" y="92"/>
                      </a:lnTo>
                      <a:lnTo>
                        <a:pt x="226" y="94"/>
                      </a:lnTo>
                      <a:lnTo>
                        <a:pt x="226" y="96"/>
                      </a:lnTo>
                      <a:lnTo>
                        <a:pt x="226" y="98"/>
                      </a:lnTo>
                      <a:lnTo>
                        <a:pt x="228" y="100"/>
                      </a:lnTo>
                      <a:lnTo>
                        <a:pt x="228" y="102"/>
                      </a:lnTo>
                      <a:lnTo>
                        <a:pt x="228" y="104"/>
                      </a:lnTo>
                      <a:lnTo>
                        <a:pt x="228" y="106"/>
                      </a:lnTo>
                      <a:lnTo>
                        <a:pt x="228" y="108"/>
                      </a:lnTo>
                      <a:lnTo>
                        <a:pt x="228" y="114"/>
                      </a:lnTo>
                      <a:lnTo>
                        <a:pt x="228" y="116"/>
                      </a:lnTo>
                      <a:lnTo>
                        <a:pt x="230" y="120"/>
                      </a:lnTo>
                      <a:lnTo>
                        <a:pt x="234" y="126"/>
                      </a:lnTo>
                      <a:lnTo>
                        <a:pt x="236" y="130"/>
                      </a:lnTo>
                      <a:lnTo>
                        <a:pt x="238" y="132"/>
                      </a:lnTo>
                      <a:lnTo>
                        <a:pt x="238" y="134"/>
                      </a:lnTo>
                      <a:lnTo>
                        <a:pt x="238" y="136"/>
                      </a:lnTo>
                      <a:lnTo>
                        <a:pt x="236" y="136"/>
                      </a:lnTo>
                      <a:lnTo>
                        <a:pt x="234" y="136"/>
                      </a:lnTo>
                      <a:lnTo>
                        <a:pt x="232" y="136"/>
                      </a:lnTo>
                      <a:lnTo>
                        <a:pt x="232" y="134"/>
                      </a:lnTo>
                      <a:lnTo>
                        <a:pt x="230" y="132"/>
                      </a:lnTo>
                      <a:lnTo>
                        <a:pt x="230" y="132"/>
                      </a:lnTo>
                      <a:lnTo>
                        <a:pt x="230" y="132"/>
                      </a:lnTo>
                      <a:lnTo>
                        <a:pt x="228" y="130"/>
                      </a:lnTo>
                      <a:lnTo>
                        <a:pt x="228" y="130"/>
                      </a:lnTo>
                      <a:lnTo>
                        <a:pt x="226" y="130"/>
                      </a:lnTo>
                      <a:lnTo>
                        <a:pt x="224" y="130"/>
                      </a:lnTo>
                      <a:lnTo>
                        <a:pt x="220" y="122"/>
                      </a:lnTo>
                      <a:lnTo>
                        <a:pt x="218" y="122"/>
                      </a:lnTo>
                      <a:lnTo>
                        <a:pt x="218" y="122"/>
                      </a:lnTo>
                      <a:lnTo>
                        <a:pt x="216" y="106"/>
                      </a:lnTo>
                      <a:lnTo>
                        <a:pt x="216" y="104"/>
                      </a:lnTo>
                      <a:lnTo>
                        <a:pt x="214" y="104"/>
                      </a:lnTo>
                      <a:lnTo>
                        <a:pt x="214" y="106"/>
                      </a:lnTo>
                      <a:lnTo>
                        <a:pt x="216" y="114"/>
                      </a:lnTo>
                      <a:lnTo>
                        <a:pt x="216" y="116"/>
                      </a:lnTo>
                      <a:lnTo>
                        <a:pt x="216" y="118"/>
                      </a:lnTo>
                      <a:lnTo>
                        <a:pt x="216" y="118"/>
                      </a:lnTo>
                      <a:lnTo>
                        <a:pt x="216" y="118"/>
                      </a:lnTo>
                      <a:lnTo>
                        <a:pt x="216" y="118"/>
                      </a:lnTo>
                      <a:lnTo>
                        <a:pt x="216" y="122"/>
                      </a:lnTo>
                      <a:lnTo>
                        <a:pt x="218" y="126"/>
                      </a:lnTo>
                      <a:lnTo>
                        <a:pt x="220" y="128"/>
                      </a:lnTo>
                      <a:lnTo>
                        <a:pt x="222" y="130"/>
                      </a:lnTo>
                      <a:lnTo>
                        <a:pt x="228" y="134"/>
                      </a:lnTo>
                      <a:lnTo>
                        <a:pt x="228" y="134"/>
                      </a:lnTo>
                      <a:lnTo>
                        <a:pt x="228" y="136"/>
                      </a:lnTo>
                      <a:lnTo>
                        <a:pt x="230" y="138"/>
                      </a:lnTo>
                      <a:lnTo>
                        <a:pt x="230" y="140"/>
                      </a:lnTo>
                      <a:lnTo>
                        <a:pt x="232" y="140"/>
                      </a:lnTo>
                      <a:lnTo>
                        <a:pt x="234" y="140"/>
                      </a:lnTo>
                      <a:lnTo>
                        <a:pt x="236" y="140"/>
                      </a:lnTo>
                      <a:lnTo>
                        <a:pt x="238" y="140"/>
                      </a:lnTo>
                      <a:lnTo>
                        <a:pt x="238" y="142"/>
                      </a:lnTo>
                      <a:lnTo>
                        <a:pt x="238" y="144"/>
                      </a:lnTo>
                      <a:lnTo>
                        <a:pt x="238" y="144"/>
                      </a:lnTo>
                      <a:lnTo>
                        <a:pt x="238" y="146"/>
                      </a:lnTo>
                      <a:lnTo>
                        <a:pt x="238" y="148"/>
                      </a:lnTo>
                      <a:lnTo>
                        <a:pt x="238" y="148"/>
                      </a:lnTo>
                      <a:lnTo>
                        <a:pt x="240" y="150"/>
                      </a:lnTo>
                      <a:lnTo>
                        <a:pt x="242" y="154"/>
                      </a:lnTo>
                      <a:lnTo>
                        <a:pt x="242" y="156"/>
                      </a:lnTo>
                      <a:lnTo>
                        <a:pt x="242" y="158"/>
                      </a:lnTo>
                      <a:lnTo>
                        <a:pt x="242" y="160"/>
                      </a:lnTo>
                      <a:lnTo>
                        <a:pt x="242" y="162"/>
                      </a:lnTo>
                      <a:lnTo>
                        <a:pt x="242" y="162"/>
                      </a:lnTo>
                      <a:lnTo>
                        <a:pt x="242" y="162"/>
                      </a:lnTo>
                      <a:lnTo>
                        <a:pt x="244" y="164"/>
                      </a:lnTo>
                      <a:lnTo>
                        <a:pt x="244" y="166"/>
                      </a:lnTo>
                      <a:lnTo>
                        <a:pt x="238" y="160"/>
                      </a:lnTo>
                      <a:lnTo>
                        <a:pt x="236" y="160"/>
                      </a:lnTo>
                      <a:lnTo>
                        <a:pt x="234" y="158"/>
                      </a:lnTo>
                      <a:lnTo>
                        <a:pt x="234" y="154"/>
                      </a:lnTo>
                      <a:lnTo>
                        <a:pt x="234" y="152"/>
                      </a:lnTo>
                      <a:lnTo>
                        <a:pt x="232" y="150"/>
                      </a:lnTo>
                      <a:lnTo>
                        <a:pt x="232" y="150"/>
                      </a:lnTo>
                      <a:lnTo>
                        <a:pt x="232" y="152"/>
                      </a:lnTo>
                      <a:lnTo>
                        <a:pt x="232" y="152"/>
                      </a:lnTo>
                      <a:lnTo>
                        <a:pt x="232" y="154"/>
                      </a:lnTo>
                      <a:lnTo>
                        <a:pt x="232" y="154"/>
                      </a:lnTo>
                      <a:lnTo>
                        <a:pt x="232" y="156"/>
                      </a:lnTo>
                      <a:lnTo>
                        <a:pt x="232" y="156"/>
                      </a:lnTo>
                      <a:lnTo>
                        <a:pt x="230" y="156"/>
                      </a:lnTo>
                      <a:lnTo>
                        <a:pt x="228" y="154"/>
                      </a:lnTo>
                      <a:lnTo>
                        <a:pt x="228" y="156"/>
                      </a:lnTo>
                      <a:lnTo>
                        <a:pt x="228" y="158"/>
                      </a:lnTo>
                      <a:lnTo>
                        <a:pt x="226" y="156"/>
                      </a:lnTo>
                      <a:lnTo>
                        <a:pt x="226" y="156"/>
                      </a:lnTo>
                      <a:lnTo>
                        <a:pt x="226" y="154"/>
                      </a:lnTo>
                      <a:lnTo>
                        <a:pt x="226" y="152"/>
                      </a:lnTo>
                      <a:lnTo>
                        <a:pt x="224" y="150"/>
                      </a:lnTo>
                      <a:lnTo>
                        <a:pt x="222" y="148"/>
                      </a:lnTo>
                      <a:lnTo>
                        <a:pt x="220" y="146"/>
                      </a:lnTo>
                      <a:lnTo>
                        <a:pt x="216" y="146"/>
                      </a:lnTo>
                      <a:lnTo>
                        <a:pt x="210" y="146"/>
                      </a:lnTo>
                      <a:lnTo>
                        <a:pt x="208" y="146"/>
                      </a:lnTo>
                      <a:lnTo>
                        <a:pt x="208" y="146"/>
                      </a:lnTo>
                      <a:lnTo>
                        <a:pt x="206" y="144"/>
                      </a:lnTo>
                      <a:lnTo>
                        <a:pt x="206" y="142"/>
                      </a:lnTo>
                      <a:lnTo>
                        <a:pt x="206" y="140"/>
                      </a:lnTo>
                      <a:lnTo>
                        <a:pt x="204" y="138"/>
                      </a:lnTo>
                      <a:lnTo>
                        <a:pt x="204" y="134"/>
                      </a:lnTo>
                      <a:lnTo>
                        <a:pt x="202" y="132"/>
                      </a:lnTo>
                      <a:lnTo>
                        <a:pt x="200" y="130"/>
                      </a:lnTo>
                      <a:lnTo>
                        <a:pt x="202" y="136"/>
                      </a:lnTo>
                      <a:lnTo>
                        <a:pt x="202" y="138"/>
                      </a:lnTo>
                      <a:lnTo>
                        <a:pt x="204" y="140"/>
                      </a:lnTo>
                      <a:lnTo>
                        <a:pt x="202" y="142"/>
                      </a:lnTo>
                      <a:lnTo>
                        <a:pt x="202" y="144"/>
                      </a:lnTo>
                      <a:lnTo>
                        <a:pt x="200" y="142"/>
                      </a:lnTo>
                      <a:lnTo>
                        <a:pt x="194" y="136"/>
                      </a:lnTo>
                      <a:lnTo>
                        <a:pt x="192" y="134"/>
                      </a:lnTo>
                      <a:lnTo>
                        <a:pt x="190" y="126"/>
                      </a:lnTo>
                      <a:lnTo>
                        <a:pt x="190" y="124"/>
                      </a:lnTo>
                      <a:lnTo>
                        <a:pt x="188" y="122"/>
                      </a:lnTo>
                      <a:lnTo>
                        <a:pt x="188" y="124"/>
                      </a:lnTo>
                      <a:lnTo>
                        <a:pt x="188" y="126"/>
                      </a:lnTo>
                      <a:lnTo>
                        <a:pt x="188" y="126"/>
                      </a:lnTo>
                      <a:lnTo>
                        <a:pt x="186" y="128"/>
                      </a:lnTo>
                      <a:lnTo>
                        <a:pt x="186" y="128"/>
                      </a:lnTo>
                      <a:lnTo>
                        <a:pt x="184" y="130"/>
                      </a:lnTo>
                      <a:lnTo>
                        <a:pt x="184" y="128"/>
                      </a:lnTo>
                      <a:lnTo>
                        <a:pt x="182" y="128"/>
                      </a:lnTo>
                      <a:lnTo>
                        <a:pt x="182" y="126"/>
                      </a:lnTo>
                      <a:lnTo>
                        <a:pt x="184" y="126"/>
                      </a:lnTo>
                      <a:lnTo>
                        <a:pt x="184" y="126"/>
                      </a:lnTo>
                      <a:lnTo>
                        <a:pt x="182" y="124"/>
                      </a:lnTo>
                      <a:lnTo>
                        <a:pt x="182" y="124"/>
                      </a:lnTo>
                      <a:lnTo>
                        <a:pt x="182" y="124"/>
                      </a:lnTo>
                      <a:lnTo>
                        <a:pt x="182" y="126"/>
                      </a:lnTo>
                      <a:lnTo>
                        <a:pt x="180" y="126"/>
                      </a:lnTo>
                      <a:lnTo>
                        <a:pt x="182" y="126"/>
                      </a:lnTo>
                      <a:lnTo>
                        <a:pt x="182" y="128"/>
                      </a:lnTo>
                      <a:lnTo>
                        <a:pt x="180" y="130"/>
                      </a:lnTo>
                      <a:lnTo>
                        <a:pt x="180" y="132"/>
                      </a:lnTo>
                      <a:lnTo>
                        <a:pt x="178" y="132"/>
                      </a:lnTo>
                      <a:lnTo>
                        <a:pt x="176" y="134"/>
                      </a:lnTo>
                      <a:lnTo>
                        <a:pt x="176" y="134"/>
                      </a:lnTo>
                      <a:lnTo>
                        <a:pt x="174" y="132"/>
                      </a:lnTo>
                      <a:lnTo>
                        <a:pt x="172" y="130"/>
                      </a:lnTo>
                      <a:lnTo>
                        <a:pt x="172" y="130"/>
                      </a:lnTo>
                      <a:lnTo>
                        <a:pt x="172" y="128"/>
                      </a:lnTo>
                      <a:lnTo>
                        <a:pt x="170" y="124"/>
                      </a:lnTo>
                      <a:lnTo>
                        <a:pt x="170" y="122"/>
                      </a:lnTo>
                      <a:lnTo>
                        <a:pt x="172" y="120"/>
                      </a:lnTo>
                      <a:lnTo>
                        <a:pt x="172" y="120"/>
                      </a:lnTo>
                      <a:lnTo>
                        <a:pt x="172" y="118"/>
                      </a:lnTo>
                      <a:lnTo>
                        <a:pt x="174" y="116"/>
                      </a:lnTo>
                      <a:lnTo>
                        <a:pt x="174" y="116"/>
                      </a:lnTo>
                      <a:lnTo>
                        <a:pt x="176" y="114"/>
                      </a:lnTo>
                      <a:lnTo>
                        <a:pt x="178" y="114"/>
                      </a:lnTo>
                      <a:lnTo>
                        <a:pt x="178" y="114"/>
                      </a:lnTo>
                      <a:lnTo>
                        <a:pt x="176" y="114"/>
                      </a:lnTo>
                      <a:lnTo>
                        <a:pt x="176" y="114"/>
                      </a:lnTo>
                      <a:lnTo>
                        <a:pt x="176" y="112"/>
                      </a:lnTo>
                      <a:lnTo>
                        <a:pt x="176" y="112"/>
                      </a:lnTo>
                      <a:lnTo>
                        <a:pt x="176" y="110"/>
                      </a:lnTo>
                      <a:lnTo>
                        <a:pt x="176" y="110"/>
                      </a:lnTo>
                      <a:lnTo>
                        <a:pt x="178" y="110"/>
                      </a:lnTo>
                      <a:lnTo>
                        <a:pt x="178" y="110"/>
                      </a:lnTo>
                      <a:lnTo>
                        <a:pt x="178" y="110"/>
                      </a:lnTo>
                      <a:lnTo>
                        <a:pt x="180" y="110"/>
                      </a:lnTo>
                      <a:lnTo>
                        <a:pt x="182" y="110"/>
                      </a:lnTo>
                      <a:lnTo>
                        <a:pt x="182" y="110"/>
                      </a:lnTo>
                      <a:lnTo>
                        <a:pt x="182" y="108"/>
                      </a:lnTo>
                      <a:lnTo>
                        <a:pt x="182" y="106"/>
                      </a:lnTo>
                      <a:lnTo>
                        <a:pt x="182" y="104"/>
                      </a:lnTo>
                      <a:lnTo>
                        <a:pt x="184" y="104"/>
                      </a:lnTo>
                      <a:lnTo>
                        <a:pt x="184" y="102"/>
                      </a:lnTo>
                      <a:lnTo>
                        <a:pt x="186" y="102"/>
                      </a:lnTo>
                      <a:lnTo>
                        <a:pt x="188" y="100"/>
                      </a:lnTo>
                      <a:lnTo>
                        <a:pt x="190" y="100"/>
                      </a:lnTo>
                      <a:lnTo>
                        <a:pt x="188" y="98"/>
                      </a:lnTo>
                      <a:lnTo>
                        <a:pt x="190" y="98"/>
                      </a:lnTo>
                      <a:lnTo>
                        <a:pt x="190" y="96"/>
                      </a:lnTo>
                      <a:lnTo>
                        <a:pt x="190" y="96"/>
                      </a:lnTo>
                      <a:lnTo>
                        <a:pt x="190" y="96"/>
                      </a:lnTo>
                      <a:lnTo>
                        <a:pt x="190" y="94"/>
                      </a:lnTo>
                      <a:lnTo>
                        <a:pt x="190" y="92"/>
                      </a:lnTo>
                      <a:lnTo>
                        <a:pt x="198" y="82"/>
                      </a:lnTo>
                      <a:lnTo>
                        <a:pt x="188" y="72"/>
                      </a:lnTo>
                      <a:lnTo>
                        <a:pt x="182" y="78"/>
                      </a:lnTo>
                      <a:lnTo>
                        <a:pt x="182" y="78"/>
                      </a:lnTo>
                      <a:lnTo>
                        <a:pt x="180" y="76"/>
                      </a:lnTo>
                      <a:lnTo>
                        <a:pt x="180" y="76"/>
                      </a:lnTo>
                      <a:lnTo>
                        <a:pt x="178" y="76"/>
                      </a:lnTo>
                      <a:lnTo>
                        <a:pt x="174" y="74"/>
                      </a:lnTo>
                      <a:lnTo>
                        <a:pt x="174" y="74"/>
                      </a:lnTo>
                      <a:lnTo>
                        <a:pt x="172" y="74"/>
                      </a:lnTo>
                      <a:lnTo>
                        <a:pt x="172" y="72"/>
                      </a:lnTo>
                      <a:lnTo>
                        <a:pt x="172" y="70"/>
                      </a:lnTo>
                      <a:lnTo>
                        <a:pt x="172" y="70"/>
                      </a:lnTo>
                      <a:lnTo>
                        <a:pt x="170" y="68"/>
                      </a:lnTo>
                      <a:lnTo>
                        <a:pt x="168" y="66"/>
                      </a:lnTo>
                      <a:lnTo>
                        <a:pt x="166" y="66"/>
                      </a:lnTo>
                      <a:lnTo>
                        <a:pt x="158" y="64"/>
                      </a:lnTo>
                      <a:lnTo>
                        <a:pt x="156" y="64"/>
                      </a:lnTo>
                      <a:lnTo>
                        <a:pt x="152" y="60"/>
                      </a:lnTo>
                      <a:lnTo>
                        <a:pt x="152" y="58"/>
                      </a:lnTo>
                      <a:lnTo>
                        <a:pt x="152" y="58"/>
                      </a:lnTo>
                      <a:lnTo>
                        <a:pt x="152" y="56"/>
                      </a:lnTo>
                      <a:lnTo>
                        <a:pt x="154" y="54"/>
                      </a:lnTo>
                      <a:lnTo>
                        <a:pt x="156" y="52"/>
                      </a:lnTo>
                      <a:lnTo>
                        <a:pt x="156" y="50"/>
                      </a:lnTo>
                      <a:lnTo>
                        <a:pt x="154" y="48"/>
                      </a:lnTo>
                      <a:lnTo>
                        <a:pt x="154" y="48"/>
                      </a:lnTo>
                      <a:lnTo>
                        <a:pt x="152" y="46"/>
                      </a:lnTo>
                      <a:lnTo>
                        <a:pt x="150" y="46"/>
                      </a:lnTo>
                      <a:lnTo>
                        <a:pt x="148" y="44"/>
                      </a:lnTo>
                      <a:lnTo>
                        <a:pt x="148" y="42"/>
                      </a:lnTo>
                      <a:lnTo>
                        <a:pt x="144" y="42"/>
                      </a:lnTo>
                      <a:lnTo>
                        <a:pt x="142" y="40"/>
                      </a:lnTo>
                      <a:lnTo>
                        <a:pt x="140" y="40"/>
                      </a:lnTo>
                      <a:lnTo>
                        <a:pt x="136" y="40"/>
                      </a:lnTo>
                      <a:lnTo>
                        <a:pt x="134" y="40"/>
                      </a:lnTo>
                      <a:lnTo>
                        <a:pt x="134" y="40"/>
                      </a:lnTo>
                      <a:lnTo>
                        <a:pt x="134" y="38"/>
                      </a:lnTo>
                      <a:lnTo>
                        <a:pt x="134" y="36"/>
                      </a:lnTo>
                      <a:lnTo>
                        <a:pt x="134" y="32"/>
                      </a:lnTo>
                      <a:lnTo>
                        <a:pt x="134" y="30"/>
                      </a:lnTo>
                      <a:lnTo>
                        <a:pt x="130" y="28"/>
                      </a:lnTo>
                      <a:lnTo>
                        <a:pt x="128" y="28"/>
                      </a:lnTo>
                      <a:lnTo>
                        <a:pt x="130" y="26"/>
                      </a:lnTo>
                      <a:lnTo>
                        <a:pt x="130" y="26"/>
                      </a:lnTo>
                      <a:lnTo>
                        <a:pt x="130" y="24"/>
                      </a:lnTo>
                      <a:lnTo>
                        <a:pt x="130" y="24"/>
                      </a:lnTo>
                      <a:lnTo>
                        <a:pt x="132" y="24"/>
                      </a:lnTo>
                      <a:lnTo>
                        <a:pt x="132" y="22"/>
                      </a:lnTo>
                      <a:lnTo>
                        <a:pt x="130" y="22"/>
                      </a:lnTo>
                      <a:lnTo>
                        <a:pt x="130" y="24"/>
                      </a:lnTo>
                      <a:lnTo>
                        <a:pt x="128" y="24"/>
                      </a:lnTo>
                      <a:lnTo>
                        <a:pt x="128" y="22"/>
                      </a:lnTo>
                      <a:lnTo>
                        <a:pt x="128" y="22"/>
                      </a:lnTo>
                      <a:lnTo>
                        <a:pt x="128" y="20"/>
                      </a:lnTo>
                      <a:lnTo>
                        <a:pt x="128" y="20"/>
                      </a:lnTo>
                      <a:lnTo>
                        <a:pt x="128" y="18"/>
                      </a:lnTo>
                      <a:lnTo>
                        <a:pt x="126" y="18"/>
                      </a:lnTo>
                      <a:lnTo>
                        <a:pt x="126" y="20"/>
                      </a:lnTo>
                      <a:lnTo>
                        <a:pt x="126" y="22"/>
                      </a:lnTo>
                      <a:lnTo>
                        <a:pt x="124" y="22"/>
                      </a:lnTo>
                      <a:lnTo>
                        <a:pt x="124" y="18"/>
                      </a:lnTo>
                      <a:lnTo>
                        <a:pt x="124" y="16"/>
                      </a:lnTo>
                      <a:lnTo>
                        <a:pt x="126" y="16"/>
                      </a:lnTo>
                      <a:lnTo>
                        <a:pt x="126" y="14"/>
                      </a:lnTo>
                      <a:lnTo>
                        <a:pt x="128" y="14"/>
                      </a:lnTo>
                      <a:lnTo>
                        <a:pt x="126" y="12"/>
                      </a:lnTo>
                      <a:lnTo>
                        <a:pt x="126" y="12"/>
                      </a:lnTo>
                      <a:lnTo>
                        <a:pt x="124" y="12"/>
                      </a:lnTo>
                      <a:lnTo>
                        <a:pt x="124" y="12"/>
                      </a:lnTo>
                      <a:lnTo>
                        <a:pt x="122" y="12"/>
                      </a:lnTo>
                      <a:lnTo>
                        <a:pt x="122" y="12"/>
                      </a:lnTo>
                      <a:lnTo>
                        <a:pt x="120" y="12"/>
                      </a:lnTo>
                      <a:lnTo>
                        <a:pt x="120" y="12"/>
                      </a:lnTo>
                      <a:lnTo>
                        <a:pt x="118" y="12"/>
                      </a:lnTo>
                      <a:lnTo>
                        <a:pt x="116" y="12"/>
                      </a:lnTo>
                      <a:lnTo>
                        <a:pt x="114" y="12"/>
                      </a:lnTo>
                      <a:lnTo>
                        <a:pt x="114" y="12"/>
                      </a:lnTo>
                      <a:lnTo>
                        <a:pt x="108" y="6"/>
                      </a:lnTo>
                      <a:lnTo>
                        <a:pt x="104" y="2"/>
                      </a:lnTo>
                      <a:lnTo>
                        <a:pt x="100" y="2"/>
                      </a:lnTo>
                      <a:lnTo>
                        <a:pt x="98" y="4"/>
                      </a:lnTo>
                      <a:lnTo>
                        <a:pt x="98" y="4"/>
                      </a:lnTo>
                      <a:lnTo>
                        <a:pt x="96" y="6"/>
                      </a:lnTo>
                      <a:lnTo>
                        <a:pt x="94" y="8"/>
                      </a:lnTo>
                      <a:lnTo>
                        <a:pt x="94" y="10"/>
                      </a:lnTo>
                      <a:lnTo>
                        <a:pt x="92" y="10"/>
                      </a:lnTo>
                      <a:lnTo>
                        <a:pt x="92" y="10"/>
                      </a:lnTo>
                      <a:lnTo>
                        <a:pt x="88" y="8"/>
                      </a:lnTo>
                      <a:lnTo>
                        <a:pt x="86" y="10"/>
                      </a:lnTo>
                      <a:lnTo>
                        <a:pt x="84" y="10"/>
                      </a:lnTo>
                      <a:lnTo>
                        <a:pt x="82" y="10"/>
                      </a:lnTo>
                      <a:lnTo>
                        <a:pt x="82" y="10"/>
                      </a:lnTo>
                      <a:lnTo>
                        <a:pt x="82" y="10"/>
                      </a:lnTo>
                      <a:lnTo>
                        <a:pt x="84" y="14"/>
                      </a:lnTo>
                      <a:lnTo>
                        <a:pt x="82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6"/>
                      </a:lnTo>
                      <a:lnTo>
                        <a:pt x="80" y="16"/>
                      </a:lnTo>
                      <a:lnTo>
                        <a:pt x="82" y="16"/>
                      </a:lnTo>
                      <a:lnTo>
                        <a:pt x="80" y="18"/>
                      </a:lnTo>
                      <a:lnTo>
                        <a:pt x="78" y="20"/>
                      </a:lnTo>
                      <a:lnTo>
                        <a:pt x="74" y="18"/>
                      </a:lnTo>
                      <a:lnTo>
                        <a:pt x="70" y="20"/>
                      </a:lnTo>
                      <a:lnTo>
                        <a:pt x="70" y="20"/>
                      </a:lnTo>
                      <a:lnTo>
                        <a:pt x="64" y="18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0" y="16"/>
                      </a:lnTo>
                      <a:lnTo>
                        <a:pt x="58" y="16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6" y="14"/>
                      </a:lnTo>
                      <a:lnTo>
                        <a:pt x="56" y="14"/>
                      </a:lnTo>
                      <a:lnTo>
                        <a:pt x="56" y="12"/>
                      </a:lnTo>
                      <a:lnTo>
                        <a:pt x="56" y="12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56" y="10"/>
                      </a:lnTo>
                      <a:lnTo>
                        <a:pt x="54" y="10"/>
                      </a:lnTo>
                      <a:lnTo>
                        <a:pt x="54" y="10"/>
                      </a:lnTo>
                      <a:lnTo>
                        <a:pt x="54" y="10"/>
                      </a:lnTo>
                      <a:lnTo>
                        <a:pt x="54" y="12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0" y="16"/>
                      </a:lnTo>
                      <a:lnTo>
                        <a:pt x="50" y="16"/>
                      </a:lnTo>
                      <a:lnTo>
                        <a:pt x="50" y="18"/>
                      </a:lnTo>
                      <a:lnTo>
                        <a:pt x="50" y="18"/>
                      </a:lnTo>
                      <a:lnTo>
                        <a:pt x="50" y="18"/>
                      </a:lnTo>
                      <a:lnTo>
                        <a:pt x="48" y="18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2" y="26"/>
                      </a:lnTo>
                      <a:lnTo>
                        <a:pt x="42" y="26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0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6" y="26"/>
                      </a:lnTo>
                      <a:lnTo>
                        <a:pt x="36" y="26"/>
                      </a:lnTo>
                      <a:lnTo>
                        <a:pt x="34" y="24"/>
                      </a:lnTo>
                      <a:lnTo>
                        <a:pt x="32" y="24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28" y="28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6" y="32"/>
                      </a:lnTo>
                      <a:lnTo>
                        <a:pt x="24" y="34"/>
                      </a:lnTo>
                      <a:lnTo>
                        <a:pt x="24" y="34"/>
                      </a:lnTo>
                      <a:lnTo>
                        <a:pt x="20" y="36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6" y="40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2" y="42"/>
                      </a:lnTo>
                      <a:lnTo>
                        <a:pt x="12" y="44"/>
                      </a:lnTo>
                      <a:lnTo>
                        <a:pt x="2" y="50"/>
                      </a:lnTo>
                      <a:lnTo>
                        <a:pt x="2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2" y="0"/>
                      </a:lnTo>
                      <a:lnTo>
                        <a:pt x="284" y="0"/>
                      </a:lnTo>
                      <a:lnTo>
                        <a:pt x="278" y="1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7" name="Florida">
                  <a:extLst>
                    <a:ext uri="{FF2B5EF4-FFF2-40B4-BE49-F238E27FC236}">
                      <a16:creationId xmlns:a16="http://schemas.microsoft.com/office/drawing/2014/main" id="{F307AB37-E188-4DAC-A13C-C3DF934E0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6925" y="3743325"/>
                  <a:ext cx="920750" cy="809625"/>
                </a:xfrm>
                <a:custGeom>
                  <a:avLst/>
                  <a:gdLst>
                    <a:gd name="T0" fmla="*/ 432 w 580"/>
                    <a:gd name="T1" fmla="*/ 18 h 510"/>
                    <a:gd name="T2" fmla="*/ 428 w 580"/>
                    <a:gd name="T3" fmla="*/ 44 h 510"/>
                    <a:gd name="T4" fmla="*/ 410 w 580"/>
                    <a:gd name="T5" fmla="*/ 40 h 510"/>
                    <a:gd name="T6" fmla="*/ 252 w 580"/>
                    <a:gd name="T7" fmla="*/ 28 h 510"/>
                    <a:gd name="T8" fmla="*/ 2 w 580"/>
                    <a:gd name="T9" fmla="*/ 0 h 510"/>
                    <a:gd name="T10" fmla="*/ 16 w 580"/>
                    <a:gd name="T11" fmla="*/ 46 h 510"/>
                    <a:gd name="T12" fmla="*/ 10 w 580"/>
                    <a:gd name="T13" fmla="*/ 62 h 510"/>
                    <a:gd name="T14" fmla="*/ 34 w 580"/>
                    <a:gd name="T15" fmla="*/ 50 h 510"/>
                    <a:gd name="T16" fmla="*/ 42 w 580"/>
                    <a:gd name="T17" fmla="*/ 48 h 510"/>
                    <a:gd name="T18" fmla="*/ 52 w 580"/>
                    <a:gd name="T19" fmla="*/ 46 h 510"/>
                    <a:gd name="T20" fmla="*/ 78 w 580"/>
                    <a:gd name="T21" fmla="*/ 50 h 510"/>
                    <a:gd name="T22" fmla="*/ 94 w 580"/>
                    <a:gd name="T23" fmla="*/ 46 h 510"/>
                    <a:gd name="T24" fmla="*/ 106 w 580"/>
                    <a:gd name="T25" fmla="*/ 50 h 510"/>
                    <a:gd name="T26" fmla="*/ 86 w 580"/>
                    <a:gd name="T27" fmla="*/ 54 h 510"/>
                    <a:gd name="T28" fmla="*/ 136 w 580"/>
                    <a:gd name="T29" fmla="*/ 62 h 510"/>
                    <a:gd name="T30" fmla="*/ 152 w 580"/>
                    <a:gd name="T31" fmla="*/ 66 h 510"/>
                    <a:gd name="T32" fmla="*/ 162 w 580"/>
                    <a:gd name="T33" fmla="*/ 80 h 510"/>
                    <a:gd name="T34" fmla="*/ 148 w 580"/>
                    <a:gd name="T35" fmla="*/ 76 h 510"/>
                    <a:gd name="T36" fmla="*/ 176 w 580"/>
                    <a:gd name="T37" fmla="*/ 114 h 510"/>
                    <a:gd name="T38" fmla="*/ 194 w 580"/>
                    <a:gd name="T39" fmla="*/ 112 h 510"/>
                    <a:gd name="T40" fmla="*/ 230 w 580"/>
                    <a:gd name="T41" fmla="*/ 100 h 510"/>
                    <a:gd name="T42" fmla="*/ 246 w 580"/>
                    <a:gd name="T43" fmla="*/ 90 h 510"/>
                    <a:gd name="T44" fmla="*/ 256 w 580"/>
                    <a:gd name="T45" fmla="*/ 80 h 510"/>
                    <a:gd name="T46" fmla="*/ 296 w 580"/>
                    <a:gd name="T47" fmla="*/ 92 h 510"/>
                    <a:gd name="T48" fmla="*/ 322 w 580"/>
                    <a:gd name="T49" fmla="*/ 124 h 510"/>
                    <a:gd name="T50" fmla="*/ 346 w 580"/>
                    <a:gd name="T51" fmla="*/ 152 h 510"/>
                    <a:gd name="T52" fmla="*/ 368 w 580"/>
                    <a:gd name="T53" fmla="*/ 160 h 510"/>
                    <a:gd name="T54" fmla="*/ 380 w 580"/>
                    <a:gd name="T55" fmla="*/ 192 h 510"/>
                    <a:gd name="T56" fmla="*/ 374 w 580"/>
                    <a:gd name="T57" fmla="*/ 236 h 510"/>
                    <a:gd name="T58" fmla="*/ 366 w 580"/>
                    <a:gd name="T59" fmla="*/ 268 h 510"/>
                    <a:gd name="T60" fmla="*/ 372 w 580"/>
                    <a:gd name="T61" fmla="*/ 282 h 510"/>
                    <a:gd name="T62" fmla="*/ 380 w 580"/>
                    <a:gd name="T63" fmla="*/ 272 h 510"/>
                    <a:gd name="T64" fmla="*/ 386 w 580"/>
                    <a:gd name="T65" fmla="*/ 266 h 510"/>
                    <a:gd name="T66" fmla="*/ 392 w 580"/>
                    <a:gd name="T67" fmla="*/ 288 h 510"/>
                    <a:gd name="T68" fmla="*/ 382 w 580"/>
                    <a:gd name="T69" fmla="*/ 306 h 510"/>
                    <a:gd name="T70" fmla="*/ 386 w 580"/>
                    <a:gd name="T71" fmla="*/ 316 h 510"/>
                    <a:gd name="T72" fmla="*/ 400 w 580"/>
                    <a:gd name="T73" fmla="*/ 354 h 510"/>
                    <a:gd name="T74" fmla="*/ 416 w 580"/>
                    <a:gd name="T75" fmla="*/ 368 h 510"/>
                    <a:gd name="T76" fmla="*/ 420 w 580"/>
                    <a:gd name="T77" fmla="*/ 354 h 510"/>
                    <a:gd name="T78" fmla="*/ 424 w 580"/>
                    <a:gd name="T79" fmla="*/ 384 h 510"/>
                    <a:gd name="T80" fmla="*/ 442 w 580"/>
                    <a:gd name="T81" fmla="*/ 376 h 510"/>
                    <a:gd name="T82" fmla="*/ 438 w 580"/>
                    <a:gd name="T83" fmla="*/ 396 h 510"/>
                    <a:gd name="T84" fmla="*/ 446 w 580"/>
                    <a:gd name="T85" fmla="*/ 428 h 510"/>
                    <a:gd name="T86" fmla="*/ 456 w 580"/>
                    <a:gd name="T87" fmla="*/ 442 h 510"/>
                    <a:gd name="T88" fmla="*/ 474 w 580"/>
                    <a:gd name="T89" fmla="*/ 446 h 510"/>
                    <a:gd name="T90" fmla="*/ 492 w 580"/>
                    <a:gd name="T91" fmla="*/ 472 h 510"/>
                    <a:gd name="T92" fmla="*/ 506 w 580"/>
                    <a:gd name="T93" fmla="*/ 500 h 510"/>
                    <a:gd name="T94" fmla="*/ 508 w 580"/>
                    <a:gd name="T95" fmla="*/ 508 h 510"/>
                    <a:gd name="T96" fmla="*/ 526 w 580"/>
                    <a:gd name="T97" fmla="*/ 508 h 510"/>
                    <a:gd name="T98" fmla="*/ 544 w 580"/>
                    <a:gd name="T99" fmla="*/ 500 h 510"/>
                    <a:gd name="T100" fmla="*/ 550 w 580"/>
                    <a:gd name="T101" fmla="*/ 500 h 510"/>
                    <a:gd name="T102" fmla="*/ 560 w 580"/>
                    <a:gd name="T103" fmla="*/ 464 h 510"/>
                    <a:gd name="T104" fmla="*/ 576 w 580"/>
                    <a:gd name="T105" fmla="*/ 408 h 510"/>
                    <a:gd name="T106" fmla="*/ 574 w 580"/>
                    <a:gd name="T107" fmla="*/ 348 h 510"/>
                    <a:gd name="T108" fmla="*/ 552 w 580"/>
                    <a:gd name="T109" fmla="*/ 292 h 510"/>
                    <a:gd name="T110" fmla="*/ 522 w 580"/>
                    <a:gd name="T111" fmla="*/ 208 h 510"/>
                    <a:gd name="T112" fmla="*/ 546 w 580"/>
                    <a:gd name="T113" fmla="*/ 272 h 510"/>
                    <a:gd name="T114" fmla="*/ 530 w 580"/>
                    <a:gd name="T115" fmla="*/ 200 h 510"/>
                    <a:gd name="T116" fmla="*/ 484 w 580"/>
                    <a:gd name="T117" fmla="*/ 100 h 510"/>
                    <a:gd name="T118" fmla="*/ 472 w 580"/>
                    <a:gd name="T119" fmla="*/ 46 h 510"/>
                    <a:gd name="T120" fmla="*/ 472 w 580"/>
                    <a:gd name="T121" fmla="*/ 26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80" h="510">
                      <a:moveTo>
                        <a:pt x="462" y="26"/>
                      </a:moveTo>
                      <a:lnTo>
                        <a:pt x="462" y="26"/>
                      </a:lnTo>
                      <a:lnTo>
                        <a:pt x="460" y="24"/>
                      </a:lnTo>
                      <a:lnTo>
                        <a:pt x="458" y="24"/>
                      </a:lnTo>
                      <a:lnTo>
                        <a:pt x="458" y="24"/>
                      </a:lnTo>
                      <a:lnTo>
                        <a:pt x="456" y="24"/>
                      </a:lnTo>
                      <a:lnTo>
                        <a:pt x="456" y="24"/>
                      </a:lnTo>
                      <a:lnTo>
                        <a:pt x="456" y="24"/>
                      </a:lnTo>
                      <a:lnTo>
                        <a:pt x="452" y="22"/>
                      </a:lnTo>
                      <a:lnTo>
                        <a:pt x="450" y="22"/>
                      </a:lnTo>
                      <a:lnTo>
                        <a:pt x="450" y="22"/>
                      </a:lnTo>
                      <a:lnTo>
                        <a:pt x="450" y="22"/>
                      </a:lnTo>
                      <a:lnTo>
                        <a:pt x="448" y="20"/>
                      </a:lnTo>
                      <a:lnTo>
                        <a:pt x="448" y="20"/>
                      </a:lnTo>
                      <a:lnTo>
                        <a:pt x="446" y="20"/>
                      </a:lnTo>
                      <a:lnTo>
                        <a:pt x="438" y="18"/>
                      </a:lnTo>
                      <a:lnTo>
                        <a:pt x="438" y="16"/>
                      </a:lnTo>
                      <a:lnTo>
                        <a:pt x="438" y="16"/>
                      </a:lnTo>
                      <a:lnTo>
                        <a:pt x="436" y="16"/>
                      </a:lnTo>
                      <a:lnTo>
                        <a:pt x="436" y="16"/>
                      </a:lnTo>
                      <a:lnTo>
                        <a:pt x="432" y="16"/>
                      </a:lnTo>
                      <a:lnTo>
                        <a:pt x="432" y="16"/>
                      </a:lnTo>
                      <a:lnTo>
                        <a:pt x="432" y="16"/>
                      </a:lnTo>
                      <a:lnTo>
                        <a:pt x="432" y="18"/>
                      </a:lnTo>
                      <a:lnTo>
                        <a:pt x="432" y="18"/>
                      </a:lnTo>
                      <a:lnTo>
                        <a:pt x="432" y="18"/>
                      </a:lnTo>
                      <a:lnTo>
                        <a:pt x="430" y="18"/>
                      </a:lnTo>
                      <a:lnTo>
                        <a:pt x="430" y="20"/>
                      </a:lnTo>
                      <a:lnTo>
                        <a:pt x="430" y="20"/>
                      </a:lnTo>
                      <a:lnTo>
                        <a:pt x="428" y="18"/>
                      </a:lnTo>
                      <a:lnTo>
                        <a:pt x="428" y="18"/>
                      </a:lnTo>
                      <a:lnTo>
                        <a:pt x="428" y="20"/>
                      </a:lnTo>
                      <a:lnTo>
                        <a:pt x="428" y="20"/>
                      </a:lnTo>
                      <a:lnTo>
                        <a:pt x="428" y="20"/>
                      </a:lnTo>
                      <a:lnTo>
                        <a:pt x="428" y="20"/>
                      </a:lnTo>
                      <a:lnTo>
                        <a:pt x="426" y="22"/>
                      </a:lnTo>
                      <a:lnTo>
                        <a:pt x="426" y="22"/>
                      </a:lnTo>
                      <a:lnTo>
                        <a:pt x="426" y="24"/>
                      </a:lnTo>
                      <a:lnTo>
                        <a:pt x="426" y="26"/>
                      </a:lnTo>
                      <a:lnTo>
                        <a:pt x="426" y="26"/>
                      </a:lnTo>
                      <a:lnTo>
                        <a:pt x="426" y="28"/>
                      </a:lnTo>
                      <a:lnTo>
                        <a:pt x="426" y="30"/>
                      </a:lnTo>
                      <a:lnTo>
                        <a:pt x="426" y="30"/>
                      </a:lnTo>
                      <a:lnTo>
                        <a:pt x="426" y="34"/>
                      </a:lnTo>
                      <a:lnTo>
                        <a:pt x="428" y="36"/>
                      </a:lnTo>
                      <a:lnTo>
                        <a:pt x="428" y="36"/>
                      </a:lnTo>
                      <a:lnTo>
                        <a:pt x="428" y="38"/>
                      </a:lnTo>
                      <a:lnTo>
                        <a:pt x="428" y="44"/>
                      </a:lnTo>
                      <a:lnTo>
                        <a:pt x="426" y="50"/>
                      </a:lnTo>
                      <a:lnTo>
                        <a:pt x="426" y="50"/>
                      </a:lnTo>
                      <a:lnTo>
                        <a:pt x="426" y="56"/>
                      </a:lnTo>
                      <a:lnTo>
                        <a:pt x="426" y="56"/>
                      </a:lnTo>
                      <a:lnTo>
                        <a:pt x="424" y="56"/>
                      </a:lnTo>
                      <a:lnTo>
                        <a:pt x="422" y="56"/>
                      </a:lnTo>
                      <a:lnTo>
                        <a:pt x="422" y="56"/>
                      </a:lnTo>
                      <a:lnTo>
                        <a:pt x="420" y="56"/>
                      </a:lnTo>
                      <a:lnTo>
                        <a:pt x="420" y="56"/>
                      </a:lnTo>
                      <a:lnTo>
                        <a:pt x="416" y="56"/>
                      </a:lnTo>
                      <a:lnTo>
                        <a:pt x="416" y="56"/>
                      </a:lnTo>
                      <a:lnTo>
                        <a:pt x="414" y="56"/>
                      </a:lnTo>
                      <a:lnTo>
                        <a:pt x="414" y="56"/>
                      </a:lnTo>
                      <a:lnTo>
                        <a:pt x="414" y="54"/>
                      </a:lnTo>
                      <a:lnTo>
                        <a:pt x="412" y="50"/>
                      </a:lnTo>
                      <a:lnTo>
                        <a:pt x="412" y="50"/>
                      </a:lnTo>
                      <a:lnTo>
                        <a:pt x="412" y="50"/>
                      </a:lnTo>
                      <a:lnTo>
                        <a:pt x="412" y="48"/>
                      </a:lnTo>
                      <a:lnTo>
                        <a:pt x="414" y="48"/>
                      </a:lnTo>
                      <a:lnTo>
                        <a:pt x="414" y="46"/>
                      </a:lnTo>
                      <a:lnTo>
                        <a:pt x="412" y="44"/>
                      </a:lnTo>
                      <a:lnTo>
                        <a:pt x="412" y="44"/>
                      </a:lnTo>
                      <a:lnTo>
                        <a:pt x="410" y="42"/>
                      </a:lnTo>
                      <a:lnTo>
                        <a:pt x="410" y="40"/>
                      </a:lnTo>
                      <a:lnTo>
                        <a:pt x="410" y="40"/>
                      </a:lnTo>
                      <a:lnTo>
                        <a:pt x="410" y="40"/>
                      </a:lnTo>
                      <a:lnTo>
                        <a:pt x="410" y="38"/>
                      </a:lnTo>
                      <a:lnTo>
                        <a:pt x="410" y="38"/>
                      </a:lnTo>
                      <a:lnTo>
                        <a:pt x="410" y="38"/>
                      </a:lnTo>
                      <a:lnTo>
                        <a:pt x="404" y="38"/>
                      </a:lnTo>
                      <a:lnTo>
                        <a:pt x="402" y="38"/>
                      </a:lnTo>
                      <a:lnTo>
                        <a:pt x="396" y="38"/>
                      </a:lnTo>
                      <a:lnTo>
                        <a:pt x="392" y="38"/>
                      </a:lnTo>
                      <a:lnTo>
                        <a:pt x="386" y="36"/>
                      </a:lnTo>
                      <a:lnTo>
                        <a:pt x="380" y="36"/>
                      </a:lnTo>
                      <a:lnTo>
                        <a:pt x="374" y="36"/>
                      </a:lnTo>
                      <a:lnTo>
                        <a:pt x="366" y="36"/>
                      </a:lnTo>
                      <a:lnTo>
                        <a:pt x="358" y="34"/>
                      </a:lnTo>
                      <a:lnTo>
                        <a:pt x="352" y="34"/>
                      </a:lnTo>
                      <a:lnTo>
                        <a:pt x="342" y="34"/>
                      </a:lnTo>
                      <a:lnTo>
                        <a:pt x="326" y="32"/>
                      </a:lnTo>
                      <a:lnTo>
                        <a:pt x="310" y="32"/>
                      </a:lnTo>
                      <a:lnTo>
                        <a:pt x="300" y="30"/>
                      </a:lnTo>
                      <a:lnTo>
                        <a:pt x="292" y="30"/>
                      </a:lnTo>
                      <a:lnTo>
                        <a:pt x="284" y="30"/>
                      </a:lnTo>
                      <a:lnTo>
                        <a:pt x="268" y="28"/>
                      </a:lnTo>
                      <a:lnTo>
                        <a:pt x="260" y="28"/>
                      </a:lnTo>
                      <a:lnTo>
                        <a:pt x="252" y="28"/>
                      </a:lnTo>
                      <a:lnTo>
                        <a:pt x="246" y="26"/>
                      </a:lnTo>
                      <a:lnTo>
                        <a:pt x="240" y="26"/>
                      </a:lnTo>
                      <a:lnTo>
                        <a:pt x="234" y="26"/>
                      </a:lnTo>
                      <a:lnTo>
                        <a:pt x="228" y="26"/>
                      </a:lnTo>
                      <a:lnTo>
                        <a:pt x="224" y="26"/>
                      </a:lnTo>
                      <a:lnTo>
                        <a:pt x="220" y="26"/>
                      </a:lnTo>
                      <a:lnTo>
                        <a:pt x="216" y="26"/>
                      </a:lnTo>
                      <a:lnTo>
                        <a:pt x="214" y="24"/>
                      </a:lnTo>
                      <a:lnTo>
                        <a:pt x="212" y="24"/>
                      </a:lnTo>
                      <a:lnTo>
                        <a:pt x="210" y="24"/>
                      </a:lnTo>
                      <a:lnTo>
                        <a:pt x="210" y="24"/>
                      </a:lnTo>
                      <a:lnTo>
                        <a:pt x="206" y="20"/>
                      </a:lnTo>
                      <a:lnTo>
                        <a:pt x="204" y="16"/>
                      </a:lnTo>
                      <a:lnTo>
                        <a:pt x="204" y="12"/>
                      </a:lnTo>
                      <a:lnTo>
                        <a:pt x="204" y="10"/>
                      </a:lnTo>
                      <a:lnTo>
                        <a:pt x="202" y="8"/>
                      </a:lnTo>
                      <a:lnTo>
                        <a:pt x="202" y="6"/>
                      </a:lnTo>
                      <a:lnTo>
                        <a:pt x="202" y="4"/>
                      </a:lnTo>
                      <a:lnTo>
                        <a:pt x="202" y="2"/>
                      </a:lnTo>
                      <a:lnTo>
                        <a:pt x="200" y="2"/>
                      </a:lnTo>
                      <a:lnTo>
                        <a:pt x="200" y="2"/>
                      </a:lnTo>
                      <a:lnTo>
                        <a:pt x="200" y="2"/>
                      </a:lnTo>
                      <a:lnTo>
                        <a:pt x="20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6" y="28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40"/>
                      </a:lnTo>
                      <a:lnTo>
                        <a:pt x="14" y="42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16" y="46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0" y="48"/>
                      </a:lnTo>
                      <a:lnTo>
                        <a:pt x="20" y="50"/>
                      </a:lnTo>
                      <a:lnTo>
                        <a:pt x="20" y="50"/>
                      </a:lnTo>
                      <a:lnTo>
                        <a:pt x="20" y="52"/>
                      </a:lnTo>
                      <a:lnTo>
                        <a:pt x="18" y="52"/>
                      </a:lnTo>
                      <a:lnTo>
                        <a:pt x="18" y="52"/>
                      </a:lnTo>
                      <a:lnTo>
                        <a:pt x="20" y="54"/>
                      </a:lnTo>
                      <a:lnTo>
                        <a:pt x="18" y="52"/>
                      </a:lnTo>
                      <a:lnTo>
                        <a:pt x="16" y="52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2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8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6" y="64"/>
                      </a:lnTo>
                      <a:lnTo>
                        <a:pt x="8" y="62"/>
                      </a:lnTo>
                      <a:lnTo>
                        <a:pt x="10" y="64"/>
                      </a:lnTo>
                      <a:lnTo>
                        <a:pt x="12" y="62"/>
                      </a:lnTo>
                      <a:lnTo>
                        <a:pt x="22" y="60"/>
                      </a:lnTo>
                      <a:lnTo>
                        <a:pt x="24" y="60"/>
                      </a:lnTo>
                      <a:lnTo>
                        <a:pt x="24" y="58"/>
                      </a:lnTo>
                      <a:lnTo>
                        <a:pt x="24" y="58"/>
                      </a:lnTo>
                      <a:lnTo>
                        <a:pt x="26" y="58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26" y="54"/>
                      </a:lnTo>
                      <a:lnTo>
                        <a:pt x="26" y="52"/>
                      </a:lnTo>
                      <a:lnTo>
                        <a:pt x="28" y="52"/>
                      </a:lnTo>
                      <a:lnTo>
                        <a:pt x="30" y="52"/>
                      </a:lnTo>
                      <a:lnTo>
                        <a:pt x="32" y="52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4" y="50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6" y="44"/>
                      </a:lnTo>
                      <a:lnTo>
                        <a:pt x="34" y="42"/>
                      </a:lnTo>
                      <a:lnTo>
                        <a:pt x="34" y="40"/>
                      </a:lnTo>
                      <a:lnTo>
                        <a:pt x="32" y="38"/>
                      </a:lnTo>
                      <a:lnTo>
                        <a:pt x="34" y="36"/>
                      </a:lnTo>
                      <a:lnTo>
                        <a:pt x="34" y="36"/>
                      </a:lnTo>
                      <a:lnTo>
                        <a:pt x="36" y="38"/>
                      </a:lnTo>
                      <a:lnTo>
                        <a:pt x="36" y="38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6" y="40"/>
                      </a:lnTo>
                      <a:lnTo>
                        <a:pt x="38" y="40"/>
                      </a:lnTo>
                      <a:lnTo>
                        <a:pt x="40" y="42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0" y="46"/>
                      </a:lnTo>
                      <a:lnTo>
                        <a:pt x="40" y="48"/>
                      </a:lnTo>
                      <a:lnTo>
                        <a:pt x="40" y="48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2" y="44"/>
                      </a:lnTo>
                      <a:lnTo>
                        <a:pt x="44" y="42"/>
                      </a:lnTo>
                      <a:lnTo>
                        <a:pt x="44" y="38"/>
                      </a:lnTo>
                      <a:lnTo>
                        <a:pt x="46" y="38"/>
                      </a:lnTo>
                      <a:lnTo>
                        <a:pt x="46" y="36"/>
                      </a:lnTo>
                      <a:lnTo>
                        <a:pt x="44" y="34"/>
                      </a:lnTo>
                      <a:lnTo>
                        <a:pt x="46" y="36"/>
                      </a:lnTo>
                      <a:lnTo>
                        <a:pt x="48" y="38"/>
                      </a:lnTo>
                      <a:lnTo>
                        <a:pt x="48" y="38"/>
                      </a:lnTo>
                      <a:lnTo>
                        <a:pt x="50" y="38"/>
                      </a:lnTo>
                      <a:lnTo>
                        <a:pt x="50" y="38"/>
                      </a:lnTo>
                      <a:lnTo>
                        <a:pt x="50" y="38"/>
                      </a:lnTo>
                      <a:lnTo>
                        <a:pt x="50" y="38"/>
                      </a:lnTo>
                      <a:lnTo>
                        <a:pt x="48" y="40"/>
                      </a:lnTo>
                      <a:lnTo>
                        <a:pt x="46" y="40"/>
                      </a:lnTo>
                      <a:lnTo>
                        <a:pt x="46" y="42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50" y="46"/>
                      </a:lnTo>
                      <a:lnTo>
                        <a:pt x="52" y="46"/>
                      </a:lnTo>
                      <a:lnTo>
                        <a:pt x="54" y="48"/>
                      </a:lnTo>
                      <a:lnTo>
                        <a:pt x="56" y="48"/>
                      </a:lnTo>
                      <a:lnTo>
                        <a:pt x="56" y="50"/>
                      </a:lnTo>
                      <a:lnTo>
                        <a:pt x="54" y="50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46" y="52"/>
                      </a:lnTo>
                      <a:lnTo>
                        <a:pt x="46" y="52"/>
                      </a:lnTo>
                      <a:lnTo>
                        <a:pt x="40" y="52"/>
                      </a:lnTo>
                      <a:lnTo>
                        <a:pt x="36" y="54"/>
                      </a:lnTo>
                      <a:lnTo>
                        <a:pt x="34" y="56"/>
                      </a:lnTo>
                      <a:lnTo>
                        <a:pt x="32" y="56"/>
                      </a:lnTo>
                      <a:lnTo>
                        <a:pt x="32" y="56"/>
                      </a:lnTo>
                      <a:lnTo>
                        <a:pt x="32" y="56"/>
                      </a:lnTo>
                      <a:lnTo>
                        <a:pt x="36" y="56"/>
                      </a:lnTo>
                      <a:lnTo>
                        <a:pt x="44" y="54"/>
                      </a:lnTo>
                      <a:lnTo>
                        <a:pt x="56" y="52"/>
                      </a:lnTo>
                      <a:lnTo>
                        <a:pt x="60" y="52"/>
                      </a:lnTo>
                      <a:lnTo>
                        <a:pt x="62" y="52"/>
                      </a:lnTo>
                      <a:lnTo>
                        <a:pt x="64" y="52"/>
                      </a:lnTo>
                      <a:lnTo>
                        <a:pt x="66" y="52"/>
                      </a:lnTo>
                      <a:lnTo>
                        <a:pt x="72" y="52"/>
                      </a:lnTo>
                      <a:lnTo>
                        <a:pt x="78" y="52"/>
                      </a:lnTo>
                      <a:lnTo>
                        <a:pt x="78" y="50"/>
                      </a:lnTo>
                      <a:lnTo>
                        <a:pt x="78" y="48"/>
                      </a:lnTo>
                      <a:lnTo>
                        <a:pt x="80" y="50"/>
                      </a:lnTo>
                      <a:lnTo>
                        <a:pt x="82" y="48"/>
                      </a:lnTo>
                      <a:lnTo>
                        <a:pt x="82" y="48"/>
                      </a:lnTo>
                      <a:lnTo>
                        <a:pt x="82" y="48"/>
                      </a:lnTo>
                      <a:lnTo>
                        <a:pt x="84" y="48"/>
                      </a:lnTo>
                      <a:lnTo>
                        <a:pt x="84" y="48"/>
                      </a:lnTo>
                      <a:lnTo>
                        <a:pt x="86" y="46"/>
                      </a:lnTo>
                      <a:lnTo>
                        <a:pt x="86" y="46"/>
                      </a:lnTo>
                      <a:lnTo>
                        <a:pt x="86" y="44"/>
                      </a:lnTo>
                      <a:lnTo>
                        <a:pt x="86" y="42"/>
                      </a:lnTo>
                      <a:lnTo>
                        <a:pt x="86" y="44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90" y="42"/>
                      </a:lnTo>
                      <a:lnTo>
                        <a:pt x="90" y="42"/>
                      </a:lnTo>
                      <a:lnTo>
                        <a:pt x="92" y="42"/>
                      </a:lnTo>
                      <a:lnTo>
                        <a:pt x="90" y="44"/>
                      </a:lnTo>
                      <a:lnTo>
                        <a:pt x="90" y="46"/>
                      </a:lnTo>
                      <a:lnTo>
                        <a:pt x="90" y="48"/>
                      </a:lnTo>
                      <a:lnTo>
                        <a:pt x="92" y="48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6"/>
                      </a:lnTo>
                      <a:lnTo>
                        <a:pt x="96" y="46"/>
                      </a:lnTo>
                      <a:lnTo>
                        <a:pt x="100" y="44"/>
                      </a:lnTo>
                      <a:lnTo>
                        <a:pt x="102" y="44"/>
                      </a:lnTo>
                      <a:lnTo>
                        <a:pt x="104" y="44"/>
                      </a:lnTo>
                      <a:lnTo>
                        <a:pt x="106" y="44"/>
                      </a:lnTo>
                      <a:lnTo>
                        <a:pt x="108" y="44"/>
                      </a:lnTo>
                      <a:lnTo>
                        <a:pt x="108" y="46"/>
                      </a:lnTo>
                      <a:lnTo>
                        <a:pt x="110" y="46"/>
                      </a:lnTo>
                      <a:lnTo>
                        <a:pt x="110" y="46"/>
                      </a:lnTo>
                      <a:lnTo>
                        <a:pt x="112" y="46"/>
                      </a:lnTo>
                      <a:lnTo>
                        <a:pt x="112" y="48"/>
                      </a:lnTo>
                      <a:lnTo>
                        <a:pt x="112" y="48"/>
                      </a:lnTo>
                      <a:lnTo>
                        <a:pt x="112" y="50"/>
                      </a:lnTo>
                      <a:lnTo>
                        <a:pt x="114" y="52"/>
                      </a:lnTo>
                      <a:lnTo>
                        <a:pt x="114" y="52"/>
                      </a:lnTo>
                      <a:lnTo>
                        <a:pt x="116" y="52"/>
                      </a:lnTo>
                      <a:lnTo>
                        <a:pt x="116" y="54"/>
                      </a:lnTo>
                      <a:lnTo>
                        <a:pt x="114" y="54"/>
                      </a:lnTo>
                      <a:lnTo>
                        <a:pt x="114" y="54"/>
                      </a:lnTo>
                      <a:lnTo>
                        <a:pt x="112" y="54"/>
                      </a:lnTo>
                      <a:lnTo>
                        <a:pt x="108" y="52"/>
                      </a:lnTo>
                      <a:lnTo>
                        <a:pt x="106" y="50"/>
                      </a:lnTo>
                      <a:lnTo>
                        <a:pt x="106" y="50"/>
                      </a:lnTo>
                      <a:lnTo>
                        <a:pt x="104" y="50"/>
                      </a:lnTo>
                      <a:lnTo>
                        <a:pt x="104" y="50"/>
                      </a:lnTo>
                      <a:lnTo>
                        <a:pt x="104" y="52"/>
                      </a:lnTo>
                      <a:lnTo>
                        <a:pt x="104" y="52"/>
                      </a:lnTo>
                      <a:lnTo>
                        <a:pt x="106" y="52"/>
                      </a:lnTo>
                      <a:lnTo>
                        <a:pt x="106" y="52"/>
                      </a:lnTo>
                      <a:lnTo>
                        <a:pt x="106" y="52"/>
                      </a:lnTo>
                      <a:lnTo>
                        <a:pt x="104" y="54"/>
                      </a:lnTo>
                      <a:lnTo>
                        <a:pt x="102" y="52"/>
                      </a:lnTo>
                      <a:lnTo>
                        <a:pt x="100" y="52"/>
                      </a:lnTo>
                      <a:lnTo>
                        <a:pt x="100" y="50"/>
                      </a:lnTo>
                      <a:lnTo>
                        <a:pt x="100" y="50"/>
                      </a:lnTo>
                      <a:lnTo>
                        <a:pt x="100" y="50"/>
                      </a:lnTo>
                      <a:lnTo>
                        <a:pt x="100" y="50"/>
                      </a:lnTo>
                      <a:lnTo>
                        <a:pt x="100" y="50"/>
                      </a:lnTo>
                      <a:lnTo>
                        <a:pt x="98" y="50"/>
                      </a:lnTo>
                      <a:lnTo>
                        <a:pt x="98" y="52"/>
                      </a:lnTo>
                      <a:lnTo>
                        <a:pt x="98" y="52"/>
                      </a:lnTo>
                      <a:lnTo>
                        <a:pt x="96" y="54"/>
                      </a:lnTo>
                      <a:lnTo>
                        <a:pt x="92" y="52"/>
                      </a:lnTo>
                      <a:lnTo>
                        <a:pt x="86" y="52"/>
                      </a:lnTo>
                      <a:lnTo>
                        <a:pt x="84" y="52"/>
                      </a:lnTo>
                      <a:lnTo>
                        <a:pt x="84" y="52"/>
                      </a:lnTo>
                      <a:lnTo>
                        <a:pt x="86" y="54"/>
                      </a:lnTo>
                      <a:lnTo>
                        <a:pt x="96" y="54"/>
                      </a:lnTo>
                      <a:lnTo>
                        <a:pt x="108" y="58"/>
                      </a:lnTo>
                      <a:lnTo>
                        <a:pt x="118" y="62"/>
                      </a:lnTo>
                      <a:lnTo>
                        <a:pt x="128" y="66"/>
                      </a:lnTo>
                      <a:lnTo>
                        <a:pt x="134" y="70"/>
                      </a:lnTo>
                      <a:lnTo>
                        <a:pt x="144" y="76"/>
                      </a:lnTo>
                      <a:lnTo>
                        <a:pt x="144" y="76"/>
                      </a:lnTo>
                      <a:lnTo>
                        <a:pt x="144" y="74"/>
                      </a:lnTo>
                      <a:lnTo>
                        <a:pt x="144" y="74"/>
                      </a:lnTo>
                      <a:lnTo>
                        <a:pt x="146" y="76"/>
                      </a:lnTo>
                      <a:lnTo>
                        <a:pt x="146" y="74"/>
                      </a:lnTo>
                      <a:lnTo>
                        <a:pt x="144" y="74"/>
                      </a:lnTo>
                      <a:lnTo>
                        <a:pt x="144" y="72"/>
                      </a:lnTo>
                      <a:lnTo>
                        <a:pt x="142" y="72"/>
                      </a:lnTo>
                      <a:lnTo>
                        <a:pt x="144" y="70"/>
                      </a:lnTo>
                      <a:lnTo>
                        <a:pt x="142" y="68"/>
                      </a:lnTo>
                      <a:lnTo>
                        <a:pt x="140" y="66"/>
                      </a:lnTo>
                      <a:lnTo>
                        <a:pt x="138" y="66"/>
                      </a:lnTo>
                      <a:lnTo>
                        <a:pt x="138" y="68"/>
                      </a:lnTo>
                      <a:lnTo>
                        <a:pt x="136" y="68"/>
                      </a:lnTo>
                      <a:lnTo>
                        <a:pt x="136" y="66"/>
                      </a:lnTo>
                      <a:lnTo>
                        <a:pt x="134" y="66"/>
                      </a:lnTo>
                      <a:lnTo>
                        <a:pt x="136" y="64"/>
                      </a:lnTo>
                      <a:lnTo>
                        <a:pt x="136" y="62"/>
                      </a:lnTo>
                      <a:lnTo>
                        <a:pt x="138" y="62"/>
                      </a:lnTo>
                      <a:lnTo>
                        <a:pt x="140" y="62"/>
                      </a:lnTo>
                      <a:lnTo>
                        <a:pt x="142" y="62"/>
                      </a:lnTo>
                      <a:lnTo>
                        <a:pt x="142" y="60"/>
                      </a:lnTo>
                      <a:lnTo>
                        <a:pt x="144" y="62"/>
                      </a:lnTo>
                      <a:lnTo>
                        <a:pt x="144" y="64"/>
                      </a:lnTo>
                      <a:lnTo>
                        <a:pt x="144" y="64"/>
                      </a:lnTo>
                      <a:lnTo>
                        <a:pt x="144" y="66"/>
                      </a:lnTo>
                      <a:lnTo>
                        <a:pt x="146" y="66"/>
                      </a:lnTo>
                      <a:lnTo>
                        <a:pt x="146" y="66"/>
                      </a:lnTo>
                      <a:lnTo>
                        <a:pt x="146" y="64"/>
                      </a:lnTo>
                      <a:lnTo>
                        <a:pt x="148" y="64"/>
                      </a:lnTo>
                      <a:lnTo>
                        <a:pt x="148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0"/>
                      </a:lnTo>
                      <a:lnTo>
                        <a:pt x="156" y="60"/>
                      </a:lnTo>
                      <a:lnTo>
                        <a:pt x="156" y="60"/>
                      </a:lnTo>
                      <a:lnTo>
                        <a:pt x="156" y="62"/>
                      </a:lnTo>
                      <a:lnTo>
                        <a:pt x="158" y="64"/>
                      </a:lnTo>
                      <a:lnTo>
                        <a:pt x="156" y="64"/>
                      </a:lnTo>
                      <a:lnTo>
                        <a:pt x="152" y="66"/>
                      </a:lnTo>
                      <a:lnTo>
                        <a:pt x="150" y="66"/>
                      </a:lnTo>
                      <a:lnTo>
                        <a:pt x="150" y="66"/>
                      </a:lnTo>
                      <a:lnTo>
                        <a:pt x="146" y="70"/>
                      </a:lnTo>
                      <a:lnTo>
                        <a:pt x="144" y="70"/>
                      </a:lnTo>
                      <a:lnTo>
                        <a:pt x="146" y="72"/>
                      </a:lnTo>
                      <a:lnTo>
                        <a:pt x="146" y="74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50" y="76"/>
                      </a:lnTo>
                      <a:lnTo>
                        <a:pt x="152" y="76"/>
                      </a:lnTo>
                      <a:lnTo>
                        <a:pt x="154" y="76"/>
                      </a:lnTo>
                      <a:lnTo>
                        <a:pt x="156" y="78"/>
                      </a:lnTo>
                      <a:lnTo>
                        <a:pt x="156" y="78"/>
                      </a:lnTo>
                      <a:lnTo>
                        <a:pt x="156" y="78"/>
                      </a:lnTo>
                      <a:lnTo>
                        <a:pt x="156" y="78"/>
                      </a:lnTo>
                      <a:lnTo>
                        <a:pt x="156" y="76"/>
                      </a:lnTo>
                      <a:lnTo>
                        <a:pt x="158" y="78"/>
                      </a:lnTo>
                      <a:lnTo>
                        <a:pt x="160" y="76"/>
                      </a:lnTo>
                      <a:lnTo>
                        <a:pt x="162" y="76"/>
                      </a:lnTo>
                      <a:lnTo>
                        <a:pt x="162" y="76"/>
                      </a:lnTo>
                      <a:lnTo>
                        <a:pt x="162" y="78"/>
                      </a:lnTo>
                      <a:lnTo>
                        <a:pt x="160" y="78"/>
                      </a:lnTo>
                      <a:lnTo>
                        <a:pt x="162" y="80"/>
                      </a:lnTo>
                      <a:lnTo>
                        <a:pt x="162" y="80"/>
                      </a:lnTo>
                      <a:lnTo>
                        <a:pt x="162" y="80"/>
                      </a:lnTo>
                      <a:lnTo>
                        <a:pt x="162" y="84"/>
                      </a:lnTo>
                      <a:lnTo>
                        <a:pt x="164" y="84"/>
                      </a:lnTo>
                      <a:lnTo>
                        <a:pt x="164" y="86"/>
                      </a:lnTo>
                      <a:lnTo>
                        <a:pt x="166" y="84"/>
                      </a:lnTo>
                      <a:lnTo>
                        <a:pt x="166" y="82"/>
                      </a:lnTo>
                      <a:lnTo>
                        <a:pt x="166" y="82"/>
                      </a:lnTo>
                      <a:lnTo>
                        <a:pt x="166" y="82"/>
                      </a:lnTo>
                      <a:lnTo>
                        <a:pt x="168" y="84"/>
                      </a:lnTo>
                      <a:lnTo>
                        <a:pt x="168" y="84"/>
                      </a:lnTo>
                      <a:lnTo>
                        <a:pt x="170" y="84"/>
                      </a:lnTo>
                      <a:lnTo>
                        <a:pt x="170" y="84"/>
                      </a:lnTo>
                      <a:lnTo>
                        <a:pt x="170" y="84"/>
                      </a:lnTo>
                      <a:lnTo>
                        <a:pt x="170" y="84"/>
                      </a:lnTo>
                      <a:lnTo>
                        <a:pt x="168" y="86"/>
                      </a:lnTo>
                      <a:lnTo>
                        <a:pt x="168" y="86"/>
                      </a:lnTo>
                      <a:lnTo>
                        <a:pt x="166" y="86"/>
                      </a:lnTo>
                      <a:lnTo>
                        <a:pt x="164" y="86"/>
                      </a:lnTo>
                      <a:lnTo>
                        <a:pt x="160" y="84"/>
                      </a:lnTo>
                      <a:lnTo>
                        <a:pt x="160" y="82"/>
                      </a:lnTo>
                      <a:lnTo>
                        <a:pt x="158" y="80"/>
                      </a:lnTo>
                      <a:lnTo>
                        <a:pt x="154" y="78"/>
                      </a:lnTo>
                      <a:lnTo>
                        <a:pt x="154" y="78"/>
                      </a:lnTo>
                      <a:lnTo>
                        <a:pt x="148" y="76"/>
                      </a:lnTo>
                      <a:lnTo>
                        <a:pt x="148" y="76"/>
                      </a:lnTo>
                      <a:lnTo>
                        <a:pt x="148" y="78"/>
                      </a:lnTo>
                      <a:lnTo>
                        <a:pt x="152" y="82"/>
                      </a:lnTo>
                      <a:lnTo>
                        <a:pt x="154" y="82"/>
                      </a:lnTo>
                      <a:lnTo>
                        <a:pt x="164" y="90"/>
                      </a:lnTo>
                      <a:lnTo>
                        <a:pt x="162" y="90"/>
                      </a:lnTo>
                      <a:lnTo>
                        <a:pt x="160" y="88"/>
                      </a:lnTo>
                      <a:lnTo>
                        <a:pt x="158" y="88"/>
                      </a:lnTo>
                      <a:lnTo>
                        <a:pt x="158" y="86"/>
                      </a:lnTo>
                      <a:lnTo>
                        <a:pt x="156" y="86"/>
                      </a:lnTo>
                      <a:lnTo>
                        <a:pt x="158" y="88"/>
                      </a:lnTo>
                      <a:lnTo>
                        <a:pt x="158" y="88"/>
                      </a:lnTo>
                      <a:lnTo>
                        <a:pt x="158" y="88"/>
                      </a:lnTo>
                      <a:lnTo>
                        <a:pt x="160" y="90"/>
                      </a:lnTo>
                      <a:lnTo>
                        <a:pt x="168" y="94"/>
                      </a:lnTo>
                      <a:lnTo>
                        <a:pt x="170" y="96"/>
                      </a:lnTo>
                      <a:lnTo>
                        <a:pt x="172" y="96"/>
                      </a:lnTo>
                      <a:lnTo>
                        <a:pt x="172" y="98"/>
                      </a:lnTo>
                      <a:lnTo>
                        <a:pt x="174" y="100"/>
                      </a:lnTo>
                      <a:lnTo>
                        <a:pt x="174" y="102"/>
                      </a:lnTo>
                      <a:lnTo>
                        <a:pt x="176" y="104"/>
                      </a:lnTo>
                      <a:lnTo>
                        <a:pt x="176" y="106"/>
                      </a:lnTo>
                      <a:lnTo>
                        <a:pt x="176" y="112"/>
                      </a:lnTo>
                      <a:lnTo>
                        <a:pt x="176" y="114"/>
                      </a:lnTo>
                      <a:lnTo>
                        <a:pt x="176" y="114"/>
                      </a:lnTo>
                      <a:lnTo>
                        <a:pt x="176" y="114"/>
                      </a:lnTo>
                      <a:lnTo>
                        <a:pt x="176" y="116"/>
                      </a:lnTo>
                      <a:lnTo>
                        <a:pt x="174" y="116"/>
                      </a:lnTo>
                      <a:lnTo>
                        <a:pt x="174" y="116"/>
                      </a:lnTo>
                      <a:lnTo>
                        <a:pt x="172" y="116"/>
                      </a:lnTo>
                      <a:lnTo>
                        <a:pt x="172" y="112"/>
                      </a:lnTo>
                      <a:lnTo>
                        <a:pt x="170" y="110"/>
                      </a:lnTo>
                      <a:lnTo>
                        <a:pt x="170" y="108"/>
                      </a:lnTo>
                      <a:lnTo>
                        <a:pt x="170" y="106"/>
                      </a:lnTo>
                      <a:lnTo>
                        <a:pt x="170" y="100"/>
                      </a:lnTo>
                      <a:lnTo>
                        <a:pt x="170" y="100"/>
                      </a:lnTo>
                      <a:lnTo>
                        <a:pt x="168" y="102"/>
                      </a:lnTo>
                      <a:lnTo>
                        <a:pt x="168" y="106"/>
                      </a:lnTo>
                      <a:lnTo>
                        <a:pt x="170" y="114"/>
                      </a:lnTo>
                      <a:lnTo>
                        <a:pt x="170" y="114"/>
                      </a:lnTo>
                      <a:lnTo>
                        <a:pt x="172" y="116"/>
                      </a:lnTo>
                      <a:lnTo>
                        <a:pt x="174" y="116"/>
                      </a:lnTo>
                      <a:lnTo>
                        <a:pt x="176" y="116"/>
                      </a:lnTo>
                      <a:lnTo>
                        <a:pt x="178" y="116"/>
                      </a:lnTo>
                      <a:lnTo>
                        <a:pt x="180" y="116"/>
                      </a:lnTo>
                      <a:lnTo>
                        <a:pt x="182" y="116"/>
                      </a:lnTo>
                      <a:lnTo>
                        <a:pt x="190" y="112"/>
                      </a:lnTo>
                      <a:lnTo>
                        <a:pt x="194" y="112"/>
                      </a:lnTo>
                      <a:lnTo>
                        <a:pt x="200" y="114"/>
                      </a:lnTo>
                      <a:lnTo>
                        <a:pt x="200" y="112"/>
                      </a:lnTo>
                      <a:lnTo>
                        <a:pt x="202" y="110"/>
                      </a:lnTo>
                      <a:lnTo>
                        <a:pt x="204" y="110"/>
                      </a:lnTo>
                      <a:lnTo>
                        <a:pt x="206" y="108"/>
                      </a:lnTo>
                      <a:lnTo>
                        <a:pt x="206" y="108"/>
                      </a:lnTo>
                      <a:lnTo>
                        <a:pt x="208" y="106"/>
                      </a:lnTo>
                      <a:lnTo>
                        <a:pt x="208" y="106"/>
                      </a:lnTo>
                      <a:lnTo>
                        <a:pt x="210" y="106"/>
                      </a:lnTo>
                      <a:lnTo>
                        <a:pt x="210" y="106"/>
                      </a:lnTo>
                      <a:lnTo>
                        <a:pt x="208" y="110"/>
                      </a:lnTo>
                      <a:lnTo>
                        <a:pt x="208" y="110"/>
                      </a:lnTo>
                      <a:lnTo>
                        <a:pt x="208" y="112"/>
                      </a:lnTo>
                      <a:lnTo>
                        <a:pt x="210" y="112"/>
                      </a:lnTo>
                      <a:lnTo>
                        <a:pt x="210" y="110"/>
                      </a:lnTo>
                      <a:lnTo>
                        <a:pt x="212" y="110"/>
                      </a:lnTo>
                      <a:lnTo>
                        <a:pt x="214" y="110"/>
                      </a:lnTo>
                      <a:lnTo>
                        <a:pt x="216" y="108"/>
                      </a:lnTo>
                      <a:lnTo>
                        <a:pt x="218" y="108"/>
                      </a:lnTo>
                      <a:lnTo>
                        <a:pt x="220" y="108"/>
                      </a:lnTo>
                      <a:lnTo>
                        <a:pt x="220" y="106"/>
                      </a:lnTo>
                      <a:lnTo>
                        <a:pt x="224" y="102"/>
                      </a:lnTo>
                      <a:lnTo>
                        <a:pt x="226" y="102"/>
                      </a:lnTo>
                      <a:lnTo>
                        <a:pt x="230" y="100"/>
                      </a:lnTo>
                      <a:lnTo>
                        <a:pt x="234" y="98"/>
                      </a:lnTo>
                      <a:lnTo>
                        <a:pt x="238" y="96"/>
                      </a:lnTo>
                      <a:lnTo>
                        <a:pt x="238" y="96"/>
                      </a:lnTo>
                      <a:lnTo>
                        <a:pt x="240" y="96"/>
                      </a:lnTo>
                      <a:lnTo>
                        <a:pt x="240" y="96"/>
                      </a:lnTo>
                      <a:lnTo>
                        <a:pt x="242" y="96"/>
                      </a:lnTo>
                      <a:lnTo>
                        <a:pt x="246" y="96"/>
                      </a:lnTo>
                      <a:lnTo>
                        <a:pt x="248" y="96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98"/>
                      </a:lnTo>
                      <a:lnTo>
                        <a:pt x="250" y="94"/>
                      </a:lnTo>
                      <a:lnTo>
                        <a:pt x="250" y="94"/>
                      </a:lnTo>
                      <a:lnTo>
                        <a:pt x="248" y="92"/>
                      </a:lnTo>
                      <a:lnTo>
                        <a:pt x="244" y="92"/>
                      </a:lnTo>
                      <a:lnTo>
                        <a:pt x="242" y="92"/>
                      </a:lnTo>
                      <a:lnTo>
                        <a:pt x="242" y="90"/>
                      </a:lnTo>
                      <a:lnTo>
                        <a:pt x="242" y="90"/>
                      </a:lnTo>
                      <a:lnTo>
                        <a:pt x="240" y="90"/>
                      </a:lnTo>
                      <a:lnTo>
                        <a:pt x="242" y="88"/>
                      </a:lnTo>
                      <a:lnTo>
                        <a:pt x="242" y="88"/>
                      </a:lnTo>
                      <a:lnTo>
                        <a:pt x="244" y="90"/>
                      </a:lnTo>
                      <a:lnTo>
                        <a:pt x="246" y="90"/>
                      </a:lnTo>
                      <a:lnTo>
                        <a:pt x="248" y="90"/>
                      </a:lnTo>
                      <a:lnTo>
                        <a:pt x="250" y="92"/>
                      </a:lnTo>
                      <a:lnTo>
                        <a:pt x="250" y="90"/>
                      </a:lnTo>
                      <a:lnTo>
                        <a:pt x="248" y="88"/>
                      </a:lnTo>
                      <a:lnTo>
                        <a:pt x="248" y="88"/>
                      </a:lnTo>
                      <a:lnTo>
                        <a:pt x="248" y="88"/>
                      </a:lnTo>
                      <a:lnTo>
                        <a:pt x="248" y="90"/>
                      </a:lnTo>
                      <a:lnTo>
                        <a:pt x="246" y="88"/>
                      </a:lnTo>
                      <a:lnTo>
                        <a:pt x="246" y="88"/>
                      </a:lnTo>
                      <a:lnTo>
                        <a:pt x="246" y="88"/>
                      </a:lnTo>
                      <a:lnTo>
                        <a:pt x="246" y="88"/>
                      </a:lnTo>
                      <a:lnTo>
                        <a:pt x="246" y="86"/>
                      </a:lnTo>
                      <a:lnTo>
                        <a:pt x="246" y="86"/>
                      </a:lnTo>
                      <a:lnTo>
                        <a:pt x="248" y="86"/>
                      </a:lnTo>
                      <a:lnTo>
                        <a:pt x="248" y="86"/>
                      </a:lnTo>
                      <a:lnTo>
                        <a:pt x="248" y="84"/>
                      </a:lnTo>
                      <a:lnTo>
                        <a:pt x="248" y="84"/>
                      </a:lnTo>
                      <a:lnTo>
                        <a:pt x="252" y="82"/>
                      </a:lnTo>
                      <a:lnTo>
                        <a:pt x="252" y="82"/>
                      </a:lnTo>
                      <a:lnTo>
                        <a:pt x="254" y="82"/>
                      </a:lnTo>
                      <a:lnTo>
                        <a:pt x="254" y="82"/>
                      </a:lnTo>
                      <a:lnTo>
                        <a:pt x="256" y="80"/>
                      </a:lnTo>
                      <a:lnTo>
                        <a:pt x="256" y="80"/>
                      </a:lnTo>
                      <a:lnTo>
                        <a:pt x="256" y="80"/>
                      </a:lnTo>
                      <a:lnTo>
                        <a:pt x="258" y="80"/>
                      </a:lnTo>
                      <a:lnTo>
                        <a:pt x="258" y="80"/>
                      </a:lnTo>
                      <a:lnTo>
                        <a:pt x="258" y="80"/>
                      </a:lnTo>
                      <a:lnTo>
                        <a:pt x="260" y="80"/>
                      </a:lnTo>
                      <a:lnTo>
                        <a:pt x="260" y="80"/>
                      </a:lnTo>
                      <a:lnTo>
                        <a:pt x="260" y="80"/>
                      </a:lnTo>
                      <a:lnTo>
                        <a:pt x="262" y="80"/>
                      </a:lnTo>
                      <a:lnTo>
                        <a:pt x="262" y="80"/>
                      </a:lnTo>
                      <a:lnTo>
                        <a:pt x="262" y="80"/>
                      </a:lnTo>
                      <a:lnTo>
                        <a:pt x="262" y="80"/>
                      </a:lnTo>
                      <a:lnTo>
                        <a:pt x="262" y="82"/>
                      </a:lnTo>
                      <a:lnTo>
                        <a:pt x="262" y="82"/>
                      </a:lnTo>
                      <a:lnTo>
                        <a:pt x="264" y="82"/>
                      </a:lnTo>
                      <a:lnTo>
                        <a:pt x="266" y="80"/>
                      </a:lnTo>
                      <a:lnTo>
                        <a:pt x="270" y="80"/>
                      </a:lnTo>
                      <a:lnTo>
                        <a:pt x="274" y="80"/>
                      </a:lnTo>
                      <a:lnTo>
                        <a:pt x="274" y="80"/>
                      </a:lnTo>
                      <a:lnTo>
                        <a:pt x="280" y="84"/>
                      </a:lnTo>
                      <a:lnTo>
                        <a:pt x="288" y="88"/>
                      </a:lnTo>
                      <a:lnTo>
                        <a:pt x="290" y="90"/>
                      </a:lnTo>
                      <a:lnTo>
                        <a:pt x="292" y="90"/>
                      </a:lnTo>
                      <a:lnTo>
                        <a:pt x="294" y="92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96"/>
                      </a:lnTo>
                      <a:lnTo>
                        <a:pt x="302" y="96"/>
                      </a:lnTo>
                      <a:lnTo>
                        <a:pt x="302" y="98"/>
                      </a:lnTo>
                      <a:lnTo>
                        <a:pt x="306" y="100"/>
                      </a:lnTo>
                      <a:lnTo>
                        <a:pt x="306" y="102"/>
                      </a:lnTo>
                      <a:lnTo>
                        <a:pt x="306" y="102"/>
                      </a:lnTo>
                      <a:lnTo>
                        <a:pt x="308" y="104"/>
                      </a:lnTo>
                      <a:lnTo>
                        <a:pt x="308" y="104"/>
                      </a:lnTo>
                      <a:lnTo>
                        <a:pt x="308" y="106"/>
                      </a:lnTo>
                      <a:lnTo>
                        <a:pt x="308" y="108"/>
                      </a:lnTo>
                      <a:lnTo>
                        <a:pt x="308" y="110"/>
                      </a:lnTo>
                      <a:lnTo>
                        <a:pt x="310" y="110"/>
                      </a:lnTo>
                      <a:lnTo>
                        <a:pt x="312" y="114"/>
                      </a:lnTo>
                      <a:lnTo>
                        <a:pt x="316" y="114"/>
                      </a:lnTo>
                      <a:lnTo>
                        <a:pt x="316" y="116"/>
                      </a:lnTo>
                      <a:lnTo>
                        <a:pt x="318" y="116"/>
                      </a:lnTo>
                      <a:lnTo>
                        <a:pt x="318" y="116"/>
                      </a:lnTo>
                      <a:lnTo>
                        <a:pt x="320" y="118"/>
                      </a:lnTo>
                      <a:lnTo>
                        <a:pt x="322" y="118"/>
                      </a:lnTo>
                      <a:lnTo>
                        <a:pt x="322" y="118"/>
                      </a:lnTo>
                      <a:lnTo>
                        <a:pt x="322" y="120"/>
                      </a:lnTo>
                      <a:lnTo>
                        <a:pt x="322" y="122"/>
                      </a:lnTo>
                      <a:lnTo>
                        <a:pt x="322" y="124"/>
                      </a:lnTo>
                      <a:lnTo>
                        <a:pt x="322" y="126"/>
                      </a:lnTo>
                      <a:lnTo>
                        <a:pt x="322" y="126"/>
                      </a:lnTo>
                      <a:lnTo>
                        <a:pt x="322" y="128"/>
                      </a:lnTo>
                      <a:lnTo>
                        <a:pt x="322" y="128"/>
                      </a:lnTo>
                      <a:lnTo>
                        <a:pt x="322" y="130"/>
                      </a:lnTo>
                      <a:lnTo>
                        <a:pt x="324" y="132"/>
                      </a:lnTo>
                      <a:lnTo>
                        <a:pt x="324" y="132"/>
                      </a:lnTo>
                      <a:lnTo>
                        <a:pt x="326" y="132"/>
                      </a:lnTo>
                      <a:lnTo>
                        <a:pt x="330" y="136"/>
                      </a:lnTo>
                      <a:lnTo>
                        <a:pt x="332" y="138"/>
                      </a:lnTo>
                      <a:lnTo>
                        <a:pt x="334" y="138"/>
                      </a:lnTo>
                      <a:lnTo>
                        <a:pt x="334" y="138"/>
                      </a:lnTo>
                      <a:lnTo>
                        <a:pt x="336" y="140"/>
                      </a:lnTo>
                      <a:lnTo>
                        <a:pt x="338" y="144"/>
                      </a:lnTo>
                      <a:lnTo>
                        <a:pt x="340" y="146"/>
                      </a:lnTo>
                      <a:lnTo>
                        <a:pt x="340" y="146"/>
                      </a:lnTo>
                      <a:lnTo>
                        <a:pt x="340" y="148"/>
                      </a:lnTo>
                      <a:lnTo>
                        <a:pt x="340" y="148"/>
                      </a:lnTo>
                      <a:lnTo>
                        <a:pt x="340" y="150"/>
                      </a:lnTo>
                      <a:lnTo>
                        <a:pt x="342" y="150"/>
                      </a:lnTo>
                      <a:lnTo>
                        <a:pt x="342" y="152"/>
                      </a:lnTo>
                      <a:lnTo>
                        <a:pt x="344" y="152"/>
                      </a:lnTo>
                      <a:lnTo>
                        <a:pt x="346" y="152"/>
                      </a:lnTo>
                      <a:lnTo>
                        <a:pt x="346" y="152"/>
                      </a:lnTo>
                      <a:lnTo>
                        <a:pt x="348" y="154"/>
                      </a:lnTo>
                      <a:lnTo>
                        <a:pt x="348" y="154"/>
                      </a:lnTo>
                      <a:lnTo>
                        <a:pt x="348" y="156"/>
                      </a:lnTo>
                      <a:lnTo>
                        <a:pt x="348" y="156"/>
                      </a:lnTo>
                      <a:lnTo>
                        <a:pt x="348" y="158"/>
                      </a:lnTo>
                      <a:lnTo>
                        <a:pt x="348" y="158"/>
                      </a:lnTo>
                      <a:lnTo>
                        <a:pt x="348" y="158"/>
                      </a:lnTo>
                      <a:lnTo>
                        <a:pt x="350" y="158"/>
                      </a:lnTo>
                      <a:lnTo>
                        <a:pt x="350" y="160"/>
                      </a:lnTo>
                      <a:lnTo>
                        <a:pt x="350" y="160"/>
                      </a:lnTo>
                      <a:lnTo>
                        <a:pt x="352" y="160"/>
                      </a:lnTo>
                      <a:lnTo>
                        <a:pt x="352" y="160"/>
                      </a:lnTo>
                      <a:lnTo>
                        <a:pt x="352" y="160"/>
                      </a:lnTo>
                      <a:lnTo>
                        <a:pt x="354" y="160"/>
                      </a:lnTo>
                      <a:lnTo>
                        <a:pt x="354" y="160"/>
                      </a:lnTo>
                      <a:lnTo>
                        <a:pt x="356" y="160"/>
                      </a:lnTo>
                      <a:lnTo>
                        <a:pt x="358" y="160"/>
                      </a:lnTo>
                      <a:lnTo>
                        <a:pt x="360" y="160"/>
                      </a:lnTo>
                      <a:lnTo>
                        <a:pt x="362" y="162"/>
                      </a:lnTo>
                      <a:lnTo>
                        <a:pt x="362" y="162"/>
                      </a:lnTo>
                      <a:lnTo>
                        <a:pt x="364" y="160"/>
                      </a:lnTo>
                      <a:lnTo>
                        <a:pt x="366" y="162"/>
                      </a:lnTo>
                      <a:lnTo>
                        <a:pt x="366" y="162"/>
                      </a:lnTo>
                      <a:lnTo>
                        <a:pt x="368" y="160"/>
                      </a:lnTo>
                      <a:lnTo>
                        <a:pt x="368" y="162"/>
                      </a:lnTo>
                      <a:lnTo>
                        <a:pt x="368" y="164"/>
                      </a:lnTo>
                      <a:lnTo>
                        <a:pt x="368" y="164"/>
                      </a:lnTo>
                      <a:lnTo>
                        <a:pt x="370" y="166"/>
                      </a:lnTo>
                      <a:lnTo>
                        <a:pt x="368" y="166"/>
                      </a:lnTo>
                      <a:lnTo>
                        <a:pt x="370" y="168"/>
                      </a:lnTo>
                      <a:lnTo>
                        <a:pt x="372" y="170"/>
                      </a:lnTo>
                      <a:lnTo>
                        <a:pt x="372" y="170"/>
                      </a:lnTo>
                      <a:lnTo>
                        <a:pt x="372" y="174"/>
                      </a:lnTo>
                      <a:lnTo>
                        <a:pt x="372" y="176"/>
                      </a:lnTo>
                      <a:lnTo>
                        <a:pt x="372" y="176"/>
                      </a:lnTo>
                      <a:lnTo>
                        <a:pt x="374" y="176"/>
                      </a:lnTo>
                      <a:lnTo>
                        <a:pt x="374" y="178"/>
                      </a:lnTo>
                      <a:lnTo>
                        <a:pt x="374" y="180"/>
                      </a:lnTo>
                      <a:lnTo>
                        <a:pt x="376" y="184"/>
                      </a:lnTo>
                      <a:lnTo>
                        <a:pt x="378" y="184"/>
                      </a:lnTo>
                      <a:lnTo>
                        <a:pt x="378" y="184"/>
                      </a:lnTo>
                      <a:lnTo>
                        <a:pt x="380" y="184"/>
                      </a:lnTo>
                      <a:lnTo>
                        <a:pt x="380" y="186"/>
                      </a:lnTo>
                      <a:lnTo>
                        <a:pt x="380" y="188"/>
                      </a:lnTo>
                      <a:lnTo>
                        <a:pt x="380" y="192"/>
                      </a:lnTo>
                      <a:lnTo>
                        <a:pt x="380" y="192"/>
                      </a:lnTo>
                      <a:lnTo>
                        <a:pt x="382" y="196"/>
                      </a:lnTo>
                      <a:lnTo>
                        <a:pt x="380" y="192"/>
                      </a:lnTo>
                      <a:lnTo>
                        <a:pt x="378" y="192"/>
                      </a:lnTo>
                      <a:lnTo>
                        <a:pt x="376" y="194"/>
                      </a:lnTo>
                      <a:lnTo>
                        <a:pt x="378" y="194"/>
                      </a:lnTo>
                      <a:lnTo>
                        <a:pt x="378" y="196"/>
                      </a:lnTo>
                      <a:lnTo>
                        <a:pt x="380" y="198"/>
                      </a:lnTo>
                      <a:lnTo>
                        <a:pt x="380" y="198"/>
                      </a:lnTo>
                      <a:lnTo>
                        <a:pt x="380" y="198"/>
                      </a:lnTo>
                      <a:lnTo>
                        <a:pt x="380" y="202"/>
                      </a:lnTo>
                      <a:lnTo>
                        <a:pt x="380" y="202"/>
                      </a:lnTo>
                      <a:lnTo>
                        <a:pt x="380" y="204"/>
                      </a:lnTo>
                      <a:lnTo>
                        <a:pt x="380" y="204"/>
                      </a:lnTo>
                      <a:lnTo>
                        <a:pt x="380" y="204"/>
                      </a:lnTo>
                      <a:lnTo>
                        <a:pt x="380" y="206"/>
                      </a:lnTo>
                      <a:lnTo>
                        <a:pt x="380" y="206"/>
                      </a:lnTo>
                      <a:lnTo>
                        <a:pt x="380" y="208"/>
                      </a:lnTo>
                      <a:lnTo>
                        <a:pt x="380" y="216"/>
                      </a:lnTo>
                      <a:lnTo>
                        <a:pt x="378" y="218"/>
                      </a:lnTo>
                      <a:lnTo>
                        <a:pt x="378" y="220"/>
                      </a:lnTo>
                      <a:lnTo>
                        <a:pt x="378" y="224"/>
                      </a:lnTo>
                      <a:lnTo>
                        <a:pt x="376" y="228"/>
                      </a:lnTo>
                      <a:lnTo>
                        <a:pt x="376" y="228"/>
                      </a:lnTo>
                      <a:lnTo>
                        <a:pt x="376" y="230"/>
                      </a:lnTo>
                      <a:lnTo>
                        <a:pt x="374" y="236"/>
                      </a:lnTo>
                      <a:lnTo>
                        <a:pt x="374" y="236"/>
                      </a:lnTo>
                      <a:lnTo>
                        <a:pt x="374" y="236"/>
                      </a:lnTo>
                      <a:lnTo>
                        <a:pt x="374" y="236"/>
                      </a:lnTo>
                      <a:lnTo>
                        <a:pt x="374" y="238"/>
                      </a:lnTo>
                      <a:lnTo>
                        <a:pt x="374" y="238"/>
                      </a:lnTo>
                      <a:lnTo>
                        <a:pt x="372" y="242"/>
                      </a:lnTo>
                      <a:lnTo>
                        <a:pt x="372" y="244"/>
                      </a:lnTo>
                      <a:lnTo>
                        <a:pt x="372" y="244"/>
                      </a:lnTo>
                      <a:lnTo>
                        <a:pt x="370" y="246"/>
                      </a:lnTo>
                      <a:lnTo>
                        <a:pt x="370" y="246"/>
                      </a:lnTo>
                      <a:lnTo>
                        <a:pt x="370" y="246"/>
                      </a:lnTo>
                      <a:lnTo>
                        <a:pt x="368" y="248"/>
                      </a:lnTo>
                      <a:lnTo>
                        <a:pt x="370" y="250"/>
                      </a:lnTo>
                      <a:lnTo>
                        <a:pt x="370" y="252"/>
                      </a:lnTo>
                      <a:lnTo>
                        <a:pt x="370" y="252"/>
                      </a:lnTo>
                      <a:lnTo>
                        <a:pt x="370" y="254"/>
                      </a:lnTo>
                      <a:lnTo>
                        <a:pt x="370" y="254"/>
                      </a:lnTo>
                      <a:lnTo>
                        <a:pt x="370" y="256"/>
                      </a:lnTo>
                      <a:lnTo>
                        <a:pt x="370" y="258"/>
                      </a:lnTo>
                      <a:lnTo>
                        <a:pt x="368" y="266"/>
                      </a:lnTo>
                      <a:lnTo>
                        <a:pt x="366" y="274"/>
                      </a:lnTo>
                      <a:lnTo>
                        <a:pt x="366" y="272"/>
                      </a:lnTo>
                      <a:lnTo>
                        <a:pt x="366" y="270"/>
                      </a:lnTo>
                      <a:lnTo>
                        <a:pt x="366" y="268"/>
                      </a:lnTo>
                      <a:lnTo>
                        <a:pt x="366" y="268"/>
                      </a:lnTo>
                      <a:lnTo>
                        <a:pt x="366" y="268"/>
                      </a:lnTo>
                      <a:lnTo>
                        <a:pt x="364" y="270"/>
                      </a:lnTo>
                      <a:lnTo>
                        <a:pt x="364" y="272"/>
                      </a:lnTo>
                      <a:lnTo>
                        <a:pt x="364" y="272"/>
                      </a:lnTo>
                      <a:lnTo>
                        <a:pt x="364" y="274"/>
                      </a:lnTo>
                      <a:lnTo>
                        <a:pt x="364" y="276"/>
                      </a:lnTo>
                      <a:lnTo>
                        <a:pt x="364" y="278"/>
                      </a:lnTo>
                      <a:lnTo>
                        <a:pt x="366" y="280"/>
                      </a:lnTo>
                      <a:lnTo>
                        <a:pt x="370" y="284"/>
                      </a:lnTo>
                      <a:lnTo>
                        <a:pt x="372" y="288"/>
                      </a:lnTo>
                      <a:lnTo>
                        <a:pt x="372" y="288"/>
                      </a:lnTo>
                      <a:lnTo>
                        <a:pt x="372" y="290"/>
                      </a:lnTo>
                      <a:lnTo>
                        <a:pt x="374" y="292"/>
                      </a:lnTo>
                      <a:lnTo>
                        <a:pt x="374" y="292"/>
                      </a:lnTo>
                      <a:lnTo>
                        <a:pt x="374" y="292"/>
                      </a:lnTo>
                      <a:lnTo>
                        <a:pt x="374" y="290"/>
                      </a:lnTo>
                      <a:lnTo>
                        <a:pt x="372" y="286"/>
                      </a:lnTo>
                      <a:lnTo>
                        <a:pt x="372" y="286"/>
                      </a:lnTo>
                      <a:lnTo>
                        <a:pt x="368" y="280"/>
                      </a:lnTo>
                      <a:lnTo>
                        <a:pt x="366" y="278"/>
                      </a:lnTo>
                      <a:lnTo>
                        <a:pt x="366" y="278"/>
                      </a:lnTo>
                      <a:lnTo>
                        <a:pt x="368" y="280"/>
                      </a:lnTo>
                      <a:lnTo>
                        <a:pt x="372" y="282"/>
                      </a:lnTo>
                      <a:lnTo>
                        <a:pt x="372" y="282"/>
                      </a:lnTo>
                      <a:lnTo>
                        <a:pt x="374" y="286"/>
                      </a:lnTo>
                      <a:lnTo>
                        <a:pt x="374" y="286"/>
                      </a:lnTo>
                      <a:lnTo>
                        <a:pt x="376" y="286"/>
                      </a:lnTo>
                      <a:lnTo>
                        <a:pt x="376" y="286"/>
                      </a:lnTo>
                      <a:lnTo>
                        <a:pt x="376" y="288"/>
                      </a:lnTo>
                      <a:lnTo>
                        <a:pt x="376" y="288"/>
                      </a:lnTo>
                      <a:lnTo>
                        <a:pt x="378" y="290"/>
                      </a:lnTo>
                      <a:lnTo>
                        <a:pt x="380" y="290"/>
                      </a:lnTo>
                      <a:lnTo>
                        <a:pt x="380" y="288"/>
                      </a:lnTo>
                      <a:lnTo>
                        <a:pt x="382" y="288"/>
                      </a:lnTo>
                      <a:lnTo>
                        <a:pt x="382" y="286"/>
                      </a:lnTo>
                      <a:lnTo>
                        <a:pt x="382" y="284"/>
                      </a:lnTo>
                      <a:lnTo>
                        <a:pt x="382" y="282"/>
                      </a:lnTo>
                      <a:lnTo>
                        <a:pt x="382" y="282"/>
                      </a:lnTo>
                      <a:lnTo>
                        <a:pt x="382" y="282"/>
                      </a:lnTo>
                      <a:lnTo>
                        <a:pt x="384" y="280"/>
                      </a:lnTo>
                      <a:lnTo>
                        <a:pt x="384" y="278"/>
                      </a:lnTo>
                      <a:lnTo>
                        <a:pt x="384" y="278"/>
                      </a:lnTo>
                      <a:lnTo>
                        <a:pt x="384" y="276"/>
                      </a:lnTo>
                      <a:lnTo>
                        <a:pt x="384" y="274"/>
                      </a:lnTo>
                      <a:lnTo>
                        <a:pt x="386" y="274"/>
                      </a:lnTo>
                      <a:lnTo>
                        <a:pt x="386" y="274"/>
                      </a:lnTo>
                      <a:lnTo>
                        <a:pt x="384" y="274"/>
                      </a:lnTo>
                      <a:lnTo>
                        <a:pt x="380" y="272"/>
                      </a:lnTo>
                      <a:lnTo>
                        <a:pt x="378" y="270"/>
                      </a:lnTo>
                      <a:lnTo>
                        <a:pt x="374" y="270"/>
                      </a:lnTo>
                      <a:lnTo>
                        <a:pt x="376" y="268"/>
                      </a:lnTo>
                      <a:lnTo>
                        <a:pt x="380" y="266"/>
                      </a:lnTo>
                      <a:lnTo>
                        <a:pt x="380" y="266"/>
                      </a:lnTo>
                      <a:lnTo>
                        <a:pt x="376" y="266"/>
                      </a:lnTo>
                      <a:lnTo>
                        <a:pt x="376" y="266"/>
                      </a:lnTo>
                      <a:lnTo>
                        <a:pt x="376" y="264"/>
                      </a:lnTo>
                      <a:lnTo>
                        <a:pt x="376" y="264"/>
                      </a:lnTo>
                      <a:lnTo>
                        <a:pt x="378" y="264"/>
                      </a:lnTo>
                      <a:lnTo>
                        <a:pt x="378" y="262"/>
                      </a:lnTo>
                      <a:lnTo>
                        <a:pt x="378" y="262"/>
                      </a:lnTo>
                      <a:lnTo>
                        <a:pt x="376" y="260"/>
                      </a:lnTo>
                      <a:lnTo>
                        <a:pt x="376" y="26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82" y="264"/>
                      </a:lnTo>
                      <a:lnTo>
                        <a:pt x="384" y="264"/>
                      </a:lnTo>
                      <a:lnTo>
                        <a:pt x="384" y="266"/>
                      </a:lnTo>
                      <a:lnTo>
                        <a:pt x="382" y="266"/>
                      </a:lnTo>
                      <a:lnTo>
                        <a:pt x="382" y="266"/>
                      </a:lnTo>
                      <a:lnTo>
                        <a:pt x="384" y="266"/>
                      </a:lnTo>
                      <a:lnTo>
                        <a:pt x="386" y="266"/>
                      </a:lnTo>
                      <a:lnTo>
                        <a:pt x="388" y="268"/>
                      </a:lnTo>
                      <a:lnTo>
                        <a:pt x="388" y="270"/>
                      </a:lnTo>
                      <a:lnTo>
                        <a:pt x="388" y="274"/>
                      </a:lnTo>
                      <a:lnTo>
                        <a:pt x="388" y="276"/>
                      </a:lnTo>
                      <a:lnTo>
                        <a:pt x="388" y="278"/>
                      </a:lnTo>
                      <a:lnTo>
                        <a:pt x="390" y="278"/>
                      </a:lnTo>
                      <a:lnTo>
                        <a:pt x="392" y="278"/>
                      </a:lnTo>
                      <a:lnTo>
                        <a:pt x="392" y="278"/>
                      </a:lnTo>
                      <a:lnTo>
                        <a:pt x="392" y="276"/>
                      </a:lnTo>
                      <a:lnTo>
                        <a:pt x="392" y="272"/>
                      </a:lnTo>
                      <a:lnTo>
                        <a:pt x="392" y="272"/>
                      </a:lnTo>
                      <a:lnTo>
                        <a:pt x="394" y="270"/>
                      </a:lnTo>
                      <a:lnTo>
                        <a:pt x="394" y="270"/>
                      </a:lnTo>
                      <a:lnTo>
                        <a:pt x="396" y="270"/>
                      </a:lnTo>
                      <a:lnTo>
                        <a:pt x="396" y="270"/>
                      </a:lnTo>
                      <a:lnTo>
                        <a:pt x="398" y="274"/>
                      </a:lnTo>
                      <a:lnTo>
                        <a:pt x="400" y="278"/>
                      </a:lnTo>
                      <a:lnTo>
                        <a:pt x="400" y="280"/>
                      </a:lnTo>
                      <a:lnTo>
                        <a:pt x="398" y="280"/>
                      </a:lnTo>
                      <a:lnTo>
                        <a:pt x="396" y="284"/>
                      </a:lnTo>
                      <a:lnTo>
                        <a:pt x="396" y="284"/>
                      </a:lnTo>
                      <a:lnTo>
                        <a:pt x="394" y="286"/>
                      </a:lnTo>
                      <a:lnTo>
                        <a:pt x="394" y="286"/>
                      </a:lnTo>
                      <a:lnTo>
                        <a:pt x="392" y="288"/>
                      </a:lnTo>
                      <a:lnTo>
                        <a:pt x="392" y="290"/>
                      </a:lnTo>
                      <a:lnTo>
                        <a:pt x="390" y="290"/>
                      </a:lnTo>
                      <a:lnTo>
                        <a:pt x="390" y="290"/>
                      </a:lnTo>
                      <a:lnTo>
                        <a:pt x="390" y="290"/>
                      </a:lnTo>
                      <a:lnTo>
                        <a:pt x="390" y="292"/>
                      </a:lnTo>
                      <a:lnTo>
                        <a:pt x="388" y="294"/>
                      </a:lnTo>
                      <a:lnTo>
                        <a:pt x="386" y="296"/>
                      </a:lnTo>
                      <a:lnTo>
                        <a:pt x="386" y="296"/>
                      </a:lnTo>
                      <a:lnTo>
                        <a:pt x="386" y="298"/>
                      </a:lnTo>
                      <a:lnTo>
                        <a:pt x="384" y="300"/>
                      </a:lnTo>
                      <a:lnTo>
                        <a:pt x="384" y="300"/>
                      </a:lnTo>
                      <a:lnTo>
                        <a:pt x="384" y="300"/>
                      </a:lnTo>
                      <a:lnTo>
                        <a:pt x="384" y="302"/>
                      </a:lnTo>
                      <a:lnTo>
                        <a:pt x="384" y="302"/>
                      </a:lnTo>
                      <a:lnTo>
                        <a:pt x="386" y="302"/>
                      </a:lnTo>
                      <a:lnTo>
                        <a:pt x="384" y="302"/>
                      </a:lnTo>
                      <a:lnTo>
                        <a:pt x="384" y="304"/>
                      </a:lnTo>
                      <a:lnTo>
                        <a:pt x="382" y="304"/>
                      </a:lnTo>
                      <a:lnTo>
                        <a:pt x="380" y="304"/>
                      </a:lnTo>
                      <a:lnTo>
                        <a:pt x="382" y="304"/>
                      </a:lnTo>
                      <a:lnTo>
                        <a:pt x="382" y="304"/>
                      </a:lnTo>
                      <a:lnTo>
                        <a:pt x="384" y="306"/>
                      </a:lnTo>
                      <a:lnTo>
                        <a:pt x="384" y="306"/>
                      </a:lnTo>
                      <a:lnTo>
                        <a:pt x="382" y="306"/>
                      </a:lnTo>
                      <a:lnTo>
                        <a:pt x="378" y="304"/>
                      </a:lnTo>
                      <a:lnTo>
                        <a:pt x="378" y="306"/>
                      </a:lnTo>
                      <a:lnTo>
                        <a:pt x="378" y="306"/>
                      </a:lnTo>
                      <a:lnTo>
                        <a:pt x="380" y="308"/>
                      </a:lnTo>
                      <a:lnTo>
                        <a:pt x="380" y="306"/>
                      </a:lnTo>
                      <a:lnTo>
                        <a:pt x="380" y="306"/>
                      </a:lnTo>
                      <a:lnTo>
                        <a:pt x="380" y="308"/>
                      </a:lnTo>
                      <a:lnTo>
                        <a:pt x="380" y="308"/>
                      </a:lnTo>
                      <a:lnTo>
                        <a:pt x="380" y="308"/>
                      </a:lnTo>
                      <a:lnTo>
                        <a:pt x="380" y="310"/>
                      </a:lnTo>
                      <a:lnTo>
                        <a:pt x="378" y="308"/>
                      </a:lnTo>
                      <a:lnTo>
                        <a:pt x="376" y="308"/>
                      </a:lnTo>
                      <a:lnTo>
                        <a:pt x="376" y="308"/>
                      </a:lnTo>
                      <a:lnTo>
                        <a:pt x="374" y="306"/>
                      </a:lnTo>
                      <a:lnTo>
                        <a:pt x="374" y="304"/>
                      </a:lnTo>
                      <a:lnTo>
                        <a:pt x="374" y="304"/>
                      </a:lnTo>
                      <a:lnTo>
                        <a:pt x="374" y="304"/>
                      </a:lnTo>
                      <a:lnTo>
                        <a:pt x="374" y="308"/>
                      </a:lnTo>
                      <a:lnTo>
                        <a:pt x="376" y="310"/>
                      </a:lnTo>
                      <a:lnTo>
                        <a:pt x="378" y="310"/>
                      </a:lnTo>
                      <a:lnTo>
                        <a:pt x="380" y="312"/>
                      </a:lnTo>
                      <a:lnTo>
                        <a:pt x="382" y="314"/>
                      </a:lnTo>
                      <a:lnTo>
                        <a:pt x="384" y="314"/>
                      </a:lnTo>
                      <a:lnTo>
                        <a:pt x="386" y="316"/>
                      </a:lnTo>
                      <a:lnTo>
                        <a:pt x="386" y="320"/>
                      </a:lnTo>
                      <a:lnTo>
                        <a:pt x="388" y="322"/>
                      </a:lnTo>
                      <a:lnTo>
                        <a:pt x="388" y="324"/>
                      </a:lnTo>
                      <a:lnTo>
                        <a:pt x="388" y="324"/>
                      </a:lnTo>
                      <a:lnTo>
                        <a:pt x="388" y="324"/>
                      </a:lnTo>
                      <a:lnTo>
                        <a:pt x="386" y="324"/>
                      </a:lnTo>
                      <a:lnTo>
                        <a:pt x="386" y="324"/>
                      </a:lnTo>
                      <a:lnTo>
                        <a:pt x="386" y="324"/>
                      </a:lnTo>
                      <a:lnTo>
                        <a:pt x="386" y="326"/>
                      </a:lnTo>
                      <a:lnTo>
                        <a:pt x="388" y="328"/>
                      </a:lnTo>
                      <a:lnTo>
                        <a:pt x="390" y="330"/>
                      </a:lnTo>
                      <a:lnTo>
                        <a:pt x="390" y="330"/>
                      </a:lnTo>
                      <a:lnTo>
                        <a:pt x="390" y="330"/>
                      </a:lnTo>
                      <a:lnTo>
                        <a:pt x="390" y="330"/>
                      </a:lnTo>
                      <a:lnTo>
                        <a:pt x="392" y="332"/>
                      </a:lnTo>
                      <a:lnTo>
                        <a:pt x="392" y="332"/>
                      </a:lnTo>
                      <a:lnTo>
                        <a:pt x="392" y="334"/>
                      </a:lnTo>
                      <a:lnTo>
                        <a:pt x="392" y="334"/>
                      </a:lnTo>
                      <a:lnTo>
                        <a:pt x="390" y="332"/>
                      </a:lnTo>
                      <a:lnTo>
                        <a:pt x="390" y="332"/>
                      </a:lnTo>
                      <a:lnTo>
                        <a:pt x="390" y="334"/>
                      </a:lnTo>
                      <a:lnTo>
                        <a:pt x="392" y="338"/>
                      </a:lnTo>
                      <a:lnTo>
                        <a:pt x="394" y="340"/>
                      </a:lnTo>
                      <a:lnTo>
                        <a:pt x="400" y="354"/>
                      </a:lnTo>
                      <a:lnTo>
                        <a:pt x="402" y="356"/>
                      </a:lnTo>
                      <a:lnTo>
                        <a:pt x="402" y="356"/>
                      </a:lnTo>
                      <a:lnTo>
                        <a:pt x="402" y="356"/>
                      </a:lnTo>
                      <a:lnTo>
                        <a:pt x="402" y="358"/>
                      </a:lnTo>
                      <a:lnTo>
                        <a:pt x="402" y="356"/>
                      </a:lnTo>
                      <a:lnTo>
                        <a:pt x="402" y="354"/>
                      </a:lnTo>
                      <a:lnTo>
                        <a:pt x="402" y="352"/>
                      </a:lnTo>
                      <a:lnTo>
                        <a:pt x="402" y="354"/>
                      </a:lnTo>
                      <a:lnTo>
                        <a:pt x="406" y="362"/>
                      </a:lnTo>
                      <a:lnTo>
                        <a:pt x="408" y="364"/>
                      </a:lnTo>
                      <a:lnTo>
                        <a:pt x="408" y="364"/>
                      </a:lnTo>
                      <a:lnTo>
                        <a:pt x="410" y="364"/>
                      </a:lnTo>
                      <a:lnTo>
                        <a:pt x="412" y="366"/>
                      </a:lnTo>
                      <a:lnTo>
                        <a:pt x="412" y="366"/>
                      </a:lnTo>
                      <a:lnTo>
                        <a:pt x="412" y="366"/>
                      </a:lnTo>
                      <a:lnTo>
                        <a:pt x="412" y="366"/>
                      </a:lnTo>
                      <a:lnTo>
                        <a:pt x="412" y="364"/>
                      </a:lnTo>
                      <a:lnTo>
                        <a:pt x="414" y="366"/>
                      </a:lnTo>
                      <a:lnTo>
                        <a:pt x="414" y="366"/>
                      </a:lnTo>
                      <a:lnTo>
                        <a:pt x="414" y="366"/>
                      </a:lnTo>
                      <a:lnTo>
                        <a:pt x="416" y="364"/>
                      </a:lnTo>
                      <a:lnTo>
                        <a:pt x="416" y="364"/>
                      </a:lnTo>
                      <a:lnTo>
                        <a:pt x="416" y="366"/>
                      </a:lnTo>
                      <a:lnTo>
                        <a:pt x="416" y="368"/>
                      </a:lnTo>
                      <a:lnTo>
                        <a:pt x="418" y="368"/>
                      </a:lnTo>
                      <a:lnTo>
                        <a:pt x="418" y="366"/>
                      </a:lnTo>
                      <a:lnTo>
                        <a:pt x="418" y="364"/>
                      </a:lnTo>
                      <a:lnTo>
                        <a:pt x="416" y="362"/>
                      </a:lnTo>
                      <a:lnTo>
                        <a:pt x="416" y="358"/>
                      </a:lnTo>
                      <a:lnTo>
                        <a:pt x="414" y="356"/>
                      </a:lnTo>
                      <a:lnTo>
                        <a:pt x="414" y="354"/>
                      </a:lnTo>
                      <a:lnTo>
                        <a:pt x="414" y="354"/>
                      </a:lnTo>
                      <a:lnTo>
                        <a:pt x="412" y="354"/>
                      </a:lnTo>
                      <a:lnTo>
                        <a:pt x="412" y="354"/>
                      </a:lnTo>
                      <a:lnTo>
                        <a:pt x="410" y="350"/>
                      </a:lnTo>
                      <a:lnTo>
                        <a:pt x="408" y="348"/>
                      </a:lnTo>
                      <a:lnTo>
                        <a:pt x="410" y="348"/>
                      </a:lnTo>
                      <a:lnTo>
                        <a:pt x="410" y="350"/>
                      </a:lnTo>
                      <a:lnTo>
                        <a:pt x="412" y="352"/>
                      </a:lnTo>
                      <a:lnTo>
                        <a:pt x="414" y="352"/>
                      </a:lnTo>
                      <a:lnTo>
                        <a:pt x="414" y="352"/>
                      </a:lnTo>
                      <a:lnTo>
                        <a:pt x="416" y="352"/>
                      </a:lnTo>
                      <a:lnTo>
                        <a:pt x="416" y="354"/>
                      </a:lnTo>
                      <a:lnTo>
                        <a:pt x="418" y="356"/>
                      </a:lnTo>
                      <a:lnTo>
                        <a:pt x="418" y="356"/>
                      </a:lnTo>
                      <a:lnTo>
                        <a:pt x="418" y="354"/>
                      </a:lnTo>
                      <a:lnTo>
                        <a:pt x="420" y="354"/>
                      </a:lnTo>
                      <a:lnTo>
                        <a:pt x="420" y="354"/>
                      </a:lnTo>
                      <a:lnTo>
                        <a:pt x="420" y="352"/>
                      </a:lnTo>
                      <a:lnTo>
                        <a:pt x="422" y="354"/>
                      </a:lnTo>
                      <a:lnTo>
                        <a:pt x="424" y="352"/>
                      </a:lnTo>
                      <a:lnTo>
                        <a:pt x="424" y="352"/>
                      </a:lnTo>
                      <a:lnTo>
                        <a:pt x="428" y="352"/>
                      </a:lnTo>
                      <a:lnTo>
                        <a:pt x="430" y="350"/>
                      </a:lnTo>
                      <a:lnTo>
                        <a:pt x="430" y="350"/>
                      </a:lnTo>
                      <a:lnTo>
                        <a:pt x="430" y="352"/>
                      </a:lnTo>
                      <a:lnTo>
                        <a:pt x="430" y="352"/>
                      </a:lnTo>
                      <a:lnTo>
                        <a:pt x="428" y="354"/>
                      </a:lnTo>
                      <a:lnTo>
                        <a:pt x="428" y="354"/>
                      </a:lnTo>
                      <a:lnTo>
                        <a:pt x="424" y="356"/>
                      </a:lnTo>
                      <a:lnTo>
                        <a:pt x="422" y="358"/>
                      </a:lnTo>
                      <a:lnTo>
                        <a:pt x="422" y="358"/>
                      </a:lnTo>
                      <a:lnTo>
                        <a:pt x="424" y="360"/>
                      </a:lnTo>
                      <a:lnTo>
                        <a:pt x="424" y="360"/>
                      </a:lnTo>
                      <a:lnTo>
                        <a:pt x="424" y="360"/>
                      </a:lnTo>
                      <a:lnTo>
                        <a:pt x="424" y="364"/>
                      </a:lnTo>
                      <a:lnTo>
                        <a:pt x="424" y="374"/>
                      </a:lnTo>
                      <a:lnTo>
                        <a:pt x="422" y="376"/>
                      </a:lnTo>
                      <a:lnTo>
                        <a:pt x="424" y="378"/>
                      </a:lnTo>
                      <a:lnTo>
                        <a:pt x="424" y="382"/>
                      </a:lnTo>
                      <a:lnTo>
                        <a:pt x="424" y="382"/>
                      </a:lnTo>
                      <a:lnTo>
                        <a:pt x="424" y="384"/>
                      </a:lnTo>
                      <a:lnTo>
                        <a:pt x="424" y="386"/>
                      </a:lnTo>
                      <a:lnTo>
                        <a:pt x="424" y="386"/>
                      </a:lnTo>
                      <a:lnTo>
                        <a:pt x="424" y="388"/>
                      </a:lnTo>
                      <a:lnTo>
                        <a:pt x="426" y="390"/>
                      </a:lnTo>
                      <a:lnTo>
                        <a:pt x="428" y="390"/>
                      </a:lnTo>
                      <a:lnTo>
                        <a:pt x="430" y="388"/>
                      </a:lnTo>
                      <a:lnTo>
                        <a:pt x="430" y="390"/>
                      </a:lnTo>
                      <a:lnTo>
                        <a:pt x="430" y="390"/>
                      </a:lnTo>
                      <a:lnTo>
                        <a:pt x="432" y="388"/>
                      </a:lnTo>
                      <a:lnTo>
                        <a:pt x="432" y="388"/>
                      </a:lnTo>
                      <a:lnTo>
                        <a:pt x="434" y="388"/>
                      </a:lnTo>
                      <a:lnTo>
                        <a:pt x="436" y="382"/>
                      </a:lnTo>
                      <a:lnTo>
                        <a:pt x="436" y="380"/>
                      </a:lnTo>
                      <a:lnTo>
                        <a:pt x="440" y="376"/>
                      </a:lnTo>
                      <a:lnTo>
                        <a:pt x="442" y="376"/>
                      </a:lnTo>
                      <a:lnTo>
                        <a:pt x="442" y="376"/>
                      </a:lnTo>
                      <a:lnTo>
                        <a:pt x="444" y="374"/>
                      </a:lnTo>
                      <a:lnTo>
                        <a:pt x="446" y="374"/>
                      </a:lnTo>
                      <a:lnTo>
                        <a:pt x="446" y="374"/>
                      </a:lnTo>
                      <a:lnTo>
                        <a:pt x="446" y="376"/>
                      </a:lnTo>
                      <a:lnTo>
                        <a:pt x="444" y="376"/>
                      </a:lnTo>
                      <a:lnTo>
                        <a:pt x="444" y="376"/>
                      </a:lnTo>
                      <a:lnTo>
                        <a:pt x="444" y="376"/>
                      </a:lnTo>
                      <a:lnTo>
                        <a:pt x="442" y="376"/>
                      </a:lnTo>
                      <a:lnTo>
                        <a:pt x="442" y="378"/>
                      </a:lnTo>
                      <a:lnTo>
                        <a:pt x="442" y="378"/>
                      </a:lnTo>
                      <a:lnTo>
                        <a:pt x="438" y="382"/>
                      </a:lnTo>
                      <a:lnTo>
                        <a:pt x="438" y="382"/>
                      </a:lnTo>
                      <a:lnTo>
                        <a:pt x="438" y="384"/>
                      </a:lnTo>
                      <a:lnTo>
                        <a:pt x="436" y="388"/>
                      </a:lnTo>
                      <a:lnTo>
                        <a:pt x="434" y="390"/>
                      </a:lnTo>
                      <a:lnTo>
                        <a:pt x="432" y="390"/>
                      </a:lnTo>
                      <a:lnTo>
                        <a:pt x="432" y="392"/>
                      </a:lnTo>
                      <a:lnTo>
                        <a:pt x="430" y="392"/>
                      </a:lnTo>
                      <a:lnTo>
                        <a:pt x="430" y="390"/>
                      </a:lnTo>
                      <a:lnTo>
                        <a:pt x="430" y="390"/>
                      </a:lnTo>
                      <a:lnTo>
                        <a:pt x="430" y="390"/>
                      </a:lnTo>
                      <a:lnTo>
                        <a:pt x="428" y="390"/>
                      </a:lnTo>
                      <a:lnTo>
                        <a:pt x="428" y="392"/>
                      </a:lnTo>
                      <a:lnTo>
                        <a:pt x="428" y="394"/>
                      </a:lnTo>
                      <a:lnTo>
                        <a:pt x="428" y="394"/>
                      </a:lnTo>
                      <a:lnTo>
                        <a:pt x="430" y="394"/>
                      </a:lnTo>
                      <a:lnTo>
                        <a:pt x="430" y="394"/>
                      </a:lnTo>
                      <a:lnTo>
                        <a:pt x="430" y="394"/>
                      </a:lnTo>
                      <a:lnTo>
                        <a:pt x="434" y="396"/>
                      </a:lnTo>
                      <a:lnTo>
                        <a:pt x="438" y="396"/>
                      </a:lnTo>
                      <a:lnTo>
                        <a:pt x="438" y="396"/>
                      </a:lnTo>
                      <a:lnTo>
                        <a:pt x="438" y="396"/>
                      </a:lnTo>
                      <a:lnTo>
                        <a:pt x="438" y="396"/>
                      </a:lnTo>
                      <a:lnTo>
                        <a:pt x="438" y="396"/>
                      </a:lnTo>
                      <a:lnTo>
                        <a:pt x="438" y="394"/>
                      </a:lnTo>
                      <a:lnTo>
                        <a:pt x="438" y="392"/>
                      </a:lnTo>
                      <a:lnTo>
                        <a:pt x="438" y="394"/>
                      </a:lnTo>
                      <a:lnTo>
                        <a:pt x="440" y="396"/>
                      </a:lnTo>
                      <a:lnTo>
                        <a:pt x="440" y="398"/>
                      </a:lnTo>
                      <a:lnTo>
                        <a:pt x="442" y="400"/>
                      </a:lnTo>
                      <a:lnTo>
                        <a:pt x="442" y="404"/>
                      </a:lnTo>
                      <a:lnTo>
                        <a:pt x="440" y="404"/>
                      </a:lnTo>
                      <a:lnTo>
                        <a:pt x="440" y="404"/>
                      </a:lnTo>
                      <a:lnTo>
                        <a:pt x="440" y="404"/>
                      </a:lnTo>
                      <a:lnTo>
                        <a:pt x="440" y="406"/>
                      </a:lnTo>
                      <a:lnTo>
                        <a:pt x="442" y="410"/>
                      </a:lnTo>
                      <a:lnTo>
                        <a:pt x="442" y="410"/>
                      </a:lnTo>
                      <a:lnTo>
                        <a:pt x="442" y="410"/>
                      </a:lnTo>
                      <a:lnTo>
                        <a:pt x="442" y="414"/>
                      </a:lnTo>
                      <a:lnTo>
                        <a:pt x="442" y="420"/>
                      </a:lnTo>
                      <a:lnTo>
                        <a:pt x="444" y="426"/>
                      </a:lnTo>
                      <a:lnTo>
                        <a:pt x="446" y="426"/>
                      </a:lnTo>
                      <a:lnTo>
                        <a:pt x="444" y="426"/>
                      </a:lnTo>
                      <a:lnTo>
                        <a:pt x="444" y="424"/>
                      </a:lnTo>
                      <a:lnTo>
                        <a:pt x="446" y="422"/>
                      </a:lnTo>
                      <a:lnTo>
                        <a:pt x="446" y="428"/>
                      </a:lnTo>
                      <a:lnTo>
                        <a:pt x="448" y="430"/>
                      </a:lnTo>
                      <a:lnTo>
                        <a:pt x="450" y="432"/>
                      </a:lnTo>
                      <a:lnTo>
                        <a:pt x="450" y="434"/>
                      </a:lnTo>
                      <a:lnTo>
                        <a:pt x="450" y="434"/>
                      </a:lnTo>
                      <a:lnTo>
                        <a:pt x="452" y="436"/>
                      </a:lnTo>
                      <a:lnTo>
                        <a:pt x="454" y="436"/>
                      </a:lnTo>
                      <a:lnTo>
                        <a:pt x="454" y="438"/>
                      </a:lnTo>
                      <a:lnTo>
                        <a:pt x="454" y="438"/>
                      </a:lnTo>
                      <a:lnTo>
                        <a:pt x="452" y="440"/>
                      </a:lnTo>
                      <a:lnTo>
                        <a:pt x="452" y="440"/>
                      </a:lnTo>
                      <a:lnTo>
                        <a:pt x="450" y="438"/>
                      </a:lnTo>
                      <a:lnTo>
                        <a:pt x="450" y="438"/>
                      </a:lnTo>
                      <a:lnTo>
                        <a:pt x="448" y="438"/>
                      </a:lnTo>
                      <a:lnTo>
                        <a:pt x="450" y="440"/>
                      </a:lnTo>
                      <a:lnTo>
                        <a:pt x="450" y="442"/>
                      </a:lnTo>
                      <a:lnTo>
                        <a:pt x="450" y="442"/>
                      </a:lnTo>
                      <a:lnTo>
                        <a:pt x="452" y="442"/>
                      </a:lnTo>
                      <a:lnTo>
                        <a:pt x="452" y="442"/>
                      </a:lnTo>
                      <a:lnTo>
                        <a:pt x="452" y="442"/>
                      </a:lnTo>
                      <a:lnTo>
                        <a:pt x="452" y="442"/>
                      </a:lnTo>
                      <a:lnTo>
                        <a:pt x="452" y="440"/>
                      </a:lnTo>
                      <a:lnTo>
                        <a:pt x="454" y="442"/>
                      </a:lnTo>
                      <a:lnTo>
                        <a:pt x="456" y="442"/>
                      </a:lnTo>
                      <a:lnTo>
                        <a:pt x="456" y="442"/>
                      </a:lnTo>
                      <a:lnTo>
                        <a:pt x="456" y="440"/>
                      </a:lnTo>
                      <a:lnTo>
                        <a:pt x="458" y="440"/>
                      </a:lnTo>
                      <a:lnTo>
                        <a:pt x="458" y="440"/>
                      </a:lnTo>
                      <a:lnTo>
                        <a:pt x="458" y="440"/>
                      </a:lnTo>
                      <a:lnTo>
                        <a:pt x="460" y="440"/>
                      </a:lnTo>
                      <a:lnTo>
                        <a:pt x="460" y="442"/>
                      </a:lnTo>
                      <a:lnTo>
                        <a:pt x="460" y="440"/>
                      </a:lnTo>
                      <a:lnTo>
                        <a:pt x="460" y="442"/>
                      </a:lnTo>
                      <a:lnTo>
                        <a:pt x="460" y="442"/>
                      </a:lnTo>
                      <a:lnTo>
                        <a:pt x="460" y="442"/>
                      </a:lnTo>
                      <a:lnTo>
                        <a:pt x="460" y="442"/>
                      </a:lnTo>
                      <a:lnTo>
                        <a:pt x="462" y="442"/>
                      </a:lnTo>
                      <a:lnTo>
                        <a:pt x="462" y="442"/>
                      </a:lnTo>
                      <a:lnTo>
                        <a:pt x="464" y="442"/>
                      </a:lnTo>
                      <a:lnTo>
                        <a:pt x="464" y="442"/>
                      </a:lnTo>
                      <a:lnTo>
                        <a:pt x="466" y="444"/>
                      </a:lnTo>
                      <a:lnTo>
                        <a:pt x="466" y="444"/>
                      </a:lnTo>
                      <a:lnTo>
                        <a:pt x="468" y="444"/>
                      </a:lnTo>
                      <a:lnTo>
                        <a:pt x="468" y="444"/>
                      </a:lnTo>
                      <a:lnTo>
                        <a:pt x="470" y="444"/>
                      </a:lnTo>
                      <a:lnTo>
                        <a:pt x="470" y="446"/>
                      </a:lnTo>
                      <a:lnTo>
                        <a:pt x="472" y="446"/>
                      </a:lnTo>
                      <a:lnTo>
                        <a:pt x="472" y="446"/>
                      </a:lnTo>
                      <a:lnTo>
                        <a:pt x="474" y="446"/>
                      </a:lnTo>
                      <a:lnTo>
                        <a:pt x="476" y="448"/>
                      </a:lnTo>
                      <a:lnTo>
                        <a:pt x="478" y="448"/>
                      </a:lnTo>
                      <a:lnTo>
                        <a:pt x="478" y="450"/>
                      </a:lnTo>
                      <a:lnTo>
                        <a:pt x="480" y="452"/>
                      </a:lnTo>
                      <a:lnTo>
                        <a:pt x="482" y="454"/>
                      </a:lnTo>
                      <a:lnTo>
                        <a:pt x="478" y="454"/>
                      </a:lnTo>
                      <a:lnTo>
                        <a:pt x="478" y="456"/>
                      </a:lnTo>
                      <a:lnTo>
                        <a:pt x="480" y="456"/>
                      </a:lnTo>
                      <a:lnTo>
                        <a:pt x="480" y="456"/>
                      </a:lnTo>
                      <a:lnTo>
                        <a:pt x="480" y="458"/>
                      </a:lnTo>
                      <a:lnTo>
                        <a:pt x="482" y="460"/>
                      </a:lnTo>
                      <a:lnTo>
                        <a:pt x="482" y="460"/>
                      </a:lnTo>
                      <a:lnTo>
                        <a:pt x="484" y="460"/>
                      </a:lnTo>
                      <a:lnTo>
                        <a:pt x="484" y="462"/>
                      </a:lnTo>
                      <a:lnTo>
                        <a:pt x="484" y="462"/>
                      </a:lnTo>
                      <a:lnTo>
                        <a:pt x="486" y="462"/>
                      </a:lnTo>
                      <a:lnTo>
                        <a:pt x="486" y="464"/>
                      </a:lnTo>
                      <a:lnTo>
                        <a:pt x="486" y="468"/>
                      </a:lnTo>
                      <a:lnTo>
                        <a:pt x="488" y="472"/>
                      </a:lnTo>
                      <a:lnTo>
                        <a:pt x="488" y="472"/>
                      </a:lnTo>
                      <a:lnTo>
                        <a:pt x="488" y="472"/>
                      </a:lnTo>
                      <a:lnTo>
                        <a:pt x="490" y="472"/>
                      </a:lnTo>
                      <a:lnTo>
                        <a:pt x="492" y="472"/>
                      </a:lnTo>
                      <a:lnTo>
                        <a:pt x="492" y="472"/>
                      </a:lnTo>
                      <a:lnTo>
                        <a:pt x="492" y="474"/>
                      </a:lnTo>
                      <a:lnTo>
                        <a:pt x="490" y="474"/>
                      </a:lnTo>
                      <a:lnTo>
                        <a:pt x="490" y="474"/>
                      </a:lnTo>
                      <a:lnTo>
                        <a:pt x="490" y="476"/>
                      </a:lnTo>
                      <a:lnTo>
                        <a:pt x="492" y="480"/>
                      </a:lnTo>
                      <a:lnTo>
                        <a:pt x="494" y="482"/>
                      </a:lnTo>
                      <a:lnTo>
                        <a:pt x="494" y="484"/>
                      </a:lnTo>
                      <a:lnTo>
                        <a:pt x="494" y="486"/>
                      </a:lnTo>
                      <a:lnTo>
                        <a:pt x="494" y="486"/>
                      </a:lnTo>
                      <a:lnTo>
                        <a:pt x="494" y="486"/>
                      </a:lnTo>
                      <a:lnTo>
                        <a:pt x="498" y="490"/>
                      </a:lnTo>
                      <a:lnTo>
                        <a:pt x="502" y="490"/>
                      </a:lnTo>
                      <a:lnTo>
                        <a:pt x="502" y="490"/>
                      </a:lnTo>
                      <a:lnTo>
                        <a:pt x="502" y="492"/>
                      </a:lnTo>
                      <a:lnTo>
                        <a:pt x="506" y="492"/>
                      </a:lnTo>
                      <a:lnTo>
                        <a:pt x="508" y="492"/>
                      </a:lnTo>
                      <a:lnTo>
                        <a:pt x="512" y="498"/>
                      </a:lnTo>
                      <a:lnTo>
                        <a:pt x="512" y="498"/>
                      </a:lnTo>
                      <a:lnTo>
                        <a:pt x="512" y="500"/>
                      </a:lnTo>
                      <a:lnTo>
                        <a:pt x="510" y="502"/>
                      </a:lnTo>
                      <a:lnTo>
                        <a:pt x="508" y="502"/>
                      </a:lnTo>
                      <a:lnTo>
                        <a:pt x="506" y="502"/>
                      </a:lnTo>
                      <a:lnTo>
                        <a:pt x="506" y="502"/>
                      </a:lnTo>
                      <a:lnTo>
                        <a:pt x="506" y="500"/>
                      </a:lnTo>
                      <a:lnTo>
                        <a:pt x="506" y="500"/>
                      </a:lnTo>
                      <a:lnTo>
                        <a:pt x="506" y="500"/>
                      </a:lnTo>
                      <a:lnTo>
                        <a:pt x="506" y="500"/>
                      </a:lnTo>
                      <a:lnTo>
                        <a:pt x="506" y="500"/>
                      </a:lnTo>
                      <a:lnTo>
                        <a:pt x="500" y="498"/>
                      </a:lnTo>
                      <a:lnTo>
                        <a:pt x="500" y="496"/>
                      </a:lnTo>
                      <a:lnTo>
                        <a:pt x="500" y="496"/>
                      </a:lnTo>
                      <a:lnTo>
                        <a:pt x="498" y="494"/>
                      </a:lnTo>
                      <a:lnTo>
                        <a:pt x="498" y="494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96" y="490"/>
                      </a:lnTo>
                      <a:lnTo>
                        <a:pt x="494" y="492"/>
                      </a:lnTo>
                      <a:lnTo>
                        <a:pt x="492" y="494"/>
                      </a:lnTo>
                      <a:lnTo>
                        <a:pt x="492" y="498"/>
                      </a:lnTo>
                      <a:lnTo>
                        <a:pt x="492" y="500"/>
                      </a:lnTo>
                      <a:lnTo>
                        <a:pt x="492" y="502"/>
                      </a:lnTo>
                      <a:lnTo>
                        <a:pt x="494" y="506"/>
                      </a:lnTo>
                      <a:lnTo>
                        <a:pt x="498" y="508"/>
                      </a:lnTo>
                      <a:lnTo>
                        <a:pt x="500" y="510"/>
                      </a:lnTo>
                      <a:lnTo>
                        <a:pt x="502" y="508"/>
                      </a:lnTo>
                      <a:lnTo>
                        <a:pt x="506" y="508"/>
                      </a:lnTo>
                      <a:lnTo>
                        <a:pt x="508" y="508"/>
                      </a:lnTo>
                      <a:lnTo>
                        <a:pt x="510" y="508"/>
                      </a:lnTo>
                      <a:lnTo>
                        <a:pt x="512" y="508"/>
                      </a:lnTo>
                      <a:lnTo>
                        <a:pt x="514" y="506"/>
                      </a:lnTo>
                      <a:lnTo>
                        <a:pt x="514" y="506"/>
                      </a:lnTo>
                      <a:lnTo>
                        <a:pt x="516" y="504"/>
                      </a:lnTo>
                      <a:lnTo>
                        <a:pt x="518" y="504"/>
                      </a:lnTo>
                      <a:lnTo>
                        <a:pt x="520" y="506"/>
                      </a:lnTo>
                      <a:lnTo>
                        <a:pt x="520" y="506"/>
                      </a:lnTo>
                      <a:lnTo>
                        <a:pt x="520" y="506"/>
                      </a:lnTo>
                      <a:lnTo>
                        <a:pt x="520" y="506"/>
                      </a:lnTo>
                      <a:lnTo>
                        <a:pt x="520" y="506"/>
                      </a:lnTo>
                      <a:lnTo>
                        <a:pt x="522" y="506"/>
                      </a:lnTo>
                      <a:lnTo>
                        <a:pt x="522" y="506"/>
                      </a:lnTo>
                      <a:lnTo>
                        <a:pt x="522" y="506"/>
                      </a:lnTo>
                      <a:lnTo>
                        <a:pt x="522" y="506"/>
                      </a:lnTo>
                      <a:lnTo>
                        <a:pt x="522" y="506"/>
                      </a:lnTo>
                      <a:lnTo>
                        <a:pt x="522" y="508"/>
                      </a:lnTo>
                      <a:lnTo>
                        <a:pt x="522" y="506"/>
                      </a:lnTo>
                      <a:lnTo>
                        <a:pt x="524" y="506"/>
                      </a:lnTo>
                      <a:lnTo>
                        <a:pt x="524" y="506"/>
                      </a:lnTo>
                      <a:lnTo>
                        <a:pt x="524" y="506"/>
                      </a:lnTo>
                      <a:lnTo>
                        <a:pt x="524" y="506"/>
                      </a:lnTo>
                      <a:lnTo>
                        <a:pt x="526" y="508"/>
                      </a:lnTo>
                      <a:lnTo>
                        <a:pt x="526" y="508"/>
                      </a:lnTo>
                      <a:lnTo>
                        <a:pt x="528" y="508"/>
                      </a:lnTo>
                      <a:lnTo>
                        <a:pt x="530" y="506"/>
                      </a:lnTo>
                      <a:lnTo>
                        <a:pt x="530" y="506"/>
                      </a:lnTo>
                      <a:lnTo>
                        <a:pt x="532" y="506"/>
                      </a:lnTo>
                      <a:lnTo>
                        <a:pt x="532" y="506"/>
                      </a:lnTo>
                      <a:lnTo>
                        <a:pt x="532" y="506"/>
                      </a:lnTo>
                      <a:lnTo>
                        <a:pt x="532" y="504"/>
                      </a:lnTo>
                      <a:lnTo>
                        <a:pt x="532" y="504"/>
                      </a:lnTo>
                      <a:lnTo>
                        <a:pt x="532" y="504"/>
                      </a:lnTo>
                      <a:lnTo>
                        <a:pt x="536" y="502"/>
                      </a:lnTo>
                      <a:lnTo>
                        <a:pt x="534" y="502"/>
                      </a:lnTo>
                      <a:lnTo>
                        <a:pt x="534" y="504"/>
                      </a:lnTo>
                      <a:lnTo>
                        <a:pt x="534" y="502"/>
                      </a:lnTo>
                      <a:lnTo>
                        <a:pt x="534" y="504"/>
                      </a:lnTo>
                      <a:lnTo>
                        <a:pt x="536" y="504"/>
                      </a:lnTo>
                      <a:lnTo>
                        <a:pt x="536" y="502"/>
                      </a:lnTo>
                      <a:lnTo>
                        <a:pt x="536" y="500"/>
                      </a:lnTo>
                      <a:lnTo>
                        <a:pt x="538" y="498"/>
                      </a:lnTo>
                      <a:lnTo>
                        <a:pt x="538" y="498"/>
                      </a:lnTo>
                      <a:lnTo>
                        <a:pt x="542" y="498"/>
                      </a:lnTo>
                      <a:lnTo>
                        <a:pt x="542" y="498"/>
                      </a:lnTo>
                      <a:lnTo>
                        <a:pt x="544" y="498"/>
                      </a:lnTo>
                      <a:lnTo>
                        <a:pt x="544" y="500"/>
                      </a:lnTo>
                      <a:lnTo>
                        <a:pt x="544" y="500"/>
                      </a:lnTo>
                      <a:lnTo>
                        <a:pt x="542" y="500"/>
                      </a:lnTo>
                      <a:lnTo>
                        <a:pt x="542" y="500"/>
                      </a:lnTo>
                      <a:lnTo>
                        <a:pt x="542" y="500"/>
                      </a:lnTo>
                      <a:lnTo>
                        <a:pt x="542" y="502"/>
                      </a:lnTo>
                      <a:lnTo>
                        <a:pt x="544" y="502"/>
                      </a:lnTo>
                      <a:lnTo>
                        <a:pt x="544" y="502"/>
                      </a:lnTo>
                      <a:lnTo>
                        <a:pt x="546" y="502"/>
                      </a:lnTo>
                      <a:lnTo>
                        <a:pt x="548" y="504"/>
                      </a:lnTo>
                      <a:lnTo>
                        <a:pt x="548" y="504"/>
                      </a:lnTo>
                      <a:lnTo>
                        <a:pt x="548" y="504"/>
                      </a:lnTo>
                      <a:lnTo>
                        <a:pt x="548" y="504"/>
                      </a:lnTo>
                      <a:lnTo>
                        <a:pt x="546" y="502"/>
                      </a:lnTo>
                      <a:lnTo>
                        <a:pt x="546" y="500"/>
                      </a:lnTo>
                      <a:lnTo>
                        <a:pt x="544" y="500"/>
                      </a:lnTo>
                      <a:lnTo>
                        <a:pt x="544" y="500"/>
                      </a:lnTo>
                      <a:lnTo>
                        <a:pt x="546" y="498"/>
                      </a:lnTo>
                      <a:lnTo>
                        <a:pt x="548" y="498"/>
                      </a:lnTo>
                      <a:lnTo>
                        <a:pt x="548" y="500"/>
                      </a:lnTo>
                      <a:lnTo>
                        <a:pt x="548" y="500"/>
                      </a:lnTo>
                      <a:lnTo>
                        <a:pt x="550" y="502"/>
                      </a:lnTo>
                      <a:lnTo>
                        <a:pt x="552" y="504"/>
                      </a:lnTo>
                      <a:lnTo>
                        <a:pt x="552" y="504"/>
                      </a:lnTo>
                      <a:lnTo>
                        <a:pt x="550" y="502"/>
                      </a:lnTo>
                      <a:lnTo>
                        <a:pt x="550" y="500"/>
                      </a:lnTo>
                      <a:lnTo>
                        <a:pt x="550" y="498"/>
                      </a:lnTo>
                      <a:lnTo>
                        <a:pt x="550" y="498"/>
                      </a:lnTo>
                      <a:lnTo>
                        <a:pt x="550" y="496"/>
                      </a:lnTo>
                      <a:lnTo>
                        <a:pt x="552" y="494"/>
                      </a:lnTo>
                      <a:lnTo>
                        <a:pt x="552" y="494"/>
                      </a:lnTo>
                      <a:lnTo>
                        <a:pt x="556" y="490"/>
                      </a:lnTo>
                      <a:lnTo>
                        <a:pt x="558" y="488"/>
                      </a:lnTo>
                      <a:lnTo>
                        <a:pt x="558" y="486"/>
                      </a:lnTo>
                      <a:lnTo>
                        <a:pt x="558" y="486"/>
                      </a:lnTo>
                      <a:lnTo>
                        <a:pt x="556" y="486"/>
                      </a:lnTo>
                      <a:lnTo>
                        <a:pt x="556" y="486"/>
                      </a:lnTo>
                      <a:lnTo>
                        <a:pt x="556" y="484"/>
                      </a:lnTo>
                      <a:lnTo>
                        <a:pt x="558" y="482"/>
                      </a:lnTo>
                      <a:lnTo>
                        <a:pt x="556" y="482"/>
                      </a:lnTo>
                      <a:lnTo>
                        <a:pt x="556" y="482"/>
                      </a:lnTo>
                      <a:lnTo>
                        <a:pt x="556" y="480"/>
                      </a:lnTo>
                      <a:lnTo>
                        <a:pt x="556" y="480"/>
                      </a:lnTo>
                      <a:lnTo>
                        <a:pt x="556" y="478"/>
                      </a:lnTo>
                      <a:lnTo>
                        <a:pt x="556" y="476"/>
                      </a:lnTo>
                      <a:lnTo>
                        <a:pt x="558" y="474"/>
                      </a:lnTo>
                      <a:lnTo>
                        <a:pt x="558" y="472"/>
                      </a:lnTo>
                      <a:lnTo>
                        <a:pt x="558" y="468"/>
                      </a:lnTo>
                      <a:lnTo>
                        <a:pt x="558" y="468"/>
                      </a:lnTo>
                      <a:lnTo>
                        <a:pt x="560" y="464"/>
                      </a:lnTo>
                      <a:lnTo>
                        <a:pt x="562" y="462"/>
                      </a:lnTo>
                      <a:lnTo>
                        <a:pt x="562" y="460"/>
                      </a:lnTo>
                      <a:lnTo>
                        <a:pt x="562" y="458"/>
                      </a:lnTo>
                      <a:lnTo>
                        <a:pt x="564" y="458"/>
                      </a:lnTo>
                      <a:lnTo>
                        <a:pt x="566" y="458"/>
                      </a:lnTo>
                      <a:lnTo>
                        <a:pt x="566" y="458"/>
                      </a:lnTo>
                      <a:lnTo>
                        <a:pt x="568" y="456"/>
                      </a:lnTo>
                      <a:lnTo>
                        <a:pt x="568" y="452"/>
                      </a:lnTo>
                      <a:lnTo>
                        <a:pt x="568" y="450"/>
                      </a:lnTo>
                      <a:lnTo>
                        <a:pt x="568" y="446"/>
                      </a:lnTo>
                      <a:lnTo>
                        <a:pt x="572" y="444"/>
                      </a:lnTo>
                      <a:lnTo>
                        <a:pt x="572" y="444"/>
                      </a:lnTo>
                      <a:lnTo>
                        <a:pt x="572" y="444"/>
                      </a:lnTo>
                      <a:lnTo>
                        <a:pt x="572" y="446"/>
                      </a:lnTo>
                      <a:lnTo>
                        <a:pt x="572" y="450"/>
                      </a:lnTo>
                      <a:lnTo>
                        <a:pt x="572" y="454"/>
                      </a:lnTo>
                      <a:lnTo>
                        <a:pt x="572" y="454"/>
                      </a:lnTo>
                      <a:lnTo>
                        <a:pt x="574" y="428"/>
                      </a:lnTo>
                      <a:lnTo>
                        <a:pt x="572" y="426"/>
                      </a:lnTo>
                      <a:lnTo>
                        <a:pt x="572" y="426"/>
                      </a:lnTo>
                      <a:lnTo>
                        <a:pt x="574" y="426"/>
                      </a:lnTo>
                      <a:lnTo>
                        <a:pt x="574" y="422"/>
                      </a:lnTo>
                      <a:lnTo>
                        <a:pt x="576" y="410"/>
                      </a:lnTo>
                      <a:lnTo>
                        <a:pt x="576" y="408"/>
                      </a:lnTo>
                      <a:lnTo>
                        <a:pt x="576" y="406"/>
                      </a:lnTo>
                      <a:lnTo>
                        <a:pt x="576" y="402"/>
                      </a:lnTo>
                      <a:lnTo>
                        <a:pt x="578" y="398"/>
                      </a:lnTo>
                      <a:lnTo>
                        <a:pt x="578" y="388"/>
                      </a:lnTo>
                      <a:lnTo>
                        <a:pt x="580" y="388"/>
                      </a:lnTo>
                      <a:lnTo>
                        <a:pt x="580" y="384"/>
                      </a:lnTo>
                      <a:lnTo>
                        <a:pt x="580" y="374"/>
                      </a:lnTo>
                      <a:lnTo>
                        <a:pt x="578" y="372"/>
                      </a:lnTo>
                      <a:lnTo>
                        <a:pt x="578" y="370"/>
                      </a:lnTo>
                      <a:lnTo>
                        <a:pt x="578" y="368"/>
                      </a:lnTo>
                      <a:lnTo>
                        <a:pt x="580" y="368"/>
                      </a:lnTo>
                      <a:lnTo>
                        <a:pt x="580" y="366"/>
                      </a:lnTo>
                      <a:lnTo>
                        <a:pt x="578" y="358"/>
                      </a:lnTo>
                      <a:lnTo>
                        <a:pt x="576" y="356"/>
                      </a:lnTo>
                      <a:lnTo>
                        <a:pt x="576" y="356"/>
                      </a:lnTo>
                      <a:lnTo>
                        <a:pt x="574" y="356"/>
                      </a:lnTo>
                      <a:lnTo>
                        <a:pt x="574" y="354"/>
                      </a:lnTo>
                      <a:lnTo>
                        <a:pt x="574" y="354"/>
                      </a:lnTo>
                      <a:lnTo>
                        <a:pt x="574" y="354"/>
                      </a:lnTo>
                      <a:lnTo>
                        <a:pt x="576" y="354"/>
                      </a:lnTo>
                      <a:lnTo>
                        <a:pt x="576" y="354"/>
                      </a:lnTo>
                      <a:lnTo>
                        <a:pt x="576" y="352"/>
                      </a:lnTo>
                      <a:lnTo>
                        <a:pt x="576" y="352"/>
                      </a:lnTo>
                      <a:lnTo>
                        <a:pt x="574" y="348"/>
                      </a:lnTo>
                      <a:lnTo>
                        <a:pt x="574" y="344"/>
                      </a:lnTo>
                      <a:lnTo>
                        <a:pt x="572" y="340"/>
                      </a:lnTo>
                      <a:lnTo>
                        <a:pt x="572" y="338"/>
                      </a:lnTo>
                      <a:lnTo>
                        <a:pt x="570" y="338"/>
                      </a:lnTo>
                      <a:lnTo>
                        <a:pt x="568" y="336"/>
                      </a:lnTo>
                      <a:lnTo>
                        <a:pt x="568" y="336"/>
                      </a:lnTo>
                      <a:lnTo>
                        <a:pt x="566" y="332"/>
                      </a:lnTo>
                      <a:lnTo>
                        <a:pt x="564" y="332"/>
                      </a:lnTo>
                      <a:lnTo>
                        <a:pt x="562" y="332"/>
                      </a:lnTo>
                      <a:lnTo>
                        <a:pt x="562" y="332"/>
                      </a:lnTo>
                      <a:lnTo>
                        <a:pt x="560" y="332"/>
                      </a:lnTo>
                      <a:lnTo>
                        <a:pt x="560" y="332"/>
                      </a:lnTo>
                      <a:lnTo>
                        <a:pt x="558" y="330"/>
                      </a:lnTo>
                      <a:lnTo>
                        <a:pt x="558" y="328"/>
                      </a:lnTo>
                      <a:lnTo>
                        <a:pt x="560" y="328"/>
                      </a:lnTo>
                      <a:lnTo>
                        <a:pt x="560" y="328"/>
                      </a:lnTo>
                      <a:lnTo>
                        <a:pt x="560" y="330"/>
                      </a:lnTo>
                      <a:lnTo>
                        <a:pt x="562" y="330"/>
                      </a:lnTo>
                      <a:lnTo>
                        <a:pt x="566" y="332"/>
                      </a:lnTo>
                      <a:lnTo>
                        <a:pt x="566" y="332"/>
                      </a:lnTo>
                      <a:lnTo>
                        <a:pt x="568" y="334"/>
                      </a:lnTo>
                      <a:lnTo>
                        <a:pt x="566" y="332"/>
                      </a:lnTo>
                      <a:lnTo>
                        <a:pt x="556" y="304"/>
                      </a:lnTo>
                      <a:lnTo>
                        <a:pt x="552" y="292"/>
                      </a:lnTo>
                      <a:lnTo>
                        <a:pt x="528" y="238"/>
                      </a:lnTo>
                      <a:lnTo>
                        <a:pt x="528" y="236"/>
                      </a:lnTo>
                      <a:lnTo>
                        <a:pt x="526" y="230"/>
                      </a:lnTo>
                      <a:lnTo>
                        <a:pt x="524" y="226"/>
                      </a:lnTo>
                      <a:lnTo>
                        <a:pt x="524" y="224"/>
                      </a:lnTo>
                      <a:lnTo>
                        <a:pt x="522" y="216"/>
                      </a:lnTo>
                      <a:lnTo>
                        <a:pt x="522" y="212"/>
                      </a:lnTo>
                      <a:lnTo>
                        <a:pt x="522" y="210"/>
                      </a:lnTo>
                      <a:lnTo>
                        <a:pt x="518" y="206"/>
                      </a:lnTo>
                      <a:lnTo>
                        <a:pt x="520" y="206"/>
                      </a:lnTo>
                      <a:lnTo>
                        <a:pt x="520" y="204"/>
                      </a:lnTo>
                      <a:lnTo>
                        <a:pt x="518" y="202"/>
                      </a:lnTo>
                      <a:lnTo>
                        <a:pt x="518" y="194"/>
                      </a:lnTo>
                      <a:lnTo>
                        <a:pt x="518" y="196"/>
                      </a:lnTo>
                      <a:lnTo>
                        <a:pt x="522" y="198"/>
                      </a:lnTo>
                      <a:lnTo>
                        <a:pt x="524" y="198"/>
                      </a:lnTo>
                      <a:lnTo>
                        <a:pt x="524" y="200"/>
                      </a:lnTo>
                      <a:lnTo>
                        <a:pt x="524" y="202"/>
                      </a:lnTo>
                      <a:lnTo>
                        <a:pt x="524" y="204"/>
                      </a:lnTo>
                      <a:lnTo>
                        <a:pt x="522" y="202"/>
                      </a:lnTo>
                      <a:lnTo>
                        <a:pt x="522" y="204"/>
                      </a:lnTo>
                      <a:lnTo>
                        <a:pt x="522" y="206"/>
                      </a:lnTo>
                      <a:lnTo>
                        <a:pt x="522" y="208"/>
                      </a:lnTo>
                      <a:lnTo>
                        <a:pt x="522" y="208"/>
                      </a:lnTo>
                      <a:lnTo>
                        <a:pt x="524" y="210"/>
                      </a:lnTo>
                      <a:lnTo>
                        <a:pt x="524" y="210"/>
                      </a:lnTo>
                      <a:lnTo>
                        <a:pt x="530" y="212"/>
                      </a:lnTo>
                      <a:lnTo>
                        <a:pt x="530" y="212"/>
                      </a:lnTo>
                      <a:lnTo>
                        <a:pt x="532" y="212"/>
                      </a:lnTo>
                      <a:lnTo>
                        <a:pt x="532" y="210"/>
                      </a:lnTo>
                      <a:lnTo>
                        <a:pt x="532" y="210"/>
                      </a:lnTo>
                      <a:lnTo>
                        <a:pt x="532" y="210"/>
                      </a:lnTo>
                      <a:lnTo>
                        <a:pt x="532" y="210"/>
                      </a:lnTo>
                      <a:lnTo>
                        <a:pt x="534" y="210"/>
                      </a:lnTo>
                      <a:lnTo>
                        <a:pt x="536" y="210"/>
                      </a:lnTo>
                      <a:lnTo>
                        <a:pt x="536" y="210"/>
                      </a:lnTo>
                      <a:lnTo>
                        <a:pt x="536" y="212"/>
                      </a:lnTo>
                      <a:lnTo>
                        <a:pt x="538" y="216"/>
                      </a:lnTo>
                      <a:lnTo>
                        <a:pt x="536" y="220"/>
                      </a:lnTo>
                      <a:lnTo>
                        <a:pt x="534" y="230"/>
                      </a:lnTo>
                      <a:lnTo>
                        <a:pt x="534" y="246"/>
                      </a:lnTo>
                      <a:lnTo>
                        <a:pt x="536" y="248"/>
                      </a:lnTo>
                      <a:lnTo>
                        <a:pt x="538" y="256"/>
                      </a:lnTo>
                      <a:lnTo>
                        <a:pt x="542" y="264"/>
                      </a:lnTo>
                      <a:lnTo>
                        <a:pt x="542" y="268"/>
                      </a:lnTo>
                      <a:lnTo>
                        <a:pt x="546" y="270"/>
                      </a:lnTo>
                      <a:lnTo>
                        <a:pt x="546" y="270"/>
                      </a:lnTo>
                      <a:lnTo>
                        <a:pt x="546" y="272"/>
                      </a:lnTo>
                      <a:lnTo>
                        <a:pt x="548" y="274"/>
                      </a:lnTo>
                      <a:lnTo>
                        <a:pt x="548" y="270"/>
                      </a:lnTo>
                      <a:lnTo>
                        <a:pt x="542" y="262"/>
                      </a:lnTo>
                      <a:lnTo>
                        <a:pt x="540" y="258"/>
                      </a:lnTo>
                      <a:lnTo>
                        <a:pt x="540" y="256"/>
                      </a:lnTo>
                      <a:lnTo>
                        <a:pt x="538" y="254"/>
                      </a:lnTo>
                      <a:lnTo>
                        <a:pt x="536" y="246"/>
                      </a:lnTo>
                      <a:lnTo>
                        <a:pt x="536" y="240"/>
                      </a:lnTo>
                      <a:lnTo>
                        <a:pt x="536" y="238"/>
                      </a:lnTo>
                      <a:lnTo>
                        <a:pt x="536" y="238"/>
                      </a:lnTo>
                      <a:lnTo>
                        <a:pt x="536" y="236"/>
                      </a:lnTo>
                      <a:lnTo>
                        <a:pt x="536" y="228"/>
                      </a:lnTo>
                      <a:lnTo>
                        <a:pt x="536" y="228"/>
                      </a:lnTo>
                      <a:lnTo>
                        <a:pt x="538" y="228"/>
                      </a:lnTo>
                      <a:lnTo>
                        <a:pt x="538" y="226"/>
                      </a:lnTo>
                      <a:lnTo>
                        <a:pt x="538" y="226"/>
                      </a:lnTo>
                      <a:lnTo>
                        <a:pt x="538" y="226"/>
                      </a:lnTo>
                      <a:lnTo>
                        <a:pt x="540" y="226"/>
                      </a:lnTo>
                      <a:lnTo>
                        <a:pt x="540" y="224"/>
                      </a:lnTo>
                      <a:lnTo>
                        <a:pt x="542" y="222"/>
                      </a:lnTo>
                      <a:lnTo>
                        <a:pt x="540" y="220"/>
                      </a:lnTo>
                      <a:lnTo>
                        <a:pt x="538" y="214"/>
                      </a:lnTo>
                      <a:lnTo>
                        <a:pt x="534" y="206"/>
                      </a:lnTo>
                      <a:lnTo>
                        <a:pt x="530" y="200"/>
                      </a:lnTo>
                      <a:lnTo>
                        <a:pt x="526" y="192"/>
                      </a:lnTo>
                      <a:lnTo>
                        <a:pt x="514" y="176"/>
                      </a:lnTo>
                      <a:lnTo>
                        <a:pt x="514" y="174"/>
                      </a:lnTo>
                      <a:lnTo>
                        <a:pt x="514" y="172"/>
                      </a:lnTo>
                      <a:lnTo>
                        <a:pt x="512" y="172"/>
                      </a:lnTo>
                      <a:lnTo>
                        <a:pt x="512" y="170"/>
                      </a:lnTo>
                      <a:lnTo>
                        <a:pt x="512" y="168"/>
                      </a:lnTo>
                      <a:lnTo>
                        <a:pt x="506" y="156"/>
                      </a:lnTo>
                      <a:lnTo>
                        <a:pt x="500" y="142"/>
                      </a:lnTo>
                      <a:lnTo>
                        <a:pt x="496" y="132"/>
                      </a:lnTo>
                      <a:lnTo>
                        <a:pt x="492" y="124"/>
                      </a:lnTo>
                      <a:lnTo>
                        <a:pt x="492" y="124"/>
                      </a:lnTo>
                      <a:lnTo>
                        <a:pt x="492" y="122"/>
                      </a:lnTo>
                      <a:lnTo>
                        <a:pt x="492" y="120"/>
                      </a:lnTo>
                      <a:lnTo>
                        <a:pt x="490" y="118"/>
                      </a:lnTo>
                      <a:lnTo>
                        <a:pt x="488" y="114"/>
                      </a:lnTo>
                      <a:lnTo>
                        <a:pt x="488" y="108"/>
                      </a:lnTo>
                      <a:lnTo>
                        <a:pt x="486" y="108"/>
                      </a:lnTo>
                      <a:lnTo>
                        <a:pt x="486" y="106"/>
                      </a:lnTo>
                      <a:lnTo>
                        <a:pt x="486" y="102"/>
                      </a:lnTo>
                      <a:lnTo>
                        <a:pt x="486" y="102"/>
                      </a:lnTo>
                      <a:lnTo>
                        <a:pt x="486" y="100"/>
                      </a:lnTo>
                      <a:lnTo>
                        <a:pt x="486" y="100"/>
                      </a:lnTo>
                      <a:lnTo>
                        <a:pt x="484" y="100"/>
                      </a:lnTo>
                      <a:lnTo>
                        <a:pt x="484" y="100"/>
                      </a:lnTo>
                      <a:lnTo>
                        <a:pt x="484" y="98"/>
                      </a:lnTo>
                      <a:lnTo>
                        <a:pt x="484" y="98"/>
                      </a:lnTo>
                      <a:lnTo>
                        <a:pt x="484" y="98"/>
                      </a:lnTo>
                      <a:lnTo>
                        <a:pt x="484" y="98"/>
                      </a:lnTo>
                      <a:lnTo>
                        <a:pt x="484" y="94"/>
                      </a:lnTo>
                      <a:lnTo>
                        <a:pt x="482" y="84"/>
                      </a:lnTo>
                      <a:lnTo>
                        <a:pt x="480" y="78"/>
                      </a:lnTo>
                      <a:lnTo>
                        <a:pt x="480" y="76"/>
                      </a:lnTo>
                      <a:lnTo>
                        <a:pt x="478" y="74"/>
                      </a:lnTo>
                      <a:lnTo>
                        <a:pt x="478" y="72"/>
                      </a:lnTo>
                      <a:lnTo>
                        <a:pt x="476" y="62"/>
                      </a:lnTo>
                      <a:lnTo>
                        <a:pt x="476" y="58"/>
                      </a:lnTo>
                      <a:lnTo>
                        <a:pt x="476" y="54"/>
                      </a:lnTo>
                      <a:lnTo>
                        <a:pt x="476" y="54"/>
                      </a:lnTo>
                      <a:lnTo>
                        <a:pt x="474" y="52"/>
                      </a:lnTo>
                      <a:lnTo>
                        <a:pt x="474" y="52"/>
                      </a:lnTo>
                      <a:lnTo>
                        <a:pt x="474" y="50"/>
                      </a:lnTo>
                      <a:lnTo>
                        <a:pt x="474" y="48"/>
                      </a:lnTo>
                      <a:lnTo>
                        <a:pt x="474" y="48"/>
                      </a:lnTo>
                      <a:lnTo>
                        <a:pt x="474" y="46"/>
                      </a:lnTo>
                      <a:lnTo>
                        <a:pt x="474" y="46"/>
                      </a:lnTo>
                      <a:lnTo>
                        <a:pt x="472" y="46"/>
                      </a:lnTo>
                      <a:lnTo>
                        <a:pt x="472" y="46"/>
                      </a:lnTo>
                      <a:lnTo>
                        <a:pt x="472" y="44"/>
                      </a:lnTo>
                      <a:lnTo>
                        <a:pt x="472" y="44"/>
                      </a:lnTo>
                      <a:lnTo>
                        <a:pt x="470" y="42"/>
                      </a:lnTo>
                      <a:lnTo>
                        <a:pt x="470" y="42"/>
                      </a:lnTo>
                      <a:lnTo>
                        <a:pt x="468" y="40"/>
                      </a:lnTo>
                      <a:lnTo>
                        <a:pt x="468" y="40"/>
                      </a:lnTo>
                      <a:lnTo>
                        <a:pt x="468" y="34"/>
                      </a:lnTo>
                      <a:lnTo>
                        <a:pt x="468" y="34"/>
                      </a:lnTo>
                      <a:lnTo>
                        <a:pt x="468" y="34"/>
                      </a:lnTo>
                      <a:lnTo>
                        <a:pt x="468" y="34"/>
                      </a:lnTo>
                      <a:lnTo>
                        <a:pt x="470" y="34"/>
                      </a:lnTo>
                      <a:lnTo>
                        <a:pt x="470" y="36"/>
                      </a:lnTo>
                      <a:lnTo>
                        <a:pt x="470" y="38"/>
                      </a:lnTo>
                      <a:lnTo>
                        <a:pt x="470" y="40"/>
                      </a:lnTo>
                      <a:lnTo>
                        <a:pt x="470" y="42"/>
                      </a:lnTo>
                      <a:lnTo>
                        <a:pt x="472" y="42"/>
                      </a:lnTo>
                      <a:lnTo>
                        <a:pt x="472" y="40"/>
                      </a:lnTo>
                      <a:lnTo>
                        <a:pt x="472" y="32"/>
                      </a:lnTo>
                      <a:lnTo>
                        <a:pt x="472" y="30"/>
                      </a:lnTo>
                      <a:lnTo>
                        <a:pt x="472" y="28"/>
                      </a:lnTo>
                      <a:lnTo>
                        <a:pt x="472" y="28"/>
                      </a:lnTo>
                      <a:lnTo>
                        <a:pt x="472" y="28"/>
                      </a:lnTo>
                      <a:lnTo>
                        <a:pt x="472" y="26"/>
                      </a:lnTo>
                      <a:lnTo>
                        <a:pt x="472" y="26"/>
                      </a:lnTo>
                      <a:lnTo>
                        <a:pt x="472" y="26"/>
                      </a:lnTo>
                      <a:lnTo>
                        <a:pt x="470" y="26"/>
                      </a:lnTo>
                      <a:lnTo>
                        <a:pt x="470" y="26"/>
                      </a:lnTo>
                      <a:lnTo>
                        <a:pt x="470" y="26"/>
                      </a:lnTo>
                      <a:lnTo>
                        <a:pt x="468" y="26"/>
                      </a:lnTo>
                      <a:lnTo>
                        <a:pt x="468" y="26"/>
                      </a:lnTo>
                      <a:lnTo>
                        <a:pt x="468" y="24"/>
                      </a:lnTo>
                      <a:lnTo>
                        <a:pt x="466" y="24"/>
                      </a:lnTo>
                      <a:lnTo>
                        <a:pt x="462" y="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8" name="Colorado">
                  <a:extLst>
                    <a:ext uri="{FF2B5EF4-FFF2-40B4-BE49-F238E27FC236}">
                      <a16:creationId xmlns:a16="http://schemas.microsoft.com/office/drawing/2014/main" id="{C6F75114-C3F4-42E6-837F-A71C9F287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6600" y="2238375"/>
                  <a:ext cx="850900" cy="625475"/>
                </a:xfrm>
                <a:custGeom>
                  <a:avLst/>
                  <a:gdLst>
                    <a:gd name="T0" fmla="*/ 536 w 536"/>
                    <a:gd name="T1" fmla="*/ 322 h 394"/>
                    <a:gd name="T2" fmla="*/ 536 w 536"/>
                    <a:gd name="T3" fmla="*/ 312 h 394"/>
                    <a:gd name="T4" fmla="*/ 536 w 536"/>
                    <a:gd name="T5" fmla="*/ 230 h 394"/>
                    <a:gd name="T6" fmla="*/ 534 w 536"/>
                    <a:gd name="T7" fmla="*/ 222 h 394"/>
                    <a:gd name="T8" fmla="*/ 534 w 536"/>
                    <a:gd name="T9" fmla="*/ 148 h 394"/>
                    <a:gd name="T10" fmla="*/ 534 w 536"/>
                    <a:gd name="T11" fmla="*/ 138 h 394"/>
                    <a:gd name="T12" fmla="*/ 534 w 536"/>
                    <a:gd name="T13" fmla="*/ 100 h 394"/>
                    <a:gd name="T14" fmla="*/ 534 w 536"/>
                    <a:gd name="T15" fmla="*/ 0 h 394"/>
                    <a:gd name="T16" fmla="*/ 412 w 536"/>
                    <a:gd name="T17" fmla="*/ 0 h 394"/>
                    <a:gd name="T18" fmla="*/ 402 w 536"/>
                    <a:gd name="T19" fmla="*/ 0 h 394"/>
                    <a:gd name="T20" fmla="*/ 382 w 536"/>
                    <a:gd name="T21" fmla="*/ 0 h 394"/>
                    <a:gd name="T22" fmla="*/ 0 w 536"/>
                    <a:gd name="T23" fmla="*/ 0 h 394"/>
                    <a:gd name="T24" fmla="*/ 0 w 536"/>
                    <a:gd name="T25" fmla="*/ 394 h 394"/>
                    <a:gd name="T26" fmla="*/ 462 w 536"/>
                    <a:gd name="T27" fmla="*/ 394 h 394"/>
                    <a:gd name="T28" fmla="*/ 536 w 536"/>
                    <a:gd name="T29" fmla="*/ 394 h 394"/>
                    <a:gd name="T30" fmla="*/ 536 w 536"/>
                    <a:gd name="T31" fmla="*/ 322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6" h="394">
                      <a:moveTo>
                        <a:pt x="536" y="322"/>
                      </a:moveTo>
                      <a:lnTo>
                        <a:pt x="536" y="312"/>
                      </a:lnTo>
                      <a:lnTo>
                        <a:pt x="536" y="230"/>
                      </a:lnTo>
                      <a:lnTo>
                        <a:pt x="534" y="222"/>
                      </a:lnTo>
                      <a:lnTo>
                        <a:pt x="534" y="148"/>
                      </a:lnTo>
                      <a:lnTo>
                        <a:pt x="534" y="138"/>
                      </a:lnTo>
                      <a:lnTo>
                        <a:pt x="534" y="100"/>
                      </a:lnTo>
                      <a:lnTo>
                        <a:pt x="534" y="0"/>
                      </a:lnTo>
                      <a:lnTo>
                        <a:pt x="412" y="0"/>
                      </a:lnTo>
                      <a:lnTo>
                        <a:pt x="402" y="0"/>
                      </a:lnTo>
                      <a:lnTo>
                        <a:pt x="382" y="0"/>
                      </a:lnTo>
                      <a:lnTo>
                        <a:pt x="0" y="0"/>
                      </a:lnTo>
                      <a:lnTo>
                        <a:pt x="0" y="394"/>
                      </a:lnTo>
                      <a:lnTo>
                        <a:pt x="462" y="394"/>
                      </a:lnTo>
                      <a:lnTo>
                        <a:pt x="536" y="394"/>
                      </a:lnTo>
                      <a:lnTo>
                        <a:pt x="536" y="32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21" name="Washington">
                <a:extLst>
                  <a:ext uri="{FF2B5EF4-FFF2-40B4-BE49-F238E27FC236}">
                    <a16:creationId xmlns:a16="http://schemas.microsoft.com/office/drawing/2014/main" id="{C5FC4543-E4C9-449A-B50B-7380C3AFD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108" y="1840384"/>
                <a:ext cx="952500" cy="612775"/>
              </a:xfrm>
              <a:custGeom>
                <a:avLst/>
                <a:gdLst>
                  <a:gd name="T0" fmla="*/ 146 w 600"/>
                  <a:gd name="T1" fmla="*/ 344 h 386"/>
                  <a:gd name="T2" fmla="*/ 162 w 600"/>
                  <a:gd name="T3" fmla="*/ 382 h 386"/>
                  <a:gd name="T4" fmla="*/ 230 w 600"/>
                  <a:gd name="T5" fmla="*/ 370 h 386"/>
                  <a:gd name="T6" fmla="*/ 288 w 600"/>
                  <a:gd name="T7" fmla="*/ 378 h 386"/>
                  <a:gd name="T8" fmla="*/ 332 w 600"/>
                  <a:gd name="T9" fmla="*/ 370 h 386"/>
                  <a:gd name="T10" fmla="*/ 392 w 600"/>
                  <a:gd name="T11" fmla="*/ 348 h 386"/>
                  <a:gd name="T12" fmla="*/ 596 w 600"/>
                  <a:gd name="T13" fmla="*/ 324 h 386"/>
                  <a:gd name="T14" fmla="*/ 588 w 600"/>
                  <a:gd name="T15" fmla="*/ 92 h 386"/>
                  <a:gd name="T16" fmla="*/ 150 w 600"/>
                  <a:gd name="T17" fmla="*/ 14 h 386"/>
                  <a:gd name="T18" fmla="*/ 160 w 600"/>
                  <a:gd name="T19" fmla="*/ 32 h 386"/>
                  <a:gd name="T20" fmla="*/ 172 w 600"/>
                  <a:gd name="T21" fmla="*/ 42 h 386"/>
                  <a:gd name="T22" fmla="*/ 172 w 600"/>
                  <a:gd name="T23" fmla="*/ 60 h 386"/>
                  <a:gd name="T24" fmla="*/ 154 w 600"/>
                  <a:gd name="T25" fmla="*/ 58 h 386"/>
                  <a:gd name="T26" fmla="*/ 164 w 600"/>
                  <a:gd name="T27" fmla="*/ 64 h 386"/>
                  <a:gd name="T28" fmla="*/ 178 w 600"/>
                  <a:gd name="T29" fmla="*/ 80 h 386"/>
                  <a:gd name="T30" fmla="*/ 168 w 600"/>
                  <a:gd name="T31" fmla="*/ 96 h 386"/>
                  <a:gd name="T32" fmla="*/ 172 w 600"/>
                  <a:gd name="T33" fmla="*/ 94 h 386"/>
                  <a:gd name="T34" fmla="*/ 192 w 600"/>
                  <a:gd name="T35" fmla="*/ 110 h 386"/>
                  <a:gd name="T36" fmla="*/ 184 w 600"/>
                  <a:gd name="T37" fmla="*/ 124 h 386"/>
                  <a:gd name="T38" fmla="*/ 176 w 600"/>
                  <a:gd name="T39" fmla="*/ 152 h 386"/>
                  <a:gd name="T40" fmla="*/ 176 w 600"/>
                  <a:gd name="T41" fmla="*/ 164 h 386"/>
                  <a:gd name="T42" fmla="*/ 176 w 600"/>
                  <a:gd name="T43" fmla="*/ 194 h 386"/>
                  <a:gd name="T44" fmla="*/ 152 w 600"/>
                  <a:gd name="T45" fmla="*/ 216 h 386"/>
                  <a:gd name="T46" fmla="*/ 142 w 600"/>
                  <a:gd name="T47" fmla="*/ 210 h 386"/>
                  <a:gd name="T48" fmla="*/ 136 w 600"/>
                  <a:gd name="T49" fmla="*/ 214 h 386"/>
                  <a:gd name="T50" fmla="*/ 128 w 600"/>
                  <a:gd name="T51" fmla="*/ 214 h 386"/>
                  <a:gd name="T52" fmla="*/ 142 w 600"/>
                  <a:gd name="T53" fmla="*/ 194 h 386"/>
                  <a:gd name="T54" fmla="*/ 146 w 600"/>
                  <a:gd name="T55" fmla="*/ 206 h 386"/>
                  <a:gd name="T56" fmla="*/ 152 w 600"/>
                  <a:gd name="T57" fmla="*/ 192 h 386"/>
                  <a:gd name="T58" fmla="*/ 156 w 600"/>
                  <a:gd name="T59" fmla="*/ 194 h 386"/>
                  <a:gd name="T60" fmla="*/ 168 w 600"/>
                  <a:gd name="T61" fmla="*/ 174 h 386"/>
                  <a:gd name="T62" fmla="*/ 158 w 600"/>
                  <a:gd name="T63" fmla="*/ 164 h 386"/>
                  <a:gd name="T64" fmla="*/ 158 w 600"/>
                  <a:gd name="T65" fmla="*/ 146 h 386"/>
                  <a:gd name="T66" fmla="*/ 170 w 600"/>
                  <a:gd name="T67" fmla="*/ 136 h 386"/>
                  <a:gd name="T68" fmla="*/ 162 w 600"/>
                  <a:gd name="T69" fmla="*/ 132 h 386"/>
                  <a:gd name="T70" fmla="*/ 124 w 600"/>
                  <a:gd name="T71" fmla="*/ 182 h 386"/>
                  <a:gd name="T72" fmla="*/ 124 w 600"/>
                  <a:gd name="T73" fmla="*/ 176 h 386"/>
                  <a:gd name="T74" fmla="*/ 142 w 600"/>
                  <a:gd name="T75" fmla="*/ 136 h 386"/>
                  <a:gd name="T76" fmla="*/ 148 w 600"/>
                  <a:gd name="T77" fmla="*/ 150 h 386"/>
                  <a:gd name="T78" fmla="*/ 156 w 600"/>
                  <a:gd name="T79" fmla="*/ 120 h 386"/>
                  <a:gd name="T80" fmla="*/ 142 w 600"/>
                  <a:gd name="T81" fmla="*/ 100 h 386"/>
                  <a:gd name="T82" fmla="*/ 138 w 600"/>
                  <a:gd name="T83" fmla="*/ 108 h 386"/>
                  <a:gd name="T84" fmla="*/ 120 w 600"/>
                  <a:gd name="T85" fmla="*/ 98 h 386"/>
                  <a:gd name="T86" fmla="*/ 92 w 600"/>
                  <a:gd name="T87" fmla="*/ 100 h 386"/>
                  <a:gd name="T88" fmla="*/ 32 w 600"/>
                  <a:gd name="T89" fmla="*/ 84 h 386"/>
                  <a:gd name="T90" fmla="*/ 2 w 600"/>
                  <a:gd name="T91" fmla="*/ 86 h 386"/>
                  <a:gd name="T92" fmla="*/ 12 w 600"/>
                  <a:gd name="T93" fmla="*/ 130 h 386"/>
                  <a:gd name="T94" fmla="*/ 34 w 600"/>
                  <a:gd name="T95" fmla="*/ 188 h 386"/>
                  <a:gd name="T96" fmla="*/ 42 w 600"/>
                  <a:gd name="T97" fmla="*/ 234 h 386"/>
                  <a:gd name="T98" fmla="*/ 52 w 600"/>
                  <a:gd name="T99" fmla="*/ 224 h 386"/>
                  <a:gd name="T100" fmla="*/ 52 w 600"/>
                  <a:gd name="T101" fmla="*/ 240 h 386"/>
                  <a:gd name="T102" fmla="*/ 46 w 600"/>
                  <a:gd name="T103" fmla="*/ 246 h 386"/>
                  <a:gd name="T104" fmla="*/ 64 w 600"/>
                  <a:gd name="T105" fmla="*/ 258 h 386"/>
                  <a:gd name="T106" fmla="*/ 62 w 600"/>
                  <a:gd name="T107" fmla="*/ 270 h 386"/>
                  <a:gd name="T108" fmla="*/ 60 w 600"/>
                  <a:gd name="T109" fmla="*/ 286 h 386"/>
                  <a:gd name="T110" fmla="*/ 60 w 600"/>
                  <a:gd name="T111" fmla="*/ 294 h 386"/>
                  <a:gd name="T112" fmla="*/ 52 w 600"/>
                  <a:gd name="T113" fmla="*/ 296 h 386"/>
                  <a:gd name="T114" fmla="*/ 52 w 600"/>
                  <a:gd name="T115" fmla="*/ 308 h 386"/>
                  <a:gd name="T116" fmla="*/ 78 w 600"/>
                  <a:gd name="T117" fmla="*/ 306 h 386"/>
                  <a:gd name="T118" fmla="*/ 112 w 600"/>
                  <a:gd name="T119" fmla="*/ 322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0" h="386">
                    <a:moveTo>
                      <a:pt x="124" y="318"/>
                    </a:moveTo>
                    <a:lnTo>
                      <a:pt x="126" y="320"/>
                    </a:lnTo>
                    <a:lnTo>
                      <a:pt x="128" y="322"/>
                    </a:lnTo>
                    <a:lnTo>
                      <a:pt x="130" y="322"/>
                    </a:lnTo>
                    <a:lnTo>
                      <a:pt x="132" y="324"/>
                    </a:lnTo>
                    <a:lnTo>
                      <a:pt x="134" y="324"/>
                    </a:lnTo>
                    <a:lnTo>
                      <a:pt x="136" y="326"/>
                    </a:lnTo>
                    <a:lnTo>
                      <a:pt x="138" y="328"/>
                    </a:lnTo>
                    <a:lnTo>
                      <a:pt x="140" y="328"/>
                    </a:lnTo>
                    <a:lnTo>
                      <a:pt x="142" y="332"/>
                    </a:lnTo>
                    <a:lnTo>
                      <a:pt x="142" y="334"/>
                    </a:lnTo>
                    <a:lnTo>
                      <a:pt x="142" y="338"/>
                    </a:lnTo>
                    <a:lnTo>
                      <a:pt x="144" y="340"/>
                    </a:lnTo>
                    <a:lnTo>
                      <a:pt x="146" y="340"/>
                    </a:lnTo>
                    <a:lnTo>
                      <a:pt x="146" y="342"/>
                    </a:lnTo>
                    <a:lnTo>
                      <a:pt x="146" y="344"/>
                    </a:lnTo>
                    <a:lnTo>
                      <a:pt x="148" y="348"/>
                    </a:lnTo>
                    <a:lnTo>
                      <a:pt x="148" y="352"/>
                    </a:lnTo>
                    <a:lnTo>
                      <a:pt x="148" y="354"/>
                    </a:lnTo>
                    <a:lnTo>
                      <a:pt x="148" y="356"/>
                    </a:lnTo>
                    <a:lnTo>
                      <a:pt x="148" y="360"/>
                    </a:lnTo>
                    <a:lnTo>
                      <a:pt x="150" y="362"/>
                    </a:lnTo>
                    <a:lnTo>
                      <a:pt x="150" y="364"/>
                    </a:lnTo>
                    <a:lnTo>
                      <a:pt x="150" y="364"/>
                    </a:lnTo>
                    <a:lnTo>
                      <a:pt x="150" y="366"/>
                    </a:lnTo>
                    <a:lnTo>
                      <a:pt x="150" y="368"/>
                    </a:lnTo>
                    <a:lnTo>
                      <a:pt x="150" y="372"/>
                    </a:lnTo>
                    <a:lnTo>
                      <a:pt x="150" y="374"/>
                    </a:lnTo>
                    <a:lnTo>
                      <a:pt x="152" y="376"/>
                    </a:lnTo>
                    <a:lnTo>
                      <a:pt x="154" y="380"/>
                    </a:lnTo>
                    <a:lnTo>
                      <a:pt x="156" y="380"/>
                    </a:lnTo>
                    <a:lnTo>
                      <a:pt x="162" y="382"/>
                    </a:lnTo>
                    <a:lnTo>
                      <a:pt x="166" y="380"/>
                    </a:lnTo>
                    <a:lnTo>
                      <a:pt x="166" y="380"/>
                    </a:lnTo>
                    <a:lnTo>
                      <a:pt x="170" y="382"/>
                    </a:lnTo>
                    <a:lnTo>
                      <a:pt x="174" y="382"/>
                    </a:lnTo>
                    <a:lnTo>
                      <a:pt x="176" y="384"/>
                    </a:lnTo>
                    <a:lnTo>
                      <a:pt x="182" y="384"/>
                    </a:lnTo>
                    <a:lnTo>
                      <a:pt x="188" y="386"/>
                    </a:lnTo>
                    <a:lnTo>
                      <a:pt x="190" y="386"/>
                    </a:lnTo>
                    <a:lnTo>
                      <a:pt x="190" y="386"/>
                    </a:lnTo>
                    <a:lnTo>
                      <a:pt x="196" y="384"/>
                    </a:lnTo>
                    <a:lnTo>
                      <a:pt x="210" y="378"/>
                    </a:lnTo>
                    <a:lnTo>
                      <a:pt x="214" y="376"/>
                    </a:lnTo>
                    <a:lnTo>
                      <a:pt x="218" y="372"/>
                    </a:lnTo>
                    <a:lnTo>
                      <a:pt x="222" y="370"/>
                    </a:lnTo>
                    <a:lnTo>
                      <a:pt x="224" y="370"/>
                    </a:lnTo>
                    <a:lnTo>
                      <a:pt x="230" y="370"/>
                    </a:lnTo>
                    <a:lnTo>
                      <a:pt x="240" y="368"/>
                    </a:lnTo>
                    <a:lnTo>
                      <a:pt x="264" y="372"/>
                    </a:lnTo>
                    <a:lnTo>
                      <a:pt x="268" y="372"/>
                    </a:lnTo>
                    <a:lnTo>
                      <a:pt x="268" y="374"/>
                    </a:lnTo>
                    <a:lnTo>
                      <a:pt x="270" y="376"/>
                    </a:lnTo>
                    <a:lnTo>
                      <a:pt x="270" y="378"/>
                    </a:lnTo>
                    <a:lnTo>
                      <a:pt x="272" y="380"/>
                    </a:lnTo>
                    <a:lnTo>
                      <a:pt x="272" y="380"/>
                    </a:lnTo>
                    <a:lnTo>
                      <a:pt x="274" y="380"/>
                    </a:lnTo>
                    <a:lnTo>
                      <a:pt x="282" y="378"/>
                    </a:lnTo>
                    <a:lnTo>
                      <a:pt x="282" y="378"/>
                    </a:lnTo>
                    <a:lnTo>
                      <a:pt x="284" y="378"/>
                    </a:lnTo>
                    <a:lnTo>
                      <a:pt x="284" y="378"/>
                    </a:lnTo>
                    <a:lnTo>
                      <a:pt x="286" y="378"/>
                    </a:lnTo>
                    <a:lnTo>
                      <a:pt x="288" y="378"/>
                    </a:lnTo>
                    <a:lnTo>
                      <a:pt x="288" y="378"/>
                    </a:lnTo>
                    <a:lnTo>
                      <a:pt x="292" y="378"/>
                    </a:lnTo>
                    <a:lnTo>
                      <a:pt x="296" y="378"/>
                    </a:lnTo>
                    <a:lnTo>
                      <a:pt x="296" y="378"/>
                    </a:lnTo>
                    <a:lnTo>
                      <a:pt x="300" y="374"/>
                    </a:lnTo>
                    <a:lnTo>
                      <a:pt x="300" y="374"/>
                    </a:lnTo>
                    <a:lnTo>
                      <a:pt x="306" y="374"/>
                    </a:lnTo>
                    <a:lnTo>
                      <a:pt x="310" y="372"/>
                    </a:lnTo>
                    <a:lnTo>
                      <a:pt x="310" y="370"/>
                    </a:lnTo>
                    <a:lnTo>
                      <a:pt x="310" y="370"/>
                    </a:lnTo>
                    <a:lnTo>
                      <a:pt x="312" y="368"/>
                    </a:lnTo>
                    <a:lnTo>
                      <a:pt x="314" y="368"/>
                    </a:lnTo>
                    <a:lnTo>
                      <a:pt x="324" y="370"/>
                    </a:lnTo>
                    <a:lnTo>
                      <a:pt x="326" y="370"/>
                    </a:lnTo>
                    <a:lnTo>
                      <a:pt x="328" y="370"/>
                    </a:lnTo>
                    <a:lnTo>
                      <a:pt x="328" y="370"/>
                    </a:lnTo>
                    <a:lnTo>
                      <a:pt x="332" y="370"/>
                    </a:lnTo>
                    <a:lnTo>
                      <a:pt x="334" y="370"/>
                    </a:lnTo>
                    <a:lnTo>
                      <a:pt x="334" y="370"/>
                    </a:lnTo>
                    <a:lnTo>
                      <a:pt x="338" y="368"/>
                    </a:lnTo>
                    <a:lnTo>
                      <a:pt x="338" y="368"/>
                    </a:lnTo>
                    <a:lnTo>
                      <a:pt x="340" y="368"/>
                    </a:lnTo>
                    <a:lnTo>
                      <a:pt x="342" y="368"/>
                    </a:lnTo>
                    <a:lnTo>
                      <a:pt x="344" y="368"/>
                    </a:lnTo>
                    <a:lnTo>
                      <a:pt x="346" y="368"/>
                    </a:lnTo>
                    <a:lnTo>
                      <a:pt x="348" y="366"/>
                    </a:lnTo>
                    <a:lnTo>
                      <a:pt x="350" y="364"/>
                    </a:lnTo>
                    <a:lnTo>
                      <a:pt x="350" y="362"/>
                    </a:lnTo>
                    <a:lnTo>
                      <a:pt x="354" y="362"/>
                    </a:lnTo>
                    <a:lnTo>
                      <a:pt x="366" y="356"/>
                    </a:lnTo>
                    <a:lnTo>
                      <a:pt x="386" y="354"/>
                    </a:lnTo>
                    <a:lnTo>
                      <a:pt x="390" y="350"/>
                    </a:lnTo>
                    <a:lnTo>
                      <a:pt x="392" y="348"/>
                    </a:lnTo>
                    <a:lnTo>
                      <a:pt x="394" y="348"/>
                    </a:lnTo>
                    <a:lnTo>
                      <a:pt x="396" y="346"/>
                    </a:lnTo>
                    <a:lnTo>
                      <a:pt x="400" y="348"/>
                    </a:lnTo>
                    <a:lnTo>
                      <a:pt x="404" y="346"/>
                    </a:lnTo>
                    <a:lnTo>
                      <a:pt x="412" y="346"/>
                    </a:lnTo>
                    <a:lnTo>
                      <a:pt x="430" y="344"/>
                    </a:lnTo>
                    <a:lnTo>
                      <a:pt x="434" y="344"/>
                    </a:lnTo>
                    <a:lnTo>
                      <a:pt x="436" y="340"/>
                    </a:lnTo>
                    <a:lnTo>
                      <a:pt x="570" y="340"/>
                    </a:lnTo>
                    <a:lnTo>
                      <a:pt x="580" y="338"/>
                    </a:lnTo>
                    <a:lnTo>
                      <a:pt x="600" y="338"/>
                    </a:lnTo>
                    <a:lnTo>
                      <a:pt x="598" y="334"/>
                    </a:lnTo>
                    <a:lnTo>
                      <a:pt x="594" y="328"/>
                    </a:lnTo>
                    <a:lnTo>
                      <a:pt x="594" y="328"/>
                    </a:lnTo>
                    <a:lnTo>
                      <a:pt x="596" y="324"/>
                    </a:lnTo>
                    <a:lnTo>
                      <a:pt x="596" y="324"/>
                    </a:lnTo>
                    <a:lnTo>
                      <a:pt x="598" y="322"/>
                    </a:lnTo>
                    <a:lnTo>
                      <a:pt x="598" y="318"/>
                    </a:lnTo>
                    <a:lnTo>
                      <a:pt x="596" y="316"/>
                    </a:lnTo>
                    <a:lnTo>
                      <a:pt x="594" y="310"/>
                    </a:lnTo>
                    <a:lnTo>
                      <a:pt x="594" y="308"/>
                    </a:lnTo>
                    <a:lnTo>
                      <a:pt x="590" y="304"/>
                    </a:lnTo>
                    <a:lnTo>
                      <a:pt x="588" y="300"/>
                    </a:lnTo>
                    <a:lnTo>
                      <a:pt x="586" y="298"/>
                    </a:lnTo>
                    <a:lnTo>
                      <a:pt x="588" y="296"/>
                    </a:lnTo>
                    <a:lnTo>
                      <a:pt x="588" y="292"/>
                    </a:lnTo>
                    <a:lnTo>
                      <a:pt x="588" y="272"/>
                    </a:lnTo>
                    <a:lnTo>
                      <a:pt x="588" y="254"/>
                    </a:lnTo>
                    <a:lnTo>
                      <a:pt x="588" y="200"/>
                    </a:lnTo>
                    <a:lnTo>
                      <a:pt x="588" y="182"/>
                    </a:lnTo>
                    <a:lnTo>
                      <a:pt x="588" y="110"/>
                    </a:lnTo>
                    <a:lnTo>
                      <a:pt x="588" y="92"/>
                    </a:lnTo>
                    <a:lnTo>
                      <a:pt x="588" y="38"/>
                    </a:lnTo>
                    <a:lnTo>
                      <a:pt x="588" y="18"/>
                    </a:lnTo>
                    <a:lnTo>
                      <a:pt x="588" y="0"/>
                    </a:lnTo>
                    <a:lnTo>
                      <a:pt x="150" y="0"/>
                    </a:lnTo>
                    <a:lnTo>
                      <a:pt x="152" y="4"/>
                    </a:lnTo>
                    <a:lnTo>
                      <a:pt x="148" y="4"/>
                    </a:lnTo>
                    <a:lnTo>
                      <a:pt x="146" y="4"/>
                    </a:lnTo>
                    <a:lnTo>
                      <a:pt x="146" y="6"/>
                    </a:lnTo>
                    <a:lnTo>
                      <a:pt x="146" y="8"/>
                    </a:lnTo>
                    <a:lnTo>
                      <a:pt x="150" y="8"/>
                    </a:lnTo>
                    <a:lnTo>
                      <a:pt x="152" y="10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50" y="12"/>
                    </a:lnTo>
                    <a:lnTo>
                      <a:pt x="148" y="12"/>
                    </a:lnTo>
                    <a:lnTo>
                      <a:pt x="150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4" y="20"/>
                    </a:lnTo>
                    <a:lnTo>
                      <a:pt x="154" y="22"/>
                    </a:lnTo>
                    <a:lnTo>
                      <a:pt x="154" y="24"/>
                    </a:lnTo>
                    <a:lnTo>
                      <a:pt x="154" y="22"/>
                    </a:lnTo>
                    <a:lnTo>
                      <a:pt x="156" y="24"/>
                    </a:lnTo>
                    <a:lnTo>
                      <a:pt x="158" y="26"/>
                    </a:lnTo>
                    <a:lnTo>
                      <a:pt x="158" y="28"/>
                    </a:lnTo>
                    <a:lnTo>
                      <a:pt x="158" y="28"/>
                    </a:lnTo>
                    <a:lnTo>
                      <a:pt x="156" y="30"/>
                    </a:lnTo>
                    <a:lnTo>
                      <a:pt x="156" y="30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8" y="26"/>
                    </a:lnTo>
                    <a:lnTo>
                      <a:pt x="170" y="28"/>
                    </a:lnTo>
                    <a:lnTo>
                      <a:pt x="170" y="30"/>
                    </a:lnTo>
                    <a:lnTo>
                      <a:pt x="168" y="34"/>
                    </a:lnTo>
                    <a:lnTo>
                      <a:pt x="168" y="36"/>
                    </a:lnTo>
                    <a:lnTo>
                      <a:pt x="170" y="36"/>
                    </a:lnTo>
                    <a:lnTo>
                      <a:pt x="170" y="36"/>
                    </a:lnTo>
                    <a:lnTo>
                      <a:pt x="170" y="40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72" y="42"/>
                    </a:lnTo>
                    <a:lnTo>
                      <a:pt x="172" y="42"/>
                    </a:lnTo>
                    <a:lnTo>
                      <a:pt x="174" y="44"/>
                    </a:lnTo>
                    <a:lnTo>
                      <a:pt x="174" y="46"/>
                    </a:lnTo>
                    <a:lnTo>
                      <a:pt x="174" y="48"/>
                    </a:lnTo>
                    <a:lnTo>
                      <a:pt x="174" y="50"/>
                    </a:lnTo>
                    <a:lnTo>
                      <a:pt x="172" y="52"/>
                    </a:lnTo>
                    <a:lnTo>
                      <a:pt x="170" y="50"/>
                    </a:lnTo>
                    <a:lnTo>
                      <a:pt x="168" y="48"/>
                    </a:lnTo>
                    <a:lnTo>
                      <a:pt x="166" y="48"/>
                    </a:lnTo>
                    <a:lnTo>
                      <a:pt x="164" y="48"/>
                    </a:lnTo>
                    <a:lnTo>
                      <a:pt x="166" y="48"/>
                    </a:lnTo>
                    <a:lnTo>
                      <a:pt x="168" y="52"/>
                    </a:lnTo>
                    <a:lnTo>
                      <a:pt x="170" y="52"/>
                    </a:lnTo>
                    <a:lnTo>
                      <a:pt x="170" y="54"/>
                    </a:lnTo>
                    <a:lnTo>
                      <a:pt x="170" y="56"/>
                    </a:lnTo>
                    <a:lnTo>
                      <a:pt x="170" y="60"/>
                    </a:lnTo>
                    <a:lnTo>
                      <a:pt x="172" y="60"/>
                    </a:lnTo>
                    <a:lnTo>
                      <a:pt x="172" y="62"/>
                    </a:lnTo>
                    <a:lnTo>
                      <a:pt x="170" y="62"/>
                    </a:lnTo>
                    <a:lnTo>
                      <a:pt x="170" y="64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6" y="60"/>
                    </a:lnTo>
                    <a:lnTo>
                      <a:pt x="164" y="58"/>
                    </a:lnTo>
                    <a:lnTo>
                      <a:pt x="164" y="60"/>
                    </a:lnTo>
                    <a:lnTo>
                      <a:pt x="164" y="62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0" y="56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4" y="58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56" y="60"/>
                    </a:lnTo>
                    <a:lnTo>
                      <a:pt x="156" y="60"/>
                    </a:lnTo>
                    <a:lnTo>
                      <a:pt x="158" y="62"/>
                    </a:lnTo>
                    <a:lnTo>
                      <a:pt x="156" y="64"/>
                    </a:lnTo>
                    <a:lnTo>
                      <a:pt x="156" y="64"/>
                    </a:lnTo>
                    <a:lnTo>
                      <a:pt x="156" y="66"/>
                    </a:lnTo>
                    <a:lnTo>
                      <a:pt x="156" y="68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62" y="68"/>
                    </a:lnTo>
                    <a:lnTo>
                      <a:pt x="162" y="6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6" y="70"/>
                    </a:lnTo>
                    <a:lnTo>
                      <a:pt x="168" y="72"/>
                    </a:lnTo>
                    <a:lnTo>
                      <a:pt x="168" y="72"/>
                    </a:lnTo>
                    <a:lnTo>
                      <a:pt x="170" y="72"/>
                    </a:lnTo>
                    <a:lnTo>
                      <a:pt x="170" y="74"/>
                    </a:lnTo>
                    <a:lnTo>
                      <a:pt x="172" y="74"/>
                    </a:lnTo>
                    <a:lnTo>
                      <a:pt x="174" y="76"/>
                    </a:lnTo>
                    <a:lnTo>
                      <a:pt x="176" y="78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8" y="82"/>
                    </a:lnTo>
                    <a:lnTo>
                      <a:pt x="180" y="82"/>
                    </a:lnTo>
                    <a:lnTo>
                      <a:pt x="178" y="86"/>
                    </a:lnTo>
                    <a:lnTo>
                      <a:pt x="178" y="86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4" y="86"/>
                    </a:lnTo>
                    <a:lnTo>
                      <a:pt x="172" y="86"/>
                    </a:lnTo>
                    <a:lnTo>
                      <a:pt x="170" y="86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8" y="92"/>
                    </a:lnTo>
                    <a:lnTo>
                      <a:pt x="168" y="96"/>
                    </a:lnTo>
                    <a:lnTo>
                      <a:pt x="170" y="98"/>
                    </a:lnTo>
                    <a:lnTo>
                      <a:pt x="170" y="100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82" y="108"/>
                    </a:lnTo>
                    <a:lnTo>
                      <a:pt x="180" y="106"/>
                    </a:lnTo>
                    <a:lnTo>
                      <a:pt x="178" y="104"/>
                    </a:lnTo>
                    <a:lnTo>
                      <a:pt x="178" y="102"/>
                    </a:lnTo>
                    <a:lnTo>
                      <a:pt x="176" y="102"/>
                    </a:lnTo>
                    <a:lnTo>
                      <a:pt x="174" y="102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2" y="96"/>
                    </a:lnTo>
                    <a:lnTo>
                      <a:pt x="172" y="94"/>
                    </a:lnTo>
                    <a:lnTo>
                      <a:pt x="172" y="92"/>
                    </a:lnTo>
                    <a:lnTo>
                      <a:pt x="174" y="92"/>
                    </a:lnTo>
                    <a:lnTo>
                      <a:pt x="174" y="90"/>
                    </a:lnTo>
                    <a:lnTo>
                      <a:pt x="174" y="88"/>
                    </a:lnTo>
                    <a:lnTo>
                      <a:pt x="174" y="88"/>
                    </a:lnTo>
                    <a:lnTo>
                      <a:pt x="176" y="88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94"/>
                    </a:lnTo>
                    <a:lnTo>
                      <a:pt x="180" y="96"/>
                    </a:lnTo>
                    <a:lnTo>
                      <a:pt x="180" y="102"/>
                    </a:lnTo>
                    <a:lnTo>
                      <a:pt x="182" y="104"/>
                    </a:lnTo>
                    <a:lnTo>
                      <a:pt x="184" y="108"/>
                    </a:lnTo>
                    <a:lnTo>
                      <a:pt x="190" y="112"/>
                    </a:lnTo>
                    <a:lnTo>
                      <a:pt x="192" y="110"/>
                    </a:lnTo>
                    <a:lnTo>
                      <a:pt x="192" y="110"/>
                    </a:lnTo>
                    <a:lnTo>
                      <a:pt x="192" y="112"/>
                    </a:lnTo>
                    <a:lnTo>
                      <a:pt x="194" y="112"/>
                    </a:lnTo>
                    <a:lnTo>
                      <a:pt x="194" y="112"/>
                    </a:lnTo>
                    <a:lnTo>
                      <a:pt x="192" y="112"/>
                    </a:lnTo>
                    <a:lnTo>
                      <a:pt x="192" y="112"/>
                    </a:lnTo>
                    <a:lnTo>
                      <a:pt x="192" y="114"/>
                    </a:lnTo>
                    <a:lnTo>
                      <a:pt x="192" y="116"/>
                    </a:lnTo>
                    <a:lnTo>
                      <a:pt x="192" y="116"/>
                    </a:lnTo>
                    <a:lnTo>
                      <a:pt x="190" y="118"/>
                    </a:lnTo>
                    <a:lnTo>
                      <a:pt x="190" y="118"/>
                    </a:lnTo>
                    <a:lnTo>
                      <a:pt x="186" y="118"/>
                    </a:lnTo>
                    <a:lnTo>
                      <a:pt x="186" y="120"/>
                    </a:lnTo>
                    <a:lnTo>
                      <a:pt x="184" y="120"/>
                    </a:lnTo>
                    <a:lnTo>
                      <a:pt x="184" y="122"/>
                    </a:lnTo>
                    <a:lnTo>
                      <a:pt x="184" y="122"/>
                    </a:lnTo>
                    <a:lnTo>
                      <a:pt x="184" y="124"/>
                    </a:lnTo>
                    <a:lnTo>
                      <a:pt x="182" y="126"/>
                    </a:lnTo>
                    <a:lnTo>
                      <a:pt x="182" y="128"/>
                    </a:lnTo>
                    <a:lnTo>
                      <a:pt x="182" y="130"/>
                    </a:lnTo>
                    <a:lnTo>
                      <a:pt x="182" y="132"/>
                    </a:lnTo>
                    <a:lnTo>
                      <a:pt x="178" y="134"/>
                    </a:lnTo>
                    <a:lnTo>
                      <a:pt x="178" y="134"/>
                    </a:lnTo>
                    <a:lnTo>
                      <a:pt x="178" y="136"/>
                    </a:lnTo>
                    <a:lnTo>
                      <a:pt x="178" y="138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8" y="144"/>
                    </a:lnTo>
                    <a:lnTo>
                      <a:pt x="178" y="146"/>
                    </a:lnTo>
                    <a:lnTo>
                      <a:pt x="178" y="148"/>
                    </a:lnTo>
                    <a:lnTo>
                      <a:pt x="178" y="150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8" y="156"/>
                    </a:lnTo>
                    <a:lnTo>
                      <a:pt x="180" y="158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2" y="162"/>
                    </a:lnTo>
                    <a:lnTo>
                      <a:pt x="182" y="164"/>
                    </a:lnTo>
                    <a:lnTo>
                      <a:pt x="180" y="164"/>
                    </a:lnTo>
                    <a:lnTo>
                      <a:pt x="180" y="162"/>
                    </a:lnTo>
                    <a:lnTo>
                      <a:pt x="180" y="160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8" y="170"/>
                    </a:lnTo>
                    <a:lnTo>
                      <a:pt x="180" y="172"/>
                    </a:lnTo>
                    <a:lnTo>
                      <a:pt x="180" y="174"/>
                    </a:lnTo>
                    <a:lnTo>
                      <a:pt x="180" y="178"/>
                    </a:lnTo>
                    <a:lnTo>
                      <a:pt x="180" y="180"/>
                    </a:lnTo>
                    <a:lnTo>
                      <a:pt x="182" y="182"/>
                    </a:lnTo>
                    <a:lnTo>
                      <a:pt x="184" y="184"/>
                    </a:lnTo>
                    <a:lnTo>
                      <a:pt x="184" y="186"/>
                    </a:lnTo>
                    <a:lnTo>
                      <a:pt x="182" y="188"/>
                    </a:lnTo>
                    <a:lnTo>
                      <a:pt x="182" y="190"/>
                    </a:lnTo>
                    <a:lnTo>
                      <a:pt x="180" y="190"/>
                    </a:lnTo>
                    <a:lnTo>
                      <a:pt x="178" y="190"/>
                    </a:lnTo>
                    <a:lnTo>
                      <a:pt x="176" y="192"/>
                    </a:lnTo>
                    <a:lnTo>
                      <a:pt x="176" y="192"/>
                    </a:lnTo>
                    <a:lnTo>
                      <a:pt x="176" y="194"/>
                    </a:lnTo>
                    <a:lnTo>
                      <a:pt x="176" y="194"/>
                    </a:lnTo>
                    <a:lnTo>
                      <a:pt x="176" y="196"/>
                    </a:lnTo>
                    <a:lnTo>
                      <a:pt x="178" y="196"/>
                    </a:lnTo>
                    <a:lnTo>
                      <a:pt x="176" y="198"/>
                    </a:lnTo>
                    <a:lnTo>
                      <a:pt x="174" y="198"/>
                    </a:lnTo>
                    <a:lnTo>
                      <a:pt x="174" y="198"/>
                    </a:lnTo>
                    <a:lnTo>
                      <a:pt x="170" y="196"/>
                    </a:lnTo>
                    <a:lnTo>
                      <a:pt x="168" y="194"/>
                    </a:lnTo>
                    <a:lnTo>
                      <a:pt x="166" y="192"/>
                    </a:lnTo>
                    <a:lnTo>
                      <a:pt x="166" y="196"/>
                    </a:lnTo>
                    <a:lnTo>
                      <a:pt x="166" y="202"/>
                    </a:lnTo>
                    <a:lnTo>
                      <a:pt x="164" y="204"/>
                    </a:lnTo>
                    <a:lnTo>
                      <a:pt x="158" y="214"/>
                    </a:lnTo>
                    <a:lnTo>
                      <a:pt x="156" y="216"/>
                    </a:lnTo>
                    <a:lnTo>
                      <a:pt x="152" y="218"/>
                    </a:lnTo>
                    <a:lnTo>
                      <a:pt x="152" y="216"/>
                    </a:lnTo>
                    <a:lnTo>
                      <a:pt x="150" y="214"/>
                    </a:lnTo>
                    <a:lnTo>
                      <a:pt x="148" y="214"/>
                    </a:lnTo>
                    <a:lnTo>
                      <a:pt x="148" y="212"/>
                    </a:lnTo>
                    <a:lnTo>
                      <a:pt x="148" y="212"/>
                    </a:lnTo>
                    <a:lnTo>
                      <a:pt x="146" y="210"/>
                    </a:lnTo>
                    <a:lnTo>
                      <a:pt x="146" y="210"/>
                    </a:lnTo>
                    <a:lnTo>
                      <a:pt x="146" y="210"/>
                    </a:lnTo>
                    <a:lnTo>
                      <a:pt x="146" y="212"/>
                    </a:lnTo>
                    <a:lnTo>
                      <a:pt x="146" y="212"/>
                    </a:lnTo>
                    <a:lnTo>
                      <a:pt x="144" y="212"/>
                    </a:lnTo>
                    <a:lnTo>
                      <a:pt x="144" y="214"/>
                    </a:lnTo>
                    <a:lnTo>
                      <a:pt x="142" y="214"/>
                    </a:lnTo>
                    <a:lnTo>
                      <a:pt x="142" y="212"/>
                    </a:lnTo>
                    <a:lnTo>
                      <a:pt x="144" y="212"/>
                    </a:lnTo>
                    <a:lnTo>
                      <a:pt x="144" y="210"/>
                    </a:lnTo>
                    <a:lnTo>
                      <a:pt x="142" y="210"/>
                    </a:lnTo>
                    <a:lnTo>
                      <a:pt x="140" y="212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6"/>
                    </a:lnTo>
                    <a:lnTo>
                      <a:pt x="140" y="218"/>
                    </a:lnTo>
                    <a:lnTo>
                      <a:pt x="138" y="220"/>
                    </a:lnTo>
                    <a:lnTo>
                      <a:pt x="140" y="220"/>
                    </a:lnTo>
                    <a:lnTo>
                      <a:pt x="140" y="222"/>
                    </a:lnTo>
                    <a:lnTo>
                      <a:pt x="140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0"/>
                    </a:lnTo>
                    <a:lnTo>
                      <a:pt x="136" y="218"/>
                    </a:lnTo>
                    <a:lnTo>
                      <a:pt x="138" y="218"/>
                    </a:lnTo>
                    <a:lnTo>
                      <a:pt x="138" y="214"/>
                    </a:lnTo>
                    <a:lnTo>
                      <a:pt x="136" y="214"/>
                    </a:lnTo>
                    <a:lnTo>
                      <a:pt x="136" y="216"/>
                    </a:lnTo>
                    <a:lnTo>
                      <a:pt x="134" y="218"/>
                    </a:lnTo>
                    <a:lnTo>
                      <a:pt x="132" y="220"/>
                    </a:lnTo>
                    <a:lnTo>
                      <a:pt x="130" y="220"/>
                    </a:lnTo>
                    <a:lnTo>
                      <a:pt x="132" y="218"/>
                    </a:lnTo>
                    <a:lnTo>
                      <a:pt x="134" y="216"/>
                    </a:lnTo>
                    <a:lnTo>
                      <a:pt x="136" y="210"/>
                    </a:lnTo>
                    <a:lnTo>
                      <a:pt x="136" y="208"/>
                    </a:lnTo>
                    <a:lnTo>
                      <a:pt x="136" y="208"/>
                    </a:lnTo>
                    <a:lnTo>
                      <a:pt x="134" y="212"/>
                    </a:lnTo>
                    <a:lnTo>
                      <a:pt x="134" y="212"/>
                    </a:lnTo>
                    <a:lnTo>
                      <a:pt x="134" y="212"/>
                    </a:lnTo>
                    <a:lnTo>
                      <a:pt x="128" y="216"/>
                    </a:lnTo>
                    <a:lnTo>
                      <a:pt x="126" y="218"/>
                    </a:lnTo>
                    <a:lnTo>
                      <a:pt x="126" y="216"/>
                    </a:lnTo>
                    <a:lnTo>
                      <a:pt x="128" y="214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30" y="212"/>
                    </a:lnTo>
                    <a:lnTo>
                      <a:pt x="128" y="212"/>
                    </a:lnTo>
                    <a:lnTo>
                      <a:pt x="126" y="212"/>
                    </a:lnTo>
                    <a:lnTo>
                      <a:pt x="126" y="214"/>
                    </a:lnTo>
                    <a:lnTo>
                      <a:pt x="126" y="212"/>
                    </a:lnTo>
                    <a:lnTo>
                      <a:pt x="128" y="210"/>
                    </a:lnTo>
                    <a:lnTo>
                      <a:pt x="132" y="210"/>
                    </a:lnTo>
                    <a:lnTo>
                      <a:pt x="134" y="208"/>
                    </a:lnTo>
                    <a:lnTo>
                      <a:pt x="136" y="206"/>
                    </a:lnTo>
                    <a:lnTo>
                      <a:pt x="138" y="196"/>
                    </a:lnTo>
                    <a:lnTo>
                      <a:pt x="138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2" y="194"/>
                    </a:lnTo>
                    <a:lnTo>
                      <a:pt x="144" y="192"/>
                    </a:lnTo>
                    <a:lnTo>
                      <a:pt x="144" y="190"/>
                    </a:lnTo>
                    <a:lnTo>
                      <a:pt x="146" y="186"/>
                    </a:lnTo>
                    <a:lnTo>
                      <a:pt x="146" y="184"/>
                    </a:lnTo>
                    <a:lnTo>
                      <a:pt x="146" y="184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8" y="190"/>
                    </a:lnTo>
                    <a:lnTo>
                      <a:pt x="148" y="192"/>
                    </a:lnTo>
                    <a:lnTo>
                      <a:pt x="148" y="194"/>
                    </a:lnTo>
                    <a:lnTo>
                      <a:pt x="148" y="196"/>
                    </a:lnTo>
                    <a:lnTo>
                      <a:pt x="146" y="198"/>
                    </a:lnTo>
                    <a:lnTo>
                      <a:pt x="146" y="200"/>
                    </a:lnTo>
                    <a:lnTo>
                      <a:pt x="146" y="206"/>
                    </a:lnTo>
                    <a:lnTo>
                      <a:pt x="148" y="208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50" y="204"/>
                    </a:lnTo>
                    <a:lnTo>
                      <a:pt x="150" y="204"/>
                    </a:lnTo>
                    <a:lnTo>
                      <a:pt x="152" y="204"/>
                    </a:lnTo>
                    <a:lnTo>
                      <a:pt x="152" y="202"/>
                    </a:lnTo>
                    <a:lnTo>
                      <a:pt x="152" y="204"/>
                    </a:lnTo>
                    <a:lnTo>
                      <a:pt x="152" y="202"/>
                    </a:lnTo>
                    <a:lnTo>
                      <a:pt x="152" y="202"/>
                    </a:lnTo>
                    <a:lnTo>
                      <a:pt x="152" y="202"/>
                    </a:lnTo>
                    <a:lnTo>
                      <a:pt x="150" y="198"/>
                    </a:lnTo>
                    <a:lnTo>
                      <a:pt x="150" y="196"/>
                    </a:lnTo>
                    <a:lnTo>
                      <a:pt x="150" y="194"/>
                    </a:lnTo>
                    <a:lnTo>
                      <a:pt x="152" y="192"/>
                    </a:lnTo>
                    <a:lnTo>
                      <a:pt x="152" y="192"/>
                    </a:lnTo>
                    <a:lnTo>
                      <a:pt x="152" y="192"/>
                    </a:lnTo>
                    <a:lnTo>
                      <a:pt x="152" y="190"/>
                    </a:lnTo>
                    <a:lnTo>
                      <a:pt x="152" y="190"/>
                    </a:lnTo>
                    <a:lnTo>
                      <a:pt x="154" y="190"/>
                    </a:lnTo>
                    <a:lnTo>
                      <a:pt x="154" y="188"/>
                    </a:lnTo>
                    <a:lnTo>
                      <a:pt x="156" y="188"/>
                    </a:lnTo>
                    <a:lnTo>
                      <a:pt x="158" y="186"/>
                    </a:lnTo>
                    <a:lnTo>
                      <a:pt x="160" y="184"/>
                    </a:lnTo>
                    <a:lnTo>
                      <a:pt x="160" y="182"/>
                    </a:lnTo>
                    <a:lnTo>
                      <a:pt x="160" y="186"/>
                    </a:lnTo>
                    <a:lnTo>
                      <a:pt x="160" y="188"/>
                    </a:lnTo>
                    <a:lnTo>
                      <a:pt x="158" y="188"/>
                    </a:lnTo>
                    <a:lnTo>
                      <a:pt x="158" y="190"/>
                    </a:lnTo>
                    <a:lnTo>
                      <a:pt x="156" y="192"/>
                    </a:lnTo>
                    <a:lnTo>
                      <a:pt x="156" y="194"/>
                    </a:lnTo>
                    <a:lnTo>
                      <a:pt x="156" y="194"/>
                    </a:lnTo>
                    <a:lnTo>
                      <a:pt x="158" y="196"/>
                    </a:lnTo>
                    <a:lnTo>
                      <a:pt x="164" y="198"/>
                    </a:lnTo>
                    <a:lnTo>
                      <a:pt x="164" y="198"/>
                    </a:lnTo>
                    <a:lnTo>
                      <a:pt x="166" y="196"/>
                    </a:lnTo>
                    <a:lnTo>
                      <a:pt x="166" y="194"/>
                    </a:lnTo>
                    <a:lnTo>
                      <a:pt x="164" y="190"/>
                    </a:lnTo>
                    <a:lnTo>
                      <a:pt x="164" y="190"/>
                    </a:lnTo>
                    <a:lnTo>
                      <a:pt x="166" y="190"/>
                    </a:lnTo>
                    <a:lnTo>
                      <a:pt x="166" y="188"/>
                    </a:lnTo>
                    <a:lnTo>
                      <a:pt x="166" y="186"/>
                    </a:lnTo>
                    <a:lnTo>
                      <a:pt x="166" y="184"/>
                    </a:lnTo>
                    <a:lnTo>
                      <a:pt x="166" y="182"/>
                    </a:lnTo>
                    <a:lnTo>
                      <a:pt x="166" y="178"/>
                    </a:lnTo>
                    <a:lnTo>
                      <a:pt x="168" y="176"/>
                    </a:lnTo>
                    <a:lnTo>
                      <a:pt x="168" y="174"/>
                    </a:lnTo>
                    <a:lnTo>
                      <a:pt x="170" y="172"/>
                    </a:lnTo>
                    <a:lnTo>
                      <a:pt x="170" y="170"/>
                    </a:lnTo>
                    <a:lnTo>
                      <a:pt x="168" y="168"/>
                    </a:lnTo>
                    <a:lnTo>
                      <a:pt x="166" y="168"/>
                    </a:lnTo>
                    <a:lnTo>
                      <a:pt x="166" y="164"/>
                    </a:lnTo>
                    <a:lnTo>
                      <a:pt x="166" y="162"/>
                    </a:lnTo>
                    <a:lnTo>
                      <a:pt x="164" y="164"/>
                    </a:lnTo>
                    <a:lnTo>
                      <a:pt x="162" y="166"/>
                    </a:lnTo>
                    <a:lnTo>
                      <a:pt x="160" y="166"/>
                    </a:lnTo>
                    <a:lnTo>
                      <a:pt x="156" y="168"/>
                    </a:lnTo>
                    <a:lnTo>
                      <a:pt x="156" y="168"/>
                    </a:lnTo>
                    <a:lnTo>
                      <a:pt x="158" y="166"/>
                    </a:lnTo>
                    <a:lnTo>
                      <a:pt x="158" y="164"/>
                    </a:lnTo>
                    <a:lnTo>
                      <a:pt x="160" y="164"/>
                    </a:lnTo>
                    <a:lnTo>
                      <a:pt x="160" y="164"/>
                    </a:lnTo>
                    <a:lnTo>
                      <a:pt x="158" y="164"/>
                    </a:lnTo>
                    <a:lnTo>
                      <a:pt x="156" y="162"/>
                    </a:lnTo>
                    <a:lnTo>
                      <a:pt x="156" y="160"/>
                    </a:lnTo>
                    <a:lnTo>
                      <a:pt x="154" y="160"/>
                    </a:lnTo>
                    <a:lnTo>
                      <a:pt x="154" y="156"/>
                    </a:lnTo>
                    <a:lnTo>
                      <a:pt x="156" y="154"/>
                    </a:lnTo>
                    <a:lnTo>
                      <a:pt x="158" y="160"/>
                    </a:lnTo>
                    <a:lnTo>
                      <a:pt x="160" y="164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2" y="16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8" y="148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4" y="148"/>
                    </a:lnTo>
                    <a:lnTo>
                      <a:pt x="166" y="146"/>
                    </a:lnTo>
                    <a:lnTo>
                      <a:pt x="166" y="144"/>
                    </a:lnTo>
                    <a:lnTo>
                      <a:pt x="166" y="144"/>
                    </a:lnTo>
                    <a:lnTo>
                      <a:pt x="170" y="146"/>
                    </a:lnTo>
                    <a:lnTo>
                      <a:pt x="172" y="14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2" y="140"/>
                    </a:lnTo>
                    <a:lnTo>
                      <a:pt x="170" y="140"/>
                    </a:lnTo>
                    <a:lnTo>
                      <a:pt x="170" y="140"/>
                    </a:lnTo>
                    <a:lnTo>
                      <a:pt x="170" y="140"/>
                    </a:lnTo>
                    <a:lnTo>
                      <a:pt x="170" y="138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70" y="134"/>
                    </a:lnTo>
                    <a:lnTo>
                      <a:pt x="168" y="130"/>
                    </a:lnTo>
                    <a:lnTo>
                      <a:pt x="168" y="128"/>
                    </a:lnTo>
                    <a:lnTo>
                      <a:pt x="168" y="126"/>
                    </a:lnTo>
                    <a:lnTo>
                      <a:pt x="166" y="124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4"/>
                    </a:lnTo>
                    <a:lnTo>
                      <a:pt x="164" y="132"/>
                    </a:lnTo>
                    <a:lnTo>
                      <a:pt x="164" y="134"/>
                    </a:lnTo>
                    <a:lnTo>
                      <a:pt x="164" y="136"/>
                    </a:lnTo>
                    <a:lnTo>
                      <a:pt x="162" y="136"/>
                    </a:lnTo>
                    <a:lnTo>
                      <a:pt x="162" y="134"/>
                    </a:lnTo>
                    <a:lnTo>
                      <a:pt x="162" y="134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0" y="132"/>
                    </a:lnTo>
                    <a:lnTo>
                      <a:pt x="160" y="134"/>
                    </a:lnTo>
                    <a:lnTo>
                      <a:pt x="152" y="144"/>
                    </a:lnTo>
                    <a:lnTo>
                      <a:pt x="152" y="146"/>
                    </a:lnTo>
                    <a:lnTo>
                      <a:pt x="150" y="152"/>
                    </a:lnTo>
                    <a:lnTo>
                      <a:pt x="150" y="152"/>
                    </a:lnTo>
                    <a:lnTo>
                      <a:pt x="148" y="154"/>
                    </a:lnTo>
                    <a:lnTo>
                      <a:pt x="142" y="156"/>
                    </a:lnTo>
                    <a:lnTo>
                      <a:pt x="136" y="160"/>
                    </a:lnTo>
                    <a:lnTo>
                      <a:pt x="136" y="160"/>
                    </a:lnTo>
                    <a:lnTo>
                      <a:pt x="130" y="170"/>
                    </a:lnTo>
                    <a:lnTo>
                      <a:pt x="126" y="176"/>
                    </a:lnTo>
                    <a:lnTo>
                      <a:pt x="126" y="178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22" y="184"/>
                    </a:lnTo>
                    <a:lnTo>
                      <a:pt x="124" y="186"/>
                    </a:lnTo>
                    <a:lnTo>
                      <a:pt x="128" y="186"/>
                    </a:lnTo>
                    <a:lnTo>
                      <a:pt x="134" y="184"/>
                    </a:lnTo>
                    <a:lnTo>
                      <a:pt x="138" y="180"/>
                    </a:lnTo>
                    <a:lnTo>
                      <a:pt x="142" y="178"/>
                    </a:lnTo>
                    <a:lnTo>
                      <a:pt x="144" y="180"/>
                    </a:lnTo>
                    <a:lnTo>
                      <a:pt x="142" y="182"/>
                    </a:lnTo>
                    <a:lnTo>
                      <a:pt x="138" y="184"/>
                    </a:lnTo>
                    <a:lnTo>
                      <a:pt x="126" y="190"/>
                    </a:lnTo>
                    <a:lnTo>
                      <a:pt x="122" y="190"/>
                    </a:lnTo>
                    <a:lnTo>
                      <a:pt x="120" y="188"/>
                    </a:lnTo>
                    <a:lnTo>
                      <a:pt x="120" y="186"/>
                    </a:lnTo>
                    <a:lnTo>
                      <a:pt x="122" y="182"/>
                    </a:lnTo>
                    <a:lnTo>
                      <a:pt x="122" y="178"/>
                    </a:lnTo>
                    <a:lnTo>
                      <a:pt x="124" y="176"/>
                    </a:lnTo>
                    <a:lnTo>
                      <a:pt x="126" y="174"/>
                    </a:lnTo>
                    <a:lnTo>
                      <a:pt x="126" y="172"/>
                    </a:lnTo>
                    <a:lnTo>
                      <a:pt x="128" y="166"/>
                    </a:lnTo>
                    <a:lnTo>
                      <a:pt x="130" y="164"/>
                    </a:lnTo>
                    <a:lnTo>
                      <a:pt x="136" y="156"/>
                    </a:lnTo>
                    <a:lnTo>
                      <a:pt x="136" y="156"/>
                    </a:lnTo>
                    <a:lnTo>
                      <a:pt x="138" y="156"/>
                    </a:lnTo>
                    <a:lnTo>
                      <a:pt x="138" y="154"/>
                    </a:lnTo>
                    <a:lnTo>
                      <a:pt x="138" y="152"/>
                    </a:lnTo>
                    <a:lnTo>
                      <a:pt x="140" y="150"/>
                    </a:lnTo>
                    <a:lnTo>
                      <a:pt x="142" y="148"/>
                    </a:lnTo>
                    <a:lnTo>
                      <a:pt x="142" y="146"/>
                    </a:lnTo>
                    <a:lnTo>
                      <a:pt x="144" y="144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2" y="136"/>
                    </a:lnTo>
                    <a:lnTo>
                      <a:pt x="142" y="134"/>
                    </a:lnTo>
                    <a:lnTo>
                      <a:pt x="144" y="136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4"/>
                    </a:lnTo>
                    <a:lnTo>
                      <a:pt x="146" y="132"/>
                    </a:lnTo>
                    <a:lnTo>
                      <a:pt x="146" y="138"/>
                    </a:lnTo>
                    <a:lnTo>
                      <a:pt x="146" y="140"/>
                    </a:lnTo>
                    <a:lnTo>
                      <a:pt x="146" y="148"/>
                    </a:lnTo>
                    <a:lnTo>
                      <a:pt x="144" y="150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8" y="148"/>
                    </a:lnTo>
                    <a:lnTo>
                      <a:pt x="148" y="146"/>
                    </a:lnTo>
                    <a:lnTo>
                      <a:pt x="150" y="144"/>
                    </a:lnTo>
                    <a:lnTo>
                      <a:pt x="150" y="140"/>
                    </a:lnTo>
                    <a:lnTo>
                      <a:pt x="152" y="138"/>
                    </a:lnTo>
                    <a:lnTo>
                      <a:pt x="156" y="134"/>
                    </a:lnTo>
                    <a:lnTo>
                      <a:pt x="156" y="132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8" y="130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60" y="128"/>
                    </a:lnTo>
                    <a:lnTo>
                      <a:pt x="156" y="122"/>
                    </a:lnTo>
                    <a:lnTo>
                      <a:pt x="156" y="122"/>
                    </a:lnTo>
                    <a:lnTo>
                      <a:pt x="156" y="120"/>
                    </a:lnTo>
                    <a:lnTo>
                      <a:pt x="156" y="118"/>
                    </a:lnTo>
                    <a:lnTo>
                      <a:pt x="154" y="118"/>
                    </a:lnTo>
                    <a:lnTo>
                      <a:pt x="154" y="116"/>
                    </a:lnTo>
                    <a:lnTo>
                      <a:pt x="152" y="116"/>
                    </a:lnTo>
                    <a:lnTo>
                      <a:pt x="150" y="110"/>
                    </a:lnTo>
                    <a:lnTo>
                      <a:pt x="148" y="108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48" y="104"/>
                    </a:lnTo>
                    <a:lnTo>
                      <a:pt x="148" y="104"/>
                    </a:lnTo>
                    <a:lnTo>
                      <a:pt x="150" y="102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8"/>
                    </a:lnTo>
                    <a:lnTo>
                      <a:pt x="146" y="100"/>
                    </a:lnTo>
                    <a:lnTo>
                      <a:pt x="142" y="100"/>
                    </a:lnTo>
                    <a:lnTo>
                      <a:pt x="142" y="102"/>
                    </a:lnTo>
                    <a:lnTo>
                      <a:pt x="140" y="102"/>
                    </a:lnTo>
                    <a:lnTo>
                      <a:pt x="140" y="104"/>
                    </a:lnTo>
                    <a:lnTo>
                      <a:pt x="142" y="106"/>
                    </a:lnTo>
                    <a:lnTo>
                      <a:pt x="144" y="110"/>
                    </a:lnTo>
                    <a:lnTo>
                      <a:pt x="144" y="112"/>
                    </a:lnTo>
                    <a:lnTo>
                      <a:pt x="144" y="114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2" y="112"/>
                    </a:lnTo>
                    <a:lnTo>
                      <a:pt x="142" y="110"/>
                    </a:lnTo>
                    <a:lnTo>
                      <a:pt x="140" y="108"/>
                    </a:lnTo>
                    <a:lnTo>
                      <a:pt x="140" y="108"/>
                    </a:lnTo>
                    <a:lnTo>
                      <a:pt x="138" y="108"/>
                    </a:lnTo>
                    <a:lnTo>
                      <a:pt x="138" y="106"/>
                    </a:lnTo>
                    <a:lnTo>
                      <a:pt x="138" y="106"/>
                    </a:lnTo>
                    <a:lnTo>
                      <a:pt x="138" y="104"/>
                    </a:lnTo>
                    <a:lnTo>
                      <a:pt x="136" y="104"/>
                    </a:lnTo>
                    <a:lnTo>
                      <a:pt x="134" y="104"/>
                    </a:lnTo>
                    <a:lnTo>
                      <a:pt x="132" y="104"/>
                    </a:lnTo>
                    <a:lnTo>
                      <a:pt x="132" y="106"/>
                    </a:lnTo>
                    <a:lnTo>
                      <a:pt x="132" y="110"/>
                    </a:lnTo>
                    <a:lnTo>
                      <a:pt x="130" y="110"/>
                    </a:lnTo>
                    <a:lnTo>
                      <a:pt x="130" y="110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6" y="102"/>
                    </a:lnTo>
                    <a:lnTo>
                      <a:pt x="124" y="100"/>
                    </a:lnTo>
                    <a:lnTo>
                      <a:pt x="122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2" y="96"/>
                    </a:lnTo>
                    <a:lnTo>
                      <a:pt x="122" y="96"/>
                    </a:lnTo>
                    <a:lnTo>
                      <a:pt x="122" y="94"/>
                    </a:lnTo>
                    <a:lnTo>
                      <a:pt x="120" y="96"/>
                    </a:lnTo>
                    <a:lnTo>
                      <a:pt x="114" y="102"/>
                    </a:lnTo>
                    <a:lnTo>
                      <a:pt x="112" y="102"/>
                    </a:lnTo>
                    <a:lnTo>
                      <a:pt x="100" y="102"/>
                    </a:lnTo>
                    <a:lnTo>
                      <a:pt x="98" y="100"/>
                    </a:lnTo>
                    <a:lnTo>
                      <a:pt x="98" y="100"/>
                    </a:lnTo>
                    <a:lnTo>
                      <a:pt x="98" y="100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94" y="100"/>
                    </a:lnTo>
                    <a:lnTo>
                      <a:pt x="92" y="100"/>
                    </a:lnTo>
                    <a:lnTo>
                      <a:pt x="90" y="98"/>
                    </a:lnTo>
                    <a:lnTo>
                      <a:pt x="84" y="100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80" y="98"/>
                    </a:lnTo>
                    <a:lnTo>
                      <a:pt x="76" y="98"/>
                    </a:lnTo>
                    <a:lnTo>
                      <a:pt x="72" y="98"/>
                    </a:lnTo>
                    <a:lnTo>
                      <a:pt x="60" y="96"/>
                    </a:lnTo>
                    <a:lnTo>
                      <a:pt x="50" y="94"/>
                    </a:lnTo>
                    <a:lnTo>
                      <a:pt x="48" y="92"/>
                    </a:lnTo>
                    <a:lnTo>
                      <a:pt x="46" y="90"/>
                    </a:lnTo>
                    <a:lnTo>
                      <a:pt x="44" y="88"/>
                    </a:lnTo>
                    <a:lnTo>
                      <a:pt x="38" y="86"/>
                    </a:lnTo>
                    <a:lnTo>
                      <a:pt x="36" y="84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78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4"/>
                    </a:lnTo>
                    <a:lnTo>
                      <a:pt x="2" y="9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4"/>
                    </a:lnTo>
                    <a:lnTo>
                      <a:pt x="2" y="108"/>
                    </a:lnTo>
                    <a:lnTo>
                      <a:pt x="2" y="112"/>
                    </a:lnTo>
                    <a:lnTo>
                      <a:pt x="4" y="116"/>
                    </a:lnTo>
                    <a:lnTo>
                      <a:pt x="6" y="124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4" y="130"/>
                    </a:lnTo>
                    <a:lnTo>
                      <a:pt x="18" y="136"/>
                    </a:lnTo>
                    <a:lnTo>
                      <a:pt x="20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4"/>
                    </a:lnTo>
                    <a:lnTo>
                      <a:pt x="22" y="144"/>
                    </a:lnTo>
                    <a:lnTo>
                      <a:pt x="24" y="144"/>
                    </a:lnTo>
                    <a:lnTo>
                      <a:pt x="24" y="148"/>
                    </a:lnTo>
                    <a:lnTo>
                      <a:pt x="28" y="156"/>
                    </a:lnTo>
                    <a:lnTo>
                      <a:pt x="28" y="158"/>
                    </a:lnTo>
                    <a:lnTo>
                      <a:pt x="28" y="166"/>
                    </a:lnTo>
                    <a:lnTo>
                      <a:pt x="30" y="170"/>
                    </a:lnTo>
                    <a:lnTo>
                      <a:pt x="32" y="188"/>
                    </a:lnTo>
                    <a:lnTo>
                      <a:pt x="32" y="188"/>
                    </a:lnTo>
                    <a:lnTo>
                      <a:pt x="34" y="188"/>
                    </a:lnTo>
                    <a:lnTo>
                      <a:pt x="34" y="190"/>
                    </a:lnTo>
                    <a:lnTo>
                      <a:pt x="34" y="190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4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8" y="198"/>
                    </a:lnTo>
                    <a:lnTo>
                      <a:pt x="40" y="202"/>
                    </a:lnTo>
                    <a:lnTo>
                      <a:pt x="40" y="208"/>
                    </a:lnTo>
                    <a:lnTo>
                      <a:pt x="42" y="216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2" y="232"/>
                    </a:lnTo>
                    <a:lnTo>
                      <a:pt x="42" y="232"/>
                    </a:lnTo>
                    <a:lnTo>
                      <a:pt x="42" y="234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6" y="232"/>
                    </a:lnTo>
                    <a:lnTo>
                      <a:pt x="46" y="232"/>
                    </a:lnTo>
                    <a:lnTo>
                      <a:pt x="46" y="232"/>
                    </a:lnTo>
                    <a:lnTo>
                      <a:pt x="44" y="230"/>
                    </a:lnTo>
                    <a:lnTo>
                      <a:pt x="44" y="228"/>
                    </a:lnTo>
                    <a:lnTo>
                      <a:pt x="44" y="226"/>
                    </a:lnTo>
                    <a:lnTo>
                      <a:pt x="44" y="224"/>
                    </a:lnTo>
                    <a:lnTo>
                      <a:pt x="46" y="222"/>
                    </a:lnTo>
                    <a:lnTo>
                      <a:pt x="48" y="222"/>
                    </a:lnTo>
                    <a:lnTo>
                      <a:pt x="50" y="222"/>
                    </a:lnTo>
                    <a:lnTo>
                      <a:pt x="52" y="224"/>
                    </a:lnTo>
                    <a:lnTo>
                      <a:pt x="52" y="224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58" y="230"/>
                    </a:lnTo>
                    <a:lnTo>
                      <a:pt x="62" y="230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66" y="232"/>
                    </a:lnTo>
                    <a:lnTo>
                      <a:pt x="68" y="232"/>
                    </a:lnTo>
                    <a:lnTo>
                      <a:pt x="70" y="232"/>
                    </a:lnTo>
                    <a:lnTo>
                      <a:pt x="64" y="234"/>
                    </a:lnTo>
                    <a:lnTo>
                      <a:pt x="58" y="238"/>
                    </a:lnTo>
                    <a:lnTo>
                      <a:pt x="56" y="238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4" y="244"/>
                    </a:lnTo>
                    <a:lnTo>
                      <a:pt x="54" y="244"/>
                    </a:lnTo>
                    <a:lnTo>
                      <a:pt x="54" y="246"/>
                    </a:lnTo>
                    <a:lnTo>
                      <a:pt x="54" y="246"/>
                    </a:lnTo>
                    <a:lnTo>
                      <a:pt x="50" y="246"/>
                    </a:lnTo>
                    <a:lnTo>
                      <a:pt x="50" y="246"/>
                    </a:lnTo>
                    <a:lnTo>
                      <a:pt x="50" y="244"/>
                    </a:lnTo>
                    <a:lnTo>
                      <a:pt x="48" y="242"/>
                    </a:lnTo>
                    <a:lnTo>
                      <a:pt x="48" y="240"/>
                    </a:lnTo>
                    <a:lnTo>
                      <a:pt x="48" y="238"/>
                    </a:lnTo>
                    <a:lnTo>
                      <a:pt x="46" y="240"/>
                    </a:lnTo>
                    <a:lnTo>
                      <a:pt x="46" y="240"/>
                    </a:lnTo>
                    <a:lnTo>
                      <a:pt x="46" y="246"/>
                    </a:lnTo>
                    <a:lnTo>
                      <a:pt x="48" y="250"/>
                    </a:lnTo>
                    <a:lnTo>
                      <a:pt x="48" y="256"/>
                    </a:lnTo>
                    <a:lnTo>
                      <a:pt x="48" y="258"/>
                    </a:lnTo>
                    <a:lnTo>
                      <a:pt x="50" y="260"/>
                    </a:lnTo>
                    <a:lnTo>
                      <a:pt x="52" y="260"/>
                    </a:lnTo>
                    <a:lnTo>
                      <a:pt x="54" y="260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8" y="260"/>
                    </a:lnTo>
                    <a:lnTo>
                      <a:pt x="56" y="260"/>
                    </a:lnTo>
                    <a:lnTo>
                      <a:pt x="56" y="258"/>
                    </a:lnTo>
                    <a:lnTo>
                      <a:pt x="60" y="260"/>
                    </a:lnTo>
                    <a:lnTo>
                      <a:pt x="62" y="260"/>
                    </a:lnTo>
                    <a:lnTo>
                      <a:pt x="62" y="258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60"/>
                    </a:lnTo>
                    <a:lnTo>
                      <a:pt x="70" y="262"/>
                    </a:lnTo>
                    <a:lnTo>
                      <a:pt x="70" y="264"/>
                    </a:lnTo>
                    <a:lnTo>
                      <a:pt x="74" y="264"/>
                    </a:lnTo>
                    <a:lnTo>
                      <a:pt x="72" y="266"/>
                    </a:lnTo>
                    <a:lnTo>
                      <a:pt x="70" y="266"/>
                    </a:lnTo>
                    <a:lnTo>
                      <a:pt x="70" y="266"/>
                    </a:lnTo>
                    <a:lnTo>
                      <a:pt x="70" y="264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4" y="262"/>
                    </a:lnTo>
                    <a:lnTo>
                      <a:pt x="62" y="264"/>
                    </a:lnTo>
                    <a:lnTo>
                      <a:pt x="62" y="266"/>
                    </a:lnTo>
                    <a:lnTo>
                      <a:pt x="62" y="270"/>
                    </a:lnTo>
                    <a:lnTo>
                      <a:pt x="64" y="272"/>
                    </a:lnTo>
                    <a:lnTo>
                      <a:pt x="62" y="272"/>
                    </a:lnTo>
                    <a:lnTo>
                      <a:pt x="60" y="270"/>
                    </a:lnTo>
                    <a:lnTo>
                      <a:pt x="58" y="270"/>
                    </a:lnTo>
                    <a:lnTo>
                      <a:pt x="60" y="272"/>
                    </a:lnTo>
                    <a:lnTo>
                      <a:pt x="62" y="274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4" y="278"/>
                    </a:lnTo>
                    <a:lnTo>
                      <a:pt x="64" y="282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0" y="284"/>
                    </a:lnTo>
                    <a:lnTo>
                      <a:pt x="60" y="284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2" y="288"/>
                    </a:lnTo>
                    <a:lnTo>
                      <a:pt x="62" y="288"/>
                    </a:lnTo>
                    <a:lnTo>
                      <a:pt x="62" y="288"/>
                    </a:lnTo>
                    <a:lnTo>
                      <a:pt x="62" y="288"/>
                    </a:lnTo>
                    <a:lnTo>
                      <a:pt x="62" y="288"/>
                    </a:lnTo>
                    <a:lnTo>
                      <a:pt x="62" y="290"/>
                    </a:lnTo>
                    <a:lnTo>
                      <a:pt x="62" y="290"/>
                    </a:lnTo>
                    <a:lnTo>
                      <a:pt x="64" y="292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66" y="296"/>
                    </a:lnTo>
                    <a:lnTo>
                      <a:pt x="66" y="294"/>
                    </a:lnTo>
                    <a:lnTo>
                      <a:pt x="62" y="292"/>
                    </a:lnTo>
                    <a:lnTo>
                      <a:pt x="62" y="290"/>
                    </a:lnTo>
                    <a:lnTo>
                      <a:pt x="62" y="290"/>
                    </a:lnTo>
                    <a:lnTo>
                      <a:pt x="60" y="294"/>
                    </a:lnTo>
                    <a:lnTo>
                      <a:pt x="60" y="296"/>
                    </a:lnTo>
                    <a:lnTo>
                      <a:pt x="58" y="298"/>
                    </a:lnTo>
                    <a:lnTo>
                      <a:pt x="56" y="298"/>
                    </a:lnTo>
                    <a:lnTo>
                      <a:pt x="56" y="296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54" y="284"/>
                    </a:lnTo>
                    <a:lnTo>
                      <a:pt x="54" y="276"/>
                    </a:lnTo>
                    <a:lnTo>
                      <a:pt x="54" y="274"/>
                    </a:lnTo>
                    <a:lnTo>
                      <a:pt x="52" y="272"/>
                    </a:lnTo>
                    <a:lnTo>
                      <a:pt x="52" y="270"/>
                    </a:lnTo>
                    <a:lnTo>
                      <a:pt x="52" y="268"/>
                    </a:lnTo>
                    <a:lnTo>
                      <a:pt x="50" y="270"/>
                    </a:lnTo>
                    <a:lnTo>
                      <a:pt x="50" y="274"/>
                    </a:lnTo>
                    <a:lnTo>
                      <a:pt x="52" y="292"/>
                    </a:lnTo>
                    <a:lnTo>
                      <a:pt x="52" y="296"/>
                    </a:lnTo>
                    <a:lnTo>
                      <a:pt x="50" y="300"/>
                    </a:lnTo>
                    <a:lnTo>
                      <a:pt x="52" y="302"/>
                    </a:lnTo>
                    <a:lnTo>
                      <a:pt x="52" y="302"/>
                    </a:lnTo>
                    <a:lnTo>
                      <a:pt x="50" y="304"/>
                    </a:lnTo>
                    <a:lnTo>
                      <a:pt x="50" y="306"/>
                    </a:lnTo>
                    <a:lnTo>
                      <a:pt x="50" y="308"/>
                    </a:lnTo>
                    <a:lnTo>
                      <a:pt x="48" y="310"/>
                    </a:lnTo>
                    <a:lnTo>
                      <a:pt x="50" y="310"/>
                    </a:lnTo>
                    <a:lnTo>
                      <a:pt x="50" y="310"/>
                    </a:lnTo>
                    <a:lnTo>
                      <a:pt x="52" y="310"/>
                    </a:lnTo>
                    <a:lnTo>
                      <a:pt x="52" y="310"/>
                    </a:lnTo>
                    <a:lnTo>
                      <a:pt x="52" y="310"/>
                    </a:lnTo>
                    <a:lnTo>
                      <a:pt x="54" y="310"/>
                    </a:lnTo>
                    <a:lnTo>
                      <a:pt x="52" y="308"/>
                    </a:lnTo>
                    <a:lnTo>
                      <a:pt x="52" y="308"/>
                    </a:lnTo>
                    <a:lnTo>
                      <a:pt x="52" y="308"/>
                    </a:lnTo>
                    <a:lnTo>
                      <a:pt x="52" y="306"/>
                    </a:lnTo>
                    <a:lnTo>
                      <a:pt x="54" y="306"/>
                    </a:lnTo>
                    <a:lnTo>
                      <a:pt x="56" y="306"/>
                    </a:lnTo>
                    <a:lnTo>
                      <a:pt x="56" y="306"/>
                    </a:lnTo>
                    <a:lnTo>
                      <a:pt x="58" y="306"/>
                    </a:lnTo>
                    <a:lnTo>
                      <a:pt x="62" y="312"/>
                    </a:lnTo>
                    <a:lnTo>
                      <a:pt x="64" y="312"/>
                    </a:lnTo>
                    <a:lnTo>
                      <a:pt x="66" y="312"/>
                    </a:lnTo>
                    <a:lnTo>
                      <a:pt x="68" y="310"/>
                    </a:lnTo>
                    <a:lnTo>
                      <a:pt x="68" y="310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10"/>
                    </a:lnTo>
                    <a:lnTo>
                      <a:pt x="74" y="308"/>
                    </a:lnTo>
                    <a:lnTo>
                      <a:pt x="76" y="308"/>
                    </a:lnTo>
                    <a:lnTo>
                      <a:pt x="78" y="306"/>
                    </a:lnTo>
                    <a:lnTo>
                      <a:pt x="78" y="306"/>
                    </a:lnTo>
                    <a:lnTo>
                      <a:pt x="78" y="306"/>
                    </a:lnTo>
                    <a:lnTo>
                      <a:pt x="80" y="306"/>
                    </a:lnTo>
                    <a:lnTo>
                      <a:pt x="80" y="308"/>
                    </a:lnTo>
                    <a:lnTo>
                      <a:pt x="80" y="310"/>
                    </a:lnTo>
                    <a:lnTo>
                      <a:pt x="86" y="310"/>
                    </a:lnTo>
                    <a:lnTo>
                      <a:pt x="94" y="308"/>
                    </a:lnTo>
                    <a:lnTo>
                      <a:pt x="98" y="310"/>
                    </a:lnTo>
                    <a:lnTo>
                      <a:pt x="100" y="310"/>
                    </a:lnTo>
                    <a:lnTo>
                      <a:pt x="100" y="312"/>
                    </a:lnTo>
                    <a:lnTo>
                      <a:pt x="100" y="314"/>
                    </a:lnTo>
                    <a:lnTo>
                      <a:pt x="102" y="316"/>
                    </a:lnTo>
                    <a:lnTo>
                      <a:pt x="108" y="320"/>
                    </a:lnTo>
                    <a:lnTo>
                      <a:pt x="110" y="322"/>
                    </a:lnTo>
                    <a:lnTo>
                      <a:pt x="112" y="322"/>
                    </a:lnTo>
                    <a:lnTo>
                      <a:pt x="112" y="322"/>
                    </a:lnTo>
                    <a:lnTo>
                      <a:pt x="116" y="320"/>
                    </a:lnTo>
                    <a:lnTo>
                      <a:pt x="118" y="320"/>
                    </a:lnTo>
                    <a:lnTo>
                      <a:pt x="124" y="318"/>
                    </a:lnTo>
                    <a:lnTo>
                      <a:pt x="124" y="31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" name="Pennsylvania">
                <a:extLst>
                  <a:ext uri="{FF2B5EF4-FFF2-40B4-BE49-F238E27FC236}">
                    <a16:creationId xmlns:a16="http://schemas.microsoft.com/office/drawing/2014/main" id="{D17011AD-5D1E-4FB5-BB4A-466BC1BBB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3683" y="2964334"/>
                <a:ext cx="708025" cy="454025"/>
              </a:xfrm>
              <a:custGeom>
                <a:avLst/>
                <a:gdLst>
                  <a:gd name="T0" fmla="*/ 418 w 446"/>
                  <a:gd name="T1" fmla="*/ 258 h 286"/>
                  <a:gd name="T2" fmla="*/ 424 w 446"/>
                  <a:gd name="T3" fmla="*/ 256 h 286"/>
                  <a:gd name="T4" fmla="*/ 432 w 446"/>
                  <a:gd name="T5" fmla="*/ 250 h 286"/>
                  <a:gd name="T6" fmla="*/ 438 w 446"/>
                  <a:gd name="T7" fmla="*/ 246 h 286"/>
                  <a:gd name="T8" fmla="*/ 442 w 446"/>
                  <a:gd name="T9" fmla="*/ 240 h 286"/>
                  <a:gd name="T10" fmla="*/ 432 w 446"/>
                  <a:gd name="T11" fmla="*/ 228 h 286"/>
                  <a:gd name="T12" fmla="*/ 426 w 446"/>
                  <a:gd name="T13" fmla="*/ 220 h 286"/>
                  <a:gd name="T14" fmla="*/ 418 w 446"/>
                  <a:gd name="T15" fmla="*/ 216 h 286"/>
                  <a:gd name="T16" fmla="*/ 412 w 446"/>
                  <a:gd name="T17" fmla="*/ 202 h 286"/>
                  <a:gd name="T18" fmla="*/ 408 w 446"/>
                  <a:gd name="T19" fmla="*/ 198 h 286"/>
                  <a:gd name="T20" fmla="*/ 408 w 446"/>
                  <a:gd name="T21" fmla="*/ 192 h 286"/>
                  <a:gd name="T22" fmla="*/ 408 w 446"/>
                  <a:gd name="T23" fmla="*/ 188 h 286"/>
                  <a:gd name="T24" fmla="*/ 408 w 446"/>
                  <a:gd name="T25" fmla="*/ 182 h 286"/>
                  <a:gd name="T26" fmla="*/ 410 w 446"/>
                  <a:gd name="T27" fmla="*/ 180 h 286"/>
                  <a:gd name="T28" fmla="*/ 414 w 446"/>
                  <a:gd name="T29" fmla="*/ 178 h 286"/>
                  <a:gd name="T30" fmla="*/ 418 w 446"/>
                  <a:gd name="T31" fmla="*/ 172 h 286"/>
                  <a:gd name="T32" fmla="*/ 414 w 446"/>
                  <a:gd name="T33" fmla="*/ 166 h 286"/>
                  <a:gd name="T34" fmla="*/ 414 w 446"/>
                  <a:gd name="T35" fmla="*/ 164 h 286"/>
                  <a:gd name="T36" fmla="*/ 412 w 446"/>
                  <a:gd name="T37" fmla="*/ 158 h 286"/>
                  <a:gd name="T38" fmla="*/ 418 w 446"/>
                  <a:gd name="T39" fmla="*/ 154 h 286"/>
                  <a:gd name="T40" fmla="*/ 424 w 446"/>
                  <a:gd name="T41" fmla="*/ 148 h 286"/>
                  <a:gd name="T42" fmla="*/ 426 w 446"/>
                  <a:gd name="T43" fmla="*/ 146 h 286"/>
                  <a:gd name="T44" fmla="*/ 434 w 446"/>
                  <a:gd name="T45" fmla="*/ 132 h 286"/>
                  <a:gd name="T46" fmla="*/ 438 w 446"/>
                  <a:gd name="T47" fmla="*/ 126 h 286"/>
                  <a:gd name="T48" fmla="*/ 442 w 446"/>
                  <a:gd name="T49" fmla="*/ 124 h 286"/>
                  <a:gd name="T50" fmla="*/ 444 w 446"/>
                  <a:gd name="T51" fmla="*/ 118 h 286"/>
                  <a:gd name="T52" fmla="*/ 442 w 446"/>
                  <a:gd name="T53" fmla="*/ 114 h 286"/>
                  <a:gd name="T54" fmla="*/ 436 w 446"/>
                  <a:gd name="T55" fmla="*/ 112 h 286"/>
                  <a:gd name="T56" fmla="*/ 428 w 446"/>
                  <a:gd name="T57" fmla="*/ 110 h 286"/>
                  <a:gd name="T58" fmla="*/ 418 w 446"/>
                  <a:gd name="T59" fmla="*/ 98 h 286"/>
                  <a:gd name="T60" fmla="*/ 418 w 446"/>
                  <a:gd name="T61" fmla="*/ 88 h 286"/>
                  <a:gd name="T62" fmla="*/ 418 w 446"/>
                  <a:gd name="T63" fmla="*/ 82 h 286"/>
                  <a:gd name="T64" fmla="*/ 414 w 446"/>
                  <a:gd name="T65" fmla="*/ 78 h 286"/>
                  <a:gd name="T66" fmla="*/ 414 w 446"/>
                  <a:gd name="T67" fmla="*/ 74 h 286"/>
                  <a:gd name="T68" fmla="*/ 408 w 446"/>
                  <a:gd name="T69" fmla="*/ 68 h 286"/>
                  <a:gd name="T70" fmla="*/ 402 w 446"/>
                  <a:gd name="T71" fmla="*/ 64 h 286"/>
                  <a:gd name="T72" fmla="*/ 396 w 446"/>
                  <a:gd name="T73" fmla="*/ 58 h 286"/>
                  <a:gd name="T74" fmla="*/ 58 w 446"/>
                  <a:gd name="T75" fmla="*/ 56 h 286"/>
                  <a:gd name="T76" fmla="*/ 22 w 446"/>
                  <a:gd name="T77" fmla="*/ 18 h 286"/>
                  <a:gd name="T78" fmla="*/ 0 w 446"/>
                  <a:gd name="T79" fmla="*/ 194 h 286"/>
                  <a:gd name="T80" fmla="*/ 80 w 446"/>
                  <a:gd name="T81" fmla="*/ 286 h 286"/>
                  <a:gd name="T82" fmla="*/ 364 w 446"/>
                  <a:gd name="T83" fmla="*/ 284 h 286"/>
                  <a:gd name="T84" fmla="*/ 372 w 446"/>
                  <a:gd name="T85" fmla="*/ 276 h 286"/>
                  <a:gd name="T86" fmla="*/ 382 w 446"/>
                  <a:gd name="T87" fmla="*/ 276 h 286"/>
                  <a:gd name="T88" fmla="*/ 390 w 446"/>
                  <a:gd name="T89" fmla="*/ 278 h 286"/>
                  <a:gd name="T90" fmla="*/ 400 w 446"/>
                  <a:gd name="T91" fmla="*/ 272 h 286"/>
                  <a:gd name="T92" fmla="*/ 410 w 446"/>
                  <a:gd name="T93" fmla="*/ 268 h 286"/>
                  <a:gd name="T94" fmla="*/ 414 w 446"/>
                  <a:gd name="T95" fmla="*/ 26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6" h="286">
                    <a:moveTo>
                      <a:pt x="414" y="262"/>
                    </a:moveTo>
                    <a:lnTo>
                      <a:pt x="414" y="260"/>
                    </a:lnTo>
                    <a:lnTo>
                      <a:pt x="416" y="260"/>
                    </a:lnTo>
                    <a:lnTo>
                      <a:pt x="418" y="258"/>
                    </a:lnTo>
                    <a:lnTo>
                      <a:pt x="420" y="258"/>
                    </a:lnTo>
                    <a:lnTo>
                      <a:pt x="420" y="258"/>
                    </a:lnTo>
                    <a:lnTo>
                      <a:pt x="418" y="260"/>
                    </a:lnTo>
                    <a:lnTo>
                      <a:pt x="424" y="256"/>
                    </a:lnTo>
                    <a:lnTo>
                      <a:pt x="424" y="256"/>
                    </a:lnTo>
                    <a:lnTo>
                      <a:pt x="428" y="252"/>
                    </a:lnTo>
                    <a:lnTo>
                      <a:pt x="428" y="252"/>
                    </a:lnTo>
                    <a:lnTo>
                      <a:pt x="432" y="250"/>
                    </a:lnTo>
                    <a:lnTo>
                      <a:pt x="432" y="250"/>
                    </a:lnTo>
                    <a:lnTo>
                      <a:pt x="434" y="248"/>
                    </a:lnTo>
                    <a:lnTo>
                      <a:pt x="436" y="246"/>
                    </a:lnTo>
                    <a:lnTo>
                      <a:pt x="438" y="246"/>
                    </a:lnTo>
                    <a:lnTo>
                      <a:pt x="440" y="246"/>
                    </a:lnTo>
                    <a:lnTo>
                      <a:pt x="442" y="24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0" y="238"/>
                    </a:lnTo>
                    <a:lnTo>
                      <a:pt x="436" y="234"/>
                    </a:lnTo>
                    <a:lnTo>
                      <a:pt x="434" y="232"/>
                    </a:lnTo>
                    <a:lnTo>
                      <a:pt x="432" y="228"/>
                    </a:lnTo>
                    <a:lnTo>
                      <a:pt x="430" y="228"/>
                    </a:lnTo>
                    <a:lnTo>
                      <a:pt x="430" y="226"/>
                    </a:lnTo>
                    <a:lnTo>
                      <a:pt x="426" y="224"/>
                    </a:lnTo>
                    <a:lnTo>
                      <a:pt x="426" y="220"/>
                    </a:lnTo>
                    <a:lnTo>
                      <a:pt x="424" y="218"/>
                    </a:lnTo>
                    <a:lnTo>
                      <a:pt x="422" y="218"/>
                    </a:lnTo>
                    <a:lnTo>
                      <a:pt x="420" y="218"/>
                    </a:lnTo>
                    <a:lnTo>
                      <a:pt x="418" y="216"/>
                    </a:lnTo>
                    <a:lnTo>
                      <a:pt x="418" y="214"/>
                    </a:lnTo>
                    <a:lnTo>
                      <a:pt x="416" y="206"/>
                    </a:lnTo>
                    <a:lnTo>
                      <a:pt x="416" y="202"/>
                    </a:lnTo>
                    <a:lnTo>
                      <a:pt x="412" y="202"/>
                    </a:lnTo>
                    <a:lnTo>
                      <a:pt x="410" y="202"/>
                    </a:lnTo>
                    <a:lnTo>
                      <a:pt x="408" y="202"/>
                    </a:lnTo>
                    <a:lnTo>
                      <a:pt x="408" y="198"/>
                    </a:lnTo>
                    <a:lnTo>
                      <a:pt x="408" y="198"/>
                    </a:lnTo>
                    <a:lnTo>
                      <a:pt x="408" y="198"/>
                    </a:lnTo>
                    <a:lnTo>
                      <a:pt x="408" y="196"/>
                    </a:lnTo>
                    <a:lnTo>
                      <a:pt x="408" y="192"/>
                    </a:lnTo>
                    <a:lnTo>
                      <a:pt x="408" y="192"/>
                    </a:lnTo>
                    <a:lnTo>
                      <a:pt x="408" y="190"/>
                    </a:lnTo>
                    <a:lnTo>
                      <a:pt x="408" y="190"/>
                    </a:lnTo>
                    <a:lnTo>
                      <a:pt x="406" y="188"/>
                    </a:lnTo>
                    <a:lnTo>
                      <a:pt x="408" y="188"/>
                    </a:lnTo>
                    <a:lnTo>
                      <a:pt x="408" y="184"/>
                    </a:lnTo>
                    <a:lnTo>
                      <a:pt x="408" y="184"/>
                    </a:lnTo>
                    <a:lnTo>
                      <a:pt x="408" y="184"/>
                    </a:lnTo>
                    <a:lnTo>
                      <a:pt x="408" y="182"/>
                    </a:lnTo>
                    <a:lnTo>
                      <a:pt x="408" y="182"/>
                    </a:lnTo>
                    <a:lnTo>
                      <a:pt x="408" y="182"/>
                    </a:lnTo>
                    <a:lnTo>
                      <a:pt x="410" y="182"/>
                    </a:lnTo>
                    <a:lnTo>
                      <a:pt x="410" y="180"/>
                    </a:lnTo>
                    <a:lnTo>
                      <a:pt x="412" y="180"/>
                    </a:lnTo>
                    <a:lnTo>
                      <a:pt x="412" y="180"/>
                    </a:lnTo>
                    <a:lnTo>
                      <a:pt x="414" y="178"/>
                    </a:lnTo>
                    <a:lnTo>
                      <a:pt x="414" y="178"/>
                    </a:lnTo>
                    <a:lnTo>
                      <a:pt x="414" y="174"/>
                    </a:lnTo>
                    <a:lnTo>
                      <a:pt x="416" y="174"/>
                    </a:lnTo>
                    <a:lnTo>
                      <a:pt x="416" y="174"/>
                    </a:lnTo>
                    <a:lnTo>
                      <a:pt x="418" y="172"/>
                    </a:lnTo>
                    <a:lnTo>
                      <a:pt x="418" y="170"/>
                    </a:lnTo>
                    <a:lnTo>
                      <a:pt x="416" y="168"/>
                    </a:lnTo>
                    <a:lnTo>
                      <a:pt x="416" y="166"/>
                    </a:lnTo>
                    <a:lnTo>
                      <a:pt x="414" y="166"/>
                    </a:lnTo>
                    <a:lnTo>
                      <a:pt x="414" y="164"/>
                    </a:lnTo>
                    <a:lnTo>
                      <a:pt x="414" y="164"/>
                    </a:lnTo>
                    <a:lnTo>
                      <a:pt x="414" y="164"/>
                    </a:lnTo>
                    <a:lnTo>
                      <a:pt x="414" y="164"/>
                    </a:lnTo>
                    <a:lnTo>
                      <a:pt x="414" y="162"/>
                    </a:lnTo>
                    <a:lnTo>
                      <a:pt x="412" y="162"/>
                    </a:lnTo>
                    <a:lnTo>
                      <a:pt x="412" y="160"/>
                    </a:lnTo>
                    <a:lnTo>
                      <a:pt x="412" y="158"/>
                    </a:lnTo>
                    <a:lnTo>
                      <a:pt x="414" y="156"/>
                    </a:lnTo>
                    <a:lnTo>
                      <a:pt x="416" y="156"/>
                    </a:lnTo>
                    <a:lnTo>
                      <a:pt x="416" y="156"/>
                    </a:lnTo>
                    <a:lnTo>
                      <a:pt x="418" y="154"/>
                    </a:lnTo>
                    <a:lnTo>
                      <a:pt x="420" y="154"/>
                    </a:lnTo>
                    <a:lnTo>
                      <a:pt x="424" y="150"/>
                    </a:lnTo>
                    <a:lnTo>
                      <a:pt x="424" y="150"/>
                    </a:lnTo>
                    <a:lnTo>
                      <a:pt x="424" y="148"/>
                    </a:lnTo>
                    <a:lnTo>
                      <a:pt x="424" y="148"/>
                    </a:lnTo>
                    <a:lnTo>
                      <a:pt x="426" y="146"/>
                    </a:lnTo>
                    <a:lnTo>
                      <a:pt x="426" y="146"/>
                    </a:lnTo>
                    <a:lnTo>
                      <a:pt x="426" y="146"/>
                    </a:lnTo>
                    <a:lnTo>
                      <a:pt x="430" y="140"/>
                    </a:lnTo>
                    <a:lnTo>
                      <a:pt x="432" y="136"/>
                    </a:lnTo>
                    <a:lnTo>
                      <a:pt x="434" y="132"/>
                    </a:lnTo>
                    <a:lnTo>
                      <a:pt x="434" y="132"/>
                    </a:lnTo>
                    <a:lnTo>
                      <a:pt x="434" y="130"/>
                    </a:lnTo>
                    <a:lnTo>
                      <a:pt x="438" y="126"/>
                    </a:lnTo>
                    <a:lnTo>
                      <a:pt x="438" y="126"/>
                    </a:lnTo>
                    <a:lnTo>
                      <a:pt x="438" y="126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2" y="124"/>
                    </a:lnTo>
                    <a:lnTo>
                      <a:pt x="442" y="124"/>
                    </a:lnTo>
                    <a:lnTo>
                      <a:pt x="444" y="124"/>
                    </a:lnTo>
                    <a:lnTo>
                      <a:pt x="446" y="122"/>
                    </a:lnTo>
                    <a:lnTo>
                      <a:pt x="444" y="120"/>
                    </a:lnTo>
                    <a:lnTo>
                      <a:pt x="444" y="118"/>
                    </a:lnTo>
                    <a:lnTo>
                      <a:pt x="442" y="116"/>
                    </a:lnTo>
                    <a:lnTo>
                      <a:pt x="442" y="116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0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6" y="112"/>
                    </a:lnTo>
                    <a:lnTo>
                      <a:pt x="432" y="114"/>
                    </a:lnTo>
                    <a:lnTo>
                      <a:pt x="430" y="112"/>
                    </a:lnTo>
                    <a:lnTo>
                      <a:pt x="430" y="112"/>
                    </a:lnTo>
                    <a:lnTo>
                      <a:pt x="428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2" y="106"/>
                    </a:lnTo>
                    <a:lnTo>
                      <a:pt x="418" y="98"/>
                    </a:lnTo>
                    <a:lnTo>
                      <a:pt x="418" y="96"/>
                    </a:lnTo>
                    <a:lnTo>
                      <a:pt x="418" y="96"/>
                    </a:lnTo>
                    <a:lnTo>
                      <a:pt x="418" y="90"/>
                    </a:lnTo>
                    <a:lnTo>
                      <a:pt x="418" y="88"/>
                    </a:lnTo>
                    <a:lnTo>
                      <a:pt x="416" y="84"/>
                    </a:lnTo>
                    <a:lnTo>
                      <a:pt x="416" y="84"/>
                    </a:lnTo>
                    <a:lnTo>
                      <a:pt x="418" y="82"/>
                    </a:lnTo>
                    <a:lnTo>
                      <a:pt x="418" y="82"/>
                    </a:lnTo>
                    <a:lnTo>
                      <a:pt x="418" y="80"/>
                    </a:lnTo>
                    <a:lnTo>
                      <a:pt x="416" y="78"/>
                    </a:lnTo>
                    <a:lnTo>
                      <a:pt x="416" y="78"/>
                    </a:lnTo>
                    <a:lnTo>
                      <a:pt x="414" y="78"/>
                    </a:lnTo>
                    <a:lnTo>
                      <a:pt x="416" y="76"/>
                    </a:lnTo>
                    <a:lnTo>
                      <a:pt x="416" y="74"/>
                    </a:lnTo>
                    <a:lnTo>
                      <a:pt x="416" y="74"/>
                    </a:lnTo>
                    <a:lnTo>
                      <a:pt x="414" y="74"/>
                    </a:lnTo>
                    <a:lnTo>
                      <a:pt x="414" y="72"/>
                    </a:lnTo>
                    <a:lnTo>
                      <a:pt x="412" y="70"/>
                    </a:lnTo>
                    <a:lnTo>
                      <a:pt x="410" y="70"/>
                    </a:lnTo>
                    <a:lnTo>
                      <a:pt x="408" y="68"/>
                    </a:lnTo>
                    <a:lnTo>
                      <a:pt x="404" y="70"/>
                    </a:lnTo>
                    <a:lnTo>
                      <a:pt x="404" y="68"/>
                    </a:lnTo>
                    <a:lnTo>
                      <a:pt x="402" y="66"/>
                    </a:lnTo>
                    <a:lnTo>
                      <a:pt x="402" y="64"/>
                    </a:lnTo>
                    <a:lnTo>
                      <a:pt x="402" y="62"/>
                    </a:lnTo>
                    <a:lnTo>
                      <a:pt x="400" y="60"/>
                    </a:lnTo>
                    <a:lnTo>
                      <a:pt x="398" y="60"/>
                    </a:lnTo>
                    <a:lnTo>
                      <a:pt x="396" y="58"/>
                    </a:lnTo>
                    <a:lnTo>
                      <a:pt x="396" y="56"/>
                    </a:lnTo>
                    <a:lnTo>
                      <a:pt x="362" y="56"/>
                    </a:lnTo>
                    <a:lnTo>
                      <a:pt x="352" y="56"/>
                    </a:lnTo>
                    <a:lnTo>
                      <a:pt x="58" y="56"/>
                    </a:lnTo>
                    <a:lnTo>
                      <a:pt x="58" y="0"/>
                    </a:lnTo>
                    <a:lnTo>
                      <a:pt x="56" y="2"/>
                    </a:lnTo>
                    <a:lnTo>
                      <a:pt x="44" y="8"/>
                    </a:lnTo>
                    <a:lnTo>
                      <a:pt x="22" y="18"/>
                    </a:lnTo>
                    <a:lnTo>
                      <a:pt x="12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194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0" y="286"/>
                    </a:lnTo>
                    <a:lnTo>
                      <a:pt x="80" y="286"/>
                    </a:lnTo>
                    <a:lnTo>
                      <a:pt x="362" y="286"/>
                    </a:lnTo>
                    <a:lnTo>
                      <a:pt x="362" y="286"/>
                    </a:lnTo>
                    <a:lnTo>
                      <a:pt x="362" y="286"/>
                    </a:lnTo>
                    <a:lnTo>
                      <a:pt x="364" y="284"/>
                    </a:lnTo>
                    <a:lnTo>
                      <a:pt x="366" y="280"/>
                    </a:lnTo>
                    <a:lnTo>
                      <a:pt x="368" y="278"/>
                    </a:lnTo>
                    <a:lnTo>
                      <a:pt x="370" y="278"/>
                    </a:lnTo>
                    <a:lnTo>
                      <a:pt x="372" y="276"/>
                    </a:lnTo>
                    <a:lnTo>
                      <a:pt x="374" y="276"/>
                    </a:lnTo>
                    <a:lnTo>
                      <a:pt x="376" y="276"/>
                    </a:lnTo>
                    <a:lnTo>
                      <a:pt x="378" y="274"/>
                    </a:lnTo>
                    <a:lnTo>
                      <a:pt x="382" y="276"/>
                    </a:lnTo>
                    <a:lnTo>
                      <a:pt x="384" y="276"/>
                    </a:lnTo>
                    <a:lnTo>
                      <a:pt x="388" y="278"/>
                    </a:lnTo>
                    <a:lnTo>
                      <a:pt x="390" y="278"/>
                    </a:lnTo>
                    <a:lnTo>
                      <a:pt x="390" y="278"/>
                    </a:lnTo>
                    <a:lnTo>
                      <a:pt x="392" y="274"/>
                    </a:lnTo>
                    <a:lnTo>
                      <a:pt x="394" y="274"/>
                    </a:lnTo>
                    <a:lnTo>
                      <a:pt x="394" y="274"/>
                    </a:lnTo>
                    <a:lnTo>
                      <a:pt x="400" y="272"/>
                    </a:lnTo>
                    <a:lnTo>
                      <a:pt x="402" y="272"/>
                    </a:lnTo>
                    <a:lnTo>
                      <a:pt x="404" y="272"/>
                    </a:lnTo>
                    <a:lnTo>
                      <a:pt x="406" y="270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12" y="266"/>
                    </a:lnTo>
                    <a:lnTo>
                      <a:pt x="412" y="264"/>
                    </a:lnTo>
                    <a:lnTo>
                      <a:pt x="414" y="26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Tennessee">
                <a:extLst>
                  <a:ext uri="{FF2B5EF4-FFF2-40B4-BE49-F238E27FC236}">
                    <a16:creationId xmlns:a16="http://schemas.microsoft.com/office/drawing/2014/main" id="{11C87FE9-6C22-483D-A618-3EF4619C2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233" y="3888259"/>
                <a:ext cx="1050925" cy="254000"/>
              </a:xfrm>
              <a:custGeom>
                <a:avLst/>
                <a:gdLst>
                  <a:gd name="T0" fmla="*/ 468 w 662"/>
                  <a:gd name="T1" fmla="*/ 8 h 160"/>
                  <a:gd name="T2" fmla="*/ 358 w 662"/>
                  <a:gd name="T3" fmla="*/ 6 h 160"/>
                  <a:gd name="T4" fmla="*/ 294 w 662"/>
                  <a:gd name="T5" fmla="*/ 2 h 160"/>
                  <a:gd name="T6" fmla="*/ 256 w 662"/>
                  <a:gd name="T7" fmla="*/ 4 h 160"/>
                  <a:gd name="T8" fmla="*/ 190 w 662"/>
                  <a:gd name="T9" fmla="*/ 4 h 160"/>
                  <a:gd name="T10" fmla="*/ 186 w 662"/>
                  <a:gd name="T11" fmla="*/ 2 h 160"/>
                  <a:gd name="T12" fmla="*/ 172 w 662"/>
                  <a:gd name="T13" fmla="*/ 2 h 160"/>
                  <a:gd name="T14" fmla="*/ 68 w 662"/>
                  <a:gd name="T15" fmla="*/ 18 h 160"/>
                  <a:gd name="T16" fmla="*/ 62 w 662"/>
                  <a:gd name="T17" fmla="*/ 18 h 160"/>
                  <a:gd name="T18" fmla="*/ 58 w 662"/>
                  <a:gd name="T19" fmla="*/ 22 h 160"/>
                  <a:gd name="T20" fmla="*/ 54 w 662"/>
                  <a:gd name="T21" fmla="*/ 32 h 160"/>
                  <a:gd name="T22" fmla="*/ 58 w 662"/>
                  <a:gd name="T23" fmla="*/ 40 h 160"/>
                  <a:gd name="T24" fmla="*/ 52 w 662"/>
                  <a:gd name="T25" fmla="*/ 48 h 160"/>
                  <a:gd name="T26" fmla="*/ 48 w 662"/>
                  <a:gd name="T27" fmla="*/ 56 h 160"/>
                  <a:gd name="T28" fmla="*/ 48 w 662"/>
                  <a:gd name="T29" fmla="*/ 70 h 160"/>
                  <a:gd name="T30" fmla="*/ 42 w 662"/>
                  <a:gd name="T31" fmla="*/ 74 h 160"/>
                  <a:gd name="T32" fmla="*/ 40 w 662"/>
                  <a:gd name="T33" fmla="*/ 84 h 160"/>
                  <a:gd name="T34" fmla="*/ 30 w 662"/>
                  <a:gd name="T35" fmla="*/ 100 h 160"/>
                  <a:gd name="T36" fmla="*/ 30 w 662"/>
                  <a:gd name="T37" fmla="*/ 108 h 160"/>
                  <a:gd name="T38" fmla="*/ 22 w 662"/>
                  <a:gd name="T39" fmla="*/ 112 h 160"/>
                  <a:gd name="T40" fmla="*/ 14 w 662"/>
                  <a:gd name="T41" fmla="*/ 124 h 160"/>
                  <a:gd name="T42" fmla="*/ 18 w 662"/>
                  <a:gd name="T43" fmla="*/ 146 h 160"/>
                  <a:gd name="T44" fmla="*/ 10 w 662"/>
                  <a:gd name="T45" fmla="*/ 150 h 160"/>
                  <a:gd name="T46" fmla="*/ 0 w 662"/>
                  <a:gd name="T47" fmla="*/ 156 h 160"/>
                  <a:gd name="T48" fmla="*/ 162 w 662"/>
                  <a:gd name="T49" fmla="*/ 158 h 160"/>
                  <a:gd name="T50" fmla="*/ 274 w 662"/>
                  <a:gd name="T51" fmla="*/ 160 h 160"/>
                  <a:gd name="T52" fmla="*/ 406 w 662"/>
                  <a:gd name="T53" fmla="*/ 160 h 160"/>
                  <a:gd name="T54" fmla="*/ 458 w 662"/>
                  <a:gd name="T55" fmla="*/ 146 h 160"/>
                  <a:gd name="T56" fmla="*/ 460 w 662"/>
                  <a:gd name="T57" fmla="*/ 136 h 160"/>
                  <a:gd name="T58" fmla="*/ 466 w 662"/>
                  <a:gd name="T59" fmla="*/ 134 h 160"/>
                  <a:gd name="T60" fmla="*/ 478 w 662"/>
                  <a:gd name="T61" fmla="*/ 132 h 160"/>
                  <a:gd name="T62" fmla="*/ 480 w 662"/>
                  <a:gd name="T63" fmla="*/ 124 h 160"/>
                  <a:gd name="T64" fmla="*/ 484 w 662"/>
                  <a:gd name="T65" fmla="*/ 116 h 160"/>
                  <a:gd name="T66" fmla="*/ 492 w 662"/>
                  <a:gd name="T67" fmla="*/ 110 h 160"/>
                  <a:gd name="T68" fmla="*/ 500 w 662"/>
                  <a:gd name="T69" fmla="*/ 108 h 160"/>
                  <a:gd name="T70" fmla="*/ 508 w 662"/>
                  <a:gd name="T71" fmla="*/ 106 h 160"/>
                  <a:gd name="T72" fmla="*/ 512 w 662"/>
                  <a:gd name="T73" fmla="*/ 106 h 160"/>
                  <a:gd name="T74" fmla="*/ 522 w 662"/>
                  <a:gd name="T75" fmla="*/ 106 h 160"/>
                  <a:gd name="T76" fmla="*/ 532 w 662"/>
                  <a:gd name="T77" fmla="*/ 96 h 160"/>
                  <a:gd name="T78" fmla="*/ 540 w 662"/>
                  <a:gd name="T79" fmla="*/ 92 h 160"/>
                  <a:gd name="T80" fmla="*/ 548 w 662"/>
                  <a:gd name="T81" fmla="*/ 88 h 160"/>
                  <a:gd name="T82" fmla="*/ 558 w 662"/>
                  <a:gd name="T83" fmla="*/ 86 h 160"/>
                  <a:gd name="T84" fmla="*/ 564 w 662"/>
                  <a:gd name="T85" fmla="*/ 78 h 160"/>
                  <a:gd name="T86" fmla="*/ 566 w 662"/>
                  <a:gd name="T87" fmla="*/ 74 h 160"/>
                  <a:gd name="T88" fmla="*/ 566 w 662"/>
                  <a:gd name="T89" fmla="*/ 70 h 160"/>
                  <a:gd name="T90" fmla="*/ 574 w 662"/>
                  <a:gd name="T91" fmla="*/ 72 h 160"/>
                  <a:gd name="T92" fmla="*/ 576 w 662"/>
                  <a:gd name="T93" fmla="*/ 66 h 160"/>
                  <a:gd name="T94" fmla="*/ 588 w 662"/>
                  <a:gd name="T95" fmla="*/ 60 h 160"/>
                  <a:gd name="T96" fmla="*/ 590 w 662"/>
                  <a:gd name="T97" fmla="*/ 66 h 160"/>
                  <a:gd name="T98" fmla="*/ 592 w 662"/>
                  <a:gd name="T99" fmla="*/ 68 h 160"/>
                  <a:gd name="T100" fmla="*/ 598 w 662"/>
                  <a:gd name="T101" fmla="*/ 64 h 160"/>
                  <a:gd name="T102" fmla="*/ 608 w 662"/>
                  <a:gd name="T103" fmla="*/ 54 h 160"/>
                  <a:gd name="T104" fmla="*/ 618 w 662"/>
                  <a:gd name="T105" fmla="*/ 50 h 160"/>
                  <a:gd name="T106" fmla="*/ 624 w 662"/>
                  <a:gd name="T107" fmla="*/ 52 h 160"/>
                  <a:gd name="T108" fmla="*/ 624 w 662"/>
                  <a:gd name="T109" fmla="*/ 54 h 160"/>
                  <a:gd name="T110" fmla="*/ 628 w 662"/>
                  <a:gd name="T111" fmla="*/ 56 h 160"/>
                  <a:gd name="T112" fmla="*/ 632 w 662"/>
                  <a:gd name="T113" fmla="*/ 54 h 160"/>
                  <a:gd name="T114" fmla="*/ 650 w 662"/>
                  <a:gd name="T115" fmla="*/ 32 h 160"/>
                  <a:gd name="T116" fmla="*/ 656 w 662"/>
                  <a:gd name="T117" fmla="*/ 32 h 160"/>
                  <a:gd name="T118" fmla="*/ 654 w 662"/>
                  <a:gd name="T119" fmla="*/ 26 h 160"/>
                  <a:gd name="T120" fmla="*/ 658 w 662"/>
                  <a:gd name="T121" fmla="*/ 14 h 160"/>
                  <a:gd name="T122" fmla="*/ 640 w 662"/>
                  <a:gd name="T123" fmla="*/ 6 h 160"/>
                  <a:gd name="T124" fmla="*/ 540 w 662"/>
                  <a:gd name="T125" fmla="*/ 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2" h="160">
                    <a:moveTo>
                      <a:pt x="502" y="10"/>
                    </a:moveTo>
                    <a:lnTo>
                      <a:pt x="500" y="10"/>
                    </a:lnTo>
                    <a:lnTo>
                      <a:pt x="496" y="10"/>
                    </a:lnTo>
                    <a:lnTo>
                      <a:pt x="490" y="10"/>
                    </a:lnTo>
                    <a:lnTo>
                      <a:pt x="480" y="8"/>
                    </a:lnTo>
                    <a:lnTo>
                      <a:pt x="468" y="8"/>
                    </a:lnTo>
                    <a:lnTo>
                      <a:pt x="452" y="8"/>
                    </a:lnTo>
                    <a:lnTo>
                      <a:pt x="434" y="8"/>
                    </a:lnTo>
                    <a:lnTo>
                      <a:pt x="416" y="6"/>
                    </a:lnTo>
                    <a:lnTo>
                      <a:pt x="396" y="6"/>
                    </a:lnTo>
                    <a:lnTo>
                      <a:pt x="374" y="6"/>
                    </a:lnTo>
                    <a:lnTo>
                      <a:pt x="358" y="6"/>
                    </a:lnTo>
                    <a:lnTo>
                      <a:pt x="340" y="6"/>
                    </a:lnTo>
                    <a:lnTo>
                      <a:pt x="324" y="4"/>
                    </a:lnTo>
                    <a:lnTo>
                      <a:pt x="312" y="4"/>
                    </a:lnTo>
                    <a:lnTo>
                      <a:pt x="304" y="4"/>
                    </a:lnTo>
                    <a:lnTo>
                      <a:pt x="298" y="2"/>
                    </a:lnTo>
                    <a:lnTo>
                      <a:pt x="294" y="2"/>
                    </a:lnTo>
                    <a:lnTo>
                      <a:pt x="290" y="2"/>
                    </a:lnTo>
                    <a:lnTo>
                      <a:pt x="288" y="2"/>
                    </a:lnTo>
                    <a:lnTo>
                      <a:pt x="280" y="2"/>
                    </a:lnTo>
                    <a:lnTo>
                      <a:pt x="276" y="4"/>
                    </a:lnTo>
                    <a:lnTo>
                      <a:pt x="262" y="4"/>
                    </a:lnTo>
                    <a:lnTo>
                      <a:pt x="256" y="4"/>
                    </a:lnTo>
                    <a:lnTo>
                      <a:pt x="238" y="4"/>
                    </a:lnTo>
                    <a:lnTo>
                      <a:pt x="230" y="4"/>
                    </a:lnTo>
                    <a:lnTo>
                      <a:pt x="214" y="4"/>
                    </a:lnTo>
                    <a:lnTo>
                      <a:pt x="206" y="4"/>
                    </a:lnTo>
                    <a:lnTo>
                      <a:pt x="192" y="4"/>
                    </a:lnTo>
                    <a:lnTo>
                      <a:pt x="190" y="4"/>
                    </a:lnTo>
                    <a:lnTo>
                      <a:pt x="188" y="4"/>
                    </a:lnTo>
                    <a:lnTo>
                      <a:pt x="188" y="4"/>
                    </a:lnTo>
                    <a:lnTo>
                      <a:pt x="188" y="4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6" y="2"/>
                    </a:lnTo>
                    <a:lnTo>
                      <a:pt x="182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2" y="2"/>
                    </a:lnTo>
                    <a:lnTo>
                      <a:pt x="172" y="6"/>
                    </a:lnTo>
                    <a:lnTo>
                      <a:pt x="174" y="12"/>
                    </a:lnTo>
                    <a:lnTo>
                      <a:pt x="174" y="16"/>
                    </a:lnTo>
                    <a:lnTo>
                      <a:pt x="174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2" y="20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0" y="28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52" y="48"/>
                    </a:lnTo>
                    <a:lnTo>
                      <a:pt x="54" y="52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6" y="62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6" y="68"/>
                    </a:lnTo>
                    <a:lnTo>
                      <a:pt x="48" y="70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6" y="72"/>
                    </a:lnTo>
                    <a:lnTo>
                      <a:pt x="44" y="72"/>
                    </a:lnTo>
                    <a:lnTo>
                      <a:pt x="42" y="74"/>
                    </a:lnTo>
                    <a:lnTo>
                      <a:pt x="40" y="74"/>
                    </a:lnTo>
                    <a:lnTo>
                      <a:pt x="40" y="76"/>
                    </a:lnTo>
                    <a:lnTo>
                      <a:pt x="42" y="78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0" y="84"/>
                    </a:lnTo>
                    <a:lnTo>
                      <a:pt x="28" y="90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28" y="96"/>
                    </a:lnTo>
                    <a:lnTo>
                      <a:pt x="30" y="98"/>
                    </a:lnTo>
                    <a:lnTo>
                      <a:pt x="30" y="100"/>
                    </a:lnTo>
                    <a:lnTo>
                      <a:pt x="30" y="100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28" y="110"/>
                    </a:lnTo>
                    <a:lnTo>
                      <a:pt x="26" y="110"/>
                    </a:lnTo>
                    <a:lnTo>
                      <a:pt x="24" y="110"/>
                    </a:lnTo>
                    <a:lnTo>
                      <a:pt x="22" y="112"/>
                    </a:lnTo>
                    <a:lnTo>
                      <a:pt x="22" y="112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8"/>
                    </a:lnTo>
                    <a:lnTo>
                      <a:pt x="20" y="120"/>
                    </a:lnTo>
                    <a:lnTo>
                      <a:pt x="16" y="122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4" y="130"/>
                    </a:lnTo>
                    <a:lnTo>
                      <a:pt x="14" y="132"/>
                    </a:lnTo>
                    <a:lnTo>
                      <a:pt x="16" y="138"/>
                    </a:lnTo>
                    <a:lnTo>
                      <a:pt x="18" y="142"/>
                    </a:lnTo>
                    <a:lnTo>
                      <a:pt x="18" y="146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0"/>
                    </a:lnTo>
                    <a:lnTo>
                      <a:pt x="8" y="152"/>
                    </a:lnTo>
                    <a:lnTo>
                      <a:pt x="8" y="154"/>
                    </a:lnTo>
                    <a:lnTo>
                      <a:pt x="6" y="154"/>
                    </a:lnTo>
                    <a:lnTo>
                      <a:pt x="4" y="156"/>
                    </a:lnTo>
                    <a:lnTo>
                      <a:pt x="2" y="156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20" y="158"/>
                    </a:lnTo>
                    <a:lnTo>
                      <a:pt x="30" y="160"/>
                    </a:lnTo>
                    <a:lnTo>
                      <a:pt x="162" y="160"/>
                    </a:lnTo>
                    <a:lnTo>
                      <a:pt x="162" y="158"/>
                    </a:lnTo>
                    <a:lnTo>
                      <a:pt x="166" y="158"/>
                    </a:lnTo>
                    <a:lnTo>
                      <a:pt x="178" y="158"/>
                    </a:lnTo>
                    <a:lnTo>
                      <a:pt x="214" y="158"/>
                    </a:lnTo>
                    <a:lnTo>
                      <a:pt x="238" y="158"/>
                    </a:lnTo>
                    <a:lnTo>
                      <a:pt x="250" y="160"/>
                    </a:lnTo>
                    <a:lnTo>
                      <a:pt x="274" y="160"/>
                    </a:lnTo>
                    <a:lnTo>
                      <a:pt x="334" y="160"/>
                    </a:lnTo>
                    <a:lnTo>
                      <a:pt x="346" y="160"/>
                    </a:lnTo>
                    <a:lnTo>
                      <a:pt x="360" y="160"/>
                    </a:lnTo>
                    <a:lnTo>
                      <a:pt x="386" y="160"/>
                    </a:lnTo>
                    <a:lnTo>
                      <a:pt x="396" y="160"/>
                    </a:lnTo>
                    <a:lnTo>
                      <a:pt x="406" y="160"/>
                    </a:lnTo>
                    <a:lnTo>
                      <a:pt x="416" y="160"/>
                    </a:lnTo>
                    <a:lnTo>
                      <a:pt x="450" y="160"/>
                    </a:lnTo>
                    <a:lnTo>
                      <a:pt x="458" y="160"/>
                    </a:lnTo>
                    <a:lnTo>
                      <a:pt x="458" y="156"/>
                    </a:lnTo>
                    <a:lnTo>
                      <a:pt x="458" y="152"/>
                    </a:lnTo>
                    <a:lnTo>
                      <a:pt x="458" y="146"/>
                    </a:lnTo>
                    <a:lnTo>
                      <a:pt x="458" y="142"/>
                    </a:lnTo>
                    <a:lnTo>
                      <a:pt x="460" y="140"/>
                    </a:lnTo>
                    <a:lnTo>
                      <a:pt x="460" y="138"/>
                    </a:lnTo>
                    <a:lnTo>
                      <a:pt x="460" y="138"/>
                    </a:lnTo>
                    <a:lnTo>
                      <a:pt x="460" y="138"/>
                    </a:lnTo>
                    <a:lnTo>
                      <a:pt x="460" y="136"/>
                    </a:lnTo>
                    <a:lnTo>
                      <a:pt x="462" y="134"/>
                    </a:lnTo>
                    <a:lnTo>
                      <a:pt x="464" y="134"/>
                    </a:lnTo>
                    <a:lnTo>
                      <a:pt x="464" y="134"/>
                    </a:lnTo>
                    <a:lnTo>
                      <a:pt x="466" y="134"/>
                    </a:lnTo>
                    <a:lnTo>
                      <a:pt x="466" y="134"/>
                    </a:lnTo>
                    <a:lnTo>
                      <a:pt x="466" y="134"/>
                    </a:lnTo>
                    <a:lnTo>
                      <a:pt x="468" y="136"/>
                    </a:lnTo>
                    <a:lnTo>
                      <a:pt x="468" y="136"/>
                    </a:lnTo>
                    <a:lnTo>
                      <a:pt x="472" y="134"/>
                    </a:lnTo>
                    <a:lnTo>
                      <a:pt x="476" y="134"/>
                    </a:lnTo>
                    <a:lnTo>
                      <a:pt x="476" y="134"/>
                    </a:lnTo>
                    <a:lnTo>
                      <a:pt x="478" y="132"/>
                    </a:lnTo>
                    <a:lnTo>
                      <a:pt x="478" y="132"/>
                    </a:lnTo>
                    <a:lnTo>
                      <a:pt x="478" y="130"/>
                    </a:lnTo>
                    <a:lnTo>
                      <a:pt x="478" y="128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0" y="124"/>
                    </a:lnTo>
                    <a:lnTo>
                      <a:pt x="482" y="124"/>
                    </a:lnTo>
                    <a:lnTo>
                      <a:pt x="482" y="124"/>
                    </a:lnTo>
                    <a:lnTo>
                      <a:pt x="482" y="122"/>
                    </a:lnTo>
                    <a:lnTo>
                      <a:pt x="482" y="120"/>
                    </a:lnTo>
                    <a:lnTo>
                      <a:pt x="482" y="120"/>
                    </a:lnTo>
                    <a:lnTo>
                      <a:pt x="484" y="116"/>
                    </a:lnTo>
                    <a:lnTo>
                      <a:pt x="488" y="116"/>
                    </a:lnTo>
                    <a:lnTo>
                      <a:pt x="488" y="116"/>
                    </a:lnTo>
                    <a:lnTo>
                      <a:pt x="488" y="114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2" y="110"/>
                    </a:lnTo>
                    <a:lnTo>
                      <a:pt x="492" y="110"/>
                    </a:lnTo>
                    <a:lnTo>
                      <a:pt x="496" y="110"/>
                    </a:lnTo>
                    <a:lnTo>
                      <a:pt x="496" y="110"/>
                    </a:lnTo>
                    <a:lnTo>
                      <a:pt x="496" y="108"/>
                    </a:lnTo>
                    <a:lnTo>
                      <a:pt x="498" y="108"/>
                    </a:lnTo>
                    <a:lnTo>
                      <a:pt x="500" y="108"/>
                    </a:lnTo>
                    <a:lnTo>
                      <a:pt x="500" y="106"/>
                    </a:lnTo>
                    <a:lnTo>
                      <a:pt x="502" y="106"/>
                    </a:lnTo>
                    <a:lnTo>
                      <a:pt x="504" y="106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508" y="106"/>
                    </a:lnTo>
                    <a:lnTo>
                      <a:pt x="508" y="106"/>
                    </a:lnTo>
                    <a:lnTo>
                      <a:pt x="508" y="106"/>
                    </a:lnTo>
                    <a:lnTo>
                      <a:pt x="508" y="106"/>
                    </a:lnTo>
                    <a:lnTo>
                      <a:pt x="510" y="106"/>
                    </a:lnTo>
                    <a:lnTo>
                      <a:pt x="510" y="106"/>
                    </a:lnTo>
                    <a:lnTo>
                      <a:pt x="512" y="106"/>
                    </a:lnTo>
                    <a:lnTo>
                      <a:pt x="514" y="106"/>
                    </a:lnTo>
                    <a:lnTo>
                      <a:pt x="514" y="106"/>
                    </a:lnTo>
                    <a:lnTo>
                      <a:pt x="514" y="106"/>
                    </a:lnTo>
                    <a:lnTo>
                      <a:pt x="516" y="106"/>
                    </a:lnTo>
                    <a:lnTo>
                      <a:pt x="520" y="106"/>
                    </a:lnTo>
                    <a:lnTo>
                      <a:pt x="522" y="106"/>
                    </a:lnTo>
                    <a:lnTo>
                      <a:pt x="524" y="102"/>
                    </a:lnTo>
                    <a:lnTo>
                      <a:pt x="526" y="102"/>
                    </a:lnTo>
                    <a:lnTo>
                      <a:pt x="530" y="100"/>
                    </a:lnTo>
                    <a:lnTo>
                      <a:pt x="530" y="98"/>
                    </a:lnTo>
                    <a:lnTo>
                      <a:pt x="532" y="98"/>
                    </a:lnTo>
                    <a:lnTo>
                      <a:pt x="532" y="96"/>
                    </a:lnTo>
                    <a:lnTo>
                      <a:pt x="534" y="96"/>
                    </a:lnTo>
                    <a:lnTo>
                      <a:pt x="534" y="96"/>
                    </a:lnTo>
                    <a:lnTo>
                      <a:pt x="536" y="96"/>
                    </a:lnTo>
                    <a:lnTo>
                      <a:pt x="536" y="96"/>
                    </a:lnTo>
                    <a:lnTo>
                      <a:pt x="538" y="94"/>
                    </a:lnTo>
                    <a:lnTo>
                      <a:pt x="540" y="92"/>
                    </a:lnTo>
                    <a:lnTo>
                      <a:pt x="540" y="92"/>
                    </a:lnTo>
                    <a:lnTo>
                      <a:pt x="542" y="90"/>
                    </a:lnTo>
                    <a:lnTo>
                      <a:pt x="544" y="90"/>
                    </a:lnTo>
                    <a:lnTo>
                      <a:pt x="546" y="88"/>
                    </a:lnTo>
                    <a:lnTo>
                      <a:pt x="546" y="88"/>
                    </a:lnTo>
                    <a:lnTo>
                      <a:pt x="548" y="88"/>
                    </a:lnTo>
                    <a:lnTo>
                      <a:pt x="554" y="84"/>
                    </a:lnTo>
                    <a:lnTo>
                      <a:pt x="554" y="84"/>
                    </a:lnTo>
                    <a:lnTo>
                      <a:pt x="554" y="84"/>
                    </a:lnTo>
                    <a:lnTo>
                      <a:pt x="554" y="84"/>
                    </a:lnTo>
                    <a:lnTo>
                      <a:pt x="558" y="86"/>
                    </a:lnTo>
                    <a:lnTo>
                      <a:pt x="558" y="86"/>
                    </a:lnTo>
                    <a:lnTo>
                      <a:pt x="560" y="86"/>
                    </a:lnTo>
                    <a:lnTo>
                      <a:pt x="560" y="84"/>
                    </a:lnTo>
                    <a:lnTo>
                      <a:pt x="562" y="82"/>
                    </a:lnTo>
                    <a:lnTo>
                      <a:pt x="564" y="80"/>
                    </a:lnTo>
                    <a:lnTo>
                      <a:pt x="564" y="80"/>
                    </a:lnTo>
                    <a:lnTo>
                      <a:pt x="564" y="78"/>
                    </a:lnTo>
                    <a:lnTo>
                      <a:pt x="564" y="78"/>
                    </a:lnTo>
                    <a:lnTo>
                      <a:pt x="564" y="78"/>
                    </a:lnTo>
                    <a:lnTo>
                      <a:pt x="566" y="76"/>
                    </a:lnTo>
                    <a:lnTo>
                      <a:pt x="566" y="76"/>
                    </a:lnTo>
                    <a:lnTo>
                      <a:pt x="566" y="76"/>
                    </a:lnTo>
                    <a:lnTo>
                      <a:pt x="566" y="74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70" y="70"/>
                    </a:lnTo>
                    <a:lnTo>
                      <a:pt x="570" y="70"/>
                    </a:lnTo>
                    <a:lnTo>
                      <a:pt x="572" y="70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4" y="72"/>
                    </a:lnTo>
                    <a:lnTo>
                      <a:pt x="574" y="70"/>
                    </a:lnTo>
                    <a:lnTo>
                      <a:pt x="574" y="70"/>
                    </a:lnTo>
                    <a:lnTo>
                      <a:pt x="576" y="68"/>
                    </a:lnTo>
                    <a:lnTo>
                      <a:pt x="576" y="68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82" y="62"/>
                    </a:lnTo>
                    <a:lnTo>
                      <a:pt x="584" y="62"/>
                    </a:lnTo>
                    <a:lnTo>
                      <a:pt x="586" y="60"/>
                    </a:lnTo>
                    <a:lnTo>
                      <a:pt x="588" y="60"/>
                    </a:lnTo>
                    <a:lnTo>
                      <a:pt x="588" y="60"/>
                    </a:lnTo>
                    <a:lnTo>
                      <a:pt x="588" y="60"/>
                    </a:lnTo>
                    <a:lnTo>
                      <a:pt x="590" y="62"/>
                    </a:lnTo>
                    <a:lnTo>
                      <a:pt x="590" y="62"/>
                    </a:lnTo>
                    <a:lnTo>
                      <a:pt x="590" y="62"/>
                    </a:lnTo>
                    <a:lnTo>
                      <a:pt x="590" y="62"/>
                    </a:lnTo>
                    <a:lnTo>
                      <a:pt x="590" y="64"/>
                    </a:lnTo>
                    <a:lnTo>
                      <a:pt x="590" y="66"/>
                    </a:lnTo>
                    <a:lnTo>
                      <a:pt x="590" y="66"/>
                    </a:lnTo>
                    <a:lnTo>
                      <a:pt x="590" y="68"/>
                    </a:lnTo>
                    <a:lnTo>
                      <a:pt x="590" y="68"/>
                    </a:lnTo>
                    <a:lnTo>
                      <a:pt x="590" y="68"/>
                    </a:lnTo>
                    <a:lnTo>
                      <a:pt x="590" y="68"/>
                    </a:lnTo>
                    <a:lnTo>
                      <a:pt x="592" y="68"/>
                    </a:lnTo>
                    <a:lnTo>
                      <a:pt x="592" y="68"/>
                    </a:lnTo>
                    <a:lnTo>
                      <a:pt x="594" y="68"/>
                    </a:lnTo>
                    <a:lnTo>
                      <a:pt x="598" y="66"/>
                    </a:lnTo>
                    <a:lnTo>
                      <a:pt x="598" y="66"/>
                    </a:lnTo>
                    <a:lnTo>
                      <a:pt x="598" y="66"/>
                    </a:lnTo>
                    <a:lnTo>
                      <a:pt x="598" y="64"/>
                    </a:lnTo>
                    <a:lnTo>
                      <a:pt x="600" y="62"/>
                    </a:lnTo>
                    <a:lnTo>
                      <a:pt x="602" y="58"/>
                    </a:lnTo>
                    <a:lnTo>
                      <a:pt x="604" y="56"/>
                    </a:lnTo>
                    <a:lnTo>
                      <a:pt x="606" y="54"/>
                    </a:lnTo>
                    <a:lnTo>
                      <a:pt x="608" y="54"/>
                    </a:lnTo>
                    <a:lnTo>
                      <a:pt x="608" y="54"/>
                    </a:lnTo>
                    <a:lnTo>
                      <a:pt x="612" y="54"/>
                    </a:lnTo>
                    <a:lnTo>
                      <a:pt x="612" y="52"/>
                    </a:lnTo>
                    <a:lnTo>
                      <a:pt x="614" y="52"/>
                    </a:lnTo>
                    <a:lnTo>
                      <a:pt x="616" y="52"/>
                    </a:lnTo>
                    <a:lnTo>
                      <a:pt x="616" y="52"/>
                    </a:lnTo>
                    <a:lnTo>
                      <a:pt x="618" y="50"/>
                    </a:lnTo>
                    <a:lnTo>
                      <a:pt x="618" y="50"/>
                    </a:lnTo>
                    <a:lnTo>
                      <a:pt x="620" y="50"/>
                    </a:lnTo>
                    <a:lnTo>
                      <a:pt x="620" y="50"/>
                    </a:lnTo>
                    <a:lnTo>
                      <a:pt x="622" y="50"/>
                    </a:lnTo>
                    <a:lnTo>
                      <a:pt x="622" y="50"/>
                    </a:lnTo>
                    <a:lnTo>
                      <a:pt x="624" y="52"/>
                    </a:lnTo>
                    <a:lnTo>
                      <a:pt x="624" y="52"/>
                    </a:lnTo>
                    <a:lnTo>
                      <a:pt x="624" y="52"/>
                    </a:lnTo>
                    <a:lnTo>
                      <a:pt x="624" y="52"/>
                    </a:lnTo>
                    <a:lnTo>
                      <a:pt x="624" y="52"/>
                    </a:lnTo>
                    <a:lnTo>
                      <a:pt x="624" y="52"/>
                    </a:lnTo>
                    <a:lnTo>
                      <a:pt x="624" y="54"/>
                    </a:lnTo>
                    <a:lnTo>
                      <a:pt x="624" y="54"/>
                    </a:lnTo>
                    <a:lnTo>
                      <a:pt x="624" y="54"/>
                    </a:lnTo>
                    <a:lnTo>
                      <a:pt x="626" y="54"/>
                    </a:lnTo>
                    <a:lnTo>
                      <a:pt x="626" y="54"/>
                    </a:lnTo>
                    <a:lnTo>
                      <a:pt x="626" y="56"/>
                    </a:lnTo>
                    <a:lnTo>
                      <a:pt x="628" y="56"/>
                    </a:lnTo>
                    <a:lnTo>
                      <a:pt x="628" y="56"/>
                    </a:lnTo>
                    <a:lnTo>
                      <a:pt x="628" y="56"/>
                    </a:lnTo>
                    <a:lnTo>
                      <a:pt x="630" y="56"/>
                    </a:lnTo>
                    <a:lnTo>
                      <a:pt x="630" y="54"/>
                    </a:lnTo>
                    <a:lnTo>
                      <a:pt x="632" y="54"/>
                    </a:lnTo>
                    <a:lnTo>
                      <a:pt x="632" y="54"/>
                    </a:lnTo>
                    <a:lnTo>
                      <a:pt x="632" y="52"/>
                    </a:lnTo>
                    <a:lnTo>
                      <a:pt x="634" y="52"/>
                    </a:lnTo>
                    <a:lnTo>
                      <a:pt x="640" y="38"/>
                    </a:lnTo>
                    <a:lnTo>
                      <a:pt x="642" y="36"/>
                    </a:lnTo>
                    <a:lnTo>
                      <a:pt x="644" y="34"/>
                    </a:lnTo>
                    <a:lnTo>
                      <a:pt x="650" y="32"/>
                    </a:lnTo>
                    <a:lnTo>
                      <a:pt x="650" y="30"/>
                    </a:lnTo>
                    <a:lnTo>
                      <a:pt x="650" y="30"/>
                    </a:lnTo>
                    <a:lnTo>
                      <a:pt x="654" y="32"/>
                    </a:lnTo>
                    <a:lnTo>
                      <a:pt x="656" y="32"/>
                    </a:lnTo>
                    <a:lnTo>
                      <a:pt x="656" y="32"/>
                    </a:lnTo>
                    <a:lnTo>
                      <a:pt x="656" y="32"/>
                    </a:lnTo>
                    <a:lnTo>
                      <a:pt x="656" y="32"/>
                    </a:lnTo>
                    <a:lnTo>
                      <a:pt x="656" y="32"/>
                    </a:lnTo>
                    <a:lnTo>
                      <a:pt x="656" y="30"/>
                    </a:lnTo>
                    <a:lnTo>
                      <a:pt x="654" y="28"/>
                    </a:lnTo>
                    <a:lnTo>
                      <a:pt x="654" y="28"/>
                    </a:lnTo>
                    <a:lnTo>
                      <a:pt x="654" y="26"/>
                    </a:lnTo>
                    <a:lnTo>
                      <a:pt x="656" y="22"/>
                    </a:lnTo>
                    <a:lnTo>
                      <a:pt x="658" y="18"/>
                    </a:lnTo>
                    <a:lnTo>
                      <a:pt x="658" y="18"/>
                    </a:lnTo>
                    <a:lnTo>
                      <a:pt x="656" y="16"/>
                    </a:lnTo>
                    <a:lnTo>
                      <a:pt x="656" y="16"/>
                    </a:lnTo>
                    <a:lnTo>
                      <a:pt x="658" y="14"/>
                    </a:lnTo>
                    <a:lnTo>
                      <a:pt x="662" y="8"/>
                    </a:lnTo>
                    <a:lnTo>
                      <a:pt x="654" y="8"/>
                    </a:lnTo>
                    <a:lnTo>
                      <a:pt x="648" y="6"/>
                    </a:lnTo>
                    <a:lnTo>
                      <a:pt x="642" y="6"/>
                    </a:lnTo>
                    <a:lnTo>
                      <a:pt x="642" y="6"/>
                    </a:lnTo>
                    <a:lnTo>
                      <a:pt x="640" y="6"/>
                    </a:lnTo>
                    <a:lnTo>
                      <a:pt x="640" y="8"/>
                    </a:lnTo>
                    <a:lnTo>
                      <a:pt x="638" y="8"/>
                    </a:lnTo>
                    <a:lnTo>
                      <a:pt x="604" y="8"/>
                    </a:lnTo>
                    <a:lnTo>
                      <a:pt x="596" y="8"/>
                    </a:lnTo>
                    <a:lnTo>
                      <a:pt x="548" y="8"/>
                    </a:lnTo>
                    <a:lnTo>
                      <a:pt x="540" y="8"/>
                    </a:lnTo>
                    <a:lnTo>
                      <a:pt x="508" y="8"/>
                    </a:lnTo>
                    <a:lnTo>
                      <a:pt x="506" y="8"/>
                    </a:lnTo>
                    <a:lnTo>
                      <a:pt x="502" y="1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Ohio">
                <a:extLst>
                  <a:ext uri="{FF2B5EF4-FFF2-40B4-BE49-F238E27FC236}">
                    <a16:creationId xmlns:a16="http://schemas.microsoft.com/office/drawing/2014/main" id="{6BF89AC8-FA35-4E8A-B343-31C5EF0A5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2983" y="2999259"/>
                <a:ext cx="520700" cy="625475"/>
              </a:xfrm>
              <a:custGeom>
                <a:avLst/>
                <a:gdLst>
                  <a:gd name="T0" fmla="*/ 52 w 328"/>
                  <a:gd name="T1" fmla="*/ 64 h 394"/>
                  <a:gd name="T2" fmla="*/ 2 w 328"/>
                  <a:gd name="T3" fmla="*/ 82 h 394"/>
                  <a:gd name="T4" fmla="*/ 0 w 328"/>
                  <a:gd name="T5" fmla="*/ 188 h 394"/>
                  <a:gd name="T6" fmla="*/ 0 w 328"/>
                  <a:gd name="T7" fmla="*/ 286 h 394"/>
                  <a:gd name="T8" fmla="*/ 6 w 328"/>
                  <a:gd name="T9" fmla="*/ 322 h 394"/>
                  <a:gd name="T10" fmla="*/ 16 w 328"/>
                  <a:gd name="T11" fmla="*/ 328 h 394"/>
                  <a:gd name="T12" fmla="*/ 32 w 328"/>
                  <a:gd name="T13" fmla="*/ 330 h 394"/>
                  <a:gd name="T14" fmla="*/ 40 w 328"/>
                  <a:gd name="T15" fmla="*/ 338 h 394"/>
                  <a:gd name="T16" fmla="*/ 44 w 328"/>
                  <a:gd name="T17" fmla="*/ 346 h 394"/>
                  <a:gd name="T18" fmla="*/ 56 w 328"/>
                  <a:gd name="T19" fmla="*/ 358 h 394"/>
                  <a:gd name="T20" fmla="*/ 74 w 328"/>
                  <a:gd name="T21" fmla="*/ 360 h 394"/>
                  <a:gd name="T22" fmla="*/ 88 w 328"/>
                  <a:gd name="T23" fmla="*/ 372 h 394"/>
                  <a:gd name="T24" fmla="*/ 100 w 328"/>
                  <a:gd name="T25" fmla="*/ 364 h 394"/>
                  <a:gd name="T26" fmla="*/ 108 w 328"/>
                  <a:gd name="T27" fmla="*/ 368 h 394"/>
                  <a:gd name="T28" fmla="*/ 116 w 328"/>
                  <a:gd name="T29" fmla="*/ 376 h 394"/>
                  <a:gd name="T30" fmla="*/ 128 w 328"/>
                  <a:gd name="T31" fmla="*/ 374 h 394"/>
                  <a:gd name="T32" fmla="*/ 134 w 328"/>
                  <a:gd name="T33" fmla="*/ 368 h 394"/>
                  <a:gd name="T34" fmla="*/ 144 w 328"/>
                  <a:gd name="T35" fmla="*/ 360 h 394"/>
                  <a:gd name="T36" fmla="*/ 150 w 328"/>
                  <a:gd name="T37" fmla="*/ 372 h 394"/>
                  <a:gd name="T38" fmla="*/ 168 w 328"/>
                  <a:gd name="T39" fmla="*/ 388 h 394"/>
                  <a:gd name="T40" fmla="*/ 188 w 328"/>
                  <a:gd name="T41" fmla="*/ 392 h 394"/>
                  <a:gd name="T42" fmla="*/ 196 w 328"/>
                  <a:gd name="T43" fmla="*/ 376 h 394"/>
                  <a:gd name="T44" fmla="*/ 200 w 328"/>
                  <a:gd name="T45" fmla="*/ 368 h 394"/>
                  <a:gd name="T46" fmla="*/ 198 w 328"/>
                  <a:gd name="T47" fmla="*/ 360 h 394"/>
                  <a:gd name="T48" fmla="*/ 204 w 328"/>
                  <a:gd name="T49" fmla="*/ 346 h 394"/>
                  <a:gd name="T50" fmla="*/ 216 w 328"/>
                  <a:gd name="T51" fmla="*/ 334 h 394"/>
                  <a:gd name="T52" fmla="*/ 222 w 328"/>
                  <a:gd name="T53" fmla="*/ 342 h 394"/>
                  <a:gd name="T54" fmla="*/ 220 w 328"/>
                  <a:gd name="T55" fmla="*/ 346 h 394"/>
                  <a:gd name="T56" fmla="*/ 226 w 328"/>
                  <a:gd name="T57" fmla="*/ 344 h 394"/>
                  <a:gd name="T58" fmla="*/ 232 w 328"/>
                  <a:gd name="T59" fmla="*/ 342 h 394"/>
                  <a:gd name="T60" fmla="*/ 232 w 328"/>
                  <a:gd name="T61" fmla="*/ 332 h 394"/>
                  <a:gd name="T62" fmla="*/ 228 w 328"/>
                  <a:gd name="T63" fmla="*/ 328 h 394"/>
                  <a:gd name="T64" fmla="*/ 234 w 328"/>
                  <a:gd name="T65" fmla="*/ 318 h 394"/>
                  <a:gd name="T66" fmla="*/ 244 w 328"/>
                  <a:gd name="T67" fmla="*/ 308 h 394"/>
                  <a:gd name="T68" fmla="*/ 248 w 328"/>
                  <a:gd name="T69" fmla="*/ 304 h 394"/>
                  <a:gd name="T70" fmla="*/ 260 w 328"/>
                  <a:gd name="T71" fmla="*/ 298 h 394"/>
                  <a:gd name="T72" fmla="*/ 270 w 328"/>
                  <a:gd name="T73" fmla="*/ 298 h 394"/>
                  <a:gd name="T74" fmla="*/ 282 w 328"/>
                  <a:gd name="T75" fmla="*/ 292 h 394"/>
                  <a:gd name="T76" fmla="*/ 302 w 328"/>
                  <a:gd name="T77" fmla="*/ 272 h 394"/>
                  <a:gd name="T78" fmla="*/ 304 w 328"/>
                  <a:gd name="T79" fmla="*/ 262 h 394"/>
                  <a:gd name="T80" fmla="*/ 304 w 328"/>
                  <a:gd name="T81" fmla="*/ 254 h 394"/>
                  <a:gd name="T82" fmla="*/ 306 w 328"/>
                  <a:gd name="T83" fmla="*/ 248 h 394"/>
                  <a:gd name="T84" fmla="*/ 310 w 328"/>
                  <a:gd name="T85" fmla="*/ 244 h 394"/>
                  <a:gd name="T86" fmla="*/ 312 w 328"/>
                  <a:gd name="T87" fmla="*/ 238 h 394"/>
                  <a:gd name="T88" fmla="*/ 316 w 328"/>
                  <a:gd name="T89" fmla="*/ 218 h 394"/>
                  <a:gd name="T90" fmla="*/ 322 w 328"/>
                  <a:gd name="T91" fmla="*/ 206 h 394"/>
                  <a:gd name="T92" fmla="*/ 322 w 328"/>
                  <a:gd name="T93" fmla="*/ 198 h 394"/>
                  <a:gd name="T94" fmla="*/ 322 w 328"/>
                  <a:gd name="T95" fmla="*/ 190 h 394"/>
                  <a:gd name="T96" fmla="*/ 318 w 328"/>
                  <a:gd name="T97" fmla="*/ 176 h 394"/>
                  <a:gd name="T98" fmla="*/ 328 w 328"/>
                  <a:gd name="T99" fmla="*/ 172 h 394"/>
                  <a:gd name="T100" fmla="*/ 280 w 328"/>
                  <a:gd name="T101" fmla="*/ 10 h 394"/>
                  <a:gd name="T102" fmla="*/ 204 w 328"/>
                  <a:gd name="T103" fmla="*/ 54 h 394"/>
                  <a:gd name="T104" fmla="*/ 140 w 328"/>
                  <a:gd name="T105" fmla="*/ 54 h 394"/>
                  <a:gd name="T106" fmla="*/ 96 w 328"/>
                  <a:gd name="T107" fmla="*/ 6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8" h="394">
                    <a:moveTo>
                      <a:pt x="96" y="62"/>
                    </a:moveTo>
                    <a:lnTo>
                      <a:pt x="90" y="62"/>
                    </a:lnTo>
                    <a:lnTo>
                      <a:pt x="78" y="62"/>
                    </a:lnTo>
                    <a:lnTo>
                      <a:pt x="72" y="62"/>
                    </a:lnTo>
                    <a:lnTo>
                      <a:pt x="58" y="62"/>
                    </a:lnTo>
                    <a:lnTo>
                      <a:pt x="52" y="64"/>
                    </a:lnTo>
                    <a:lnTo>
                      <a:pt x="40" y="64"/>
                    </a:lnTo>
                    <a:lnTo>
                      <a:pt x="34" y="64"/>
                    </a:lnTo>
                    <a:lnTo>
                      <a:pt x="20" y="64"/>
                    </a:lnTo>
                    <a:lnTo>
                      <a:pt x="14" y="64"/>
                    </a:lnTo>
                    <a:lnTo>
                      <a:pt x="2" y="66"/>
                    </a:lnTo>
                    <a:lnTo>
                      <a:pt x="2" y="82"/>
                    </a:lnTo>
                    <a:lnTo>
                      <a:pt x="2" y="90"/>
                    </a:lnTo>
                    <a:lnTo>
                      <a:pt x="2" y="124"/>
                    </a:lnTo>
                    <a:lnTo>
                      <a:pt x="0" y="132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0" y="188"/>
                    </a:lnTo>
                    <a:lnTo>
                      <a:pt x="0" y="198"/>
                    </a:lnTo>
                    <a:lnTo>
                      <a:pt x="0" y="222"/>
                    </a:lnTo>
                    <a:lnTo>
                      <a:pt x="0" y="230"/>
                    </a:lnTo>
                    <a:lnTo>
                      <a:pt x="0" y="254"/>
                    </a:lnTo>
                    <a:lnTo>
                      <a:pt x="0" y="262"/>
                    </a:lnTo>
                    <a:lnTo>
                      <a:pt x="0" y="286"/>
                    </a:lnTo>
                    <a:lnTo>
                      <a:pt x="0" y="294"/>
                    </a:lnTo>
                    <a:lnTo>
                      <a:pt x="0" y="318"/>
                    </a:lnTo>
                    <a:lnTo>
                      <a:pt x="0" y="326"/>
                    </a:lnTo>
                    <a:lnTo>
                      <a:pt x="4" y="324"/>
                    </a:lnTo>
                    <a:lnTo>
                      <a:pt x="6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8" y="324"/>
                    </a:lnTo>
                    <a:lnTo>
                      <a:pt x="8" y="324"/>
                    </a:lnTo>
                    <a:lnTo>
                      <a:pt x="10" y="324"/>
                    </a:lnTo>
                    <a:lnTo>
                      <a:pt x="14" y="328"/>
                    </a:lnTo>
                    <a:lnTo>
                      <a:pt x="16" y="328"/>
                    </a:lnTo>
                    <a:lnTo>
                      <a:pt x="24" y="326"/>
                    </a:lnTo>
                    <a:lnTo>
                      <a:pt x="26" y="324"/>
                    </a:lnTo>
                    <a:lnTo>
                      <a:pt x="28" y="326"/>
                    </a:lnTo>
                    <a:lnTo>
                      <a:pt x="30" y="328"/>
                    </a:lnTo>
                    <a:lnTo>
                      <a:pt x="30" y="330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34" y="332"/>
                    </a:lnTo>
                    <a:lnTo>
                      <a:pt x="38" y="334"/>
                    </a:lnTo>
                    <a:lnTo>
                      <a:pt x="38" y="334"/>
                    </a:lnTo>
                    <a:lnTo>
                      <a:pt x="40" y="336"/>
                    </a:lnTo>
                    <a:lnTo>
                      <a:pt x="40" y="338"/>
                    </a:lnTo>
                    <a:lnTo>
                      <a:pt x="40" y="340"/>
                    </a:lnTo>
                    <a:lnTo>
                      <a:pt x="40" y="340"/>
                    </a:lnTo>
                    <a:lnTo>
                      <a:pt x="42" y="342"/>
                    </a:lnTo>
                    <a:lnTo>
                      <a:pt x="42" y="342"/>
                    </a:lnTo>
                    <a:lnTo>
                      <a:pt x="44" y="344"/>
                    </a:lnTo>
                    <a:lnTo>
                      <a:pt x="44" y="346"/>
                    </a:lnTo>
                    <a:lnTo>
                      <a:pt x="44" y="348"/>
                    </a:lnTo>
                    <a:lnTo>
                      <a:pt x="44" y="350"/>
                    </a:lnTo>
                    <a:lnTo>
                      <a:pt x="44" y="352"/>
                    </a:lnTo>
                    <a:lnTo>
                      <a:pt x="46" y="354"/>
                    </a:lnTo>
                    <a:lnTo>
                      <a:pt x="48" y="354"/>
                    </a:lnTo>
                    <a:lnTo>
                      <a:pt x="56" y="358"/>
                    </a:lnTo>
                    <a:lnTo>
                      <a:pt x="58" y="358"/>
                    </a:lnTo>
                    <a:lnTo>
                      <a:pt x="64" y="356"/>
                    </a:lnTo>
                    <a:lnTo>
                      <a:pt x="66" y="356"/>
                    </a:lnTo>
                    <a:lnTo>
                      <a:pt x="70" y="358"/>
                    </a:lnTo>
                    <a:lnTo>
                      <a:pt x="72" y="360"/>
                    </a:lnTo>
                    <a:lnTo>
                      <a:pt x="74" y="360"/>
                    </a:lnTo>
                    <a:lnTo>
                      <a:pt x="74" y="362"/>
                    </a:lnTo>
                    <a:lnTo>
                      <a:pt x="76" y="364"/>
                    </a:lnTo>
                    <a:lnTo>
                      <a:pt x="82" y="370"/>
                    </a:lnTo>
                    <a:lnTo>
                      <a:pt x="84" y="372"/>
                    </a:lnTo>
                    <a:lnTo>
                      <a:pt x="88" y="372"/>
                    </a:lnTo>
                    <a:lnTo>
                      <a:pt x="88" y="372"/>
                    </a:lnTo>
                    <a:lnTo>
                      <a:pt x="90" y="370"/>
                    </a:lnTo>
                    <a:lnTo>
                      <a:pt x="92" y="370"/>
                    </a:lnTo>
                    <a:lnTo>
                      <a:pt x="92" y="368"/>
                    </a:lnTo>
                    <a:lnTo>
                      <a:pt x="92" y="366"/>
                    </a:lnTo>
                    <a:lnTo>
                      <a:pt x="98" y="364"/>
                    </a:lnTo>
                    <a:lnTo>
                      <a:pt x="100" y="364"/>
                    </a:lnTo>
                    <a:lnTo>
                      <a:pt x="102" y="366"/>
                    </a:lnTo>
                    <a:lnTo>
                      <a:pt x="102" y="366"/>
                    </a:lnTo>
                    <a:lnTo>
                      <a:pt x="104" y="368"/>
                    </a:lnTo>
                    <a:lnTo>
                      <a:pt x="104" y="368"/>
                    </a:lnTo>
                    <a:lnTo>
                      <a:pt x="108" y="368"/>
                    </a:lnTo>
                    <a:lnTo>
                      <a:pt x="108" y="368"/>
                    </a:lnTo>
                    <a:lnTo>
                      <a:pt x="110" y="370"/>
                    </a:lnTo>
                    <a:lnTo>
                      <a:pt x="112" y="370"/>
                    </a:lnTo>
                    <a:lnTo>
                      <a:pt x="112" y="370"/>
                    </a:lnTo>
                    <a:lnTo>
                      <a:pt x="114" y="374"/>
                    </a:lnTo>
                    <a:lnTo>
                      <a:pt x="114" y="374"/>
                    </a:lnTo>
                    <a:lnTo>
                      <a:pt x="116" y="376"/>
                    </a:lnTo>
                    <a:lnTo>
                      <a:pt x="118" y="374"/>
                    </a:lnTo>
                    <a:lnTo>
                      <a:pt x="120" y="374"/>
                    </a:lnTo>
                    <a:lnTo>
                      <a:pt x="120" y="374"/>
                    </a:lnTo>
                    <a:lnTo>
                      <a:pt x="122" y="372"/>
                    </a:lnTo>
                    <a:lnTo>
                      <a:pt x="126" y="374"/>
                    </a:lnTo>
                    <a:lnTo>
                      <a:pt x="128" y="374"/>
                    </a:lnTo>
                    <a:lnTo>
                      <a:pt x="128" y="372"/>
                    </a:lnTo>
                    <a:lnTo>
                      <a:pt x="128" y="372"/>
                    </a:lnTo>
                    <a:lnTo>
                      <a:pt x="130" y="370"/>
                    </a:lnTo>
                    <a:lnTo>
                      <a:pt x="130" y="368"/>
                    </a:lnTo>
                    <a:lnTo>
                      <a:pt x="130" y="368"/>
                    </a:lnTo>
                    <a:lnTo>
                      <a:pt x="134" y="368"/>
                    </a:lnTo>
                    <a:lnTo>
                      <a:pt x="134" y="366"/>
                    </a:lnTo>
                    <a:lnTo>
                      <a:pt x="136" y="364"/>
                    </a:lnTo>
                    <a:lnTo>
                      <a:pt x="136" y="364"/>
                    </a:lnTo>
                    <a:lnTo>
                      <a:pt x="138" y="364"/>
                    </a:lnTo>
                    <a:lnTo>
                      <a:pt x="140" y="364"/>
                    </a:lnTo>
                    <a:lnTo>
                      <a:pt x="144" y="360"/>
                    </a:lnTo>
                    <a:lnTo>
                      <a:pt x="146" y="360"/>
                    </a:lnTo>
                    <a:lnTo>
                      <a:pt x="148" y="360"/>
                    </a:lnTo>
                    <a:lnTo>
                      <a:pt x="148" y="362"/>
                    </a:lnTo>
                    <a:lnTo>
                      <a:pt x="148" y="364"/>
                    </a:lnTo>
                    <a:lnTo>
                      <a:pt x="148" y="366"/>
                    </a:lnTo>
                    <a:lnTo>
                      <a:pt x="150" y="372"/>
                    </a:lnTo>
                    <a:lnTo>
                      <a:pt x="152" y="376"/>
                    </a:lnTo>
                    <a:lnTo>
                      <a:pt x="156" y="378"/>
                    </a:lnTo>
                    <a:lnTo>
                      <a:pt x="158" y="380"/>
                    </a:lnTo>
                    <a:lnTo>
                      <a:pt x="162" y="382"/>
                    </a:lnTo>
                    <a:lnTo>
                      <a:pt x="168" y="388"/>
                    </a:lnTo>
                    <a:lnTo>
                      <a:pt x="168" y="388"/>
                    </a:lnTo>
                    <a:lnTo>
                      <a:pt x="170" y="392"/>
                    </a:lnTo>
                    <a:lnTo>
                      <a:pt x="170" y="392"/>
                    </a:lnTo>
                    <a:lnTo>
                      <a:pt x="172" y="394"/>
                    </a:lnTo>
                    <a:lnTo>
                      <a:pt x="176" y="394"/>
                    </a:lnTo>
                    <a:lnTo>
                      <a:pt x="182" y="392"/>
                    </a:lnTo>
                    <a:lnTo>
                      <a:pt x="188" y="392"/>
                    </a:lnTo>
                    <a:lnTo>
                      <a:pt x="190" y="390"/>
                    </a:lnTo>
                    <a:lnTo>
                      <a:pt x="190" y="388"/>
                    </a:lnTo>
                    <a:lnTo>
                      <a:pt x="192" y="388"/>
                    </a:lnTo>
                    <a:lnTo>
                      <a:pt x="194" y="378"/>
                    </a:lnTo>
                    <a:lnTo>
                      <a:pt x="194" y="376"/>
                    </a:lnTo>
                    <a:lnTo>
                      <a:pt x="196" y="376"/>
                    </a:lnTo>
                    <a:lnTo>
                      <a:pt x="198" y="376"/>
                    </a:lnTo>
                    <a:lnTo>
                      <a:pt x="200" y="376"/>
                    </a:lnTo>
                    <a:lnTo>
                      <a:pt x="202" y="374"/>
                    </a:lnTo>
                    <a:lnTo>
                      <a:pt x="202" y="372"/>
                    </a:lnTo>
                    <a:lnTo>
                      <a:pt x="202" y="370"/>
                    </a:lnTo>
                    <a:lnTo>
                      <a:pt x="200" y="368"/>
                    </a:lnTo>
                    <a:lnTo>
                      <a:pt x="200" y="368"/>
                    </a:lnTo>
                    <a:lnTo>
                      <a:pt x="202" y="366"/>
                    </a:lnTo>
                    <a:lnTo>
                      <a:pt x="200" y="364"/>
                    </a:lnTo>
                    <a:lnTo>
                      <a:pt x="200" y="362"/>
                    </a:lnTo>
                    <a:lnTo>
                      <a:pt x="200" y="360"/>
                    </a:lnTo>
                    <a:lnTo>
                      <a:pt x="198" y="360"/>
                    </a:lnTo>
                    <a:lnTo>
                      <a:pt x="200" y="356"/>
                    </a:lnTo>
                    <a:lnTo>
                      <a:pt x="202" y="354"/>
                    </a:lnTo>
                    <a:lnTo>
                      <a:pt x="202" y="352"/>
                    </a:lnTo>
                    <a:lnTo>
                      <a:pt x="204" y="350"/>
                    </a:lnTo>
                    <a:lnTo>
                      <a:pt x="204" y="350"/>
                    </a:lnTo>
                    <a:lnTo>
                      <a:pt x="204" y="346"/>
                    </a:lnTo>
                    <a:lnTo>
                      <a:pt x="206" y="342"/>
                    </a:lnTo>
                    <a:lnTo>
                      <a:pt x="208" y="340"/>
                    </a:lnTo>
                    <a:lnTo>
                      <a:pt x="210" y="336"/>
                    </a:lnTo>
                    <a:lnTo>
                      <a:pt x="214" y="334"/>
                    </a:lnTo>
                    <a:lnTo>
                      <a:pt x="214" y="334"/>
                    </a:lnTo>
                    <a:lnTo>
                      <a:pt x="216" y="334"/>
                    </a:lnTo>
                    <a:lnTo>
                      <a:pt x="218" y="336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2" y="340"/>
                    </a:lnTo>
                    <a:lnTo>
                      <a:pt x="222" y="342"/>
                    </a:lnTo>
                    <a:lnTo>
                      <a:pt x="222" y="342"/>
                    </a:lnTo>
                    <a:lnTo>
                      <a:pt x="222" y="342"/>
                    </a:lnTo>
                    <a:lnTo>
                      <a:pt x="222" y="342"/>
                    </a:lnTo>
                    <a:lnTo>
                      <a:pt x="222" y="344"/>
                    </a:lnTo>
                    <a:lnTo>
                      <a:pt x="222" y="344"/>
                    </a:lnTo>
                    <a:lnTo>
                      <a:pt x="222" y="346"/>
                    </a:lnTo>
                    <a:lnTo>
                      <a:pt x="220" y="346"/>
                    </a:lnTo>
                    <a:lnTo>
                      <a:pt x="220" y="346"/>
                    </a:lnTo>
                    <a:lnTo>
                      <a:pt x="222" y="348"/>
                    </a:lnTo>
                    <a:lnTo>
                      <a:pt x="222" y="348"/>
                    </a:lnTo>
                    <a:lnTo>
                      <a:pt x="224" y="348"/>
                    </a:lnTo>
                    <a:lnTo>
                      <a:pt x="226" y="346"/>
                    </a:lnTo>
                    <a:lnTo>
                      <a:pt x="226" y="344"/>
                    </a:lnTo>
                    <a:lnTo>
                      <a:pt x="228" y="342"/>
                    </a:lnTo>
                    <a:lnTo>
                      <a:pt x="228" y="342"/>
                    </a:lnTo>
                    <a:lnTo>
                      <a:pt x="228" y="340"/>
                    </a:lnTo>
                    <a:lnTo>
                      <a:pt x="230" y="340"/>
                    </a:lnTo>
                    <a:lnTo>
                      <a:pt x="230" y="342"/>
                    </a:lnTo>
                    <a:lnTo>
                      <a:pt x="232" y="342"/>
                    </a:lnTo>
                    <a:lnTo>
                      <a:pt x="234" y="342"/>
                    </a:lnTo>
                    <a:lnTo>
                      <a:pt x="234" y="342"/>
                    </a:lnTo>
                    <a:lnTo>
                      <a:pt x="232" y="340"/>
                    </a:lnTo>
                    <a:lnTo>
                      <a:pt x="232" y="338"/>
                    </a:lnTo>
                    <a:lnTo>
                      <a:pt x="232" y="334"/>
                    </a:lnTo>
                    <a:lnTo>
                      <a:pt x="232" y="332"/>
                    </a:lnTo>
                    <a:lnTo>
                      <a:pt x="230" y="332"/>
                    </a:lnTo>
                    <a:lnTo>
                      <a:pt x="230" y="332"/>
                    </a:lnTo>
                    <a:lnTo>
                      <a:pt x="230" y="330"/>
                    </a:lnTo>
                    <a:lnTo>
                      <a:pt x="230" y="330"/>
                    </a:lnTo>
                    <a:lnTo>
                      <a:pt x="228" y="328"/>
                    </a:lnTo>
                    <a:lnTo>
                      <a:pt x="228" y="328"/>
                    </a:lnTo>
                    <a:lnTo>
                      <a:pt x="230" y="328"/>
                    </a:lnTo>
                    <a:lnTo>
                      <a:pt x="234" y="326"/>
                    </a:lnTo>
                    <a:lnTo>
                      <a:pt x="234" y="326"/>
                    </a:lnTo>
                    <a:lnTo>
                      <a:pt x="234" y="324"/>
                    </a:lnTo>
                    <a:lnTo>
                      <a:pt x="234" y="320"/>
                    </a:lnTo>
                    <a:lnTo>
                      <a:pt x="234" y="318"/>
                    </a:lnTo>
                    <a:lnTo>
                      <a:pt x="234" y="316"/>
                    </a:lnTo>
                    <a:lnTo>
                      <a:pt x="238" y="312"/>
                    </a:lnTo>
                    <a:lnTo>
                      <a:pt x="240" y="310"/>
                    </a:lnTo>
                    <a:lnTo>
                      <a:pt x="242" y="308"/>
                    </a:lnTo>
                    <a:lnTo>
                      <a:pt x="242" y="308"/>
                    </a:lnTo>
                    <a:lnTo>
                      <a:pt x="244" y="308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8" y="308"/>
                    </a:lnTo>
                    <a:lnTo>
                      <a:pt x="248" y="308"/>
                    </a:lnTo>
                    <a:lnTo>
                      <a:pt x="248" y="304"/>
                    </a:lnTo>
                    <a:lnTo>
                      <a:pt x="250" y="302"/>
                    </a:lnTo>
                    <a:lnTo>
                      <a:pt x="254" y="296"/>
                    </a:lnTo>
                    <a:lnTo>
                      <a:pt x="256" y="296"/>
                    </a:lnTo>
                    <a:lnTo>
                      <a:pt x="260" y="296"/>
                    </a:lnTo>
                    <a:lnTo>
                      <a:pt x="260" y="296"/>
                    </a:lnTo>
                    <a:lnTo>
                      <a:pt x="260" y="298"/>
                    </a:lnTo>
                    <a:lnTo>
                      <a:pt x="262" y="300"/>
                    </a:lnTo>
                    <a:lnTo>
                      <a:pt x="264" y="302"/>
                    </a:lnTo>
                    <a:lnTo>
                      <a:pt x="266" y="302"/>
                    </a:lnTo>
                    <a:lnTo>
                      <a:pt x="268" y="298"/>
                    </a:lnTo>
                    <a:lnTo>
                      <a:pt x="270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4" y="296"/>
                    </a:lnTo>
                    <a:lnTo>
                      <a:pt x="276" y="296"/>
                    </a:lnTo>
                    <a:lnTo>
                      <a:pt x="278" y="294"/>
                    </a:lnTo>
                    <a:lnTo>
                      <a:pt x="278" y="292"/>
                    </a:lnTo>
                    <a:lnTo>
                      <a:pt x="282" y="292"/>
                    </a:lnTo>
                    <a:lnTo>
                      <a:pt x="284" y="290"/>
                    </a:lnTo>
                    <a:lnTo>
                      <a:pt x="284" y="286"/>
                    </a:lnTo>
                    <a:lnTo>
                      <a:pt x="288" y="284"/>
                    </a:lnTo>
                    <a:lnTo>
                      <a:pt x="296" y="276"/>
                    </a:lnTo>
                    <a:lnTo>
                      <a:pt x="300" y="274"/>
                    </a:lnTo>
                    <a:lnTo>
                      <a:pt x="302" y="272"/>
                    </a:lnTo>
                    <a:lnTo>
                      <a:pt x="302" y="270"/>
                    </a:lnTo>
                    <a:lnTo>
                      <a:pt x="302" y="268"/>
                    </a:lnTo>
                    <a:lnTo>
                      <a:pt x="304" y="266"/>
                    </a:lnTo>
                    <a:lnTo>
                      <a:pt x="304" y="264"/>
                    </a:lnTo>
                    <a:lnTo>
                      <a:pt x="304" y="264"/>
                    </a:lnTo>
                    <a:lnTo>
                      <a:pt x="304" y="262"/>
                    </a:lnTo>
                    <a:lnTo>
                      <a:pt x="302" y="260"/>
                    </a:lnTo>
                    <a:lnTo>
                      <a:pt x="302" y="260"/>
                    </a:lnTo>
                    <a:lnTo>
                      <a:pt x="302" y="258"/>
                    </a:lnTo>
                    <a:lnTo>
                      <a:pt x="304" y="258"/>
                    </a:lnTo>
                    <a:lnTo>
                      <a:pt x="304" y="256"/>
                    </a:lnTo>
                    <a:lnTo>
                      <a:pt x="304" y="254"/>
                    </a:lnTo>
                    <a:lnTo>
                      <a:pt x="304" y="254"/>
                    </a:lnTo>
                    <a:lnTo>
                      <a:pt x="306" y="252"/>
                    </a:lnTo>
                    <a:lnTo>
                      <a:pt x="306" y="252"/>
                    </a:lnTo>
                    <a:lnTo>
                      <a:pt x="308" y="250"/>
                    </a:lnTo>
                    <a:lnTo>
                      <a:pt x="308" y="250"/>
                    </a:lnTo>
                    <a:lnTo>
                      <a:pt x="306" y="248"/>
                    </a:lnTo>
                    <a:lnTo>
                      <a:pt x="306" y="246"/>
                    </a:lnTo>
                    <a:lnTo>
                      <a:pt x="306" y="244"/>
                    </a:lnTo>
                    <a:lnTo>
                      <a:pt x="308" y="244"/>
                    </a:lnTo>
                    <a:lnTo>
                      <a:pt x="308" y="246"/>
                    </a:lnTo>
                    <a:lnTo>
                      <a:pt x="310" y="244"/>
                    </a:lnTo>
                    <a:lnTo>
                      <a:pt x="310" y="244"/>
                    </a:lnTo>
                    <a:lnTo>
                      <a:pt x="310" y="242"/>
                    </a:lnTo>
                    <a:lnTo>
                      <a:pt x="310" y="242"/>
                    </a:lnTo>
                    <a:lnTo>
                      <a:pt x="310" y="242"/>
                    </a:lnTo>
                    <a:lnTo>
                      <a:pt x="310" y="240"/>
                    </a:lnTo>
                    <a:lnTo>
                      <a:pt x="310" y="238"/>
                    </a:lnTo>
                    <a:lnTo>
                      <a:pt x="312" y="238"/>
                    </a:lnTo>
                    <a:lnTo>
                      <a:pt x="312" y="230"/>
                    </a:lnTo>
                    <a:lnTo>
                      <a:pt x="312" y="230"/>
                    </a:lnTo>
                    <a:lnTo>
                      <a:pt x="312" y="226"/>
                    </a:lnTo>
                    <a:lnTo>
                      <a:pt x="314" y="224"/>
                    </a:lnTo>
                    <a:lnTo>
                      <a:pt x="314" y="222"/>
                    </a:lnTo>
                    <a:lnTo>
                      <a:pt x="316" y="218"/>
                    </a:lnTo>
                    <a:lnTo>
                      <a:pt x="316" y="216"/>
                    </a:lnTo>
                    <a:lnTo>
                      <a:pt x="318" y="212"/>
                    </a:lnTo>
                    <a:lnTo>
                      <a:pt x="318" y="210"/>
                    </a:lnTo>
                    <a:lnTo>
                      <a:pt x="320" y="208"/>
                    </a:lnTo>
                    <a:lnTo>
                      <a:pt x="322" y="208"/>
                    </a:lnTo>
                    <a:lnTo>
                      <a:pt x="322" y="206"/>
                    </a:lnTo>
                    <a:lnTo>
                      <a:pt x="322" y="204"/>
                    </a:lnTo>
                    <a:lnTo>
                      <a:pt x="322" y="204"/>
                    </a:lnTo>
                    <a:lnTo>
                      <a:pt x="322" y="202"/>
                    </a:lnTo>
                    <a:lnTo>
                      <a:pt x="322" y="200"/>
                    </a:lnTo>
                    <a:lnTo>
                      <a:pt x="322" y="200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20" y="198"/>
                    </a:lnTo>
                    <a:lnTo>
                      <a:pt x="320" y="198"/>
                    </a:lnTo>
                    <a:lnTo>
                      <a:pt x="320" y="196"/>
                    </a:lnTo>
                    <a:lnTo>
                      <a:pt x="322" y="192"/>
                    </a:lnTo>
                    <a:lnTo>
                      <a:pt x="322" y="190"/>
                    </a:lnTo>
                    <a:lnTo>
                      <a:pt x="322" y="188"/>
                    </a:lnTo>
                    <a:lnTo>
                      <a:pt x="322" y="186"/>
                    </a:lnTo>
                    <a:lnTo>
                      <a:pt x="320" y="184"/>
                    </a:lnTo>
                    <a:lnTo>
                      <a:pt x="316" y="180"/>
                    </a:lnTo>
                    <a:lnTo>
                      <a:pt x="316" y="178"/>
                    </a:lnTo>
                    <a:lnTo>
                      <a:pt x="318" y="176"/>
                    </a:lnTo>
                    <a:lnTo>
                      <a:pt x="318" y="174"/>
                    </a:lnTo>
                    <a:lnTo>
                      <a:pt x="320" y="174"/>
                    </a:lnTo>
                    <a:lnTo>
                      <a:pt x="322" y="174"/>
                    </a:lnTo>
                    <a:lnTo>
                      <a:pt x="324" y="176"/>
                    </a:lnTo>
                    <a:lnTo>
                      <a:pt x="328" y="172"/>
                    </a:lnTo>
                    <a:lnTo>
                      <a:pt x="328" y="172"/>
                    </a:lnTo>
                    <a:lnTo>
                      <a:pt x="328" y="0"/>
                    </a:lnTo>
                    <a:lnTo>
                      <a:pt x="320" y="2"/>
                    </a:lnTo>
                    <a:lnTo>
                      <a:pt x="310" y="4"/>
                    </a:lnTo>
                    <a:lnTo>
                      <a:pt x="300" y="6"/>
                    </a:lnTo>
                    <a:lnTo>
                      <a:pt x="290" y="8"/>
                    </a:lnTo>
                    <a:lnTo>
                      <a:pt x="280" y="10"/>
                    </a:lnTo>
                    <a:lnTo>
                      <a:pt x="270" y="14"/>
                    </a:lnTo>
                    <a:lnTo>
                      <a:pt x="260" y="20"/>
                    </a:lnTo>
                    <a:lnTo>
                      <a:pt x="248" y="26"/>
                    </a:lnTo>
                    <a:lnTo>
                      <a:pt x="238" y="34"/>
                    </a:lnTo>
                    <a:lnTo>
                      <a:pt x="226" y="40"/>
                    </a:lnTo>
                    <a:lnTo>
                      <a:pt x="204" y="54"/>
                    </a:lnTo>
                    <a:lnTo>
                      <a:pt x="194" y="60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64" y="68"/>
                    </a:lnTo>
                    <a:lnTo>
                      <a:pt x="160" y="68"/>
                    </a:lnTo>
                    <a:lnTo>
                      <a:pt x="140" y="54"/>
                    </a:lnTo>
                    <a:lnTo>
                      <a:pt x="134" y="50"/>
                    </a:lnTo>
                    <a:lnTo>
                      <a:pt x="132" y="48"/>
                    </a:lnTo>
                    <a:lnTo>
                      <a:pt x="130" y="42"/>
                    </a:lnTo>
                    <a:lnTo>
                      <a:pt x="128" y="40"/>
                    </a:lnTo>
                    <a:lnTo>
                      <a:pt x="104" y="62"/>
                    </a:lnTo>
                    <a:lnTo>
                      <a:pt x="96" y="6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North Carolina">
                <a:extLst>
                  <a:ext uri="{FF2B5EF4-FFF2-40B4-BE49-F238E27FC236}">
                    <a16:creationId xmlns:a16="http://schemas.microsoft.com/office/drawing/2014/main" id="{691A6655-1440-47CB-B037-908112345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3308" y="3900959"/>
                <a:ext cx="1044575" cy="406400"/>
              </a:xfrm>
              <a:custGeom>
                <a:avLst/>
                <a:gdLst>
                  <a:gd name="T0" fmla="*/ 246 w 658"/>
                  <a:gd name="T1" fmla="*/ 4 h 256"/>
                  <a:gd name="T2" fmla="*/ 196 w 658"/>
                  <a:gd name="T3" fmla="*/ 20 h 256"/>
                  <a:gd name="T4" fmla="*/ 174 w 658"/>
                  <a:gd name="T5" fmla="*/ 46 h 256"/>
                  <a:gd name="T6" fmla="*/ 164 w 658"/>
                  <a:gd name="T7" fmla="*/ 42 h 256"/>
                  <a:gd name="T8" fmla="*/ 140 w 658"/>
                  <a:gd name="T9" fmla="*/ 58 h 256"/>
                  <a:gd name="T10" fmla="*/ 130 w 658"/>
                  <a:gd name="T11" fmla="*/ 52 h 256"/>
                  <a:gd name="T12" fmla="*/ 108 w 658"/>
                  <a:gd name="T13" fmla="*/ 62 h 256"/>
                  <a:gd name="T14" fmla="*/ 100 w 658"/>
                  <a:gd name="T15" fmla="*/ 78 h 256"/>
                  <a:gd name="T16" fmla="*/ 74 w 658"/>
                  <a:gd name="T17" fmla="*/ 90 h 256"/>
                  <a:gd name="T18" fmla="*/ 48 w 658"/>
                  <a:gd name="T19" fmla="*/ 98 h 256"/>
                  <a:gd name="T20" fmla="*/ 24 w 658"/>
                  <a:gd name="T21" fmla="*/ 112 h 256"/>
                  <a:gd name="T22" fmla="*/ 8 w 658"/>
                  <a:gd name="T23" fmla="*/ 126 h 256"/>
                  <a:gd name="T24" fmla="*/ 28 w 658"/>
                  <a:gd name="T25" fmla="*/ 152 h 256"/>
                  <a:gd name="T26" fmla="*/ 124 w 658"/>
                  <a:gd name="T27" fmla="*/ 140 h 256"/>
                  <a:gd name="T28" fmla="*/ 146 w 658"/>
                  <a:gd name="T29" fmla="*/ 130 h 256"/>
                  <a:gd name="T30" fmla="*/ 210 w 658"/>
                  <a:gd name="T31" fmla="*/ 134 h 256"/>
                  <a:gd name="T32" fmla="*/ 250 w 658"/>
                  <a:gd name="T33" fmla="*/ 144 h 256"/>
                  <a:gd name="T34" fmla="*/ 270 w 658"/>
                  <a:gd name="T35" fmla="*/ 168 h 256"/>
                  <a:gd name="T36" fmla="*/ 364 w 658"/>
                  <a:gd name="T37" fmla="*/ 178 h 256"/>
                  <a:gd name="T38" fmla="*/ 454 w 658"/>
                  <a:gd name="T39" fmla="*/ 250 h 256"/>
                  <a:gd name="T40" fmla="*/ 486 w 658"/>
                  <a:gd name="T41" fmla="*/ 244 h 256"/>
                  <a:gd name="T42" fmla="*/ 492 w 658"/>
                  <a:gd name="T43" fmla="*/ 230 h 256"/>
                  <a:gd name="T44" fmla="*/ 526 w 658"/>
                  <a:gd name="T45" fmla="*/ 190 h 256"/>
                  <a:gd name="T46" fmla="*/ 530 w 658"/>
                  <a:gd name="T47" fmla="*/ 176 h 256"/>
                  <a:gd name="T48" fmla="*/ 538 w 658"/>
                  <a:gd name="T49" fmla="*/ 190 h 256"/>
                  <a:gd name="T50" fmla="*/ 550 w 658"/>
                  <a:gd name="T51" fmla="*/ 174 h 256"/>
                  <a:gd name="T52" fmla="*/ 580 w 658"/>
                  <a:gd name="T53" fmla="*/ 172 h 256"/>
                  <a:gd name="T54" fmla="*/ 598 w 658"/>
                  <a:gd name="T55" fmla="*/ 176 h 256"/>
                  <a:gd name="T56" fmla="*/ 610 w 658"/>
                  <a:gd name="T57" fmla="*/ 162 h 256"/>
                  <a:gd name="T58" fmla="*/ 610 w 658"/>
                  <a:gd name="T59" fmla="*/ 152 h 256"/>
                  <a:gd name="T60" fmla="*/ 602 w 658"/>
                  <a:gd name="T61" fmla="*/ 150 h 256"/>
                  <a:gd name="T62" fmla="*/ 594 w 658"/>
                  <a:gd name="T63" fmla="*/ 156 h 256"/>
                  <a:gd name="T64" fmla="*/ 578 w 658"/>
                  <a:gd name="T65" fmla="*/ 160 h 256"/>
                  <a:gd name="T66" fmla="*/ 570 w 658"/>
                  <a:gd name="T67" fmla="*/ 150 h 256"/>
                  <a:gd name="T68" fmla="*/ 590 w 658"/>
                  <a:gd name="T69" fmla="*/ 136 h 256"/>
                  <a:gd name="T70" fmla="*/ 592 w 658"/>
                  <a:gd name="T71" fmla="*/ 128 h 256"/>
                  <a:gd name="T72" fmla="*/ 564 w 658"/>
                  <a:gd name="T73" fmla="*/ 108 h 256"/>
                  <a:gd name="T74" fmla="*/ 584 w 658"/>
                  <a:gd name="T75" fmla="*/ 112 h 256"/>
                  <a:gd name="T76" fmla="*/ 590 w 658"/>
                  <a:gd name="T77" fmla="*/ 110 h 256"/>
                  <a:gd name="T78" fmla="*/ 592 w 658"/>
                  <a:gd name="T79" fmla="*/ 104 h 256"/>
                  <a:gd name="T80" fmla="*/ 600 w 658"/>
                  <a:gd name="T81" fmla="*/ 112 h 256"/>
                  <a:gd name="T82" fmla="*/ 608 w 658"/>
                  <a:gd name="T83" fmla="*/ 118 h 256"/>
                  <a:gd name="T84" fmla="*/ 624 w 658"/>
                  <a:gd name="T85" fmla="*/ 118 h 256"/>
                  <a:gd name="T86" fmla="*/ 634 w 658"/>
                  <a:gd name="T87" fmla="*/ 106 h 256"/>
                  <a:gd name="T88" fmla="*/ 650 w 658"/>
                  <a:gd name="T89" fmla="*/ 96 h 256"/>
                  <a:gd name="T90" fmla="*/ 654 w 658"/>
                  <a:gd name="T91" fmla="*/ 86 h 256"/>
                  <a:gd name="T92" fmla="*/ 646 w 658"/>
                  <a:gd name="T93" fmla="*/ 62 h 256"/>
                  <a:gd name="T94" fmla="*/ 642 w 658"/>
                  <a:gd name="T95" fmla="*/ 66 h 256"/>
                  <a:gd name="T96" fmla="*/ 632 w 658"/>
                  <a:gd name="T97" fmla="*/ 86 h 256"/>
                  <a:gd name="T98" fmla="*/ 630 w 658"/>
                  <a:gd name="T99" fmla="*/ 72 h 256"/>
                  <a:gd name="T100" fmla="*/ 612 w 658"/>
                  <a:gd name="T101" fmla="*/ 62 h 256"/>
                  <a:gd name="T102" fmla="*/ 592 w 658"/>
                  <a:gd name="T103" fmla="*/ 64 h 256"/>
                  <a:gd name="T104" fmla="*/ 582 w 658"/>
                  <a:gd name="T105" fmla="*/ 32 h 256"/>
                  <a:gd name="T106" fmla="*/ 586 w 658"/>
                  <a:gd name="T107" fmla="*/ 54 h 256"/>
                  <a:gd name="T108" fmla="*/ 606 w 658"/>
                  <a:gd name="T109" fmla="*/ 44 h 256"/>
                  <a:gd name="T110" fmla="*/ 616 w 658"/>
                  <a:gd name="T111" fmla="*/ 42 h 256"/>
                  <a:gd name="T112" fmla="*/ 628 w 658"/>
                  <a:gd name="T113" fmla="*/ 44 h 256"/>
                  <a:gd name="T114" fmla="*/ 622 w 658"/>
                  <a:gd name="T115" fmla="*/ 28 h 256"/>
                  <a:gd name="T116" fmla="*/ 638 w 658"/>
                  <a:gd name="T117" fmla="*/ 38 h 256"/>
                  <a:gd name="T118" fmla="*/ 646 w 658"/>
                  <a:gd name="T119" fmla="*/ 38 h 256"/>
                  <a:gd name="T120" fmla="*/ 642 w 658"/>
                  <a:gd name="T121" fmla="*/ 24 h 256"/>
                  <a:gd name="T122" fmla="*/ 634 w 658"/>
                  <a:gd name="T123" fmla="*/ 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256">
                    <a:moveTo>
                      <a:pt x="620" y="4"/>
                    </a:moveTo>
                    <a:lnTo>
                      <a:pt x="586" y="4"/>
                    </a:lnTo>
                    <a:lnTo>
                      <a:pt x="582" y="4"/>
                    </a:lnTo>
                    <a:lnTo>
                      <a:pt x="556" y="4"/>
                    </a:lnTo>
                    <a:lnTo>
                      <a:pt x="546" y="6"/>
                    </a:lnTo>
                    <a:lnTo>
                      <a:pt x="528" y="6"/>
                    </a:lnTo>
                    <a:lnTo>
                      <a:pt x="518" y="6"/>
                    </a:lnTo>
                    <a:lnTo>
                      <a:pt x="500" y="6"/>
                    </a:lnTo>
                    <a:lnTo>
                      <a:pt x="490" y="6"/>
                    </a:lnTo>
                    <a:lnTo>
                      <a:pt x="332" y="6"/>
                    </a:lnTo>
                    <a:lnTo>
                      <a:pt x="324" y="6"/>
                    </a:lnTo>
                    <a:lnTo>
                      <a:pt x="300" y="4"/>
                    </a:lnTo>
                    <a:lnTo>
                      <a:pt x="296" y="4"/>
                    </a:lnTo>
                    <a:lnTo>
                      <a:pt x="278" y="4"/>
                    </a:lnTo>
                    <a:lnTo>
                      <a:pt x="272" y="4"/>
                    </a:lnTo>
                    <a:lnTo>
                      <a:pt x="262" y="4"/>
                    </a:lnTo>
                    <a:lnTo>
                      <a:pt x="258" y="4"/>
                    </a:lnTo>
                    <a:lnTo>
                      <a:pt x="246" y="4"/>
                    </a:lnTo>
                    <a:lnTo>
                      <a:pt x="242" y="4"/>
                    </a:lnTo>
                    <a:lnTo>
                      <a:pt x="236" y="4"/>
                    </a:lnTo>
                    <a:lnTo>
                      <a:pt x="228" y="2"/>
                    </a:lnTo>
                    <a:lnTo>
                      <a:pt x="226" y="2"/>
                    </a:lnTo>
                    <a:lnTo>
                      <a:pt x="214" y="2"/>
                    </a:lnTo>
                    <a:lnTo>
                      <a:pt x="210" y="0"/>
                    </a:lnTo>
                    <a:lnTo>
                      <a:pt x="206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0" y="6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200" y="10"/>
                    </a:lnTo>
                    <a:lnTo>
                      <a:pt x="200" y="10"/>
                    </a:lnTo>
                    <a:lnTo>
                      <a:pt x="198" y="14"/>
                    </a:lnTo>
                    <a:lnTo>
                      <a:pt x="196" y="18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196" y="24"/>
                    </a:lnTo>
                    <a:lnTo>
                      <a:pt x="192" y="22"/>
                    </a:lnTo>
                    <a:lnTo>
                      <a:pt x="192" y="22"/>
                    </a:lnTo>
                    <a:lnTo>
                      <a:pt x="192" y="24"/>
                    </a:lnTo>
                    <a:lnTo>
                      <a:pt x="186" y="26"/>
                    </a:lnTo>
                    <a:lnTo>
                      <a:pt x="184" y="28"/>
                    </a:lnTo>
                    <a:lnTo>
                      <a:pt x="182" y="30"/>
                    </a:lnTo>
                    <a:lnTo>
                      <a:pt x="176" y="44"/>
                    </a:lnTo>
                    <a:lnTo>
                      <a:pt x="174" y="44"/>
                    </a:lnTo>
                    <a:lnTo>
                      <a:pt x="174" y="46"/>
                    </a:lnTo>
                    <a:lnTo>
                      <a:pt x="174" y="46"/>
                    </a:lnTo>
                    <a:lnTo>
                      <a:pt x="172" y="46"/>
                    </a:lnTo>
                    <a:lnTo>
                      <a:pt x="172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68" y="48"/>
                    </a:lnTo>
                    <a:lnTo>
                      <a:pt x="168" y="46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4"/>
                    </a:lnTo>
                    <a:lnTo>
                      <a:pt x="166" y="44"/>
                    </a:lnTo>
                    <a:lnTo>
                      <a:pt x="166" y="44"/>
                    </a:lnTo>
                    <a:lnTo>
                      <a:pt x="166" y="44"/>
                    </a:lnTo>
                    <a:lnTo>
                      <a:pt x="166" y="44"/>
                    </a:lnTo>
                    <a:lnTo>
                      <a:pt x="166" y="44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2" y="42"/>
                    </a:lnTo>
                    <a:lnTo>
                      <a:pt x="162" y="42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58" y="44"/>
                    </a:lnTo>
                    <a:lnTo>
                      <a:pt x="158" y="44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48" y="46"/>
                    </a:lnTo>
                    <a:lnTo>
                      <a:pt x="146" y="48"/>
                    </a:lnTo>
                    <a:lnTo>
                      <a:pt x="144" y="50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4" y="60"/>
                    </a:lnTo>
                    <a:lnTo>
                      <a:pt x="132" y="60"/>
                    </a:lnTo>
                    <a:lnTo>
                      <a:pt x="132" y="60"/>
                    </a:lnTo>
                    <a:lnTo>
                      <a:pt x="132" y="60"/>
                    </a:lnTo>
                    <a:lnTo>
                      <a:pt x="132" y="60"/>
                    </a:lnTo>
                    <a:lnTo>
                      <a:pt x="132" y="58"/>
                    </a:lnTo>
                    <a:lnTo>
                      <a:pt x="132" y="58"/>
                    </a:lnTo>
                    <a:lnTo>
                      <a:pt x="132" y="56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28" y="52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2"/>
                    </a:lnTo>
                    <a:lnTo>
                      <a:pt x="112" y="62"/>
                    </a:lnTo>
                    <a:lnTo>
                      <a:pt x="112" y="62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8" y="64"/>
                    </a:lnTo>
                    <a:lnTo>
                      <a:pt x="108" y="64"/>
                    </a:lnTo>
                    <a:lnTo>
                      <a:pt x="108" y="66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6" y="72"/>
                    </a:lnTo>
                    <a:lnTo>
                      <a:pt x="104" y="74"/>
                    </a:lnTo>
                    <a:lnTo>
                      <a:pt x="102" y="76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2"/>
                    </a:lnTo>
                    <a:lnTo>
                      <a:pt x="84" y="82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80" y="86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4" y="88"/>
                    </a:lnTo>
                    <a:lnTo>
                      <a:pt x="74" y="90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68" y="94"/>
                    </a:lnTo>
                    <a:lnTo>
                      <a:pt x="66" y="94"/>
                    </a:lnTo>
                    <a:lnTo>
                      <a:pt x="64" y="98"/>
                    </a:lnTo>
                    <a:lnTo>
                      <a:pt x="62" y="98"/>
                    </a:lnTo>
                    <a:lnTo>
                      <a:pt x="58" y="98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2" y="100"/>
                    </a:lnTo>
                    <a:lnTo>
                      <a:pt x="40" y="100"/>
                    </a:lnTo>
                    <a:lnTo>
                      <a:pt x="38" y="10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34" y="102"/>
                    </a:lnTo>
                    <a:lnTo>
                      <a:pt x="34" y="102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26" y="108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4" y="114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2" y="116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0" y="120"/>
                    </a:lnTo>
                    <a:lnTo>
                      <a:pt x="20" y="122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4" y="126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6" y="152"/>
                    </a:lnTo>
                    <a:lnTo>
                      <a:pt x="10" y="152"/>
                    </a:lnTo>
                    <a:lnTo>
                      <a:pt x="22" y="152"/>
                    </a:lnTo>
                    <a:lnTo>
                      <a:pt x="28" y="152"/>
                    </a:lnTo>
                    <a:lnTo>
                      <a:pt x="46" y="152"/>
                    </a:lnTo>
                    <a:lnTo>
                      <a:pt x="52" y="152"/>
                    </a:lnTo>
                    <a:lnTo>
                      <a:pt x="64" y="152"/>
                    </a:lnTo>
                    <a:lnTo>
                      <a:pt x="68" y="152"/>
                    </a:lnTo>
                    <a:lnTo>
                      <a:pt x="86" y="152"/>
                    </a:lnTo>
                    <a:lnTo>
                      <a:pt x="92" y="150"/>
                    </a:lnTo>
                    <a:lnTo>
                      <a:pt x="94" y="150"/>
                    </a:lnTo>
                    <a:lnTo>
                      <a:pt x="116" y="144"/>
                    </a:lnTo>
                    <a:lnTo>
                      <a:pt x="118" y="142"/>
                    </a:lnTo>
                    <a:lnTo>
                      <a:pt x="118" y="144"/>
                    </a:lnTo>
                    <a:lnTo>
                      <a:pt x="118" y="144"/>
                    </a:lnTo>
                    <a:lnTo>
                      <a:pt x="120" y="144"/>
                    </a:lnTo>
                    <a:lnTo>
                      <a:pt x="120" y="144"/>
                    </a:lnTo>
                    <a:lnTo>
                      <a:pt x="122" y="144"/>
                    </a:lnTo>
                    <a:lnTo>
                      <a:pt x="122" y="142"/>
                    </a:lnTo>
                    <a:lnTo>
                      <a:pt x="124" y="142"/>
                    </a:lnTo>
                    <a:lnTo>
                      <a:pt x="124" y="142"/>
                    </a:lnTo>
                    <a:lnTo>
                      <a:pt x="124" y="140"/>
                    </a:lnTo>
                    <a:lnTo>
                      <a:pt x="124" y="140"/>
                    </a:lnTo>
                    <a:lnTo>
                      <a:pt x="126" y="140"/>
                    </a:lnTo>
                    <a:lnTo>
                      <a:pt x="128" y="140"/>
                    </a:lnTo>
                    <a:lnTo>
                      <a:pt x="128" y="138"/>
                    </a:lnTo>
                    <a:lnTo>
                      <a:pt x="130" y="138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4" y="134"/>
                    </a:lnTo>
                    <a:lnTo>
                      <a:pt x="144" y="134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2"/>
                    </a:lnTo>
                    <a:lnTo>
                      <a:pt x="146" y="132"/>
                    </a:lnTo>
                    <a:lnTo>
                      <a:pt x="146" y="130"/>
                    </a:lnTo>
                    <a:lnTo>
                      <a:pt x="148" y="130"/>
                    </a:lnTo>
                    <a:lnTo>
                      <a:pt x="148" y="130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6" y="132"/>
                    </a:lnTo>
                    <a:lnTo>
                      <a:pt x="160" y="132"/>
                    </a:lnTo>
                    <a:lnTo>
                      <a:pt x="164" y="132"/>
                    </a:lnTo>
                    <a:lnTo>
                      <a:pt x="166" y="132"/>
                    </a:lnTo>
                    <a:lnTo>
                      <a:pt x="172" y="132"/>
                    </a:lnTo>
                    <a:lnTo>
                      <a:pt x="176" y="132"/>
                    </a:lnTo>
                    <a:lnTo>
                      <a:pt x="182" y="134"/>
                    </a:lnTo>
                    <a:lnTo>
                      <a:pt x="188" y="134"/>
                    </a:lnTo>
                    <a:lnTo>
                      <a:pt x="194" y="134"/>
                    </a:lnTo>
                    <a:lnTo>
                      <a:pt x="202" y="134"/>
                    </a:lnTo>
                    <a:lnTo>
                      <a:pt x="210" y="134"/>
                    </a:lnTo>
                    <a:lnTo>
                      <a:pt x="216" y="134"/>
                    </a:lnTo>
                    <a:lnTo>
                      <a:pt x="222" y="136"/>
                    </a:lnTo>
                    <a:lnTo>
                      <a:pt x="228" y="136"/>
                    </a:lnTo>
                    <a:lnTo>
                      <a:pt x="234" y="136"/>
                    </a:lnTo>
                    <a:lnTo>
                      <a:pt x="240" y="136"/>
                    </a:lnTo>
                    <a:lnTo>
                      <a:pt x="244" y="136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38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50" y="142"/>
                    </a:lnTo>
                    <a:lnTo>
                      <a:pt x="250" y="144"/>
                    </a:lnTo>
                    <a:lnTo>
                      <a:pt x="250" y="144"/>
                    </a:lnTo>
                    <a:lnTo>
                      <a:pt x="250" y="144"/>
                    </a:lnTo>
                    <a:lnTo>
                      <a:pt x="250" y="144"/>
                    </a:lnTo>
                    <a:lnTo>
                      <a:pt x="250" y="144"/>
                    </a:lnTo>
                    <a:lnTo>
                      <a:pt x="250" y="146"/>
                    </a:lnTo>
                    <a:lnTo>
                      <a:pt x="252" y="146"/>
                    </a:lnTo>
                    <a:lnTo>
                      <a:pt x="252" y="146"/>
                    </a:lnTo>
                    <a:lnTo>
                      <a:pt x="258" y="140"/>
                    </a:lnTo>
                    <a:lnTo>
                      <a:pt x="258" y="140"/>
                    </a:lnTo>
                    <a:lnTo>
                      <a:pt x="258" y="140"/>
                    </a:lnTo>
                    <a:lnTo>
                      <a:pt x="260" y="140"/>
                    </a:lnTo>
                    <a:lnTo>
                      <a:pt x="262" y="144"/>
                    </a:lnTo>
                    <a:lnTo>
                      <a:pt x="266" y="150"/>
                    </a:lnTo>
                    <a:lnTo>
                      <a:pt x="270" y="154"/>
                    </a:lnTo>
                    <a:lnTo>
                      <a:pt x="270" y="156"/>
                    </a:lnTo>
                    <a:lnTo>
                      <a:pt x="270" y="156"/>
                    </a:lnTo>
                    <a:lnTo>
                      <a:pt x="270" y="166"/>
                    </a:lnTo>
                    <a:lnTo>
                      <a:pt x="270" y="166"/>
                    </a:lnTo>
                    <a:lnTo>
                      <a:pt x="270" y="166"/>
                    </a:lnTo>
                    <a:lnTo>
                      <a:pt x="270" y="168"/>
                    </a:lnTo>
                    <a:lnTo>
                      <a:pt x="276" y="168"/>
                    </a:lnTo>
                    <a:lnTo>
                      <a:pt x="280" y="168"/>
                    </a:lnTo>
                    <a:lnTo>
                      <a:pt x="286" y="168"/>
                    </a:lnTo>
                    <a:lnTo>
                      <a:pt x="292" y="168"/>
                    </a:lnTo>
                    <a:lnTo>
                      <a:pt x="298" y="168"/>
                    </a:lnTo>
                    <a:lnTo>
                      <a:pt x="304" y="168"/>
                    </a:lnTo>
                    <a:lnTo>
                      <a:pt x="312" y="168"/>
                    </a:lnTo>
                    <a:lnTo>
                      <a:pt x="318" y="168"/>
                    </a:lnTo>
                    <a:lnTo>
                      <a:pt x="326" y="168"/>
                    </a:lnTo>
                    <a:lnTo>
                      <a:pt x="332" y="168"/>
                    </a:lnTo>
                    <a:lnTo>
                      <a:pt x="338" y="168"/>
                    </a:lnTo>
                    <a:lnTo>
                      <a:pt x="348" y="168"/>
                    </a:lnTo>
                    <a:lnTo>
                      <a:pt x="350" y="170"/>
                    </a:lnTo>
                    <a:lnTo>
                      <a:pt x="352" y="170"/>
                    </a:lnTo>
                    <a:lnTo>
                      <a:pt x="354" y="170"/>
                    </a:lnTo>
                    <a:lnTo>
                      <a:pt x="356" y="170"/>
                    </a:lnTo>
                    <a:lnTo>
                      <a:pt x="358" y="172"/>
                    </a:lnTo>
                    <a:lnTo>
                      <a:pt x="364" y="178"/>
                    </a:lnTo>
                    <a:lnTo>
                      <a:pt x="368" y="182"/>
                    </a:lnTo>
                    <a:lnTo>
                      <a:pt x="380" y="194"/>
                    </a:lnTo>
                    <a:lnTo>
                      <a:pt x="384" y="198"/>
                    </a:lnTo>
                    <a:lnTo>
                      <a:pt x="394" y="208"/>
                    </a:lnTo>
                    <a:lnTo>
                      <a:pt x="398" y="214"/>
                    </a:lnTo>
                    <a:lnTo>
                      <a:pt x="404" y="218"/>
                    </a:lnTo>
                    <a:lnTo>
                      <a:pt x="408" y="224"/>
                    </a:lnTo>
                    <a:lnTo>
                      <a:pt x="420" y="234"/>
                    </a:lnTo>
                    <a:lnTo>
                      <a:pt x="424" y="240"/>
                    </a:lnTo>
                    <a:lnTo>
                      <a:pt x="434" y="250"/>
                    </a:lnTo>
                    <a:lnTo>
                      <a:pt x="438" y="254"/>
                    </a:lnTo>
                    <a:lnTo>
                      <a:pt x="442" y="254"/>
                    </a:lnTo>
                    <a:lnTo>
                      <a:pt x="442" y="254"/>
                    </a:lnTo>
                    <a:lnTo>
                      <a:pt x="440" y="254"/>
                    </a:lnTo>
                    <a:lnTo>
                      <a:pt x="440" y="256"/>
                    </a:lnTo>
                    <a:lnTo>
                      <a:pt x="448" y="254"/>
                    </a:lnTo>
                    <a:lnTo>
                      <a:pt x="452" y="252"/>
                    </a:lnTo>
                    <a:lnTo>
                      <a:pt x="454" y="250"/>
                    </a:lnTo>
                    <a:lnTo>
                      <a:pt x="454" y="248"/>
                    </a:lnTo>
                    <a:lnTo>
                      <a:pt x="454" y="248"/>
                    </a:lnTo>
                    <a:lnTo>
                      <a:pt x="456" y="250"/>
                    </a:lnTo>
                    <a:lnTo>
                      <a:pt x="456" y="250"/>
                    </a:lnTo>
                    <a:lnTo>
                      <a:pt x="454" y="252"/>
                    </a:lnTo>
                    <a:lnTo>
                      <a:pt x="458" y="252"/>
                    </a:lnTo>
                    <a:lnTo>
                      <a:pt x="464" y="250"/>
                    </a:lnTo>
                    <a:lnTo>
                      <a:pt x="466" y="252"/>
                    </a:lnTo>
                    <a:lnTo>
                      <a:pt x="466" y="252"/>
                    </a:lnTo>
                    <a:lnTo>
                      <a:pt x="470" y="252"/>
                    </a:lnTo>
                    <a:lnTo>
                      <a:pt x="472" y="252"/>
                    </a:lnTo>
                    <a:lnTo>
                      <a:pt x="480" y="254"/>
                    </a:lnTo>
                    <a:lnTo>
                      <a:pt x="480" y="254"/>
                    </a:lnTo>
                    <a:lnTo>
                      <a:pt x="482" y="254"/>
                    </a:lnTo>
                    <a:lnTo>
                      <a:pt x="482" y="252"/>
                    </a:lnTo>
                    <a:lnTo>
                      <a:pt x="484" y="248"/>
                    </a:lnTo>
                    <a:lnTo>
                      <a:pt x="486" y="244"/>
                    </a:lnTo>
                    <a:lnTo>
                      <a:pt x="486" y="244"/>
                    </a:lnTo>
                    <a:lnTo>
                      <a:pt x="486" y="238"/>
                    </a:lnTo>
                    <a:lnTo>
                      <a:pt x="488" y="238"/>
                    </a:lnTo>
                    <a:lnTo>
                      <a:pt x="486" y="236"/>
                    </a:lnTo>
                    <a:lnTo>
                      <a:pt x="486" y="228"/>
                    </a:lnTo>
                    <a:lnTo>
                      <a:pt x="486" y="226"/>
                    </a:lnTo>
                    <a:lnTo>
                      <a:pt x="486" y="226"/>
                    </a:lnTo>
                    <a:lnTo>
                      <a:pt x="488" y="230"/>
                    </a:lnTo>
                    <a:lnTo>
                      <a:pt x="488" y="234"/>
                    </a:lnTo>
                    <a:lnTo>
                      <a:pt x="488" y="236"/>
                    </a:lnTo>
                    <a:lnTo>
                      <a:pt x="488" y="244"/>
                    </a:lnTo>
                    <a:lnTo>
                      <a:pt x="488" y="246"/>
                    </a:lnTo>
                    <a:lnTo>
                      <a:pt x="488" y="248"/>
                    </a:lnTo>
                    <a:lnTo>
                      <a:pt x="488" y="248"/>
                    </a:lnTo>
                    <a:lnTo>
                      <a:pt x="488" y="250"/>
                    </a:lnTo>
                    <a:lnTo>
                      <a:pt x="490" y="248"/>
                    </a:lnTo>
                    <a:lnTo>
                      <a:pt x="492" y="242"/>
                    </a:lnTo>
                    <a:lnTo>
                      <a:pt x="492" y="232"/>
                    </a:lnTo>
                    <a:lnTo>
                      <a:pt x="492" y="230"/>
                    </a:lnTo>
                    <a:lnTo>
                      <a:pt x="494" y="228"/>
                    </a:lnTo>
                    <a:lnTo>
                      <a:pt x="496" y="224"/>
                    </a:lnTo>
                    <a:lnTo>
                      <a:pt x="496" y="224"/>
                    </a:lnTo>
                    <a:lnTo>
                      <a:pt x="500" y="220"/>
                    </a:lnTo>
                    <a:lnTo>
                      <a:pt x="504" y="214"/>
                    </a:lnTo>
                    <a:lnTo>
                      <a:pt x="508" y="208"/>
                    </a:lnTo>
                    <a:lnTo>
                      <a:pt x="518" y="200"/>
                    </a:lnTo>
                    <a:lnTo>
                      <a:pt x="524" y="198"/>
                    </a:lnTo>
                    <a:lnTo>
                      <a:pt x="528" y="196"/>
                    </a:lnTo>
                    <a:lnTo>
                      <a:pt x="530" y="196"/>
                    </a:lnTo>
                    <a:lnTo>
                      <a:pt x="530" y="194"/>
                    </a:lnTo>
                    <a:lnTo>
                      <a:pt x="530" y="194"/>
                    </a:lnTo>
                    <a:lnTo>
                      <a:pt x="530" y="194"/>
                    </a:lnTo>
                    <a:lnTo>
                      <a:pt x="530" y="192"/>
                    </a:lnTo>
                    <a:lnTo>
                      <a:pt x="530" y="192"/>
                    </a:lnTo>
                    <a:lnTo>
                      <a:pt x="528" y="190"/>
                    </a:lnTo>
                    <a:lnTo>
                      <a:pt x="528" y="190"/>
                    </a:lnTo>
                    <a:lnTo>
                      <a:pt x="526" y="190"/>
                    </a:lnTo>
                    <a:lnTo>
                      <a:pt x="526" y="188"/>
                    </a:lnTo>
                    <a:lnTo>
                      <a:pt x="524" y="188"/>
                    </a:lnTo>
                    <a:lnTo>
                      <a:pt x="526" y="186"/>
                    </a:lnTo>
                    <a:lnTo>
                      <a:pt x="526" y="186"/>
                    </a:lnTo>
                    <a:lnTo>
                      <a:pt x="526" y="186"/>
                    </a:lnTo>
                    <a:lnTo>
                      <a:pt x="528" y="186"/>
                    </a:lnTo>
                    <a:lnTo>
                      <a:pt x="528" y="186"/>
                    </a:lnTo>
                    <a:lnTo>
                      <a:pt x="528" y="186"/>
                    </a:lnTo>
                    <a:lnTo>
                      <a:pt x="530" y="186"/>
                    </a:lnTo>
                    <a:lnTo>
                      <a:pt x="530" y="182"/>
                    </a:lnTo>
                    <a:lnTo>
                      <a:pt x="530" y="182"/>
                    </a:lnTo>
                    <a:lnTo>
                      <a:pt x="528" y="180"/>
                    </a:lnTo>
                    <a:lnTo>
                      <a:pt x="528" y="180"/>
                    </a:lnTo>
                    <a:lnTo>
                      <a:pt x="528" y="180"/>
                    </a:lnTo>
                    <a:lnTo>
                      <a:pt x="526" y="178"/>
                    </a:lnTo>
                    <a:lnTo>
                      <a:pt x="526" y="174"/>
                    </a:lnTo>
                    <a:lnTo>
                      <a:pt x="526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30" y="178"/>
                    </a:lnTo>
                    <a:lnTo>
                      <a:pt x="530" y="178"/>
                    </a:lnTo>
                    <a:lnTo>
                      <a:pt x="530" y="178"/>
                    </a:lnTo>
                    <a:lnTo>
                      <a:pt x="530" y="178"/>
                    </a:lnTo>
                    <a:lnTo>
                      <a:pt x="534" y="182"/>
                    </a:lnTo>
                    <a:lnTo>
                      <a:pt x="534" y="184"/>
                    </a:lnTo>
                    <a:lnTo>
                      <a:pt x="534" y="186"/>
                    </a:lnTo>
                    <a:lnTo>
                      <a:pt x="530" y="188"/>
                    </a:lnTo>
                    <a:lnTo>
                      <a:pt x="528" y="190"/>
                    </a:lnTo>
                    <a:lnTo>
                      <a:pt x="532" y="190"/>
                    </a:lnTo>
                    <a:lnTo>
                      <a:pt x="532" y="190"/>
                    </a:lnTo>
                    <a:lnTo>
                      <a:pt x="532" y="190"/>
                    </a:lnTo>
                    <a:lnTo>
                      <a:pt x="534" y="192"/>
                    </a:lnTo>
                    <a:lnTo>
                      <a:pt x="536" y="192"/>
                    </a:lnTo>
                    <a:lnTo>
                      <a:pt x="538" y="190"/>
                    </a:lnTo>
                    <a:lnTo>
                      <a:pt x="538" y="190"/>
                    </a:lnTo>
                    <a:lnTo>
                      <a:pt x="540" y="188"/>
                    </a:lnTo>
                    <a:lnTo>
                      <a:pt x="544" y="184"/>
                    </a:lnTo>
                    <a:lnTo>
                      <a:pt x="546" y="182"/>
                    </a:lnTo>
                    <a:lnTo>
                      <a:pt x="546" y="182"/>
                    </a:lnTo>
                    <a:lnTo>
                      <a:pt x="546" y="180"/>
                    </a:lnTo>
                    <a:lnTo>
                      <a:pt x="546" y="180"/>
                    </a:lnTo>
                    <a:lnTo>
                      <a:pt x="546" y="180"/>
                    </a:lnTo>
                    <a:lnTo>
                      <a:pt x="546" y="180"/>
                    </a:lnTo>
                    <a:lnTo>
                      <a:pt x="548" y="180"/>
                    </a:lnTo>
                    <a:lnTo>
                      <a:pt x="548" y="180"/>
                    </a:lnTo>
                    <a:lnTo>
                      <a:pt x="548" y="180"/>
                    </a:lnTo>
                    <a:lnTo>
                      <a:pt x="550" y="180"/>
                    </a:lnTo>
                    <a:lnTo>
                      <a:pt x="550" y="178"/>
                    </a:lnTo>
                    <a:lnTo>
                      <a:pt x="550" y="176"/>
                    </a:lnTo>
                    <a:lnTo>
                      <a:pt x="550" y="174"/>
                    </a:lnTo>
                    <a:lnTo>
                      <a:pt x="550" y="174"/>
                    </a:lnTo>
                    <a:lnTo>
                      <a:pt x="550" y="174"/>
                    </a:lnTo>
                    <a:lnTo>
                      <a:pt x="550" y="174"/>
                    </a:lnTo>
                    <a:lnTo>
                      <a:pt x="552" y="176"/>
                    </a:lnTo>
                    <a:lnTo>
                      <a:pt x="552" y="178"/>
                    </a:lnTo>
                    <a:lnTo>
                      <a:pt x="552" y="180"/>
                    </a:lnTo>
                    <a:lnTo>
                      <a:pt x="552" y="180"/>
                    </a:lnTo>
                    <a:lnTo>
                      <a:pt x="552" y="180"/>
                    </a:lnTo>
                    <a:lnTo>
                      <a:pt x="554" y="180"/>
                    </a:lnTo>
                    <a:lnTo>
                      <a:pt x="554" y="180"/>
                    </a:lnTo>
                    <a:lnTo>
                      <a:pt x="564" y="176"/>
                    </a:lnTo>
                    <a:lnTo>
                      <a:pt x="568" y="176"/>
                    </a:lnTo>
                    <a:lnTo>
                      <a:pt x="582" y="176"/>
                    </a:lnTo>
                    <a:lnTo>
                      <a:pt x="582" y="176"/>
                    </a:lnTo>
                    <a:lnTo>
                      <a:pt x="580" y="172"/>
                    </a:lnTo>
                    <a:lnTo>
                      <a:pt x="580" y="174"/>
                    </a:lnTo>
                    <a:lnTo>
                      <a:pt x="578" y="174"/>
                    </a:lnTo>
                    <a:lnTo>
                      <a:pt x="578" y="174"/>
                    </a:lnTo>
                    <a:lnTo>
                      <a:pt x="576" y="174"/>
                    </a:lnTo>
                    <a:lnTo>
                      <a:pt x="578" y="172"/>
                    </a:lnTo>
                    <a:lnTo>
                      <a:pt x="580" y="172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84" y="170"/>
                    </a:lnTo>
                    <a:lnTo>
                      <a:pt x="584" y="172"/>
                    </a:lnTo>
                    <a:lnTo>
                      <a:pt x="584" y="176"/>
                    </a:lnTo>
                    <a:lnTo>
                      <a:pt x="586" y="176"/>
                    </a:lnTo>
                    <a:lnTo>
                      <a:pt x="588" y="178"/>
                    </a:lnTo>
                    <a:lnTo>
                      <a:pt x="588" y="176"/>
                    </a:lnTo>
                    <a:lnTo>
                      <a:pt x="588" y="168"/>
                    </a:lnTo>
                    <a:lnTo>
                      <a:pt x="590" y="168"/>
                    </a:lnTo>
                    <a:lnTo>
                      <a:pt x="590" y="170"/>
                    </a:lnTo>
                    <a:lnTo>
                      <a:pt x="592" y="172"/>
                    </a:lnTo>
                    <a:lnTo>
                      <a:pt x="590" y="172"/>
                    </a:lnTo>
                    <a:lnTo>
                      <a:pt x="592" y="174"/>
                    </a:lnTo>
                    <a:lnTo>
                      <a:pt x="592" y="176"/>
                    </a:lnTo>
                    <a:lnTo>
                      <a:pt x="594" y="176"/>
                    </a:lnTo>
                    <a:lnTo>
                      <a:pt x="596" y="176"/>
                    </a:lnTo>
                    <a:lnTo>
                      <a:pt x="598" y="176"/>
                    </a:lnTo>
                    <a:lnTo>
                      <a:pt x="598" y="174"/>
                    </a:lnTo>
                    <a:lnTo>
                      <a:pt x="598" y="174"/>
                    </a:lnTo>
                    <a:lnTo>
                      <a:pt x="598" y="174"/>
                    </a:lnTo>
                    <a:lnTo>
                      <a:pt x="598" y="172"/>
                    </a:lnTo>
                    <a:lnTo>
                      <a:pt x="598" y="172"/>
                    </a:lnTo>
                    <a:lnTo>
                      <a:pt x="598" y="172"/>
                    </a:lnTo>
                    <a:lnTo>
                      <a:pt x="600" y="170"/>
                    </a:lnTo>
                    <a:lnTo>
                      <a:pt x="602" y="168"/>
                    </a:lnTo>
                    <a:lnTo>
                      <a:pt x="604" y="166"/>
                    </a:lnTo>
                    <a:lnTo>
                      <a:pt x="604" y="166"/>
                    </a:lnTo>
                    <a:lnTo>
                      <a:pt x="604" y="162"/>
                    </a:lnTo>
                    <a:lnTo>
                      <a:pt x="604" y="162"/>
                    </a:lnTo>
                    <a:lnTo>
                      <a:pt x="604" y="162"/>
                    </a:lnTo>
                    <a:lnTo>
                      <a:pt x="606" y="162"/>
                    </a:lnTo>
                    <a:lnTo>
                      <a:pt x="606" y="164"/>
                    </a:lnTo>
                    <a:lnTo>
                      <a:pt x="606" y="164"/>
                    </a:lnTo>
                    <a:lnTo>
                      <a:pt x="608" y="162"/>
                    </a:lnTo>
                    <a:lnTo>
                      <a:pt x="610" y="162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58"/>
                    </a:lnTo>
                    <a:lnTo>
                      <a:pt x="610" y="158"/>
                    </a:lnTo>
                    <a:lnTo>
                      <a:pt x="610" y="156"/>
                    </a:lnTo>
                    <a:lnTo>
                      <a:pt x="610" y="156"/>
                    </a:lnTo>
                    <a:lnTo>
                      <a:pt x="612" y="156"/>
                    </a:lnTo>
                    <a:lnTo>
                      <a:pt x="612" y="156"/>
                    </a:lnTo>
                    <a:lnTo>
                      <a:pt x="614" y="156"/>
                    </a:lnTo>
                    <a:lnTo>
                      <a:pt x="614" y="154"/>
                    </a:lnTo>
                    <a:lnTo>
                      <a:pt x="616" y="154"/>
                    </a:lnTo>
                    <a:lnTo>
                      <a:pt x="616" y="154"/>
                    </a:lnTo>
                    <a:lnTo>
                      <a:pt x="614" y="152"/>
                    </a:lnTo>
                    <a:lnTo>
                      <a:pt x="612" y="150"/>
                    </a:lnTo>
                    <a:lnTo>
                      <a:pt x="612" y="150"/>
                    </a:lnTo>
                    <a:lnTo>
                      <a:pt x="608" y="148"/>
                    </a:lnTo>
                    <a:lnTo>
                      <a:pt x="610" y="150"/>
                    </a:lnTo>
                    <a:lnTo>
                      <a:pt x="610" y="152"/>
                    </a:lnTo>
                    <a:lnTo>
                      <a:pt x="610" y="154"/>
                    </a:lnTo>
                    <a:lnTo>
                      <a:pt x="610" y="154"/>
                    </a:lnTo>
                    <a:lnTo>
                      <a:pt x="608" y="154"/>
                    </a:lnTo>
                    <a:lnTo>
                      <a:pt x="606" y="154"/>
                    </a:lnTo>
                    <a:lnTo>
                      <a:pt x="606" y="156"/>
                    </a:lnTo>
                    <a:lnTo>
                      <a:pt x="606" y="156"/>
                    </a:lnTo>
                    <a:lnTo>
                      <a:pt x="602" y="156"/>
                    </a:lnTo>
                    <a:lnTo>
                      <a:pt x="600" y="156"/>
                    </a:lnTo>
                    <a:lnTo>
                      <a:pt x="600" y="156"/>
                    </a:lnTo>
                    <a:lnTo>
                      <a:pt x="600" y="156"/>
                    </a:ln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4"/>
                    </a:lnTo>
                    <a:lnTo>
                      <a:pt x="602" y="154"/>
                    </a:lnTo>
                    <a:lnTo>
                      <a:pt x="604" y="152"/>
                    </a:lnTo>
                    <a:lnTo>
                      <a:pt x="604" y="152"/>
                    </a:lnTo>
                    <a:lnTo>
                      <a:pt x="604" y="152"/>
                    </a:lnTo>
                    <a:lnTo>
                      <a:pt x="602" y="150"/>
                    </a:lnTo>
                    <a:lnTo>
                      <a:pt x="602" y="148"/>
                    </a:lnTo>
                    <a:lnTo>
                      <a:pt x="602" y="148"/>
                    </a:lnTo>
                    <a:lnTo>
                      <a:pt x="602" y="146"/>
                    </a:lnTo>
                    <a:lnTo>
                      <a:pt x="602" y="146"/>
                    </a:lnTo>
                    <a:lnTo>
                      <a:pt x="602" y="144"/>
                    </a:lnTo>
                    <a:lnTo>
                      <a:pt x="602" y="144"/>
                    </a:lnTo>
                    <a:lnTo>
                      <a:pt x="600" y="144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598" y="148"/>
                    </a:lnTo>
                    <a:lnTo>
                      <a:pt x="598" y="152"/>
                    </a:lnTo>
                    <a:lnTo>
                      <a:pt x="598" y="154"/>
                    </a:lnTo>
                    <a:lnTo>
                      <a:pt x="598" y="152"/>
                    </a:lnTo>
                    <a:lnTo>
                      <a:pt x="596" y="152"/>
                    </a:lnTo>
                    <a:lnTo>
                      <a:pt x="594" y="152"/>
                    </a:lnTo>
                    <a:lnTo>
                      <a:pt x="592" y="152"/>
                    </a:lnTo>
                    <a:lnTo>
                      <a:pt x="592" y="152"/>
                    </a:lnTo>
                    <a:lnTo>
                      <a:pt x="594" y="156"/>
                    </a:lnTo>
                    <a:lnTo>
                      <a:pt x="594" y="158"/>
                    </a:lnTo>
                    <a:lnTo>
                      <a:pt x="594" y="156"/>
                    </a:lnTo>
                    <a:lnTo>
                      <a:pt x="592" y="156"/>
                    </a:lnTo>
                    <a:lnTo>
                      <a:pt x="590" y="154"/>
                    </a:lnTo>
                    <a:lnTo>
                      <a:pt x="590" y="154"/>
                    </a:lnTo>
                    <a:lnTo>
                      <a:pt x="590" y="154"/>
                    </a:lnTo>
                    <a:lnTo>
                      <a:pt x="590" y="152"/>
                    </a:lnTo>
                    <a:lnTo>
                      <a:pt x="588" y="152"/>
                    </a:lnTo>
                    <a:lnTo>
                      <a:pt x="588" y="152"/>
                    </a:lnTo>
                    <a:lnTo>
                      <a:pt x="586" y="152"/>
                    </a:lnTo>
                    <a:lnTo>
                      <a:pt x="586" y="154"/>
                    </a:lnTo>
                    <a:lnTo>
                      <a:pt x="584" y="154"/>
                    </a:lnTo>
                    <a:lnTo>
                      <a:pt x="582" y="156"/>
                    </a:lnTo>
                    <a:lnTo>
                      <a:pt x="582" y="158"/>
                    </a:lnTo>
                    <a:lnTo>
                      <a:pt x="580" y="158"/>
                    </a:lnTo>
                    <a:lnTo>
                      <a:pt x="578" y="160"/>
                    </a:lnTo>
                    <a:lnTo>
                      <a:pt x="578" y="160"/>
                    </a:lnTo>
                    <a:lnTo>
                      <a:pt x="578" y="160"/>
                    </a:lnTo>
                    <a:lnTo>
                      <a:pt x="578" y="158"/>
                    </a:lnTo>
                    <a:lnTo>
                      <a:pt x="576" y="158"/>
                    </a:lnTo>
                    <a:lnTo>
                      <a:pt x="574" y="156"/>
                    </a:lnTo>
                    <a:lnTo>
                      <a:pt x="570" y="154"/>
                    </a:lnTo>
                    <a:lnTo>
                      <a:pt x="568" y="154"/>
                    </a:lnTo>
                    <a:lnTo>
                      <a:pt x="564" y="152"/>
                    </a:lnTo>
                    <a:lnTo>
                      <a:pt x="562" y="150"/>
                    </a:lnTo>
                    <a:lnTo>
                      <a:pt x="560" y="146"/>
                    </a:lnTo>
                    <a:lnTo>
                      <a:pt x="558" y="144"/>
                    </a:lnTo>
                    <a:lnTo>
                      <a:pt x="556" y="142"/>
                    </a:lnTo>
                    <a:lnTo>
                      <a:pt x="556" y="142"/>
                    </a:lnTo>
                    <a:lnTo>
                      <a:pt x="554" y="136"/>
                    </a:lnTo>
                    <a:lnTo>
                      <a:pt x="556" y="138"/>
                    </a:lnTo>
                    <a:lnTo>
                      <a:pt x="560" y="142"/>
                    </a:lnTo>
                    <a:lnTo>
                      <a:pt x="562" y="144"/>
                    </a:lnTo>
                    <a:lnTo>
                      <a:pt x="564" y="144"/>
                    </a:lnTo>
                    <a:lnTo>
                      <a:pt x="566" y="148"/>
                    </a:lnTo>
                    <a:lnTo>
                      <a:pt x="570" y="150"/>
                    </a:lnTo>
                    <a:lnTo>
                      <a:pt x="572" y="152"/>
                    </a:lnTo>
                    <a:lnTo>
                      <a:pt x="574" y="152"/>
                    </a:lnTo>
                    <a:lnTo>
                      <a:pt x="578" y="152"/>
                    </a:lnTo>
                    <a:lnTo>
                      <a:pt x="580" y="150"/>
                    </a:lnTo>
                    <a:lnTo>
                      <a:pt x="582" y="148"/>
                    </a:lnTo>
                    <a:lnTo>
                      <a:pt x="586" y="146"/>
                    </a:lnTo>
                    <a:lnTo>
                      <a:pt x="590" y="144"/>
                    </a:lnTo>
                    <a:lnTo>
                      <a:pt x="588" y="142"/>
                    </a:lnTo>
                    <a:lnTo>
                      <a:pt x="592" y="142"/>
                    </a:lnTo>
                    <a:lnTo>
                      <a:pt x="592" y="140"/>
                    </a:lnTo>
                    <a:lnTo>
                      <a:pt x="594" y="136"/>
                    </a:lnTo>
                    <a:lnTo>
                      <a:pt x="592" y="134"/>
                    </a:lnTo>
                    <a:lnTo>
                      <a:pt x="592" y="134"/>
                    </a:lnTo>
                    <a:lnTo>
                      <a:pt x="592" y="136"/>
                    </a:lnTo>
                    <a:lnTo>
                      <a:pt x="592" y="136"/>
                    </a:lnTo>
                    <a:lnTo>
                      <a:pt x="592" y="136"/>
                    </a:lnTo>
                    <a:lnTo>
                      <a:pt x="590" y="136"/>
                    </a:lnTo>
                    <a:lnTo>
                      <a:pt x="590" y="136"/>
                    </a:lnTo>
                    <a:lnTo>
                      <a:pt x="590" y="136"/>
                    </a:lnTo>
                    <a:lnTo>
                      <a:pt x="588" y="136"/>
                    </a:lnTo>
                    <a:lnTo>
                      <a:pt x="586" y="136"/>
                    </a:lnTo>
                    <a:lnTo>
                      <a:pt x="584" y="134"/>
                    </a:lnTo>
                    <a:lnTo>
                      <a:pt x="586" y="134"/>
                    </a:lnTo>
                    <a:lnTo>
                      <a:pt x="588" y="134"/>
                    </a:lnTo>
                    <a:lnTo>
                      <a:pt x="588" y="134"/>
                    </a:lnTo>
                    <a:lnTo>
                      <a:pt x="590" y="132"/>
                    </a:lnTo>
                    <a:lnTo>
                      <a:pt x="590" y="132"/>
                    </a:lnTo>
                    <a:lnTo>
                      <a:pt x="590" y="132"/>
                    </a:lnTo>
                    <a:lnTo>
                      <a:pt x="592" y="132"/>
                    </a:lnTo>
                    <a:lnTo>
                      <a:pt x="594" y="132"/>
                    </a:lnTo>
                    <a:lnTo>
                      <a:pt x="596" y="132"/>
                    </a:lnTo>
                    <a:lnTo>
                      <a:pt x="596" y="132"/>
                    </a:lnTo>
                    <a:lnTo>
                      <a:pt x="596" y="130"/>
                    </a:lnTo>
                    <a:lnTo>
                      <a:pt x="594" y="130"/>
                    </a:lnTo>
                    <a:lnTo>
                      <a:pt x="592" y="130"/>
                    </a:lnTo>
                    <a:lnTo>
                      <a:pt x="592" y="128"/>
                    </a:lnTo>
                    <a:lnTo>
                      <a:pt x="596" y="130"/>
                    </a:lnTo>
                    <a:lnTo>
                      <a:pt x="598" y="130"/>
                    </a:lnTo>
                    <a:lnTo>
                      <a:pt x="598" y="128"/>
                    </a:lnTo>
                    <a:lnTo>
                      <a:pt x="600" y="128"/>
                    </a:lnTo>
                    <a:lnTo>
                      <a:pt x="600" y="126"/>
                    </a:lnTo>
                    <a:lnTo>
                      <a:pt x="600" y="126"/>
                    </a:lnTo>
                    <a:lnTo>
                      <a:pt x="598" y="124"/>
                    </a:lnTo>
                    <a:lnTo>
                      <a:pt x="598" y="122"/>
                    </a:lnTo>
                    <a:lnTo>
                      <a:pt x="598" y="122"/>
                    </a:lnTo>
                    <a:lnTo>
                      <a:pt x="596" y="122"/>
                    </a:lnTo>
                    <a:lnTo>
                      <a:pt x="588" y="120"/>
                    </a:lnTo>
                    <a:lnTo>
                      <a:pt x="582" y="118"/>
                    </a:lnTo>
                    <a:lnTo>
                      <a:pt x="578" y="116"/>
                    </a:lnTo>
                    <a:lnTo>
                      <a:pt x="574" y="114"/>
                    </a:lnTo>
                    <a:lnTo>
                      <a:pt x="572" y="114"/>
                    </a:lnTo>
                    <a:lnTo>
                      <a:pt x="570" y="112"/>
                    </a:lnTo>
                    <a:lnTo>
                      <a:pt x="566" y="110"/>
                    </a:lnTo>
                    <a:lnTo>
                      <a:pt x="564" y="108"/>
                    </a:lnTo>
                    <a:lnTo>
                      <a:pt x="562" y="110"/>
                    </a:lnTo>
                    <a:lnTo>
                      <a:pt x="560" y="108"/>
                    </a:lnTo>
                    <a:lnTo>
                      <a:pt x="560" y="106"/>
                    </a:lnTo>
                    <a:lnTo>
                      <a:pt x="558" y="106"/>
                    </a:lnTo>
                    <a:lnTo>
                      <a:pt x="558" y="104"/>
                    </a:lnTo>
                    <a:lnTo>
                      <a:pt x="556" y="104"/>
                    </a:lnTo>
                    <a:lnTo>
                      <a:pt x="556" y="100"/>
                    </a:lnTo>
                    <a:lnTo>
                      <a:pt x="558" y="104"/>
                    </a:lnTo>
                    <a:lnTo>
                      <a:pt x="560" y="104"/>
                    </a:lnTo>
                    <a:lnTo>
                      <a:pt x="564" y="106"/>
                    </a:lnTo>
                    <a:lnTo>
                      <a:pt x="566" y="108"/>
                    </a:lnTo>
                    <a:lnTo>
                      <a:pt x="570" y="108"/>
                    </a:lnTo>
                    <a:lnTo>
                      <a:pt x="574" y="108"/>
                    </a:lnTo>
                    <a:lnTo>
                      <a:pt x="574" y="110"/>
                    </a:lnTo>
                    <a:lnTo>
                      <a:pt x="576" y="112"/>
                    </a:lnTo>
                    <a:lnTo>
                      <a:pt x="578" y="112"/>
                    </a:lnTo>
                    <a:lnTo>
                      <a:pt x="582" y="110"/>
                    </a:lnTo>
                    <a:lnTo>
                      <a:pt x="584" y="112"/>
                    </a:lnTo>
                    <a:lnTo>
                      <a:pt x="584" y="110"/>
                    </a:lnTo>
                    <a:lnTo>
                      <a:pt x="584" y="110"/>
                    </a:lnTo>
                    <a:lnTo>
                      <a:pt x="586" y="110"/>
                    </a:lnTo>
                    <a:lnTo>
                      <a:pt x="586" y="110"/>
                    </a:lnTo>
                    <a:lnTo>
                      <a:pt x="586" y="112"/>
                    </a:lnTo>
                    <a:lnTo>
                      <a:pt x="588" y="114"/>
                    </a:lnTo>
                    <a:lnTo>
                      <a:pt x="590" y="114"/>
                    </a:lnTo>
                    <a:lnTo>
                      <a:pt x="592" y="114"/>
                    </a:lnTo>
                    <a:lnTo>
                      <a:pt x="592" y="112"/>
                    </a:lnTo>
                    <a:lnTo>
                      <a:pt x="590" y="112"/>
                    </a:lnTo>
                    <a:lnTo>
                      <a:pt x="590" y="112"/>
                    </a:lnTo>
                    <a:lnTo>
                      <a:pt x="590" y="112"/>
                    </a:lnTo>
                    <a:lnTo>
                      <a:pt x="590" y="110"/>
                    </a:lnTo>
                    <a:lnTo>
                      <a:pt x="590" y="110"/>
                    </a:lnTo>
                    <a:lnTo>
                      <a:pt x="590" y="110"/>
                    </a:lnTo>
                    <a:lnTo>
                      <a:pt x="590" y="110"/>
                    </a:lnTo>
                    <a:lnTo>
                      <a:pt x="590" y="110"/>
                    </a:lnTo>
                    <a:lnTo>
                      <a:pt x="590" y="110"/>
                    </a:lnTo>
                    <a:lnTo>
                      <a:pt x="590" y="108"/>
                    </a:lnTo>
                    <a:lnTo>
                      <a:pt x="588" y="108"/>
                    </a:lnTo>
                    <a:lnTo>
                      <a:pt x="588" y="106"/>
                    </a:lnTo>
                    <a:lnTo>
                      <a:pt x="590" y="104"/>
                    </a:lnTo>
                    <a:lnTo>
                      <a:pt x="588" y="104"/>
                    </a:lnTo>
                    <a:lnTo>
                      <a:pt x="588" y="102"/>
                    </a:lnTo>
                    <a:lnTo>
                      <a:pt x="586" y="102"/>
                    </a:lnTo>
                    <a:lnTo>
                      <a:pt x="590" y="100"/>
                    </a:lnTo>
                    <a:lnTo>
                      <a:pt x="592" y="100"/>
                    </a:lnTo>
                    <a:lnTo>
                      <a:pt x="594" y="100"/>
                    </a:lnTo>
                    <a:lnTo>
                      <a:pt x="596" y="100"/>
                    </a:lnTo>
                    <a:lnTo>
                      <a:pt x="598" y="100"/>
                    </a:lnTo>
                    <a:lnTo>
                      <a:pt x="600" y="100"/>
                    </a:lnTo>
                    <a:lnTo>
                      <a:pt x="600" y="102"/>
                    </a:lnTo>
                    <a:lnTo>
                      <a:pt x="598" y="104"/>
                    </a:lnTo>
                    <a:lnTo>
                      <a:pt x="594" y="104"/>
                    </a:lnTo>
                    <a:lnTo>
                      <a:pt x="592" y="104"/>
                    </a:lnTo>
                    <a:lnTo>
                      <a:pt x="592" y="104"/>
                    </a:lnTo>
                    <a:lnTo>
                      <a:pt x="592" y="106"/>
                    </a:lnTo>
                    <a:lnTo>
                      <a:pt x="594" y="106"/>
                    </a:lnTo>
                    <a:lnTo>
                      <a:pt x="594" y="108"/>
                    </a:lnTo>
                    <a:lnTo>
                      <a:pt x="592" y="108"/>
                    </a:lnTo>
                    <a:lnTo>
                      <a:pt x="594" y="110"/>
                    </a:lnTo>
                    <a:lnTo>
                      <a:pt x="598" y="110"/>
                    </a:lnTo>
                    <a:lnTo>
                      <a:pt x="596" y="112"/>
                    </a:lnTo>
                    <a:lnTo>
                      <a:pt x="596" y="112"/>
                    </a:lnTo>
                    <a:lnTo>
                      <a:pt x="596" y="112"/>
                    </a:lnTo>
                    <a:lnTo>
                      <a:pt x="596" y="114"/>
                    </a:lnTo>
                    <a:lnTo>
                      <a:pt x="598" y="114"/>
                    </a:lnTo>
                    <a:lnTo>
                      <a:pt x="600" y="116"/>
                    </a:lnTo>
                    <a:lnTo>
                      <a:pt x="600" y="114"/>
                    </a:lnTo>
                    <a:lnTo>
                      <a:pt x="600" y="114"/>
                    </a:lnTo>
                    <a:lnTo>
                      <a:pt x="598" y="114"/>
                    </a:lnTo>
                    <a:lnTo>
                      <a:pt x="600" y="112"/>
                    </a:lnTo>
                    <a:lnTo>
                      <a:pt x="600" y="112"/>
                    </a:lnTo>
                    <a:lnTo>
                      <a:pt x="600" y="112"/>
                    </a:lnTo>
                    <a:lnTo>
                      <a:pt x="602" y="114"/>
                    </a:lnTo>
                    <a:lnTo>
                      <a:pt x="604" y="110"/>
                    </a:lnTo>
                    <a:lnTo>
                      <a:pt x="602" y="108"/>
                    </a:lnTo>
                    <a:lnTo>
                      <a:pt x="604" y="108"/>
                    </a:lnTo>
                    <a:lnTo>
                      <a:pt x="604" y="108"/>
                    </a:lnTo>
                    <a:lnTo>
                      <a:pt x="606" y="110"/>
                    </a:lnTo>
                    <a:lnTo>
                      <a:pt x="606" y="112"/>
                    </a:lnTo>
                    <a:lnTo>
                      <a:pt x="606" y="114"/>
                    </a:lnTo>
                    <a:lnTo>
                      <a:pt x="606" y="116"/>
                    </a:lnTo>
                    <a:lnTo>
                      <a:pt x="606" y="116"/>
                    </a:lnTo>
                    <a:lnTo>
                      <a:pt x="604" y="116"/>
                    </a:lnTo>
                    <a:lnTo>
                      <a:pt x="604" y="116"/>
                    </a:lnTo>
                    <a:lnTo>
                      <a:pt x="604" y="116"/>
                    </a:lnTo>
                    <a:lnTo>
                      <a:pt x="604" y="116"/>
                    </a:lnTo>
                    <a:lnTo>
                      <a:pt x="606" y="116"/>
                    </a:lnTo>
                    <a:lnTo>
                      <a:pt x="606" y="118"/>
                    </a:lnTo>
                    <a:lnTo>
                      <a:pt x="608" y="118"/>
                    </a:lnTo>
                    <a:lnTo>
                      <a:pt x="608" y="118"/>
                    </a:lnTo>
                    <a:lnTo>
                      <a:pt x="608" y="116"/>
                    </a:lnTo>
                    <a:lnTo>
                      <a:pt x="608" y="116"/>
                    </a:lnTo>
                    <a:lnTo>
                      <a:pt x="608" y="116"/>
                    </a:lnTo>
                    <a:lnTo>
                      <a:pt x="608" y="112"/>
                    </a:lnTo>
                    <a:lnTo>
                      <a:pt x="608" y="112"/>
                    </a:lnTo>
                    <a:lnTo>
                      <a:pt x="610" y="114"/>
                    </a:lnTo>
                    <a:lnTo>
                      <a:pt x="610" y="114"/>
                    </a:lnTo>
                    <a:lnTo>
                      <a:pt x="612" y="116"/>
                    </a:lnTo>
                    <a:lnTo>
                      <a:pt x="614" y="118"/>
                    </a:lnTo>
                    <a:lnTo>
                      <a:pt x="616" y="118"/>
                    </a:lnTo>
                    <a:lnTo>
                      <a:pt x="616" y="118"/>
                    </a:lnTo>
                    <a:lnTo>
                      <a:pt x="616" y="116"/>
                    </a:lnTo>
                    <a:lnTo>
                      <a:pt x="616" y="116"/>
                    </a:lnTo>
                    <a:lnTo>
                      <a:pt x="616" y="116"/>
                    </a:lnTo>
                    <a:lnTo>
                      <a:pt x="618" y="118"/>
                    </a:lnTo>
                    <a:lnTo>
                      <a:pt x="618" y="118"/>
                    </a:lnTo>
                    <a:lnTo>
                      <a:pt x="624" y="118"/>
                    </a:lnTo>
                    <a:lnTo>
                      <a:pt x="624" y="118"/>
                    </a:lnTo>
                    <a:lnTo>
                      <a:pt x="626" y="116"/>
                    </a:lnTo>
                    <a:lnTo>
                      <a:pt x="626" y="116"/>
                    </a:lnTo>
                    <a:lnTo>
                      <a:pt x="630" y="116"/>
                    </a:lnTo>
                    <a:lnTo>
                      <a:pt x="630" y="116"/>
                    </a:lnTo>
                    <a:lnTo>
                      <a:pt x="630" y="114"/>
                    </a:lnTo>
                    <a:lnTo>
                      <a:pt x="630" y="114"/>
                    </a:lnTo>
                    <a:lnTo>
                      <a:pt x="630" y="112"/>
                    </a:lnTo>
                    <a:lnTo>
                      <a:pt x="632" y="110"/>
                    </a:lnTo>
                    <a:lnTo>
                      <a:pt x="632" y="110"/>
                    </a:lnTo>
                    <a:lnTo>
                      <a:pt x="632" y="112"/>
                    </a:lnTo>
                    <a:lnTo>
                      <a:pt x="634" y="112"/>
                    </a:lnTo>
                    <a:lnTo>
                      <a:pt x="634" y="112"/>
                    </a:lnTo>
                    <a:lnTo>
                      <a:pt x="634" y="112"/>
                    </a:lnTo>
                    <a:lnTo>
                      <a:pt x="634" y="110"/>
                    </a:lnTo>
                    <a:lnTo>
                      <a:pt x="634" y="108"/>
                    </a:lnTo>
                    <a:lnTo>
                      <a:pt x="636" y="108"/>
                    </a:lnTo>
                    <a:lnTo>
                      <a:pt x="636" y="108"/>
                    </a:lnTo>
                    <a:lnTo>
                      <a:pt x="634" y="106"/>
                    </a:lnTo>
                    <a:lnTo>
                      <a:pt x="636" y="106"/>
                    </a:lnTo>
                    <a:lnTo>
                      <a:pt x="638" y="106"/>
                    </a:lnTo>
                    <a:lnTo>
                      <a:pt x="638" y="104"/>
                    </a:lnTo>
                    <a:lnTo>
                      <a:pt x="638" y="104"/>
                    </a:lnTo>
                    <a:lnTo>
                      <a:pt x="638" y="104"/>
                    </a:lnTo>
                    <a:lnTo>
                      <a:pt x="638" y="104"/>
                    </a:lnTo>
                    <a:lnTo>
                      <a:pt x="638" y="102"/>
                    </a:lnTo>
                    <a:lnTo>
                      <a:pt x="638" y="102"/>
                    </a:lnTo>
                    <a:lnTo>
                      <a:pt x="638" y="102"/>
                    </a:lnTo>
                    <a:lnTo>
                      <a:pt x="640" y="102"/>
                    </a:lnTo>
                    <a:lnTo>
                      <a:pt x="644" y="96"/>
                    </a:lnTo>
                    <a:lnTo>
                      <a:pt x="644" y="92"/>
                    </a:lnTo>
                    <a:lnTo>
                      <a:pt x="644" y="92"/>
                    </a:lnTo>
                    <a:lnTo>
                      <a:pt x="646" y="94"/>
                    </a:lnTo>
                    <a:lnTo>
                      <a:pt x="646" y="96"/>
                    </a:lnTo>
                    <a:lnTo>
                      <a:pt x="648" y="96"/>
                    </a:lnTo>
                    <a:lnTo>
                      <a:pt x="650" y="96"/>
                    </a:lnTo>
                    <a:lnTo>
                      <a:pt x="650" y="96"/>
                    </a:lnTo>
                    <a:lnTo>
                      <a:pt x="650" y="96"/>
                    </a:lnTo>
                    <a:lnTo>
                      <a:pt x="650" y="96"/>
                    </a:lnTo>
                    <a:lnTo>
                      <a:pt x="650" y="96"/>
                    </a:lnTo>
                    <a:lnTo>
                      <a:pt x="650" y="96"/>
                    </a:lnTo>
                    <a:lnTo>
                      <a:pt x="648" y="98"/>
                    </a:lnTo>
                    <a:lnTo>
                      <a:pt x="648" y="98"/>
                    </a:lnTo>
                    <a:lnTo>
                      <a:pt x="652" y="98"/>
                    </a:lnTo>
                    <a:lnTo>
                      <a:pt x="652" y="98"/>
                    </a:lnTo>
                    <a:lnTo>
                      <a:pt x="652" y="94"/>
                    </a:lnTo>
                    <a:lnTo>
                      <a:pt x="654" y="94"/>
                    </a:lnTo>
                    <a:lnTo>
                      <a:pt x="654" y="94"/>
                    </a:lnTo>
                    <a:lnTo>
                      <a:pt x="654" y="94"/>
                    </a:lnTo>
                    <a:lnTo>
                      <a:pt x="654" y="94"/>
                    </a:lnTo>
                    <a:lnTo>
                      <a:pt x="656" y="92"/>
                    </a:lnTo>
                    <a:lnTo>
                      <a:pt x="656" y="90"/>
                    </a:lnTo>
                    <a:lnTo>
                      <a:pt x="654" y="88"/>
                    </a:lnTo>
                    <a:lnTo>
                      <a:pt x="654" y="86"/>
                    </a:lnTo>
                    <a:lnTo>
                      <a:pt x="654" y="86"/>
                    </a:lnTo>
                    <a:lnTo>
                      <a:pt x="656" y="86"/>
                    </a:lnTo>
                    <a:lnTo>
                      <a:pt x="658" y="86"/>
                    </a:lnTo>
                    <a:lnTo>
                      <a:pt x="658" y="82"/>
                    </a:lnTo>
                    <a:lnTo>
                      <a:pt x="656" y="82"/>
                    </a:lnTo>
                    <a:lnTo>
                      <a:pt x="656" y="80"/>
                    </a:lnTo>
                    <a:lnTo>
                      <a:pt x="656" y="80"/>
                    </a:lnTo>
                    <a:lnTo>
                      <a:pt x="656" y="78"/>
                    </a:lnTo>
                    <a:lnTo>
                      <a:pt x="656" y="76"/>
                    </a:lnTo>
                    <a:lnTo>
                      <a:pt x="656" y="76"/>
                    </a:lnTo>
                    <a:lnTo>
                      <a:pt x="658" y="74"/>
                    </a:lnTo>
                    <a:lnTo>
                      <a:pt x="656" y="72"/>
                    </a:lnTo>
                    <a:lnTo>
                      <a:pt x="656" y="70"/>
                    </a:lnTo>
                    <a:lnTo>
                      <a:pt x="656" y="70"/>
                    </a:lnTo>
                    <a:lnTo>
                      <a:pt x="652" y="64"/>
                    </a:lnTo>
                    <a:lnTo>
                      <a:pt x="650" y="60"/>
                    </a:lnTo>
                    <a:lnTo>
                      <a:pt x="646" y="58"/>
                    </a:lnTo>
                    <a:lnTo>
                      <a:pt x="646" y="60"/>
                    </a:lnTo>
                    <a:lnTo>
                      <a:pt x="646" y="62"/>
                    </a:lnTo>
                    <a:lnTo>
                      <a:pt x="646" y="62"/>
                    </a:lnTo>
                    <a:lnTo>
                      <a:pt x="646" y="62"/>
                    </a:lnTo>
                    <a:lnTo>
                      <a:pt x="648" y="62"/>
                    </a:lnTo>
                    <a:lnTo>
                      <a:pt x="648" y="64"/>
                    </a:lnTo>
                    <a:lnTo>
                      <a:pt x="650" y="64"/>
                    </a:lnTo>
                    <a:lnTo>
                      <a:pt x="648" y="64"/>
                    </a:lnTo>
                    <a:lnTo>
                      <a:pt x="646" y="64"/>
                    </a:lnTo>
                    <a:lnTo>
                      <a:pt x="644" y="64"/>
                    </a:lnTo>
                    <a:lnTo>
                      <a:pt x="642" y="64"/>
                    </a:lnTo>
                    <a:lnTo>
                      <a:pt x="644" y="64"/>
                    </a:lnTo>
                    <a:lnTo>
                      <a:pt x="644" y="66"/>
                    </a:lnTo>
                    <a:lnTo>
                      <a:pt x="644" y="66"/>
                    </a:lnTo>
                    <a:lnTo>
                      <a:pt x="646" y="68"/>
                    </a:lnTo>
                    <a:lnTo>
                      <a:pt x="646" y="68"/>
                    </a:lnTo>
                    <a:lnTo>
                      <a:pt x="646" y="68"/>
                    </a:lnTo>
                    <a:lnTo>
                      <a:pt x="646" y="68"/>
                    </a:lnTo>
                    <a:lnTo>
                      <a:pt x="644" y="68"/>
                    </a:lnTo>
                    <a:lnTo>
                      <a:pt x="642" y="66"/>
                    </a:lnTo>
                    <a:lnTo>
                      <a:pt x="640" y="64"/>
                    </a:lnTo>
                    <a:lnTo>
                      <a:pt x="640" y="66"/>
                    </a:lnTo>
                    <a:lnTo>
                      <a:pt x="636" y="68"/>
                    </a:lnTo>
                    <a:lnTo>
                      <a:pt x="636" y="68"/>
                    </a:lnTo>
                    <a:lnTo>
                      <a:pt x="636" y="80"/>
                    </a:lnTo>
                    <a:lnTo>
                      <a:pt x="636" y="82"/>
                    </a:lnTo>
                    <a:lnTo>
                      <a:pt x="634" y="90"/>
                    </a:lnTo>
                    <a:lnTo>
                      <a:pt x="632" y="90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88"/>
                    </a:lnTo>
                    <a:lnTo>
                      <a:pt x="628" y="88"/>
                    </a:lnTo>
                    <a:lnTo>
                      <a:pt x="626" y="88"/>
                    </a:lnTo>
                    <a:lnTo>
                      <a:pt x="624" y="86"/>
                    </a:lnTo>
                    <a:lnTo>
                      <a:pt x="626" y="86"/>
                    </a:lnTo>
                    <a:lnTo>
                      <a:pt x="630" y="86"/>
                    </a:lnTo>
                    <a:lnTo>
                      <a:pt x="632" y="86"/>
                    </a:lnTo>
                    <a:lnTo>
                      <a:pt x="632" y="86"/>
                    </a:lnTo>
                    <a:lnTo>
                      <a:pt x="632" y="86"/>
                    </a:lnTo>
                    <a:lnTo>
                      <a:pt x="632" y="84"/>
                    </a:lnTo>
                    <a:lnTo>
                      <a:pt x="632" y="82"/>
                    </a:lnTo>
                    <a:lnTo>
                      <a:pt x="632" y="82"/>
                    </a:lnTo>
                    <a:lnTo>
                      <a:pt x="632" y="82"/>
                    </a:lnTo>
                    <a:lnTo>
                      <a:pt x="632" y="80"/>
                    </a:lnTo>
                    <a:lnTo>
                      <a:pt x="632" y="80"/>
                    </a:lnTo>
                    <a:lnTo>
                      <a:pt x="630" y="80"/>
                    </a:lnTo>
                    <a:lnTo>
                      <a:pt x="632" y="80"/>
                    </a:lnTo>
                    <a:lnTo>
                      <a:pt x="630" y="78"/>
                    </a:lnTo>
                    <a:lnTo>
                      <a:pt x="628" y="78"/>
                    </a:lnTo>
                    <a:lnTo>
                      <a:pt x="626" y="78"/>
                    </a:lnTo>
                    <a:lnTo>
                      <a:pt x="626" y="76"/>
                    </a:lnTo>
                    <a:lnTo>
                      <a:pt x="628" y="76"/>
                    </a:lnTo>
                    <a:lnTo>
                      <a:pt x="630" y="78"/>
                    </a:lnTo>
                    <a:lnTo>
                      <a:pt x="632" y="76"/>
                    </a:lnTo>
                    <a:lnTo>
                      <a:pt x="632" y="74"/>
                    </a:lnTo>
                    <a:lnTo>
                      <a:pt x="630" y="72"/>
                    </a:lnTo>
                    <a:lnTo>
                      <a:pt x="630" y="70"/>
                    </a:lnTo>
                    <a:lnTo>
                      <a:pt x="630" y="70"/>
                    </a:lnTo>
                    <a:lnTo>
                      <a:pt x="630" y="68"/>
                    </a:lnTo>
                    <a:lnTo>
                      <a:pt x="632" y="68"/>
                    </a:lnTo>
                    <a:lnTo>
                      <a:pt x="634" y="66"/>
                    </a:lnTo>
                    <a:lnTo>
                      <a:pt x="634" y="64"/>
                    </a:lnTo>
                    <a:lnTo>
                      <a:pt x="632" y="64"/>
                    </a:lnTo>
                    <a:lnTo>
                      <a:pt x="630" y="64"/>
                    </a:lnTo>
                    <a:lnTo>
                      <a:pt x="630" y="62"/>
                    </a:lnTo>
                    <a:lnTo>
                      <a:pt x="632" y="60"/>
                    </a:lnTo>
                    <a:lnTo>
                      <a:pt x="634" y="62"/>
                    </a:lnTo>
                    <a:lnTo>
                      <a:pt x="634" y="60"/>
                    </a:lnTo>
                    <a:lnTo>
                      <a:pt x="632" y="58"/>
                    </a:lnTo>
                    <a:lnTo>
                      <a:pt x="630" y="58"/>
                    </a:lnTo>
                    <a:lnTo>
                      <a:pt x="628" y="58"/>
                    </a:lnTo>
                    <a:lnTo>
                      <a:pt x="620" y="58"/>
                    </a:lnTo>
                    <a:lnTo>
                      <a:pt x="614" y="60"/>
                    </a:lnTo>
                    <a:lnTo>
                      <a:pt x="612" y="62"/>
                    </a:lnTo>
                    <a:lnTo>
                      <a:pt x="614" y="62"/>
                    </a:lnTo>
                    <a:lnTo>
                      <a:pt x="614" y="64"/>
                    </a:lnTo>
                    <a:lnTo>
                      <a:pt x="616" y="64"/>
                    </a:lnTo>
                    <a:lnTo>
                      <a:pt x="614" y="64"/>
                    </a:lnTo>
                    <a:lnTo>
                      <a:pt x="610" y="62"/>
                    </a:lnTo>
                    <a:lnTo>
                      <a:pt x="608" y="62"/>
                    </a:lnTo>
                    <a:lnTo>
                      <a:pt x="608" y="64"/>
                    </a:lnTo>
                    <a:lnTo>
                      <a:pt x="606" y="64"/>
                    </a:lnTo>
                    <a:lnTo>
                      <a:pt x="606" y="64"/>
                    </a:lnTo>
                    <a:lnTo>
                      <a:pt x="606" y="62"/>
                    </a:lnTo>
                    <a:lnTo>
                      <a:pt x="606" y="62"/>
                    </a:lnTo>
                    <a:lnTo>
                      <a:pt x="606" y="60"/>
                    </a:lnTo>
                    <a:lnTo>
                      <a:pt x="606" y="60"/>
                    </a:lnTo>
                    <a:lnTo>
                      <a:pt x="604" y="58"/>
                    </a:lnTo>
                    <a:lnTo>
                      <a:pt x="600" y="60"/>
                    </a:lnTo>
                    <a:lnTo>
                      <a:pt x="596" y="62"/>
                    </a:lnTo>
                    <a:lnTo>
                      <a:pt x="594" y="64"/>
                    </a:lnTo>
                    <a:lnTo>
                      <a:pt x="592" y="64"/>
                    </a:lnTo>
                    <a:lnTo>
                      <a:pt x="590" y="62"/>
                    </a:lnTo>
                    <a:lnTo>
                      <a:pt x="580" y="62"/>
                    </a:lnTo>
                    <a:lnTo>
                      <a:pt x="580" y="62"/>
                    </a:lnTo>
                    <a:lnTo>
                      <a:pt x="582" y="58"/>
                    </a:lnTo>
                    <a:lnTo>
                      <a:pt x="582" y="56"/>
                    </a:lnTo>
                    <a:lnTo>
                      <a:pt x="582" y="56"/>
                    </a:lnTo>
                    <a:lnTo>
                      <a:pt x="582" y="56"/>
                    </a:lnTo>
                    <a:lnTo>
                      <a:pt x="582" y="54"/>
                    </a:lnTo>
                    <a:lnTo>
                      <a:pt x="580" y="52"/>
                    </a:lnTo>
                    <a:lnTo>
                      <a:pt x="580" y="50"/>
                    </a:lnTo>
                    <a:lnTo>
                      <a:pt x="580" y="48"/>
                    </a:lnTo>
                    <a:lnTo>
                      <a:pt x="578" y="46"/>
                    </a:lnTo>
                    <a:lnTo>
                      <a:pt x="578" y="46"/>
                    </a:lnTo>
                    <a:lnTo>
                      <a:pt x="578" y="38"/>
                    </a:lnTo>
                    <a:lnTo>
                      <a:pt x="578" y="36"/>
                    </a:lnTo>
                    <a:lnTo>
                      <a:pt x="578" y="36"/>
                    </a:lnTo>
                    <a:lnTo>
                      <a:pt x="580" y="34"/>
                    </a:lnTo>
                    <a:lnTo>
                      <a:pt x="582" y="32"/>
                    </a:lnTo>
                    <a:lnTo>
                      <a:pt x="582" y="32"/>
                    </a:lnTo>
                    <a:lnTo>
                      <a:pt x="582" y="30"/>
                    </a:lnTo>
                    <a:lnTo>
                      <a:pt x="582" y="30"/>
                    </a:lnTo>
                    <a:lnTo>
                      <a:pt x="580" y="28"/>
                    </a:lnTo>
                    <a:lnTo>
                      <a:pt x="580" y="26"/>
                    </a:lnTo>
                    <a:lnTo>
                      <a:pt x="582" y="28"/>
                    </a:lnTo>
                    <a:lnTo>
                      <a:pt x="584" y="28"/>
                    </a:lnTo>
                    <a:lnTo>
                      <a:pt x="584" y="30"/>
                    </a:lnTo>
                    <a:lnTo>
                      <a:pt x="582" y="32"/>
                    </a:lnTo>
                    <a:lnTo>
                      <a:pt x="582" y="34"/>
                    </a:lnTo>
                    <a:lnTo>
                      <a:pt x="582" y="34"/>
                    </a:lnTo>
                    <a:lnTo>
                      <a:pt x="582" y="36"/>
                    </a:lnTo>
                    <a:lnTo>
                      <a:pt x="580" y="40"/>
                    </a:lnTo>
                    <a:lnTo>
                      <a:pt x="580" y="42"/>
                    </a:lnTo>
                    <a:lnTo>
                      <a:pt x="582" y="46"/>
                    </a:lnTo>
                    <a:lnTo>
                      <a:pt x="584" y="52"/>
                    </a:lnTo>
                    <a:lnTo>
                      <a:pt x="584" y="54"/>
                    </a:lnTo>
                    <a:lnTo>
                      <a:pt x="586" y="54"/>
                    </a:lnTo>
                    <a:lnTo>
                      <a:pt x="588" y="52"/>
                    </a:lnTo>
                    <a:lnTo>
                      <a:pt x="588" y="52"/>
                    </a:lnTo>
                    <a:lnTo>
                      <a:pt x="590" y="56"/>
                    </a:lnTo>
                    <a:lnTo>
                      <a:pt x="592" y="56"/>
                    </a:lnTo>
                    <a:lnTo>
                      <a:pt x="594" y="56"/>
                    </a:lnTo>
                    <a:lnTo>
                      <a:pt x="596" y="56"/>
                    </a:lnTo>
                    <a:lnTo>
                      <a:pt x="598" y="56"/>
                    </a:lnTo>
                    <a:lnTo>
                      <a:pt x="600" y="54"/>
                    </a:lnTo>
                    <a:lnTo>
                      <a:pt x="602" y="52"/>
                    </a:lnTo>
                    <a:lnTo>
                      <a:pt x="604" y="50"/>
                    </a:lnTo>
                    <a:lnTo>
                      <a:pt x="604" y="50"/>
                    </a:lnTo>
                    <a:lnTo>
                      <a:pt x="604" y="50"/>
                    </a:lnTo>
                    <a:lnTo>
                      <a:pt x="604" y="50"/>
                    </a:lnTo>
                    <a:lnTo>
                      <a:pt x="612" y="48"/>
                    </a:lnTo>
                    <a:lnTo>
                      <a:pt x="612" y="48"/>
                    </a:lnTo>
                    <a:lnTo>
                      <a:pt x="610" y="46"/>
                    </a:lnTo>
                    <a:lnTo>
                      <a:pt x="608" y="46"/>
                    </a:lnTo>
                    <a:lnTo>
                      <a:pt x="606" y="44"/>
                    </a:lnTo>
                    <a:lnTo>
                      <a:pt x="606" y="44"/>
                    </a:lnTo>
                    <a:lnTo>
                      <a:pt x="606" y="44"/>
                    </a:lnTo>
                    <a:lnTo>
                      <a:pt x="602" y="42"/>
                    </a:lnTo>
                    <a:lnTo>
                      <a:pt x="602" y="40"/>
                    </a:lnTo>
                    <a:lnTo>
                      <a:pt x="602" y="40"/>
                    </a:lnTo>
                    <a:lnTo>
                      <a:pt x="600" y="38"/>
                    </a:lnTo>
                    <a:lnTo>
                      <a:pt x="602" y="38"/>
                    </a:lnTo>
                    <a:lnTo>
                      <a:pt x="604" y="40"/>
                    </a:lnTo>
                    <a:lnTo>
                      <a:pt x="604" y="40"/>
                    </a:lnTo>
                    <a:lnTo>
                      <a:pt x="606" y="40"/>
                    </a:lnTo>
                    <a:lnTo>
                      <a:pt x="606" y="42"/>
                    </a:lnTo>
                    <a:lnTo>
                      <a:pt x="610" y="44"/>
                    </a:lnTo>
                    <a:lnTo>
                      <a:pt x="618" y="48"/>
                    </a:lnTo>
                    <a:lnTo>
                      <a:pt x="618" y="48"/>
                    </a:lnTo>
                    <a:lnTo>
                      <a:pt x="620" y="48"/>
                    </a:lnTo>
                    <a:lnTo>
                      <a:pt x="620" y="46"/>
                    </a:lnTo>
                    <a:lnTo>
                      <a:pt x="620" y="46"/>
                    </a:lnTo>
                    <a:lnTo>
                      <a:pt x="616" y="42"/>
                    </a:lnTo>
                    <a:lnTo>
                      <a:pt x="616" y="40"/>
                    </a:lnTo>
                    <a:lnTo>
                      <a:pt x="616" y="40"/>
                    </a:lnTo>
                    <a:lnTo>
                      <a:pt x="614" y="40"/>
                    </a:lnTo>
                    <a:lnTo>
                      <a:pt x="614" y="38"/>
                    </a:lnTo>
                    <a:lnTo>
                      <a:pt x="614" y="36"/>
                    </a:lnTo>
                    <a:lnTo>
                      <a:pt x="614" y="38"/>
                    </a:lnTo>
                    <a:lnTo>
                      <a:pt x="616" y="38"/>
                    </a:lnTo>
                    <a:lnTo>
                      <a:pt x="618" y="40"/>
                    </a:lnTo>
                    <a:lnTo>
                      <a:pt x="618" y="40"/>
                    </a:lnTo>
                    <a:lnTo>
                      <a:pt x="618" y="40"/>
                    </a:lnTo>
                    <a:lnTo>
                      <a:pt x="620" y="42"/>
                    </a:lnTo>
                    <a:lnTo>
                      <a:pt x="622" y="44"/>
                    </a:lnTo>
                    <a:lnTo>
                      <a:pt x="624" y="44"/>
                    </a:lnTo>
                    <a:lnTo>
                      <a:pt x="626" y="44"/>
                    </a:lnTo>
                    <a:lnTo>
                      <a:pt x="626" y="44"/>
                    </a:lnTo>
                    <a:lnTo>
                      <a:pt x="626" y="44"/>
                    </a:lnTo>
                    <a:lnTo>
                      <a:pt x="626" y="44"/>
                    </a:lnTo>
                    <a:lnTo>
                      <a:pt x="628" y="44"/>
                    </a:lnTo>
                    <a:lnTo>
                      <a:pt x="630" y="42"/>
                    </a:lnTo>
                    <a:lnTo>
                      <a:pt x="630" y="42"/>
                    </a:lnTo>
                    <a:lnTo>
                      <a:pt x="632" y="42"/>
                    </a:lnTo>
                    <a:lnTo>
                      <a:pt x="630" y="40"/>
                    </a:lnTo>
                    <a:lnTo>
                      <a:pt x="630" y="40"/>
                    </a:lnTo>
                    <a:lnTo>
                      <a:pt x="628" y="38"/>
                    </a:lnTo>
                    <a:lnTo>
                      <a:pt x="628" y="38"/>
                    </a:lnTo>
                    <a:lnTo>
                      <a:pt x="626" y="36"/>
                    </a:lnTo>
                    <a:lnTo>
                      <a:pt x="624" y="34"/>
                    </a:lnTo>
                    <a:lnTo>
                      <a:pt x="622" y="32"/>
                    </a:lnTo>
                    <a:lnTo>
                      <a:pt x="620" y="30"/>
                    </a:lnTo>
                    <a:lnTo>
                      <a:pt x="618" y="30"/>
                    </a:lnTo>
                    <a:lnTo>
                      <a:pt x="618" y="30"/>
                    </a:lnTo>
                    <a:lnTo>
                      <a:pt x="620" y="28"/>
                    </a:lnTo>
                    <a:lnTo>
                      <a:pt x="620" y="26"/>
                    </a:lnTo>
                    <a:lnTo>
                      <a:pt x="620" y="26"/>
                    </a:lnTo>
                    <a:lnTo>
                      <a:pt x="622" y="26"/>
                    </a:lnTo>
                    <a:lnTo>
                      <a:pt x="622" y="28"/>
                    </a:lnTo>
                    <a:lnTo>
                      <a:pt x="620" y="28"/>
                    </a:lnTo>
                    <a:lnTo>
                      <a:pt x="620" y="28"/>
                    </a:lnTo>
                    <a:lnTo>
                      <a:pt x="624" y="30"/>
                    </a:lnTo>
                    <a:lnTo>
                      <a:pt x="626" y="30"/>
                    </a:lnTo>
                    <a:lnTo>
                      <a:pt x="628" y="32"/>
                    </a:lnTo>
                    <a:lnTo>
                      <a:pt x="628" y="34"/>
                    </a:lnTo>
                    <a:lnTo>
                      <a:pt x="628" y="34"/>
                    </a:lnTo>
                    <a:lnTo>
                      <a:pt x="630" y="34"/>
                    </a:lnTo>
                    <a:lnTo>
                      <a:pt x="632" y="34"/>
                    </a:lnTo>
                    <a:lnTo>
                      <a:pt x="632" y="38"/>
                    </a:lnTo>
                    <a:lnTo>
                      <a:pt x="634" y="40"/>
                    </a:lnTo>
                    <a:lnTo>
                      <a:pt x="636" y="40"/>
                    </a:lnTo>
                    <a:lnTo>
                      <a:pt x="638" y="40"/>
                    </a:lnTo>
                    <a:lnTo>
                      <a:pt x="642" y="42"/>
                    </a:lnTo>
                    <a:lnTo>
                      <a:pt x="642" y="40"/>
                    </a:lnTo>
                    <a:lnTo>
                      <a:pt x="642" y="40"/>
                    </a:lnTo>
                    <a:lnTo>
                      <a:pt x="640" y="40"/>
                    </a:lnTo>
                    <a:lnTo>
                      <a:pt x="638" y="38"/>
                    </a:lnTo>
                    <a:lnTo>
                      <a:pt x="640" y="36"/>
                    </a:lnTo>
                    <a:lnTo>
                      <a:pt x="640" y="36"/>
                    </a:lnTo>
                    <a:lnTo>
                      <a:pt x="638" y="34"/>
                    </a:lnTo>
                    <a:lnTo>
                      <a:pt x="638" y="30"/>
                    </a:lnTo>
                    <a:lnTo>
                      <a:pt x="636" y="28"/>
                    </a:lnTo>
                    <a:lnTo>
                      <a:pt x="636" y="28"/>
                    </a:lnTo>
                    <a:lnTo>
                      <a:pt x="638" y="28"/>
                    </a:lnTo>
                    <a:lnTo>
                      <a:pt x="638" y="28"/>
                    </a:lnTo>
                    <a:lnTo>
                      <a:pt x="640" y="30"/>
                    </a:lnTo>
                    <a:lnTo>
                      <a:pt x="640" y="32"/>
                    </a:lnTo>
                    <a:lnTo>
                      <a:pt x="640" y="32"/>
                    </a:lnTo>
                    <a:lnTo>
                      <a:pt x="642" y="32"/>
                    </a:lnTo>
                    <a:lnTo>
                      <a:pt x="642" y="34"/>
                    </a:lnTo>
                    <a:lnTo>
                      <a:pt x="642" y="34"/>
                    </a:lnTo>
                    <a:lnTo>
                      <a:pt x="642" y="36"/>
                    </a:lnTo>
                    <a:lnTo>
                      <a:pt x="642" y="36"/>
                    </a:lnTo>
                    <a:lnTo>
                      <a:pt x="644" y="36"/>
                    </a:lnTo>
                    <a:lnTo>
                      <a:pt x="646" y="38"/>
                    </a:lnTo>
                    <a:lnTo>
                      <a:pt x="646" y="40"/>
                    </a:lnTo>
                    <a:lnTo>
                      <a:pt x="646" y="42"/>
                    </a:lnTo>
                    <a:lnTo>
                      <a:pt x="646" y="44"/>
                    </a:lnTo>
                    <a:lnTo>
                      <a:pt x="646" y="44"/>
                    </a:lnTo>
                    <a:lnTo>
                      <a:pt x="646" y="46"/>
                    </a:lnTo>
                    <a:lnTo>
                      <a:pt x="648" y="48"/>
                    </a:lnTo>
                    <a:lnTo>
                      <a:pt x="650" y="50"/>
                    </a:lnTo>
                    <a:lnTo>
                      <a:pt x="650" y="50"/>
                    </a:lnTo>
                    <a:lnTo>
                      <a:pt x="652" y="50"/>
                    </a:lnTo>
                    <a:lnTo>
                      <a:pt x="652" y="48"/>
                    </a:lnTo>
                    <a:lnTo>
                      <a:pt x="650" y="46"/>
                    </a:lnTo>
                    <a:lnTo>
                      <a:pt x="650" y="44"/>
                    </a:lnTo>
                    <a:lnTo>
                      <a:pt x="650" y="42"/>
                    </a:lnTo>
                    <a:lnTo>
                      <a:pt x="646" y="32"/>
                    </a:lnTo>
                    <a:lnTo>
                      <a:pt x="646" y="30"/>
                    </a:lnTo>
                    <a:lnTo>
                      <a:pt x="644" y="28"/>
                    </a:lnTo>
                    <a:lnTo>
                      <a:pt x="642" y="24"/>
                    </a:lnTo>
                    <a:lnTo>
                      <a:pt x="642" y="24"/>
                    </a:lnTo>
                    <a:lnTo>
                      <a:pt x="642" y="18"/>
                    </a:lnTo>
                    <a:lnTo>
                      <a:pt x="642" y="16"/>
                    </a:lnTo>
                    <a:lnTo>
                      <a:pt x="642" y="16"/>
                    </a:lnTo>
                    <a:lnTo>
                      <a:pt x="640" y="18"/>
                    </a:lnTo>
                    <a:lnTo>
                      <a:pt x="640" y="20"/>
                    </a:lnTo>
                    <a:lnTo>
                      <a:pt x="640" y="20"/>
                    </a:lnTo>
                    <a:lnTo>
                      <a:pt x="640" y="22"/>
                    </a:lnTo>
                    <a:lnTo>
                      <a:pt x="642" y="22"/>
                    </a:lnTo>
                    <a:lnTo>
                      <a:pt x="640" y="22"/>
                    </a:lnTo>
                    <a:lnTo>
                      <a:pt x="638" y="20"/>
                    </a:lnTo>
                    <a:lnTo>
                      <a:pt x="636" y="16"/>
                    </a:lnTo>
                    <a:lnTo>
                      <a:pt x="638" y="16"/>
                    </a:lnTo>
                    <a:lnTo>
                      <a:pt x="636" y="16"/>
                    </a:lnTo>
                    <a:lnTo>
                      <a:pt x="634" y="14"/>
                    </a:lnTo>
                    <a:lnTo>
                      <a:pt x="634" y="12"/>
                    </a:lnTo>
                    <a:lnTo>
                      <a:pt x="632" y="10"/>
                    </a:lnTo>
                    <a:lnTo>
                      <a:pt x="632" y="8"/>
                    </a:lnTo>
                    <a:lnTo>
                      <a:pt x="634" y="6"/>
                    </a:lnTo>
                    <a:lnTo>
                      <a:pt x="634" y="6"/>
                    </a:lnTo>
                    <a:lnTo>
                      <a:pt x="634" y="4"/>
                    </a:lnTo>
                    <a:lnTo>
                      <a:pt x="622" y="4"/>
                    </a:lnTo>
                    <a:lnTo>
                      <a:pt x="620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New York">
                <a:extLst>
                  <a:ext uri="{FF2B5EF4-FFF2-40B4-BE49-F238E27FC236}">
                    <a16:creationId xmlns:a16="http://schemas.microsoft.com/office/drawing/2014/main" id="{92634BC3-31DC-48CC-A210-D65B0AA2E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758" y="2551584"/>
                <a:ext cx="790575" cy="679450"/>
              </a:xfrm>
              <a:custGeom>
                <a:avLst/>
                <a:gdLst>
                  <a:gd name="T0" fmla="*/ 462 w 498"/>
                  <a:gd name="T1" fmla="*/ 408 h 428"/>
                  <a:gd name="T2" fmla="*/ 478 w 498"/>
                  <a:gd name="T3" fmla="*/ 398 h 428"/>
                  <a:gd name="T4" fmla="*/ 476 w 498"/>
                  <a:gd name="T5" fmla="*/ 382 h 428"/>
                  <a:gd name="T6" fmla="*/ 478 w 498"/>
                  <a:gd name="T7" fmla="*/ 348 h 428"/>
                  <a:gd name="T8" fmla="*/ 480 w 498"/>
                  <a:gd name="T9" fmla="*/ 310 h 428"/>
                  <a:gd name="T10" fmla="*/ 488 w 498"/>
                  <a:gd name="T11" fmla="*/ 272 h 428"/>
                  <a:gd name="T12" fmla="*/ 498 w 498"/>
                  <a:gd name="T13" fmla="*/ 238 h 428"/>
                  <a:gd name="T14" fmla="*/ 496 w 498"/>
                  <a:gd name="T15" fmla="*/ 216 h 428"/>
                  <a:gd name="T16" fmla="*/ 498 w 498"/>
                  <a:gd name="T17" fmla="*/ 172 h 428"/>
                  <a:gd name="T18" fmla="*/ 496 w 498"/>
                  <a:gd name="T19" fmla="*/ 152 h 428"/>
                  <a:gd name="T20" fmla="*/ 492 w 498"/>
                  <a:gd name="T21" fmla="*/ 146 h 428"/>
                  <a:gd name="T22" fmla="*/ 488 w 498"/>
                  <a:gd name="T23" fmla="*/ 152 h 428"/>
                  <a:gd name="T24" fmla="*/ 484 w 498"/>
                  <a:gd name="T25" fmla="*/ 146 h 428"/>
                  <a:gd name="T26" fmla="*/ 488 w 498"/>
                  <a:gd name="T27" fmla="*/ 126 h 428"/>
                  <a:gd name="T28" fmla="*/ 488 w 498"/>
                  <a:gd name="T29" fmla="*/ 118 h 428"/>
                  <a:gd name="T30" fmla="*/ 486 w 498"/>
                  <a:gd name="T31" fmla="*/ 106 h 428"/>
                  <a:gd name="T32" fmla="*/ 484 w 498"/>
                  <a:gd name="T33" fmla="*/ 98 h 428"/>
                  <a:gd name="T34" fmla="*/ 490 w 498"/>
                  <a:gd name="T35" fmla="*/ 84 h 428"/>
                  <a:gd name="T36" fmla="*/ 492 w 498"/>
                  <a:gd name="T37" fmla="*/ 78 h 428"/>
                  <a:gd name="T38" fmla="*/ 494 w 498"/>
                  <a:gd name="T39" fmla="*/ 64 h 428"/>
                  <a:gd name="T40" fmla="*/ 488 w 498"/>
                  <a:gd name="T41" fmla="*/ 46 h 428"/>
                  <a:gd name="T42" fmla="*/ 490 w 498"/>
                  <a:gd name="T43" fmla="*/ 32 h 428"/>
                  <a:gd name="T44" fmla="*/ 492 w 498"/>
                  <a:gd name="T45" fmla="*/ 22 h 428"/>
                  <a:gd name="T46" fmla="*/ 488 w 498"/>
                  <a:gd name="T47" fmla="*/ 18 h 428"/>
                  <a:gd name="T48" fmla="*/ 488 w 498"/>
                  <a:gd name="T49" fmla="*/ 12 h 428"/>
                  <a:gd name="T50" fmla="*/ 490 w 498"/>
                  <a:gd name="T51" fmla="*/ 4 h 428"/>
                  <a:gd name="T52" fmla="*/ 426 w 498"/>
                  <a:gd name="T53" fmla="*/ 0 h 428"/>
                  <a:gd name="T54" fmla="*/ 372 w 498"/>
                  <a:gd name="T55" fmla="*/ 0 h 428"/>
                  <a:gd name="T56" fmla="*/ 358 w 498"/>
                  <a:gd name="T57" fmla="*/ 8 h 428"/>
                  <a:gd name="T58" fmla="*/ 310 w 498"/>
                  <a:gd name="T59" fmla="*/ 46 h 428"/>
                  <a:gd name="T60" fmla="*/ 298 w 498"/>
                  <a:gd name="T61" fmla="*/ 64 h 428"/>
                  <a:gd name="T62" fmla="*/ 274 w 498"/>
                  <a:gd name="T63" fmla="*/ 80 h 428"/>
                  <a:gd name="T64" fmla="*/ 262 w 498"/>
                  <a:gd name="T65" fmla="*/ 88 h 428"/>
                  <a:gd name="T66" fmla="*/ 236 w 498"/>
                  <a:gd name="T67" fmla="*/ 128 h 428"/>
                  <a:gd name="T68" fmla="*/ 226 w 498"/>
                  <a:gd name="T69" fmla="*/ 146 h 428"/>
                  <a:gd name="T70" fmla="*/ 170 w 498"/>
                  <a:gd name="T71" fmla="*/ 146 h 428"/>
                  <a:gd name="T72" fmla="*/ 52 w 498"/>
                  <a:gd name="T73" fmla="*/ 160 h 428"/>
                  <a:gd name="T74" fmla="*/ 54 w 498"/>
                  <a:gd name="T75" fmla="*/ 196 h 428"/>
                  <a:gd name="T76" fmla="*/ 54 w 498"/>
                  <a:gd name="T77" fmla="*/ 202 h 428"/>
                  <a:gd name="T78" fmla="*/ 56 w 498"/>
                  <a:gd name="T79" fmla="*/ 210 h 428"/>
                  <a:gd name="T80" fmla="*/ 64 w 498"/>
                  <a:gd name="T81" fmla="*/ 216 h 428"/>
                  <a:gd name="T82" fmla="*/ 46 w 498"/>
                  <a:gd name="T83" fmla="*/ 240 h 428"/>
                  <a:gd name="T84" fmla="*/ 304 w 498"/>
                  <a:gd name="T85" fmla="*/ 316 h 428"/>
                  <a:gd name="T86" fmla="*/ 344 w 498"/>
                  <a:gd name="T87" fmla="*/ 324 h 428"/>
                  <a:gd name="T88" fmla="*/ 354 w 498"/>
                  <a:gd name="T89" fmla="*/ 330 h 428"/>
                  <a:gd name="T90" fmla="*/ 356 w 498"/>
                  <a:gd name="T91" fmla="*/ 338 h 428"/>
                  <a:gd name="T92" fmla="*/ 358 w 498"/>
                  <a:gd name="T93" fmla="*/ 344 h 428"/>
                  <a:gd name="T94" fmla="*/ 360 w 498"/>
                  <a:gd name="T95" fmla="*/ 358 h 428"/>
                  <a:gd name="T96" fmla="*/ 372 w 498"/>
                  <a:gd name="T97" fmla="*/ 372 h 428"/>
                  <a:gd name="T98" fmla="*/ 384 w 498"/>
                  <a:gd name="T99" fmla="*/ 374 h 428"/>
                  <a:gd name="T100" fmla="*/ 388 w 498"/>
                  <a:gd name="T101" fmla="*/ 382 h 428"/>
                  <a:gd name="T102" fmla="*/ 448 w 498"/>
                  <a:gd name="T103" fmla="*/ 420 h 428"/>
                  <a:gd name="T104" fmla="*/ 446 w 498"/>
                  <a:gd name="T105" fmla="*/ 398 h 428"/>
                  <a:gd name="T106" fmla="*/ 442 w 498"/>
                  <a:gd name="T107" fmla="*/ 388 h 428"/>
                  <a:gd name="T108" fmla="*/ 446 w 498"/>
                  <a:gd name="T109" fmla="*/ 394 h 428"/>
                  <a:gd name="T110" fmla="*/ 450 w 498"/>
                  <a:gd name="T111" fmla="*/ 416 h 428"/>
                  <a:gd name="T112" fmla="*/ 462 w 498"/>
                  <a:gd name="T113" fmla="*/ 424 h 428"/>
                  <a:gd name="T114" fmla="*/ 466 w 498"/>
                  <a:gd name="T115" fmla="*/ 41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8" h="428">
                    <a:moveTo>
                      <a:pt x="466" y="416"/>
                    </a:moveTo>
                    <a:lnTo>
                      <a:pt x="466" y="416"/>
                    </a:lnTo>
                    <a:lnTo>
                      <a:pt x="466" y="416"/>
                    </a:lnTo>
                    <a:lnTo>
                      <a:pt x="466" y="414"/>
                    </a:lnTo>
                    <a:lnTo>
                      <a:pt x="466" y="414"/>
                    </a:lnTo>
                    <a:lnTo>
                      <a:pt x="462" y="408"/>
                    </a:lnTo>
                    <a:lnTo>
                      <a:pt x="462" y="408"/>
                    </a:lnTo>
                    <a:lnTo>
                      <a:pt x="462" y="408"/>
                    </a:lnTo>
                    <a:lnTo>
                      <a:pt x="466" y="406"/>
                    </a:lnTo>
                    <a:lnTo>
                      <a:pt x="470" y="402"/>
                    </a:lnTo>
                    <a:lnTo>
                      <a:pt x="474" y="400"/>
                    </a:lnTo>
                    <a:lnTo>
                      <a:pt x="478" y="398"/>
                    </a:lnTo>
                    <a:lnTo>
                      <a:pt x="480" y="396"/>
                    </a:lnTo>
                    <a:lnTo>
                      <a:pt x="478" y="394"/>
                    </a:lnTo>
                    <a:lnTo>
                      <a:pt x="476" y="390"/>
                    </a:lnTo>
                    <a:lnTo>
                      <a:pt x="476" y="388"/>
                    </a:lnTo>
                    <a:lnTo>
                      <a:pt x="476" y="386"/>
                    </a:lnTo>
                    <a:lnTo>
                      <a:pt x="476" y="382"/>
                    </a:lnTo>
                    <a:lnTo>
                      <a:pt x="476" y="378"/>
                    </a:lnTo>
                    <a:lnTo>
                      <a:pt x="476" y="372"/>
                    </a:lnTo>
                    <a:lnTo>
                      <a:pt x="476" y="368"/>
                    </a:lnTo>
                    <a:lnTo>
                      <a:pt x="478" y="358"/>
                    </a:lnTo>
                    <a:lnTo>
                      <a:pt x="478" y="354"/>
                    </a:lnTo>
                    <a:lnTo>
                      <a:pt x="478" y="348"/>
                    </a:lnTo>
                    <a:lnTo>
                      <a:pt x="478" y="344"/>
                    </a:lnTo>
                    <a:lnTo>
                      <a:pt x="478" y="334"/>
                    </a:lnTo>
                    <a:lnTo>
                      <a:pt x="478" y="330"/>
                    </a:lnTo>
                    <a:lnTo>
                      <a:pt x="480" y="326"/>
                    </a:lnTo>
                    <a:lnTo>
                      <a:pt x="480" y="316"/>
                    </a:lnTo>
                    <a:lnTo>
                      <a:pt x="480" y="310"/>
                    </a:lnTo>
                    <a:lnTo>
                      <a:pt x="478" y="308"/>
                    </a:lnTo>
                    <a:lnTo>
                      <a:pt x="480" y="302"/>
                    </a:lnTo>
                    <a:lnTo>
                      <a:pt x="482" y="296"/>
                    </a:lnTo>
                    <a:lnTo>
                      <a:pt x="484" y="288"/>
                    </a:lnTo>
                    <a:lnTo>
                      <a:pt x="486" y="280"/>
                    </a:lnTo>
                    <a:lnTo>
                      <a:pt x="488" y="272"/>
                    </a:lnTo>
                    <a:lnTo>
                      <a:pt x="490" y="266"/>
                    </a:lnTo>
                    <a:lnTo>
                      <a:pt x="492" y="258"/>
                    </a:lnTo>
                    <a:lnTo>
                      <a:pt x="494" y="250"/>
                    </a:lnTo>
                    <a:lnTo>
                      <a:pt x="496" y="242"/>
                    </a:lnTo>
                    <a:lnTo>
                      <a:pt x="496" y="240"/>
                    </a:lnTo>
                    <a:lnTo>
                      <a:pt x="498" y="238"/>
                    </a:lnTo>
                    <a:lnTo>
                      <a:pt x="496" y="236"/>
                    </a:lnTo>
                    <a:lnTo>
                      <a:pt x="496" y="232"/>
                    </a:lnTo>
                    <a:lnTo>
                      <a:pt x="496" y="228"/>
                    </a:lnTo>
                    <a:lnTo>
                      <a:pt x="496" y="228"/>
                    </a:lnTo>
                    <a:lnTo>
                      <a:pt x="496" y="220"/>
                    </a:lnTo>
                    <a:lnTo>
                      <a:pt x="496" y="216"/>
                    </a:lnTo>
                    <a:lnTo>
                      <a:pt x="496" y="210"/>
                    </a:lnTo>
                    <a:lnTo>
                      <a:pt x="498" y="204"/>
                    </a:lnTo>
                    <a:lnTo>
                      <a:pt x="498" y="192"/>
                    </a:lnTo>
                    <a:lnTo>
                      <a:pt x="498" y="186"/>
                    </a:lnTo>
                    <a:lnTo>
                      <a:pt x="498" y="178"/>
                    </a:lnTo>
                    <a:lnTo>
                      <a:pt x="498" y="172"/>
                    </a:lnTo>
                    <a:lnTo>
                      <a:pt x="498" y="168"/>
                    </a:lnTo>
                    <a:lnTo>
                      <a:pt x="498" y="164"/>
                    </a:lnTo>
                    <a:lnTo>
                      <a:pt x="498" y="154"/>
                    </a:lnTo>
                    <a:lnTo>
                      <a:pt x="498" y="154"/>
                    </a:lnTo>
                    <a:lnTo>
                      <a:pt x="496" y="152"/>
                    </a:lnTo>
                    <a:lnTo>
                      <a:pt x="496" y="152"/>
                    </a:lnTo>
                    <a:lnTo>
                      <a:pt x="494" y="148"/>
                    </a:lnTo>
                    <a:lnTo>
                      <a:pt x="494" y="148"/>
                    </a:lnTo>
                    <a:lnTo>
                      <a:pt x="494" y="148"/>
                    </a:lnTo>
                    <a:lnTo>
                      <a:pt x="494" y="146"/>
                    </a:lnTo>
                    <a:lnTo>
                      <a:pt x="492" y="146"/>
                    </a:lnTo>
                    <a:lnTo>
                      <a:pt x="492" y="146"/>
                    </a:lnTo>
                    <a:lnTo>
                      <a:pt x="490" y="146"/>
                    </a:lnTo>
                    <a:lnTo>
                      <a:pt x="490" y="146"/>
                    </a:lnTo>
                    <a:lnTo>
                      <a:pt x="490" y="148"/>
                    </a:lnTo>
                    <a:lnTo>
                      <a:pt x="488" y="150"/>
                    </a:lnTo>
                    <a:lnTo>
                      <a:pt x="488" y="150"/>
                    </a:lnTo>
                    <a:lnTo>
                      <a:pt x="488" y="152"/>
                    </a:lnTo>
                    <a:lnTo>
                      <a:pt x="486" y="152"/>
                    </a:lnTo>
                    <a:lnTo>
                      <a:pt x="486" y="152"/>
                    </a:lnTo>
                    <a:lnTo>
                      <a:pt x="486" y="152"/>
                    </a:lnTo>
                    <a:lnTo>
                      <a:pt x="486" y="152"/>
                    </a:lnTo>
                    <a:lnTo>
                      <a:pt x="484" y="150"/>
                    </a:lnTo>
                    <a:lnTo>
                      <a:pt x="484" y="146"/>
                    </a:lnTo>
                    <a:lnTo>
                      <a:pt x="484" y="144"/>
                    </a:lnTo>
                    <a:lnTo>
                      <a:pt x="488" y="134"/>
                    </a:lnTo>
                    <a:lnTo>
                      <a:pt x="490" y="132"/>
                    </a:lnTo>
                    <a:lnTo>
                      <a:pt x="490" y="128"/>
                    </a:lnTo>
                    <a:lnTo>
                      <a:pt x="488" y="128"/>
                    </a:lnTo>
                    <a:lnTo>
                      <a:pt x="488" y="126"/>
                    </a:lnTo>
                    <a:lnTo>
                      <a:pt x="488" y="124"/>
                    </a:lnTo>
                    <a:lnTo>
                      <a:pt x="488" y="122"/>
                    </a:lnTo>
                    <a:lnTo>
                      <a:pt x="488" y="122"/>
                    </a:lnTo>
                    <a:lnTo>
                      <a:pt x="488" y="120"/>
                    </a:lnTo>
                    <a:lnTo>
                      <a:pt x="488" y="120"/>
                    </a:lnTo>
                    <a:lnTo>
                      <a:pt x="488" y="118"/>
                    </a:lnTo>
                    <a:lnTo>
                      <a:pt x="486" y="118"/>
                    </a:lnTo>
                    <a:lnTo>
                      <a:pt x="486" y="118"/>
                    </a:lnTo>
                    <a:lnTo>
                      <a:pt x="486" y="116"/>
                    </a:lnTo>
                    <a:lnTo>
                      <a:pt x="486" y="112"/>
                    </a:lnTo>
                    <a:lnTo>
                      <a:pt x="486" y="106"/>
                    </a:lnTo>
                    <a:lnTo>
                      <a:pt x="486" y="106"/>
                    </a:lnTo>
                    <a:lnTo>
                      <a:pt x="486" y="104"/>
                    </a:lnTo>
                    <a:lnTo>
                      <a:pt x="484" y="104"/>
                    </a:lnTo>
                    <a:lnTo>
                      <a:pt x="484" y="102"/>
                    </a:lnTo>
                    <a:lnTo>
                      <a:pt x="484" y="102"/>
                    </a:lnTo>
                    <a:lnTo>
                      <a:pt x="484" y="100"/>
                    </a:lnTo>
                    <a:lnTo>
                      <a:pt x="484" y="98"/>
                    </a:lnTo>
                    <a:lnTo>
                      <a:pt x="488" y="90"/>
                    </a:lnTo>
                    <a:lnTo>
                      <a:pt x="488" y="88"/>
                    </a:lnTo>
                    <a:lnTo>
                      <a:pt x="488" y="86"/>
                    </a:lnTo>
                    <a:lnTo>
                      <a:pt x="488" y="86"/>
                    </a:lnTo>
                    <a:lnTo>
                      <a:pt x="488" y="84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2" y="82"/>
                    </a:lnTo>
                    <a:lnTo>
                      <a:pt x="492" y="82"/>
                    </a:lnTo>
                    <a:lnTo>
                      <a:pt x="492" y="82"/>
                    </a:lnTo>
                    <a:lnTo>
                      <a:pt x="492" y="80"/>
                    </a:lnTo>
                    <a:lnTo>
                      <a:pt x="492" y="78"/>
                    </a:lnTo>
                    <a:lnTo>
                      <a:pt x="492" y="74"/>
                    </a:lnTo>
                    <a:lnTo>
                      <a:pt x="492" y="70"/>
                    </a:lnTo>
                    <a:lnTo>
                      <a:pt x="492" y="68"/>
                    </a:lnTo>
                    <a:lnTo>
                      <a:pt x="492" y="68"/>
                    </a:lnTo>
                    <a:lnTo>
                      <a:pt x="494" y="64"/>
                    </a:lnTo>
                    <a:lnTo>
                      <a:pt x="494" y="64"/>
                    </a:lnTo>
                    <a:lnTo>
                      <a:pt x="494" y="60"/>
                    </a:lnTo>
                    <a:lnTo>
                      <a:pt x="494" y="58"/>
                    </a:lnTo>
                    <a:lnTo>
                      <a:pt x="494" y="56"/>
                    </a:lnTo>
                    <a:lnTo>
                      <a:pt x="494" y="54"/>
                    </a:lnTo>
                    <a:lnTo>
                      <a:pt x="490" y="48"/>
                    </a:lnTo>
                    <a:lnTo>
                      <a:pt x="488" y="46"/>
                    </a:lnTo>
                    <a:lnTo>
                      <a:pt x="488" y="46"/>
                    </a:lnTo>
                    <a:lnTo>
                      <a:pt x="488" y="42"/>
                    </a:lnTo>
                    <a:lnTo>
                      <a:pt x="488" y="38"/>
                    </a:lnTo>
                    <a:lnTo>
                      <a:pt x="488" y="38"/>
                    </a:lnTo>
                    <a:lnTo>
                      <a:pt x="490" y="34"/>
                    </a:lnTo>
                    <a:lnTo>
                      <a:pt x="490" y="32"/>
                    </a:lnTo>
                    <a:lnTo>
                      <a:pt x="490" y="30"/>
                    </a:lnTo>
                    <a:lnTo>
                      <a:pt x="490" y="28"/>
                    </a:lnTo>
                    <a:lnTo>
                      <a:pt x="490" y="26"/>
                    </a:lnTo>
                    <a:lnTo>
                      <a:pt x="492" y="26"/>
                    </a:lnTo>
                    <a:lnTo>
                      <a:pt x="492" y="24"/>
                    </a:lnTo>
                    <a:lnTo>
                      <a:pt x="492" y="22"/>
                    </a:lnTo>
                    <a:lnTo>
                      <a:pt x="492" y="22"/>
                    </a:lnTo>
                    <a:lnTo>
                      <a:pt x="492" y="22"/>
                    </a:lnTo>
                    <a:lnTo>
                      <a:pt x="490" y="20"/>
                    </a:lnTo>
                    <a:lnTo>
                      <a:pt x="490" y="20"/>
                    </a:lnTo>
                    <a:lnTo>
                      <a:pt x="488" y="18"/>
                    </a:lnTo>
                    <a:lnTo>
                      <a:pt x="488" y="18"/>
                    </a:lnTo>
                    <a:lnTo>
                      <a:pt x="488" y="16"/>
                    </a:lnTo>
                    <a:lnTo>
                      <a:pt x="488" y="16"/>
                    </a:lnTo>
                    <a:lnTo>
                      <a:pt x="488" y="16"/>
                    </a:lnTo>
                    <a:lnTo>
                      <a:pt x="488" y="14"/>
                    </a:lnTo>
                    <a:lnTo>
                      <a:pt x="488" y="14"/>
                    </a:lnTo>
                    <a:lnTo>
                      <a:pt x="488" y="12"/>
                    </a:lnTo>
                    <a:lnTo>
                      <a:pt x="490" y="10"/>
                    </a:lnTo>
                    <a:lnTo>
                      <a:pt x="490" y="8"/>
                    </a:lnTo>
                    <a:lnTo>
                      <a:pt x="492" y="8"/>
                    </a:lnTo>
                    <a:lnTo>
                      <a:pt x="492" y="6"/>
                    </a:lnTo>
                    <a:lnTo>
                      <a:pt x="492" y="6"/>
                    </a:lnTo>
                    <a:lnTo>
                      <a:pt x="490" y="4"/>
                    </a:lnTo>
                    <a:lnTo>
                      <a:pt x="490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64" y="0"/>
                    </a:lnTo>
                    <a:lnTo>
                      <a:pt x="434" y="0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388" y="0"/>
                    </a:lnTo>
                    <a:lnTo>
                      <a:pt x="386" y="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2" y="4"/>
                    </a:lnTo>
                    <a:lnTo>
                      <a:pt x="360" y="6"/>
                    </a:lnTo>
                    <a:lnTo>
                      <a:pt x="358" y="8"/>
                    </a:lnTo>
                    <a:lnTo>
                      <a:pt x="354" y="8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0" y="28"/>
                    </a:lnTo>
                    <a:lnTo>
                      <a:pt x="320" y="36"/>
                    </a:lnTo>
                    <a:lnTo>
                      <a:pt x="310" y="46"/>
                    </a:lnTo>
                    <a:lnTo>
                      <a:pt x="306" y="52"/>
                    </a:lnTo>
                    <a:lnTo>
                      <a:pt x="304" y="54"/>
                    </a:lnTo>
                    <a:lnTo>
                      <a:pt x="300" y="58"/>
                    </a:lnTo>
                    <a:lnTo>
                      <a:pt x="300" y="60"/>
                    </a:lnTo>
                    <a:lnTo>
                      <a:pt x="298" y="62"/>
                    </a:lnTo>
                    <a:lnTo>
                      <a:pt x="298" y="64"/>
                    </a:lnTo>
                    <a:lnTo>
                      <a:pt x="296" y="64"/>
                    </a:lnTo>
                    <a:lnTo>
                      <a:pt x="282" y="70"/>
                    </a:lnTo>
                    <a:lnTo>
                      <a:pt x="276" y="74"/>
                    </a:lnTo>
                    <a:lnTo>
                      <a:pt x="274" y="78"/>
                    </a:lnTo>
                    <a:lnTo>
                      <a:pt x="274" y="78"/>
                    </a:lnTo>
                    <a:lnTo>
                      <a:pt x="274" y="80"/>
                    </a:lnTo>
                    <a:lnTo>
                      <a:pt x="274" y="82"/>
                    </a:lnTo>
                    <a:lnTo>
                      <a:pt x="274" y="84"/>
                    </a:lnTo>
                    <a:lnTo>
                      <a:pt x="272" y="84"/>
                    </a:lnTo>
                    <a:lnTo>
                      <a:pt x="264" y="88"/>
                    </a:lnTo>
                    <a:lnTo>
                      <a:pt x="262" y="88"/>
                    </a:lnTo>
                    <a:lnTo>
                      <a:pt x="262" y="88"/>
                    </a:lnTo>
                    <a:lnTo>
                      <a:pt x="262" y="92"/>
                    </a:lnTo>
                    <a:lnTo>
                      <a:pt x="254" y="96"/>
                    </a:lnTo>
                    <a:lnTo>
                      <a:pt x="252" y="98"/>
                    </a:lnTo>
                    <a:lnTo>
                      <a:pt x="246" y="110"/>
                    </a:lnTo>
                    <a:lnTo>
                      <a:pt x="244" y="116"/>
                    </a:lnTo>
                    <a:lnTo>
                      <a:pt x="236" y="128"/>
                    </a:lnTo>
                    <a:lnTo>
                      <a:pt x="234" y="134"/>
                    </a:lnTo>
                    <a:lnTo>
                      <a:pt x="230" y="140"/>
                    </a:lnTo>
                    <a:lnTo>
                      <a:pt x="226" y="144"/>
                    </a:lnTo>
                    <a:lnTo>
                      <a:pt x="226" y="146"/>
                    </a:lnTo>
                    <a:lnTo>
                      <a:pt x="226" y="146"/>
                    </a:lnTo>
                    <a:lnTo>
                      <a:pt x="226" y="146"/>
                    </a:lnTo>
                    <a:lnTo>
                      <a:pt x="226" y="146"/>
                    </a:lnTo>
                    <a:lnTo>
                      <a:pt x="224" y="146"/>
                    </a:lnTo>
                    <a:lnTo>
                      <a:pt x="224" y="146"/>
                    </a:lnTo>
                    <a:lnTo>
                      <a:pt x="224" y="146"/>
                    </a:lnTo>
                    <a:lnTo>
                      <a:pt x="188" y="146"/>
                    </a:lnTo>
                    <a:lnTo>
                      <a:pt x="170" y="146"/>
                    </a:lnTo>
                    <a:lnTo>
                      <a:pt x="136" y="146"/>
                    </a:lnTo>
                    <a:lnTo>
                      <a:pt x="118" y="146"/>
                    </a:lnTo>
                    <a:lnTo>
                      <a:pt x="82" y="146"/>
                    </a:lnTo>
                    <a:lnTo>
                      <a:pt x="78" y="148"/>
                    </a:lnTo>
                    <a:lnTo>
                      <a:pt x="62" y="156"/>
                    </a:lnTo>
                    <a:lnTo>
                      <a:pt x="52" y="160"/>
                    </a:lnTo>
                    <a:lnTo>
                      <a:pt x="46" y="164"/>
                    </a:lnTo>
                    <a:lnTo>
                      <a:pt x="52" y="176"/>
                    </a:lnTo>
                    <a:lnTo>
                      <a:pt x="54" y="184"/>
                    </a:lnTo>
                    <a:lnTo>
                      <a:pt x="54" y="186"/>
                    </a:lnTo>
                    <a:lnTo>
                      <a:pt x="54" y="194"/>
                    </a:lnTo>
                    <a:lnTo>
                      <a:pt x="54" y="196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4" y="200"/>
                    </a:lnTo>
                    <a:lnTo>
                      <a:pt x="54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4" y="204"/>
                    </a:lnTo>
                    <a:lnTo>
                      <a:pt x="56" y="204"/>
                    </a:lnTo>
                    <a:lnTo>
                      <a:pt x="56" y="206"/>
                    </a:lnTo>
                    <a:lnTo>
                      <a:pt x="56" y="206"/>
                    </a:lnTo>
                    <a:lnTo>
                      <a:pt x="56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8" y="214"/>
                    </a:lnTo>
                    <a:lnTo>
                      <a:pt x="60" y="216"/>
                    </a:lnTo>
                    <a:lnTo>
                      <a:pt x="62" y="216"/>
                    </a:lnTo>
                    <a:lnTo>
                      <a:pt x="64" y="216"/>
                    </a:lnTo>
                    <a:lnTo>
                      <a:pt x="64" y="218"/>
                    </a:lnTo>
                    <a:lnTo>
                      <a:pt x="66" y="220"/>
                    </a:lnTo>
                    <a:lnTo>
                      <a:pt x="64" y="224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6" y="240"/>
                    </a:lnTo>
                    <a:lnTo>
                      <a:pt x="22" y="250"/>
                    </a:lnTo>
                    <a:lnTo>
                      <a:pt x="10" y="256"/>
                    </a:lnTo>
                    <a:lnTo>
                      <a:pt x="0" y="260"/>
                    </a:lnTo>
                    <a:lnTo>
                      <a:pt x="0" y="316"/>
                    </a:lnTo>
                    <a:lnTo>
                      <a:pt x="294" y="316"/>
                    </a:lnTo>
                    <a:lnTo>
                      <a:pt x="304" y="316"/>
                    </a:lnTo>
                    <a:lnTo>
                      <a:pt x="338" y="316"/>
                    </a:lnTo>
                    <a:lnTo>
                      <a:pt x="338" y="318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4" y="324"/>
                    </a:lnTo>
                    <a:lnTo>
                      <a:pt x="344" y="326"/>
                    </a:lnTo>
                    <a:lnTo>
                      <a:pt x="346" y="328"/>
                    </a:lnTo>
                    <a:lnTo>
                      <a:pt x="346" y="330"/>
                    </a:lnTo>
                    <a:lnTo>
                      <a:pt x="350" y="328"/>
                    </a:lnTo>
                    <a:lnTo>
                      <a:pt x="352" y="330"/>
                    </a:lnTo>
                    <a:lnTo>
                      <a:pt x="354" y="330"/>
                    </a:lnTo>
                    <a:lnTo>
                      <a:pt x="356" y="332"/>
                    </a:lnTo>
                    <a:lnTo>
                      <a:pt x="356" y="334"/>
                    </a:lnTo>
                    <a:lnTo>
                      <a:pt x="358" y="334"/>
                    </a:lnTo>
                    <a:lnTo>
                      <a:pt x="358" y="334"/>
                    </a:lnTo>
                    <a:lnTo>
                      <a:pt x="358" y="336"/>
                    </a:lnTo>
                    <a:lnTo>
                      <a:pt x="356" y="338"/>
                    </a:lnTo>
                    <a:lnTo>
                      <a:pt x="358" y="338"/>
                    </a:lnTo>
                    <a:lnTo>
                      <a:pt x="358" y="338"/>
                    </a:lnTo>
                    <a:lnTo>
                      <a:pt x="360" y="340"/>
                    </a:lnTo>
                    <a:lnTo>
                      <a:pt x="360" y="342"/>
                    </a:lnTo>
                    <a:lnTo>
                      <a:pt x="360" y="342"/>
                    </a:lnTo>
                    <a:lnTo>
                      <a:pt x="358" y="344"/>
                    </a:lnTo>
                    <a:lnTo>
                      <a:pt x="358" y="344"/>
                    </a:lnTo>
                    <a:lnTo>
                      <a:pt x="360" y="348"/>
                    </a:lnTo>
                    <a:lnTo>
                      <a:pt x="360" y="350"/>
                    </a:lnTo>
                    <a:lnTo>
                      <a:pt x="360" y="356"/>
                    </a:lnTo>
                    <a:lnTo>
                      <a:pt x="360" y="356"/>
                    </a:lnTo>
                    <a:lnTo>
                      <a:pt x="360" y="358"/>
                    </a:lnTo>
                    <a:lnTo>
                      <a:pt x="364" y="366"/>
                    </a:lnTo>
                    <a:lnTo>
                      <a:pt x="366" y="368"/>
                    </a:lnTo>
                    <a:lnTo>
                      <a:pt x="366" y="368"/>
                    </a:lnTo>
                    <a:lnTo>
                      <a:pt x="370" y="370"/>
                    </a:lnTo>
                    <a:lnTo>
                      <a:pt x="372" y="372"/>
                    </a:lnTo>
                    <a:lnTo>
                      <a:pt x="372" y="372"/>
                    </a:lnTo>
                    <a:lnTo>
                      <a:pt x="374" y="374"/>
                    </a:lnTo>
                    <a:lnTo>
                      <a:pt x="378" y="372"/>
                    </a:lnTo>
                    <a:lnTo>
                      <a:pt x="380" y="374"/>
                    </a:lnTo>
                    <a:lnTo>
                      <a:pt x="380" y="374"/>
                    </a:lnTo>
                    <a:lnTo>
                      <a:pt x="382" y="374"/>
                    </a:lnTo>
                    <a:lnTo>
                      <a:pt x="384" y="374"/>
                    </a:lnTo>
                    <a:lnTo>
                      <a:pt x="384" y="374"/>
                    </a:lnTo>
                    <a:lnTo>
                      <a:pt x="384" y="376"/>
                    </a:lnTo>
                    <a:lnTo>
                      <a:pt x="384" y="376"/>
                    </a:lnTo>
                    <a:lnTo>
                      <a:pt x="386" y="378"/>
                    </a:lnTo>
                    <a:lnTo>
                      <a:pt x="386" y="380"/>
                    </a:lnTo>
                    <a:lnTo>
                      <a:pt x="388" y="382"/>
                    </a:lnTo>
                    <a:lnTo>
                      <a:pt x="394" y="386"/>
                    </a:lnTo>
                    <a:lnTo>
                      <a:pt x="402" y="392"/>
                    </a:lnTo>
                    <a:lnTo>
                      <a:pt x="410" y="396"/>
                    </a:lnTo>
                    <a:lnTo>
                      <a:pt x="432" y="410"/>
                    </a:lnTo>
                    <a:lnTo>
                      <a:pt x="440" y="414"/>
                    </a:lnTo>
                    <a:lnTo>
                      <a:pt x="448" y="420"/>
                    </a:lnTo>
                    <a:lnTo>
                      <a:pt x="448" y="416"/>
                    </a:lnTo>
                    <a:lnTo>
                      <a:pt x="446" y="408"/>
                    </a:lnTo>
                    <a:lnTo>
                      <a:pt x="446" y="404"/>
                    </a:lnTo>
                    <a:lnTo>
                      <a:pt x="446" y="402"/>
                    </a:lnTo>
                    <a:lnTo>
                      <a:pt x="446" y="400"/>
                    </a:lnTo>
                    <a:lnTo>
                      <a:pt x="446" y="398"/>
                    </a:lnTo>
                    <a:lnTo>
                      <a:pt x="444" y="398"/>
                    </a:lnTo>
                    <a:lnTo>
                      <a:pt x="442" y="396"/>
                    </a:lnTo>
                    <a:lnTo>
                      <a:pt x="442" y="392"/>
                    </a:lnTo>
                    <a:lnTo>
                      <a:pt x="442" y="392"/>
                    </a:lnTo>
                    <a:lnTo>
                      <a:pt x="442" y="390"/>
                    </a:lnTo>
                    <a:lnTo>
                      <a:pt x="442" y="388"/>
                    </a:lnTo>
                    <a:lnTo>
                      <a:pt x="444" y="388"/>
                    </a:lnTo>
                    <a:lnTo>
                      <a:pt x="444" y="386"/>
                    </a:lnTo>
                    <a:lnTo>
                      <a:pt x="444" y="390"/>
                    </a:lnTo>
                    <a:lnTo>
                      <a:pt x="444" y="390"/>
                    </a:lnTo>
                    <a:lnTo>
                      <a:pt x="444" y="392"/>
                    </a:lnTo>
                    <a:lnTo>
                      <a:pt x="446" y="394"/>
                    </a:lnTo>
                    <a:lnTo>
                      <a:pt x="448" y="396"/>
                    </a:lnTo>
                    <a:lnTo>
                      <a:pt x="448" y="398"/>
                    </a:lnTo>
                    <a:lnTo>
                      <a:pt x="450" y="400"/>
                    </a:lnTo>
                    <a:lnTo>
                      <a:pt x="450" y="402"/>
                    </a:lnTo>
                    <a:lnTo>
                      <a:pt x="450" y="406"/>
                    </a:lnTo>
                    <a:lnTo>
                      <a:pt x="450" y="416"/>
                    </a:lnTo>
                    <a:lnTo>
                      <a:pt x="450" y="416"/>
                    </a:lnTo>
                    <a:lnTo>
                      <a:pt x="450" y="422"/>
                    </a:lnTo>
                    <a:lnTo>
                      <a:pt x="458" y="428"/>
                    </a:lnTo>
                    <a:lnTo>
                      <a:pt x="458" y="428"/>
                    </a:lnTo>
                    <a:lnTo>
                      <a:pt x="462" y="424"/>
                    </a:lnTo>
                    <a:lnTo>
                      <a:pt x="462" y="424"/>
                    </a:lnTo>
                    <a:lnTo>
                      <a:pt x="466" y="424"/>
                    </a:lnTo>
                    <a:lnTo>
                      <a:pt x="466" y="422"/>
                    </a:lnTo>
                    <a:lnTo>
                      <a:pt x="468" y="420"/>
                    </a:lnTo>
                    <a:lnTo>
                      <a:pt x="468" y="420"/>
                    </a:lnTo>
                    <a:lnTo>
                      <a:pt x="468" y="418"/>
                    </a:lnTo>
                    <a:lnTo>
                      <a:pt x="466" y="418"/>
                    </a:lnTo>
                    <a:lnTo>
                      <a:pt x="468" y="418"/>
                    </a:lnTo>
                    <a:lnTo>
                      <a:pt x="468" y="418"/>
                    </a:lnTo>
                    <a:lnTo>
                      <a:pt x="468" y="416"/>
                    </a:lnTo>
                    <a:lnTo>
                      <a:pt x="466" y="41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New Jersey">
                <a:extLst>
                  <a:ext uri="{FF2B5EF4-FFF2-40B4-BE49-F238E27FC236}">
                    <a16:creationId xmlns:a16="http://schemas.microsoft.com/office/drawing/2014/main" id="{FCEEFC65-FBA8-4950-8058-474A831D6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6933" y="3158009"/>
                <a:ext cx="200025" cy="387350"/>
              </a:xfrm>
              <a:custGeom>
                <a:avLst/>
                <a:gdLst>
                  <a:gd name="T0" fmla="*/ 62 w 126"/>
                  <a:gd name="T1" fmla="*/ 2 h 244"/>
                  <a:gd name="T2" fmla="*/ 54 w 126"/>
                  <a:gd name="T3" fmla="*/ 8 h 244"/>
                  <a:gd name="T4" fmla="*/ 46 w 126"/>
                  <a:gd name="T5" fmla="*/ 24 h 244"/>
                  <a:gd name="T6" fmla="*/ 36 w 126"/>
                  <a:gd name="T7" fmla="*/ 34 h 244"/>
                  <a:gd name="T8" fmla="*/ 34 w 126"/>
                  <a:gd name="T9" fmla="*/ 42 h 244"/>
                  <a:gd name="T10" fmla="*/ 38 w 126"/>
                  <a:gd name="T11" fmla="*/ 48 h 244"/>
                  <a:gd name="T12" fmla="*/ 32 w 126"/>
                  <a:gd name="T13" fmla="*/ 58 h 244"/>
                  <a:gd name="T14" fmla="*/ 28 w 126"/>
                  <a:gd name="T15" fmla="*/ 62 h 244"/>
                  <a:gd name="T16" fmla="*/ 28 w 126"/>
                  <a:gd name="T17" fmla="*/ 70 h 244"/>
                  <a:gd name="T18" fmla="*/ 30 w 126"/>
                  <a:gd name="T19" fmla="*/ 80 h 244"/>
                  <a:gd name="T20" fmla="*/ 42 w 126"/>
                  <a:gd name="T21" fmla="*/ 96 h 244"/>
                  <a:gd name="T22" fmla="*/ 54 w 126"/>
                  <a:gd name="T23" fmla="*/ 110 h 244"/>
                  <a:gd name="T24" fmla="*/ 58 w 126"/>
                  <a:gd name="T25" fmla="*/ 124 h 244"/>
                  <a:gd name="T26" fmla="*/ 44 w 126"/>
                  <a:gd name="T27" fmla="*/ 134 h 244"/>
                  <a:gd name="T28" fmla="*/ 34 w 126"/>
                  <a:gd name="T29" fmla="*/ 142 h 244"/>
                  <a:gd name="T30" fmla="*/ 30 w 126"/>
                  <a:gd name="T31" fmla="*/ 150 h 244"/>
                  <a:gd name="T32" fmla="*/ 18 w 126"/>
                  <a:gd name="T33" fmla="*/ 152 h 244"/>
                  <a:gd name="T34" fmla="*/ 6 w 126"/>
                  <a:gd name="T35" fmla="*/ 166 h 244"/>
                  <a:gd name="T36" fmla="*/ 2 w 126"/>
                  <a:gd name="T37" fmla="*/ 172 h 244"/>
                  <a:gd name="T38" fmla="*/ 2 w 126"/>
                  <a:gd name="T39" fmla="*/ 186 h 244"/>
                  <a:gd name="T40" fmla="*/ 6 w 126"/>
                  <a:gd name="T41" fmla="*/ 192 h 244"/>
                  <a:gd name="T42" fmla="*/ 18 w 126"/>
                  <a:gd name="T43" fmla="*/ 204 h 244"/>
                  <a:gd name="T44" fmla="*/ 26 w 126"/>
                  <a:gd name="T45" fmla="*/ 210 h 244"/>
                  <a:gd name="T46" fmla="*/ 30 w 126"/>
                  <a:gd name="T47" fmla="*/ 216 h 244"/>
                  <a:gd name="T48" fmla="*/ 38 w 126"/>
                  <a:gd name="T49" fmla="*/ 214 h 244"/>
                  <a:gd name="T50" fmla="*/ 42 w 126"/>
                  <a:gd name="T51" fmla="*/ 218 h 244"/>
                  <a:gd name="T52" fmla="*/ 50 w 126"/>
                  <a:gd name="T53" fmla="*/ 226 h 244"/>
                  <a:gd name="T54" fmla="*/ 44 w 126"/>
                  <a:gd name="T55" fmla="*/ 242 h 244"/>
                  <a:gd name="T56" fmla="*/ 58 w 126"/>
                  <a:gd name="T57" fmla="*/ 234 h 244"/>
                  <a:gd name="T58" fmla="*/ 64 w 126"/>
                  <a:gd name="T59" fmla="*/ 228 h 244"/>
                  <a:gd name="T60" fmla="*/ 62 w 126"/>
                  <a:gd name="T61" fmla="*/ 224 h 244"/>
                  <a:gd name="T62" fmla="*/ 72 w 126"/>
                  <a:gd name="T63" fmla="*/ 214 h 244"/>
                  <a:gd name="T64" fmla="*/ 68 w 126"/>
                  <a:gd name="T65" fmla="*/ 208 h 244"/>
                  <a:gd name="T66" fmla="*/ 80 w 126"/>
                  <a:gd name="T67" fmla="*/ 198 h 244"/>
                  <a:gd name="T68" fmla="*/ 84 w 126"/>
                  <a:gd name="T69" fmla="*/ 202 h 244"/>
                  <a:gd name="T70" fmla="*/ 84 w 126"/>
                  <a:gd name="T71" fmla="*/ 192 h 244"/>
                  <a:gd name="T72" fmla="*/ 88 w 126"/>
                  <a:gd name="T73" fmla="*/ 188 h 244"/>
                  <a:gd name="T74" fmla="*/ 94 w 126"/>
                  <a:gd name="T75" fmla="*/ 184 h 244"/>
                  <a:gd name="T76" fmla="*/ 94 w 126"/>
                  <a:gd name="T77" fmla="*/ 180 h 244"/>
                  <a:gd name="T78" fmla="*/ 100 w 126"/>
                  <a:gd name="T79" fmla="*/ 174 h 244"/>
                  <a:gd name="T80" fmla="*/ 108 w 126"/>
                  <a:gd name="T81" fmla="*/ 164 h 244"/>
                  <a:gd name="T82" fmla="*/ 110 w 126"/>
                  <a:gd name="T83" fmla="*/ 152 h 244"/>
                  <a:gd name="T84" fmla="*/ 110 w 126"/>
                  <a:gd name="T85" fmla="*/ 142 h 244"/>
                  <a:gd name="T86" fmla="*/ 112 w 126"/>
                  <a:gd name="T87" fmla="*/ 136 h 244"/>
                  <a:gd name="T88" fmla="*/ 114 w 126"/>
                  <a:gd name="T89" fmla="*/ 132 h 244"/>
                  <a:gd name="T90" fmla="*/ 114 w 126"/>
                  <a:gd name="T91" fmla="*/ 156 h 244"/>
                  <a:gd name="T92" fmla="*/ 118 w 126"/>
                  <a:gd name="T93" fmla="*/ 130 h 244"/>
                  <a:gd name="T94" fmla="*/ 122 w 126"/>
                  <a:gd name="T95" fmla="*/ 110 h 244"/>
                  <a:gd name="T96" fmla="*/ 120 w 126"/>
                  <a:gd name="T97" fmla="*/ 96 h 244"/>
                  <a:gd name="T98" fmla="*/ 102 w 126"/>
                  <a:gd name="T99" fmla="*/ 92 h 244"/>
                  <a:gd name="T100" fmla="*/ 100 w 126"/>
                  <a:gd name="T101" fmla="*/ 82 h 244"/>
                  <a:gd name="T102" fmla="*/ 104 w 126"/>
                  <a:gd name="T103" fmla="*/ 72 h 244"/>
                  <a:gd name="T104" fmla="*/ 110 w 126"/>
                  <a:gd name="T105" fmla="*/ 66 h 244"/>
                  <a:gd name="T106" fmla="*/ 116 w 126"/>
                  <a:gd name="T107" fmla="*/ 66 h 244"/>
                  <a:gd name="T108" fmla="*/ 118 w 126"/>
                  <a:gd name="T109" fmla="*/ 5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244">
                    <a:moveTo>
                      <a:pt x="110" y="28"/>
                    </a:moveTo>
                    <a:lnTo>
                      <a:pt x="88" y="14"/>
                    </a:lnTo>
                    <a:lnTo>
                      <a:pt x="80" y="10"/>
                    </a:lnTo>
                    <a:lnTo>
                      <a:pt x="72" y="4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32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6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38" y="92"/>
                    </a:lnTo>
                    <a:lnTo>
                      <a:pt x="38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4" y="96"/>
                    </a:lnTo>
                    <a:lnTo>
                      <a:pt x="46" y="98"/>
                    </a:lnTo>
                    <a:lnTo>
                      <a:pt x="46" y="102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4" y="110"/>
                    </a:lnTo>
                    <a:lnTo>
                      <a:pt x="56" y="112"/>
                    </a:lnTo>
                    <a:lnTo>
                      <a:pt x="60" y="116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2" y="122"/>
                    </a:lnTo>
                    <a:lnTo>
                      <a:pt x="60" y="124"/>
                    </a:lnTo>
                    <a:lnTo>
                      <a:pt x="58" y="124"/>
                    </a:lnTo>
                    <a:lnTo>
                      <a:pt x="56" y="124"/>
                    </a:lnTo>
                    <a:lnTo>
                      <a:pt x="54" y="126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38" y="138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4" y="142"/>
                    </a:lnTo>
                    <a:lnTo>
                      <a:pt x="34" y="142"/>
                    </a:lnTo>
                    <a:lnTo>
                      <a:pt x="34" y="142"/>
                    </a:lnTo>
                    <a:lnTo>
                      <a:pt x="34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22" y="152"/>
                    </a:lnTo>
                    <a:lnTo>
                      <a:pt x="18" y="152"/>
                    </a:lnTo>
                    <a:lnTo>
                      <a:pt x="14" y="154"/>
                    </a:lnTo>
                    <a:lnTo>
                      <a:pt x="12" y="156"/>
                    </a:lnTo>
                    <a:lnTo>
                      <a:pt x="8" y="160"/>
                    </a:lnTo>
                    <a:lnTo>
                      <a:pt x="8" y="162"/>
                    </a:lnTo>
                    <a:lnTo>
                      <a:pt x="6" y="166"/>
                    </a:lnTo>
                    <a:lnTo>
                      <a:pt x="6" y="166"/>
                    </a:lnTo>
                    <a:lnTo>
                      <a:pt x="6" y="166"/>
                    </a:lnTo>
                    <a:lnTo>
                      <a:pt x="6" y="166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4" y="172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86"/>
                    </a:lnTo>
                    <a:lnTo>
                      <a:pt x="2" y="186"/>
                    </a:lnTo>
                    <a:lnTo>
                      <a:pt x="0" y="186"/>
                    </a:lnTo>
                    <a:lnTo>
                      <a:pt x="2" y="188"/>
                    </a:lnTo>
                    <a:lnTo>
                      <a:pt x="4" y="190"/>
                    </a:lnTo>
                    <a:lnTo>
                      <a:pt x="6" y="192"/>
                    </a:lnTo>
                    <a:lnTo>
                      <a:pt x="14" y="202"/>
                    </a:lnTo>
                    <a:lnTo>
                      <a:pt x="14" y="202"/>
                    </a:lnTo>
                    <a:lnTo>
                      <a:pt x="14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0" y="206"/>
                    </a:lnTo>
                    <a:lnTo>
                      <a:pt x="20" y="206"/>
                    </a:lnTo>
                    <a:lnTo>
                      <a:pt x="24" y="206"/>
                    </a:lnTo>
                    <a:lnTo>
                      <a:pt x="24" y="208"/>
                    </a:lnTo>
                    <a:lnTo>
                      <a:pt x="24" y="210"/>
                    </a:lnTo>
                    <a:lnTo>
                      <a:pt x="26" y="210"/>
                    </a:lnTo>
                    <a:lnTo>
                      <a:pt x="26" y="210"/>
                    </a:lnTo>
                    <a:lnTo>
                      <a:pt x="28" y="212"/>
                    </a:lnTo>
                    <a:lnTo>
                      <a:pt x="30" y="212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2" y="218"/>
                    </a:lnTo>
                    <a:lnTo>
                      <a:pt x="30" y="218"/>
                    </a:lnTo>
                    <a:lnTo>
                      <a:pt x="32" y="218"/>
                    </a:lnTo>
                    <a:lnTo>
                      <a:pt x="34" y="218"/>
                    </a:lnTo>
                    <a:lnTo>
                      <a:pt x="34" y="216"/>
                    </a:lnTo>
                    <a:lnTo>
                      <a:pt x="36" y="216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6" y="218"/>
                    </a:lnTo>
                    <a:lnTo>
                      <a:pt x="48" y="218"/>
                    </a:lnTo>
                    <a:lnTo>
                      <a:pt x="50" y="218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8"/>
                    </a:lnTo>
                    <a:lnTo>
                      <a:pt x="46" y="240"/>
                    </a:lnTo>
                    <a:lnTo>
                      <a:pt x="46" y="240"/>
                    </a:lnTo>
                    <a:lnTo>
                      <a:pt x="44" y="242"/>
                    </a:lnTo>
                    <a:lnTo>
                      <a:pt x="44" y="242"/>
                    </a:lnTo>
                    <a:lnTo>
                      <a:pt x="46" y="244"/>
                    </a:lnTo>
                    <a:lnTo>
                      <a:pt x="46" y="244"/>
                    </a:lnTo>
                    <a:lnTo>
                      <a:pt x="48" y="244"/>
                    </a:lnTo>
                    <a:lnTo>
                      <a:pt x="52" y="242"/>
                    </a:lnTo>
                    <a:lnTo>
                      <a:pt x="54" y="240"/>
                    </a:lnTo>
                    <a:lnTo>
                      <a:pt x="58" y="238"/>
                    </a:lnTo>
                    <a:lnTo>
                      <a:pt x="58" y="234"/>
                    </a:lnTo>
                    <a:lnTo>
                      <a:pt x="58" y="234"/>
                    </a:lnTo>
                    <a:lnTo>
                      <a:pt x="58" y="232"/>
                    </a:lnTo>
                    <a:lnTo>
                      <a:pt x="60" y="232"/>
                    </a:lnTo>
                    <a:lnTo>
                      <a:pt x="60" y="232"/>
                    </a:lnTo>
                    <a:lnTo>
                      <a:pt x="62" y="230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64" y="224"/>
                    </a:lnTo>
                    <a:lnTo>
                      <a:pt x="64" y="224"/>
                    </a:lnTo>
                    <a:lnTo>
                      <a:pt x="62" y="224"/>
                    </a:lnTo>
                    <a:lnTo>
                      <a:pt x="62" y="224"/>
                    </a:lnTo>
                    <a:lnTo>
                      <a:pt x="62" y="224"/>
                    </a:lnTo>
                    <a:lnTo>
                      <a:pt x="62" y="224"/>
                    </a:lnTo>
                    <a:lnTo>
                      <a:pt x="64" y="224"/>
                    </a:lnTo>
                    <a:lnTo>
                      <a:pt x="64" y="224"/>
                    </a:lnTo>
                    <a:lnTo>
                      <a:pt x="66" y="224"/>
                    </a:lnTo>
                    <a:lnTo>
                      <a:pt x="68" y="216"/>
                    </a:lnTo>
                    <a:lnTo>
                      <a:pt x="70" y="214"/>
                    </a:lnTo>
                    <a:lnTo>
                      <a:pt x="72" y="214"/>
                    </a:lnTo>
                    <a:lnTo>
                      <a:pt x="74" y="210"/>
                    </a:lnTo>
                    <a:lnTo>
                      <a:pt x="76" y="208"/>
                    </a:lnTo>
                    <a:lnTo>
                      <a:pt x="76" y="208"/>
                    </a:lnTo>
                    <a:lnTo>
                      <a:pt x="72" y="208"/>
                    </a:lnTo>
                    <a:lnTo>
                      <a:pt x="72" y="208"/>
                    </a:lnTo>
                    <a:lnTo>
                      <a:pt x="70" y="208"/>
                    </a:lnTo>
                    <a:lnTo>
                      <a:pt x="68" y="208"/>
                    </a:lnTo>
                    <a:lnTo>
                      <a:pt x="70" y="206"/>
                    </a:lnTo>
                    <a:lnTo>
                      <a:pt x="72" y="206"/>
                    </a:lnTo>
                    <a:lnTo>
                      <a:pt x="76" y="206"/>
                    </a:lnTo>
                    <a:lnTo>
                      <a:pt x="76" y="204"/>
                    </a:lnTo>
                    <a:lnTo>
                      <a:pt x="76" y="204"/>
                    </a:lnTo>
                    <a:lnTo>
                      <a:pt x="78" y="202"/>
                    </a:lnTo>
                    <a:lnTo>
                      <a:pt x="80" y="198"/>
                    </a:lnTo>
                    <a:lnTo>
                      <a:pt x="82" y="200"/>
                    </a:lnTo>
                    <a:lnTo>
                      <a:pt x="80" y="202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8" y="206"/>
                    </a:lnTo>
                    <a:lnTo>
                      <a:pt x="80" y="204"/>
                    </a:lnTo>
                    <a:lnTo>
                      <a:pt x="84" y="202"/>
                    </a:lnTo>
                    <a:lnTo>
                      <a:pt x="88" y="200"/>
                    </a:lnTo>
                    <a:lnTo>
                      <a:pt x="86" y="196"/>
                    </a:lnTo>
                    <a:lnTo>
                      <a:pt x="84" y="196"/>
                    </a:lnTo>
                    <a:lnTo>
                      <a:pt x="82" y="196"/>
                    </a:lnTo>
                    <a:lnTo>
                      <a:pt x="82" y="196"/>
                    </a:lnTo>
                    <a:lnTo>
                      <a:pt x="84" y="192"/>
                    </a:lnTo>
                    <a:lnTo>
                      <a:pt x="84" y="192"/>
                    </a:lnTo>
                    <a:lnTo>
                      <a:pt x="86" y="192"/>
                    </a:lnTo>
                    <a:lnTo>
                      <a:pt x="86" y="192"/>
                    </a:lnTo>
                    <a:lnTo>
                      <a:pt x="88" y="192"/>
                    </a:lnTo>
                    <a:lnTo>
                      <a:pt x="88" y="192"/>
                    </a:lnTo>
                    <a:lnTo>
                      <a:pt x="90" y="190"/>
                    </a:lnTo>
                    <a:lnTo>
                      <a:pt x="90" y="188"/>
                    </a:lnTo>
                    <a:lnTo>
                      <a:pt x="88" y="188"/>
                    </a:lnTo>
                    <a:lnTo>
                      <a:pt x="88" y="186"/>
                    </a:lnTo>
                    <a:lnTo>
                      <a:pt x="88" y="184"/>
                    </a:lnTo>
                    <a:lnTo>
                      <a:pt x="88" y="182"/>
                    </a:lnTo>
                    <a:lnTo>
                      <a:pt x="88" y="182"/>
                    </a:lnTo>
                    <a:lnTo>
                      <a:pt x="90" y="182"/>
                    </a:lnTo>
                    <a:lnTo>
                      <a:pt x="92" y="182"/>
                    </a:lnTo>
                    <a:lnTo>
                      <a:pt x="94" y="184"/>
                    </a:lnTo>
                    <a:lnTo>
                      <a:pt x="94" y="184"/>
                    </a:lnTo>
                    <a:lnTo>
                      <a:pt x="94" y="186"/>
                    </a:lnTo>
                    <a:lnTo>
                      <a:pt x="94" y="186"/>
                    </a:lnTo>
                    <a:lnTo>
                      <a:pt x="96" y="186"/>
                    </a:lnTo>
                    <a:lnTo>
                      <a:pt x="96" y="184"/>
                    </a:lnTo>
                    <a:lnTo>
                      <a:pt x="96" y="182"/>
                    </a:lnTo>
                    <a:lnTo>
                      <a:pt x="94" y="180"/>
                    </a:lnTo>
                    <a:lnTo>
                      <a:pt x="96" y="180"/>
                    </a:lnTo>
                    <a:lnTo>
                      <a:pt x="96" y="178"/>
                    </a:lnTo>
                    <a:lnTo>
                      <a:pt x="98" y="176"/>
                    </a:lnTo>
                    <a:lnTo>
                      <a:pt x="98" y="176"/>
                    </a:lnTo>
                    <a:lnTo>
                      <a:pt x="98" y="176"/>
                    </a:lnTo>
                    <a:lnTo>
                      <a:pt x="100" y="174"/>
                    </a:lnTo>
                    <a:lnTo>
                      <a:pt x="100" y="174"/>
                    </a:lnTo>
                    <a:lnTo>
                      <a:pt x="102" y="172"/>
                    </a:lnTo>
                    <a:lnTo>
                      <a:pt x="102" y="172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06" y="164"/>
                    </a:lnTo>
                    <a:lnTo>
                      <a:pt x="104" y="162"/>
                    </a:lnTo>
                    <a:lnTo>
                      <a:pt x="106" y="160"/>
                    </a:lnTo>
                    <a:lnTo>
                      <a:pt x="106" y="156"/>
                    </a:lnTo>
                    <a:lnTo>
                      <a:pt x="108" y="154"/>
                    </a:lnTo>
                    <a:lnTo>
                      <a:pt x="108" y="152"/>
                    </a:lnTo>
                    <a:lnTo>
                      <a:pt x="110" y="152"/>
                    </a:lnTo>
                    <a:lnTo>
                      <a:pt x="108" y="150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108" y="144"/>
                    </a:lnTo>
                    <a:lnTo>
                      <a:pt x="110" y="142"/>
                    </a:lnTo>
                    <a:lnTo>
                      <a:pt x="110" y="140"/>
                    </a:lnTo>
                    <a:lnTo>
                      <a:pt x="110" y="138"/>
                    </a:lnTo>
                    <a:lnTo>
                      <a:pt x="108" y="138"/>
                    </a:lnTo>
                    <a:lnTo>
                      <a:pt x="110" y="138"/>
                    </a:lnTo>
                    <a:lnTo>
                      <a:pt x="110" y="136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4"/>
                    </a:lnTo>
                    <a:lnTo>
                      <a:pt x="114" y="134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2" y="132"/>
                    </a:lnTo>
                    <a:lnTo>
                      <a:pt x="114" y="130"/>
                    </a:lnTo>
                    <a:lnTo>
                      <a:pt x="114" y="132"/>
                    </a:lnTo>
                    <a:lnTo>
                      <a:pt x="116" y="134"/>
                    </a:lnTo>
                    <a:lnTo>
                      <a:pt x="116" y="136"/>
                    </a:lnTo>
                    <a:lnTo>
                      <a:pt x="116" y="138"/>
                    </a:lnTo>
                    <a:lnTo>
                      <a:pt x="114" y="140"/>
                    </a:lnTo>
                    <a:lnTo>
                      <a:pt x="114" y="142"/>
                    </a:lnTo>
                    <a:lnTo>
                      <a:pt x="112" y="160"/>
                    </a:lnTo>
                    <a:lnTo>
                      <a:pt x="114" y="156"/>
                    </a:lnTo>
                    <a:lnTo>
                      <a:pt x="114" y="146"/>
                    </a:lnTo>
                    <a:lnTo>
                      <a:pt x="116" y="144"/>
                    </a:lnTo>
                    <a:lnTo>
                      <a:pt x="114" y="142"/>
                    </a:lnTo>
                    <a:lnTo>
                      <a:pt x="116" y="142"/>
                    </a:lnTo>
                    <a:lnTo>
                      <a:pt x="116" y="136"/>
                    </a:lnTo>
                    <a:lnTo>
                      <a:pt x="118" y="134"/>
                    </a:lnTo>
                    <a:lnTo>
                      <a:pt x="118" y="130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26"/>
                    </a:lnTo>
                    <a:lnTo>
                      <a:pt x="120" y="116"/>
                    </a:lnTo>
                    <a:lnTo>
                      <a:pt x="120" y="114"/>
                    </a:lnTo>
                    <a:lnTo>
                      <a:pt x="120" y="112"/>
                    </a:lnTo>
                    <a:lnTo>
                      <a:pt x="122" y="110"/>
                    </a:lnTo>
                    <a:lnTo>
                      <a:pt x="122" y="108"/>
                    </a:lnTo>
                    <a:lnTo>
                      <a:pt x="122" y="94"/>
                    </a:lnTo>
                    <a:lnTo>
                      <a:pt x="120" y="92"/>
                    </a:lnTo>
                    <a:lnTo>
                      <a:pt x="120" y="90"/>
                    </a:lnTo>
                    <a:lnTo>
                      <a:pt x="118" y="90"/>
                    </a:lnTo>
                    <a:lnTo>
                      <a:pt x="118" y="92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16" y="94"/>
                    </a:lnTo>
                    <a:lnTo>
                      <a:pt x="110" y="92"/>
                    </a:lnTo>
                    <a:lnTo>
                      <a:pt x="108" y="92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102" y="92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98" y="88"/>
                    </a:lnTo>
                    <a:lnTo>
                      <a:pt x="100" y="86"/>
                    </a:lnTo>
                    <a:lnTo>
                      <a:pt x="98" y="86"/>
                    </a:lnTo>
                    <a:lnTo>
                      <a:pt x="100" y="82"/>
                    </a:lnTo>
                    <a:lnTo>
                      <a:pt x="98" y="82"/>
                    </a:lnTo>
                    <a:lnTo>
                      <a:pt x="100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78"/>
                    </a:lnTo>
                    <a:lnTo>
                      <a:pt x="104" y="74"/>
                    </a:lnTo>
                    <a:lnTo>
                      <a:pt x="104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08" y="70"/>
                    </a:lnTo>
                    <a:lnTo>
                      <a:pt x="110" y="70"/>
                    </a:lnTo>
                    <a:lnTo>
                      <a:pt x="112" y="70"/>
                    </a:lnTo>
                    <a:lnTo>
                      <a:pt x="112" y="70"/>
                    </a:lnTo>
                    <a:lnTo>
                      <a:pt x="114" y="68"/>
                    </a:lnTo>
                    <a:lnTo>
                      <a:pt x="116" y="66"/>
                    </a:lnTo>
                    <a:lnTo>
                      <a:pt x="116" y="64"/>
                    </a:lnTo>
                    <a:lnTo>
                      <a:pt x="118" y="64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0"/>
                    </a:lnTo>
                    <a:lnTo>
                      <a:pt x="118" y="58"/>
                    </a:lnTo>
                    <a:lnTo>
                      <a:pt x="118" y="56"/>
                    </a:lnTo>
                    <a:lnTo>
                      <a:pt x="122" y="50"/>
                    </a:lnTo>
                    <a:lnTo>
                      <a:pt x="124" y="44"/>
                    </a:lnTo>
                    <a:lnTo>
                      <a:pt x="126" y="40"/>
                    </a:lnTo>
                    <a:lnTo>
                      <a:pt x="126" y="38"/>
                    </a:lnTo>
                    <a:lnTo>
                      <a:pt x="118" y="32"/>
                    </a:lnTo>
                    <a:lnTo>
                      <a:pt x="110" y="2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Georgia">
                <a:extLst>
                  <a:ext uri="{FF2B5EF4-FFF2-40B4-BE49-F238E27FC236}">
                    <a16:creationId xmlns:a16="http://schemas.microsoft.com/office/drawing/2014/main" id="{5272AF38-0171-41EF-9A35-DB5CC2CCA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733" y="4139084"/>
                <a:ext cx="577850" cy="669925"/>
              </a:xfrm>
              <a:custGeom>
                <a:avLst/>
                <a:gdLst>
                  <a:gd name="T0" fmla="*/ 342 w 364"/>
                  <a:gd name="T1" fmla="*/ 264 h 422"/>
                  <a:gd name="T2" fmla="*/ 340 w 364"/>
                  <a:gd name="T3" fmla="*/ 244 h 422"/>
                  <a:gd name="T4" fmla="*/ 330 w 364"/>
                  <a:gd name="T5" fmla="*/ 228 h 422"/>
                  <a:gd name="T6" fmla="*/ 322 w 364"/>
                  <a:gd name="T7" fmla="*/ 216 h 422"/>
                  <a:gd name="T8" fmla="*/ 320 w 364"/>
                  <a:gd name="T9" fmla="*/ 206 h 422"/>
                  <a:gd name="T10" fmla="*/ 310 w 364"/>
                  <a:gd name="T11" fmla="*/ 182 h 422"/>
                  <a:gd name="T12" fmla="*/ 288 w 364"/>
                  <a:gd name="T13" fmla="*/ 164 h 422"/>
                  <a:gd name="T14" fmla="*/ 284 w 364"/>
                  <a:gd name="T15" fmla="*/ 156 h 422"/>
                  <a:gd name="T16" fmla="*/ 280 w 364"/>
                  <a:gd name="T17" fmla="*/ 144 h 422"/>
                  <a:gd name="T18" fmla="*/ 260 w 364"/>
                  <a:gd name="T19" fmla="*/ 124 h 422"/>
                  <a:gd name="T20" fmla="*/ 236 w 364"/>
                  <a:gd name="T21" fmla="*/ 100 h 422"/>
                  <a:gd name="T22" fmla="*/ 226 w 364"/>
                  <a:gd name="T23" fmla="*/ 84 h 422"/>
                  <a:gd name="T24" fmla="*/ 212 w 364"/>
                  <a:gd name="T25" fmla="*/ 60 h 422"/>
                  <a:gd name="T26" fmla="*/ 190 w 364"/>
                  <a:gd name="T27" fmla="*/ 40 h 422"/>
                  <a:gd name="T28" fmla="*/ 174 w 364"/>
                  <a:gd name="T29" fmla="*/ 22 h 422"/>
                  <a:gd name="T30" fmla="*/ 180 w 364"/>
                  <a:gd name="T31" fmla="*/ 10 h 422"/>
                  <a:gd name="T32" fmla="*/ 162 w 364"/>
                  <a:gd name="T33" fmla="*/ 2 h 422"/>
                  <a:gd name="T34" fmla="*/ 36 w 364"/>
                  <a:gd name="T35" fmla="*/ 2 h 422"/>
                  <a:gd name="T36" fmla="*/ 6 w 364"/>
                  <a:gd name="T37" fmla="*/ 44 h 422"/>
                  <a:gd name="T38" fmla="*/ 22 w 364"/>
                  <a:gd name="T39" fmla="*/ 136 h 422"/>
                  <a:gd name="T40" fmla="*/ 30 w 364"/>
                  <a:gd name="T41" fmla="*/ 190 h 422"/>
                  <a:gd name="T42" fmla="*/ 36 w 364"/>
                  <a:gd name="T43" fmla="*/ 208 h 422"/>
                  <a:gd name="T44" fmla="*/ 46 w 364"/>
                  <a:gd name="T45" fmla="*/ 232 h 422"/>
                  <a:gd name="T46" fmla="*/ 48 w 364"/>
                  <a:gd name="T47" fmla="*/ 242 h 422"/>
                  <a:gd name="T48" fmla="*/ 54 w 364"/>
                  <a:gd name="T49" fmla="*/ 252 h 422"/>
                  <a:gd name="T50" fmla="*/ 46 w 364"/>
                  <a:gd name="T51" fmla="*/ 258 h 422"/>
                  <a:gd name="T52" fmla="*/ 42 w 364"/>
                  <a:gd name="T53" fmla="*/ 276 h 422"/>
                  <a:gd name="T54" fmla="*/ 36 w 364"/>
                  <a:gd name="T55" fmla="*/ 294 h 422"/>
                  <a:gd name="T56" fmla="*/ 40 w 364"/>
                  <a:gd name="T57" fmla="*/ 324 h 422"/>
                  <a:gd name="T58" fmla="*/ 38 w 364"/>
                  <a:gd name="T59" fmla="*/ 348 h 422"/>
                  <a:gd name="T60" fmla="*/ 46 w 364"/>
                  <a:gd name="T61" fmla="*/ 366 h 422"/>
                  <a:gd name="T62" fmla="*/ 52 w 364"/>
                  <a:gd name="T63" fmla="*/ 386 h 422"/>
                  <a:gd name="T64" fmla="*/ 92 w 364"/>
                  <a:gd name="T65" fmla="*/ 392 h 422"/>
                  <a:gd name="T66" fmla="*/ 204 w 364"/>
                  <a:gd name="T67" fmla="*/ 400 h 422"/>
                  <a:gd name="T68" fmla="*/ 256 w 364"/>
                  <a:gd name="T69" fmla="*/ 404 h 422"/>
                  <a:gd name="T70" fmla="*/ 258 w 364"/>
                  <a:gd name="T71" fmla="*/ 416 h 422"/>
                  <a:gd name="T72" fmla="*/ 270 w 364"/>
                  <a:gd name="T73" fmla="*/ 422 h 422"/>
                  <a:gd name="T74" fmla="*/ 272 w 364"/>
                  <a:gd name="T75" fmla="*/ 396 h 422"/>
                  <a:gd name="T76" fmla="*/ 274 w 364"/>
                  <a:gd name="T77" fmla="*/ 384 h 422"/>
                  <a:gd name="T78" fmla="*/ 282 w 364"/>
                  <a:gd name="T79" fmla="*/ 382 h 422"/>
                  <a:gd name="T80" fmla="*/ 298 w 364"/>
                  <a:gd name="T81" fmla="*/ 388 h 422"/>
                  <a:gd name="T82" fmla="*/ 314 w 364"/>
                  <a:gd name="T83" fmla="*/ 390 h 422"/>
                  <a:gd name="T84" fmla="*/ 314 w 364"/>
                  <a:gd name="T85" fmla="*/ 380 h 422"/>
                  <a:gd name="T86" fmla="*/ 316 w 364"/>
                  <a:gd name="T87" fmla="*/ 368 h 422"/>
                  <a:gd name="T88" fmla="*/ 316 w 364"/>
                  <a:gd name="T89" fmla="*/ 360 h 422"/>
                  <a:gd name="T90" fmla="*/ 314 w 364"/>
                  <a:gd name="T91" fmla="*/ 356 h 422"/>
                  <a:gd name="T92" fmla="*/ 320 w 364"/>
                  <a:gd name="T93" fmla="*/ 352 h 422"/>
                  <a:gd name="T94" fmla="*/ 330 w 364"/>
                  <a:gd name="T95" fmla="*/ 340 h 422"/>
                  <a:gd name="T96" fmla="*/ 330 w 364"/>
                  <a:gd name="T97" fmla="*/ 336 h 422"/>
                  <a:gd name="T98" fmla="*/ 328 w 364"/>
                  <a:gd name="T99" fmla="*/ 330 h 422"/>
                  <a:gd name="T100" fmla="*/ 334 w 364"/>
                  <a:gd name="T101" fmla="*/ 318 h 422"/>
                  <a:gd name="T102" fmla="*/ 328 w 364"/>
                  <a:gd name="T103" fmla="*/ 316 h 422"/>
                  <a:gd name="T104" fmla="*/ 336 w 364"/>
                  <a:gd name="T105" fmla="*/ 310 h 422"/>
                  <a:gd name="T106" fmla="*/ 338 w 364"/>
                  <a:gd name="T107" fmla="*/ 304 h 422"/>
                  <a:gd name="T108" fmla="*/ 332 w 364"/>
                  <a:gd name="T109" fmla="*/ 296 h 422"/>
                  <a:gd name="T110" fmla="*/ 348 w 364"/>
                  <a:gd name="T111" fmla="*/ 292 h 422"/>
                  <a:gd name="T112" fmla="*/ 344 w 364"/>
                  <a:gd name="T113" fmla="*/ 284 h 422"/>
                  <a:gd name="T114" fmla="*/ 354 w 364"/>
                  <a:gd name="T115" fmla="*/ 282 h 422"/>
                  <a:gd name="T116" fmla="*/ 362 w 364"/>
                  <a:gd name="T117" fmla="*/ 278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4" h="422">
                    <a:moveTo>
                      <a:pt x="356" y="272"/>
                    </a:moveTo>
                    <a:lnTo>
                      <a:pt x="356" y="272"/>
                    </a:lnTo>
                    <a:lnTo>
                      <a:pt x="356" y="270"/>
                    </a:lnTo>
                    <a:lnTo>
                      <a:pt x="354" y="270"/>
                    </a:lnTo>
                    <a:lnTo>
                      <a:pt x="352" y="268"/>
                    </a:lnTo>
                    <a:lnTo>
                      <a:pt x="350" y="268"/>
                    </a:lnTo>
                    <a:lnTo>
                      <a:pt x="346" y="268"/>
                    </a:lnTo>
                    <a:lnTo>
                      <a:pt x="344" y="268"/>
                    </a:lnTo>
                    <a:lnTo>
                      <a:pt x="342" y="264"/>
                    </a:lnTo>
                    <a:lnTo>
                      <a:pt x="342" y="264"/>
                    </a:lnTo>
                    <a:lnTo>
                      <a:pt x="342" y="264"/>
                    </a:lnTo>
                    <a:lnTo>
                      <a:pt x="342" y="264"/>
                    </a:lnTo>
                    <a:lnTo>
                      <a:pt x="342" y="262"/>
                    </a:lnTo>
                    <a:lnTo>
                      <a:pt x="340" y="260"/>
                    </a:lnTo>
                    <a:lnTo>
                      <a:pt x="340" y="258"/>
                    </a:lnTo>
                    <a:lnTo>
                      <a:pt x="340" y="256"/>
                    </a:lnTo>
                    <a:lnTo>
                      <a:pt x="340" y="252"/>
                    </a:lnTo>
                    <a:lnTo>
                      <a:pt x="340" y="252"/>
                    </a:lnTo>
                    <a:lnTo>
                      <a:pt x="342" y="250"/>
                    </a:lnTo>
                    <a:lnTo>
                      <a:pt x="342" y="246"/>
                    </a:lnTo>
                    <a:lnTo>
                      <a:pt x="340" y="246"/>
                    </a:lnTo>
                    <a:lnTo>
                      <a:pt x="340" y="244"/>
                    </a:lnTo>
                    <a:lnTo>
                      <a:pt x="338" y="244"/>
                    </a:lnTo>
                    <a:lnTo>
                      <a:pt x="336" y="236"/>
                    </a:lnTo>
                    <a:lnTo>
                      <a:pt x="336" y="234"/>
                    </a:lnTo>
                    <a:lnTo>
                      <a:pt x="336" y="232"/>
                    </a:lnTo>
                    <a:lnTo>
                      <a:pt x="334" y="232"/>
                    </a:lnTo>
                    <a:lnTo>
                      <a:pt x="334" y="230"/>
                    </a:lnTo>
                    <a:lnTo>
                      <a:pt x="334" y="230"/>
                    </a:lnTo>
                    <a:lnTo>
                      <a:pt x="334" y="228"/>
                    </a:lnTo>
                    <a:lnTo>
                      <a:pt x="332" y="228"/>
                    </a:lnTo>
                    <a:lnTo>
                      <a:pt x="332" y="228"/>
                    </a:lnTo>
                    <a:lnTo>
                      <a:pt x="330" y="228"/>
                    </a:lnTo>
                    <a:lnTo>
                      <a:pt x="330" y="226"/>
                    </a:lnTo>
                    <a:lnTo>
                      <a:pt x="328" y="224"/>
                    </a:lnTo>
                    <a:lnTo>
                      <a:pt x="328" y="224"/>
                    </a:lnTo>
                    <a:lnTo>
                      <a:pt x="326" y="224"/>
                    </a:lnTo>
                    <a:lnTo>
                      <a:pt x="324" y="224"/>
                    </a:lnTo>
                    <a:lnTo>
                      <a:pt x="322" y="222"/>
                    </a:lnTo>
                    <a:lnTo>
                      <a:pt x="322" y="220"/>
                    </a:lnTo>
                    <a:lnTo>
                      <a:pt x="320" y="220"/>
                    </a:lnTo>
                    <a:lnTo>
                      <a:pt x="320" y="218"/>
                    </a:lnTo>
                    <a:lnTo>
                      <a:pt x="320" y="216"/>
                    </a:lnTo>
                    <a:lnTo>
                      <a:pt x="322" y="216"/>
                    </a:lnTo>
                    <a:lnTo>
                      <a:pt x="322" y="214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0" y="212"/>
                    </a:lnTo>
                    <a:lnTo>
                      <a:pt x="320" y="212"/>
                    </a:lnTo>
                    <a:lnTo>
                      <a:pt x="320" y="212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20" y="208"/>
                    </a:lnTo>
                    <a:lnTo>
                      <a:pt x="320" y="208"/>
                    </a:lnTo>
                    <a:lnTo>
                      <a:pt x="320" y="206"/>
                    </a:lnTo>
                    <a:lnTo>
                      <a:pt x="320" y="204"/>
                    </a:lnTo>
                    <a:lnTo>
                      <a:pt x="320" y="204"/>
                    </a:lnTo>
                    <a:lnTo>
                      <a:pt x="318" y="200"/>
                    </a:lnTo>
                    <a:lnTo>
                      <a:pt x="314" y="192"/>
                    </a:lnTo>
                    <a:lnTo>
                      <a:pt x="314" y="192"/>
                    </a:lnTo>
                    <a:lnTo>
                      <a:pt x="314" y="190"/>
                    </a:lnTo>
                    <a:lnTo>
                      <a:pt x="314" y="186"/>
                    </a:lnTo>
                    <a:lnTo>
                      <a:pt x="314" y="186"/>
                    </a:lnTo>
                    <a:lnTo>
                      <a:pt x="312" y="184"/>
                    </a:lnTo>
                    <a:lnTo>
                      <a:pt x="312" y="182"/>
                    </a:lnTo>
                    <a:lnTo>
                      <a:pt x="310" y="182"/>
                    </a:lnTo>
                    <a:lnTo>
                      <a:pt x="310" y="180"/>
                    </a:lnTo>
                    <a:lnTo>
                      <a:pt x="308" y="180"/>
                    </a:lnTo>
                    <a:lnTo>
                      <a:pt x="306" y="178"/>
                    </a:lnTo>
                    <a:lnTo>
                      <a:pt x="302" y="176"/>
                    </a:lnTo>
                    <a:lnTo>
                      <a:pt x="296" y="174"/>
                    </a:lnTo>
                    <a:lnTo>
                      <a:pt x="294" y="172"/>
                    </a:lnTo>
                    <a:lnTo>
                      <a:pt x="292" y="170"/>
                    </a:lnTo>
                    <a:lnTo>
                      <a:pt x="292" y="166"/>
                    </a:lnTo>
                    <a:lnTo>
                      <a:pt x="292" y="166"/>
                    </a:lnTo>
                    <a:lnTo>
                      <a:pt x="290" y="166"/>
                    </a:lnTo>
                    <a:lnTo>
                      <a:pt x="288" y="164"/>
                    </a:lnTo>
                    <a:lnTo>
                      <a:pt x="288" y="164"/>
                    </a:lnTo>
                    <a:lnTo>
                      <a:pt x="286" y="162"/>
                    </a:lnTo>
                    <a:lnTo>
                      <a:pt x="288" y="160"/>
                    </a:lnTo>
                    <a:lnTo>
                      <a:pt x="288" y="160"/>
                    </a:lnTo>
                    <a:lnTo>
                      <a:pt x="288" y="158"/>
                    </a:lnTo>
                    <a:lnTo>
                      <a:pt x="286" y="158"/>
                    </a:lnTo>
                    <a:lnTo>
                      <a:pt x="288" y="158"/>
                    </a:lnTo>
                    <a:lnTo>
                      <a:pt x="288" y="156"/>
                    </a:lnTo>
                    <a:lnTo>
                      <a:pt x="286" y="156"/>
                    </a:lnTo>
                    <a:lnTo>
                      <a:pt x="286" y="156"/>
                    </a:lnTo>
                    <a:lnTo>
                      <a:pt x="284" y="156"/>
                    </a:lnTo>
                    <a:lnTo>
                      <a:pt x="284" y="156"/>
                    </a:lnTo>
                    <a:lnTo>
                      <a:pt x="284" y="156"/>
                    </a:lnTo>
                    <a:lnTo>
                      <a:pt x="280" y="152"/>
                    </a:lnTo>
                    <a:lnTo>
                      <a:pt x="280" y="152"/>
                    </a:lnTo>
                    <a:lnTo>
                      <a:pt x="280" y="150"/>
                    </a:lnTo>
                    <a:lnTo>
                      <a:pt x="280" y="148"/>
                    </a:lnTo>
                    <a:lnTo>
                      <a:pt x="280" y="148"/>
                    </a:lnTo>
                    <a:lnTo>
                      <a:pt x="282" y="148"/>
                    </a:lnTo>
                    <a:lnTo>
                      <a:pt x="280" y="146"/>
                    </a:lnTo>
                    <a:lnTo>
                      <a:pt x="280" y="146"/>
                    </a:lnTo>
                    <a:lnTo>
                      <a:pt x="280" y="144"/>
                    </a:lnTo>
                    <a:lnTo>
                      <a:pt x="280" y="142"/>
                    </a:lnTo>
                    <a:lnTo>
                      <a:pt x="276" y="140"/>
                    </a:lnTo>
                    <a:lnTo>
                      <a:pt x="276" y="138"/>
                    </a:lnTo>
                    <a:lnTo>
                      <a:pt x="272" y="134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6" y="130"/>
                    </a:lnTo>
                    <a:lnTo>
                      <a:pt x="264" y="130"/>
                    </a:lnTo>
                    <a:lnTo>
                      <a:pt x="262" y="130"/>
                    </a:lnTo>
                    <a:lnTo>
                      <a:pt x="260" y="128"/>
                    </a:lnTo>
                    <a:lnTo>
                      <a:pt x="260" y="124"/>
                    </a:lnTo>
                    <a:lnTo>
                      <a:pt x="258" y="122"/>
                    </a:lnTo>
                    <a:lnTo>
                      <a:pt x="258" y="120"/>
                    </a:lnTo>
                    <a:lnTo>
                      <a:pt x="256" y="116"/>
                    </a:lnTo>
                    <a:lnTo>
                      <a:pt x="254" y="114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4" y="106"/>
                    </a:lnTo>
                    <a:lnTo>
                      <a:pt x="242" y="106"/>
                    </a:lnTo>
                    <a:lnTo>
                      <a:pt x="240" y="104"/>
                    </a:lnTo>
                    <a:lnTo>
                      <a:pt x="238" y="102"/>
                    </a:lnTo>
                    <a:lnTo>
                      <a:pt x="236" y="100"/>
                    </a:lnTo>
                    <a:lnTo>
                      <a:pt x="236" y="98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2" y="96"/>
                    </a:lnTo>
                    <a:lnTo>
                      <a:pt x="230" y="94"/>
                    </a:lnTo>
                    <a:lnTo>
                      <a:pt x="230" y="92"/>
                    </a:lnTo>
                    <a:lnTo>
                      <a:pt x="230" y="90"/>
                    </a:lnTo>
                    <a:lnTo>
                      <a:pt x="228" y="88"/>
                    </a:lnTo>
                    <a:lnTo>
                      <a:pt x="226" y="88"/>
                    </a:lnTo>
                    <a:lnTo>
                      <a:pt x="226" y="86"/>
                    </a:lnTo>
                    <a:lnTo>
                      <a:pt x="226" y="84"/>
                    </a:lnTo>
                    <a:lnTo>
                      <a:pt x="224" y="82"/>
                    </a:lnTo>
                    <a:lnTo>
                      <a:pt x="224" y="82"/>
                    </a:lnTo>
                    <a:lnTo>
                      <a:pt x="224" y="80"/>
                    </a:lnTo>
                    <a:lnTo>
                      <a:pt x="222" y="80"/>
                    </a:lnTo>
                    <a:lnTo>
                      <a:pt x="220" y="78"/>
                    </a:lnTo>
                    <a:lnTo>
                      <a:pt x="220" y="78"/>
                    </a:lnTo>
                    <a:lnTo>
                      <a:pt x="220" y="76"/>
                    </a:lnTo>
                    <a:lnTo>
                      <a:pt x="218" y="68"/>
                    </a:lnTo>
                    <a:lnTo>
                      <a:pt x="216" y="66"/>
                    </a:lnTo>
                    <a:lnTo>
                      <a:pt x="212" y="60"/>
                    </a:lnTo>
                    <a:lnTo>
                      <a:pt x="212" y="60"/>
                    </a:lnTo>
                    <a:lnTo>
                      <a:pt x="210" y="56"/>
                    </a:lnTo>
                    <a:lnTo>
                      <a:pt x="210" y="54"/>
                    </a:lnTo>
                    <a:lnTo>
                      <a:pt x="210" y="52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198" y="50"/>
                    </a:lnTo>
                    <a:lnTo>
                      <a:pt x="196" y="48"/>
                    </a:lnTo>
                    <a:lnTo>
                      <a:pt x="194" y="46"/>
                    </a:lnTo>
                    <a:lnTo>
                      <a:pt x="192" y="44"/>
                    </a:lnTo>
                    <a:lnTo>
                      <a:pt x="190" y="44"/>
                    </a:lnTo>
                    <a:lnTo>
                      <a:pt x="190" y="40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36"/>
                    </a:lnTo>
                    <a:lnTo>
                      <a:pt x="186" y="36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4" y="32"/>
                    </a:lnTo>
                    <a:lnTo>
                      <a:pt x="172" y="28"/>
                    </a:lnTo>
                    <a:lnTo>
                      <a:pt x="172" y="24"/>
                    </a:lnTo>
                    <a:lnTo>
                      <a:pt x="174" y="22"/>
                    </a:lnTo>
                    <a:lnTo>
                      <a:pt x="174" y="22"/>
                    </a:lnTo>
                    <a:lnTo>
                      <a:pt x="174" y="2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76" y="18"/>
                    </a:lnTo>
                    <a:lnTo>
                      <a:pt x="176" y="16"/>
                    </a:lnTo>
                    <a:lnTo>
                      <a:pt x="178" y="16"/>
                    </a:lnTo>
                    <a:lnTo>
                      <a:pt x="178" y="16"/>
                    </a:lnTo>
                    <a:lnTo>
                      <a:pt x="180" y="14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82" y="8"/>
                    </a:lnTo>
                    <a:lnTo>
                      <a:pt x="184" y="6"/>
                    </a:lnTo>
                    <a:lnTo>
                      <a:pt x="186" y="6"/>
                    </a:lnTo>
                    <a:lnTo>
                      <a:pt x="188" y="6"/>
                    </a:lnTo>
                    <a:lnTo>
                      <a:pt x="188" y="4"/>
                    </a:lnTo>
                    <a:lnTo>
                      <a:pt x="190" y="4"/>
                    </a:lnTo>
                    <a:lnTo>
                      <a:pt x="190" y="2"/>
                    </a:lnTo>
                    <a:lnTo>
                      <a:pt x="190" y="0"/>
                    </a:lnTo>
                    <a:lnTo>
                      <a:pt x="184" y="2"/>
                    </a:lnTo>
                    <a:lnTo>
                      <a:pt x="166" y="2"/>
                    </a:lnTo>
                    <a:lnTo>
                      <a:pt x="162" y="2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26" y="2"/>
                    </a:lnTo>
                    <a:lnTo>
                      <a:pt x="120" y="2"/>
                    </a:lnTo>
                    <a:lnTo>
                      <a:pt x="108" y="2"/>
                    </a:lnTo>
                    <a:lnTo>
                      <a:pt x="104" y="2"/>
                    </a:lnTo>
                    <a:lnTo>
                      <a:pt x="98" y="2"/>
                    </a:lnTo>
                    <a:lnTo>
                      <a:pt x="90" y="2"/>
                    </a:lnTo>
                    <a:lnTo>
                      <a:pt x="56" y="2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30"/>
                    </a:lnTo>
                    <a:lnTo>
                      <a:pt x="6" y="38"/>
                    </a:lnTo>
                    <a:lnTo>
                      <a:pt x="6" y="44"/>
                    </a:lnTo>
                    <a:lnTo>
                      <a:pt x="8" y="52"/>
                    </a:lnTo>
                    <a:lnTo>
                      <a:pt x="10" y="60"/>
                    </a:lnTo>
                    <a:lnTo>
                      <a:pt x="10" y="68"/>
                    </a:lnTo>
                    <a:lnTo>
                      <a:pt x="12" y="78"/>
                    </a:lnTo>
                    <a:lnTo>
                      <a:pt x="14" y="86"/>
                    </a:lnTo>
                    <a:lnTo>
                      <a:pt x="14" y="94"/>
                    </a:lnTo>
                    <a:lnTo>
                      <a:pt x="16" y="104"/>
                    </a:lnTo>
                    <a:lnTo>
                      <a:pt x="18" y="112"/>
                    </a:lnTo>
                    <a:lnTo>
                      <a:pt x="20" y="120"/>
                    </a:lnTo>
                    <a:lnTo>
                      <a:pt x="20" y="128"/>
                    </a:lnTo>
                    <a:lnTo>
                      <a:pt x="22" y="136"/>
                    </a:lnTo>
                    <a:lnTo>
                      <a:pt x="22" y="144"/>
                    </a:lnTo>
                    <a:lnTo>
                      <a:pt x="24" y="152"/>
                    </a:lnTo>
                    <a:lnTo>
                      <a:pt x="26" y="158"/>
                    </a:lnTo>
                    <a:lnTo>
                      <a:pt x="26" y="164"/>
                    </a:lnTo>
                    <a:lnTo>
                      <a:pt x="28" y="170"/>
                    </a:lnTo>
                    <a:lnTo>
                      <a:pt x="28" y="174"/>
                    </a:lnTo>
                    <a:lnTo>
                      <a:pt x="28" y="180"/>
                    </a:lnTo>
                    <a:lnTo>
                      <a:pt x="30" y="182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0" y="190"/>
                    </a:lnTo>
                    <a:lnTo>
                      <a:pt x="30" y="192"/>
                    </a:lnTo>
                    <a:lnTo>
                      <a:pt x="32" y="198"/>
                    </a:lnTo>
                    <a:lnTo>
                      <a:pt x="32" y="200"/>
                    </a:lnTo>
                    <a:lnTo>
                      <a:pt x="32" y="202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4" y="204"/>
                    </a:lnTo>
                    <a:lnTo>
                      <a:pt x="36" y="204"/>
                    </a:lnTo>
                    <a:lnTo>
                      <a:pt x="36" y="206"/>
                    </a:lnTo>
                    <a:lnTo>
                      <a:pt x="36" y="206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6" y="210"/>
                    </a:lnTo>
                    <a:lnTo>
                      <a:pt x="38" y="212"/>
                    </a:lnTo>
                    <a:lnTo>
                      <a:pt x="38" y="214"/>
                    </a:lnTo>
                    <a:lnTo>
                      <a:pt x="38" y="216"/>
                    </a:lnTo>
                    <a:lnTo>
                      <a:pt x="38" y="218"/>
                    </a:lnTo>
                    <a:lnTo>
                      <a:pt x="40" y="220"/>
                    </a:lnTo>
                    <a:lnTo>
                      <a:pt x="40" y="220"/>
                    </a:lnTo>
                    <a:lnTo>
                      <a:pt x="44" y="228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34"/>
                    </a:lnTo>
                    <a:lnTo>
                      <a:pt x="48" y="236"/>
                    </a:lnTo>
                    <a:lnTo>
                      <a:pt x="48" y="236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48" y="240"/>
                    </a:lnTo>
                    <a:lnTo>
                      <a:pt x="48" y="240"/>
                    </a:lnTo>
                    <a:lnTo>
                      <a:pt x="48" y="242"/>
                    </a:lnTo>
                    <a:lnTo>
                      <a:pt x="48" y="242"/>
                    </a:lnTo>
                    <a:lnTo>
                      <a:pt x="46" y="244"/>
                    </a:lnTo>
                    <a:lnTo>
                      <a:pt x="46" y="246"/>
                    </a:lnTo>
                    <a:lnTo>
                      <a:pt x="48" y="246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54" y="250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52" y="252"/>
                    </a:lnTo>
                    <a:lnTo>
                      <a:pt x="52" y="254"/>
                    </a:lnTo>
                    <a:lnTo>
                      <a:pt x="52" y="254"/>
                    </a:lnTo>
                    <a:lnTo>
                      <a:pt x="52" y="254"/>
                    </a:lnTo>
                    <a:lnTo>
                      <a:pt x="52" y="256"/>
                    </a:lnTo>
                    <a:lnTo>
                      <a:pt x="50" y="256"/>
                    </a:lnTo>
                    <a:lnTo>
                      <a:pt x="48" y="256"/>
                    </a:lnTo>
                    <a:lnTo>
                      <a:pt x="48" y="256"/>
                    </a:lnTo>
                    <a:lnTo>
                      <a:pt x="48" y="256"/>
                    </a:lnTo>
                    <a:lnTo>
                      <a:pt x="48" y="258"/>
                    </a:lnTo>
                    <a:lnTo>
                      <a:pt x="46" y="258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4" y="260"/>
                    </a:lnTo>
                    <a:lnTo>
                      <a:pt x="44" y="260"/>
                    </a:lnTo>
                    <a:lnTo>
                      <a:pt x="42" y="264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2" y="270"/>
                    </a:lnTo>
                    <a:lnTo>
                      <a:pt x="40" y="272"/>
                    </a:lnTo>
                    <a:lnTo>
                      <a:pt x="42" y="274"/>
                    </a:lnTo>
                    <a:lnTo>
                      <a:pt x="42" y="276"/>
                    </a:lnTo>
                    <a:lnTo>
                      <a:pt x="42" y="276"/>
                    </a:lnTo>
                    <a:lnTo>
                      <a:pt x="40" y="278"/>
                    </a:lnTo>
                    <a:lnTo>
                      <a:pt x="40" y="278"/>
                    </a:lnTo>
                    <a:lnTo>
                      <a:pt x="38" y="282"/>
                    </a:lnTo>
                    <a:lnTo>
                      <a:pt x="36" y="284"/>
                    </a:lnTo>
                    <a:lnTo>
                      <a:pt x="36" y="288"/>
                    </a:lnTo>
                    <a:lnTo>
                      <a:pt x="36" y="288"/>
                    </a:lnTo>
                    <a:lnTo>
                      <a:pt x="36" y="290"/>
                    </a:lnTo>
                    <a:lnTo>
                      <a:pt x="36" y="290"/>
                    </a:lnTo>
                    <a:lnTo>
                      <a:pt x="34" y="292"/>
                    </a:lnTo>
                    <a:lnTo>
                      <a:pt x="36" y="294"/>
                    </a:lnTo>
                    <a:lnTo>
                      <a:pt x="38" y="304"/>
                    </a:lnTo>
                    <a:lnTo>
                      <a:pt x="38" y="306"/>
                    </a:lnTo>
                    <a:lnTo>
                      <a:pt x="40" y="308"/>
                    </a:lnTo>
                    <a:lnTo>
                      <a:pt x="42" y="310"/>
                    </a:lnTo>
                    <a:lnTo>
                      <a:pt x="42" y="314"/>
                    </a:lnTo>
                    <a:lnTo>
                      <a:pt x="42" y="314"/>
                    </a:lnTo>
                    <a:lnTo>
                      <a:pt x="42" y="316"/>
                    </a:lnTo>
                    <a:lnTo>
                      <a:pt x="42" y="318"/>
                    </a:lnTo>
                    <a:lnTo>
                      <a:pt x="42" y="320"/>
                    </a:lnTo>
                    <a:lnTo>
                      <a:pt x="42" y="322"/>
                    </a:lnTo>
                    <a:lnTo>
                      <a:pt x="40" y="324"/>
                    </a:lnTo>
                    <a:lnTo>
                      <a:pt x="42" y="326"/>
                    </a:lnTo>
                    <a:lnTo>
                      <a:pt x="40" y="328"/>
                    </a:lnTo>
                    <a:lnTo>
                      <a:pt x="40" y="332"/>
                    </a:lnTo>
                    <a:lnTo>
                      <a:pt x="40" y="338"/>
                    </a:lnTo>
                    <a:lnTo>
                      <a:pt x="38" y="340"/>
                    </a:lnTo>
                    <a:lnTo>
                      <a:pt x="38" y="340"/>
                    </a:lnTo>
                    <a:lnTo>
                      <a:pt x="38" y="342"/>
                    </a:lnTo>
                    <a:lnTo>
                      <a:pt x="38" y="342"/>
                    </a:lnTo>
                    <a:lnTo>
                      <a:pt x="38" y="344"/>
                    </a:lnTo>
                    <a:lnTo>
                      <a:pt x="38" y="344"/>
                    </a:lnTo>
                    <a:lnTo>
                      <a:pt x="38" y="348"/>
                    </a:lnTo>
                    <a:lnTo>
                      <a:pt x="38" y="350"/>
                    </a:lnTo>
                    <a:lnTo>
                      <a:pt x="40" y="350"/>
                    </a:lnTo>
                    <a:lnTo>
                      <a:pt x="40" y="352"/>
                    </a:lnTo>
                    <a:lnTo>
                      <a:pt x="42" y="354"/>
                    </a:lnTo>
                    <a:lnTo>
                      <a:pt x="44" y="358"/>
                    </a:lnTo>
                    <a:lnTo>
                      <a:pt x="46" y="362"/>
                    </a:lnTo>
                    <a:lnTo>
                      <a:pt x="46" y="364"/>
                    </a:lnTo>
                    <a:lnTo>
                      <a:pt x="46" y="364"/>
                    </a:lnTo>
                    <a:lnTo>
                      <a:pt x="46" y="364"/>
                    </a:lnTo>
                    <a:lnTo>
                      <a:pt x="46" y="366"/>
                    </a:lnTo>
                    <a:lnTo>
                      <a:pt x="46" y="366"/>
                    </a:lnTo>
                    <a:lnTo>
                      <a:pt x="46" y="368"/>
                    </a:lnTo>
                    <a:lnTo>
                      <a:pt x="46" y="368"/>
                    </a:lnTo>
                    <a:lnTo>
                      <a:pt x="46" y="368"/>
                    </a:lnTo>
                    <a:lnTo>
                      <a:pt x="48" y="368"/>
                    </a:lnTo>
                    <a:lnTo>
                      <a:pt x="48" y="370"/>
                    </a:lnTo>
                    <a:lnTo>
                      <a:pt x="48" y="372"/>
                    </a:lnTo>
                    <a:lnTo>
                      <a:pt x="48" y="374"/>
                    </a:lnTo>
                    <a:lnTo>
                      <a:pt x="50" y="376"/>
                    </a:lnTo>
                    <a:lnTo>
                      <a:pt x="50" y="378"/>
                    </a:lnTo>
                    <a:lnTo>
                      <a:pt x="50" y="382"/>
                    </a:lnTo>
                    <a:lnTo>
                      <a:pt x="52" y="386"/>
                    </a:lnTo>
                    <a:lnTo>
                      <a:pt x="56" y="390"/>
                    </a:lnTo>
                    <a:lnTo>
                      <a:pt x="56" y="390"/>
                    </a:lnTo>
                    <a:lnTo>
                      <a:pt x="58" y="390"/>
                    </a:lnTo>
                    <a:lnTo>
                      <a:pt x="60" y="390"/>
                    </a:lnTo>
                    <a:lnTo>
                      <a:pt x="62" y="392"/>
                    </a:lnTo>
                    <a:lnTo>
                      <a:pt x="66" y="392"/>
                    </a:lnTo>
                    <a:lnTo>
                      <a:pt x="70" y="392"/>
                    </a:lnTo>
                    <a:lnTo>
                      <a:pt x="74" y="392"/>
                    </a:lnTo>
                    <a:lnTo>
                      <a:pt x="80" y="392"/>
                    </a:lnTo>
                    <a:lnTo>
                      <a:pt x="86" y="392"/>
                    </a:lnTo>
                    <a:lnTo>
                      <a:pt x="92" y="392"/>
                    </a:lnTo>
                    <a:lnTo>
                      <a:pt x="98" y="394"/>
                    </a:lnTo>
                    <a:lnTo>
                      <a:pt x="106" y="394"/>
                    </a:lnTo>
                    <a:lnTo>
                      <a:pt x="114" y="394"/>
                    </a:lnTo>
                    <a:lnTo>
                      <a:pt x="130" y="396"/>
                    </a:lnTo>
                    <a:lnTo>
                      <a:pt x="138" y="396"/>
                    </a:lnTo>
                    <a:lnTo>
                      <a:pt x="146" y="396"/>
                    </a:lnTo>
                    <a:lnTo>
                      <a:pt x="156" y="398"/>
                    </a:lnTo>
                    <a:lnTo>
                      <a:pt x="172" y="398"/>
                    </a:lnTo>
                    <a:lnTo>
                      <a:pt x="188" y="400"/>
                    </a:lnTo>
                    <a:lnTo>
                      <a:pt x="198" y="400"/>
                    </a:lnTo>
                    <a:lnTo>
                      <a:pt x="204" y="400"/>
                    </a:lnTo>
                    <a:lnTo>
                      <a:pt x="212" y="402"/>
                    </a:lnTo>
                    <a:lnTo>
                      <a:pt x="220" y="402"/>
                    </a:lnTo>
                    <a:lnTo>
                      <a:pt x="226" y="402"/>
                    </a:lnTo>
                    <a:lnTo>
                      <a:pt x="232" y="402"/>
                    </a:lnTo>
                    <a:lnTo>
                      <a:pt x="238" y="404"/>
                    </a:lnTo>
                    <a:lnTo>
                      <a:pt x="242" y="404"/>
                    </a:lnTo>
                    <a:lnTo>
                      <a:pt x="248" y="404"/>
                    </a:lnTo>
                    <a:lnTo>
                      <a:pt x="250" y="404"/>
                    </a:lnTo>
                    <a:lnTo>
                      <a:pt x="256" y="404"/>
                    </a:lnTo>
                    <a:lnTo>
                      <a:pt x="256" y="404"/>
                    </a:lnTo>
                    <a:lnTo>
                      <a:pt x="256" y="404"/>
                    </a:lnTo>
                    <a:lnTo>
                      <a:pt x="256" y="406"/>
                    </a:lnTo>
                    <a:lnTo>
                      <a:pt x="256" y="406"/>
                    </a:lnTo>
                    <a:lnTo>
                      <a:pt x="256" y="406"/>
                    </a:lnTo>
                    <a:lnTo>
                      <a:pt x="256" y="408"/>
                    </a:lnTo>
                    <a:lnTo>
                      <a:pt x="258" y="410"/>
                    </a:lnTo>
                    <a:lnTo>
                      <a:pt x="258" y="410"/>
                    </a:lnTo>
                    <a:lnTo>
                      <a:pt x="260" y="412"/>
                    </a:lnTo>
                    <a:lnTo>
                      <a:pt x="260" y="414"/>
                    </a:lnTo>
                    <a:lnTo>
                      <a:pt x="258" y="414"/>
                    </a:lnTo>
                    <a:lnTo>
                      <a:pt x="258" y="416"/>
                    </a:lnTo>
                    <a:lnTo>
                      <a:pt x="258" y="416"/>
                    </a:lnTo>
                    <a:lnTo>
                      <a:pt x="258" y="416"/>
                    </a:lnTo>
                    <a:lnTo>
                      <a:pt x="260" y="420"/>
                    </a:lnTo>
                    <a:lnTo>
                      <a:pt x="260" y="422"/>
                    </a:lnTo>
                    <a:lnTo>
                      <a:pt x="260" y="422"/>
                    </a:lnTo>
                    <a:lnTo>
                      <a:pt x="262" y="422"/>
                    </a:lnTo>
                    <a:lnTo>
                      <a:pt x="262" y="422"/>
                    </a:lnTo>
                    <a:lnTo>
                      <a:pt x="266" y="422"/>
                    </a:lnTo>
                    <a:lnTo>
                      <a:pt x="266" y="422"/>
                    </a:lnTo>
                    <a:lnTo>
                      <a:pt x="268" y="422"/>
                    </a:lnTo>
                    <a:lnTo>
                      <a:pt x="268" y="422"/>
                    </a:lnTo>
                    <a:lnTo>
                      <a:pt x="270" y="422"/>
                    </a:lnTo>
                    <a:lnTo>
                      <a:pt x="272" y="422"/>
                    </a:lnTo>
                    <a:lnTo>
                      <a:pt x="272" y="422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74" y="410"/>
                    </a:lnTo>
                    <a:lnTo>
                      <a:pt x="274" y="404"/>
                    </a:lnTo>
                    <a:lnTo>
                      <a:pt x="274" y="402"/>
                    </a:lnTo>
                    <a:lnTo>
                      <a:pt x="274" y="402"/>
                    </a:lnTo>
                    <a:lnTo>
                      <a:pt x="272" y="400"/>
                    </a:lnTo>
                    <a:lnTo>
                      <a:pt x="272" y="396"/>
                    </a:lnTo>
                    <a:lnTo>
                      <a:pt x="272" y="396"/>
                    </a:lnTo>
                    <a:lnTo>
                      <a:pt x="272" y="394"/>
                    </a:lnTo>
                    <a:lnTo>
                      <a:pt x="272" y="392"/>
                    </a:lnTo>
                    <a:lnTo>
                      <a:pt x="272" y="392"/>
                    </a:lnTo>
                    <a:lnTo>
                      <a:pt x="272" y="390"/>
                    </a:lnTo>
                    <a:lnTo>
                      <a:pt x="272" y="388"/>
                    </a:lnTo>
                    <a:lnTo>
                      <a:pt x="272" y="388"/>
                    </a:lnTo>
                    <a:lnTo>
                      <a:pt x="274" y="386"/>
                    </a:lnTo>
                    <a:lnTo>
                      <a:pt x="274" y="386"/>
                    </a:lnTo>
                    <a:lnTo>
                      <a:pt x="274" y="386"/>
                    </a:lnTo>
                    <a:lnTo>
                      <a:pt x="274" y="386"/>
                    </a:lnTo>
                    <a:lnTo>
                      <a:pt x="274" y="384"/>
                    </a:lnTo>
                    <a:lnTo>
                      <a:pt x="274" y="384"/>
                    </a:lnTo>
                    <a:lnTo>
                      <a:pt x="276" y="386"/>
                    </a:lnTo>
                    <a:lnTo>
                      <a:pt x="276" y="386"/>
                    </a:lnTo>
                    <a:lnTo>
                      <a:pt x="276" y="384"/>
                    </a:lnTo>
                    <a:lnTo>
                      <a:pt x="278" y="384"/>
                    </a:lnTo>
                    <a:lnTo>
                      <a:pt x="278" y="384"/>
                    </a:lnTo>
                    <a:lnTo>
                      <a:pt x="278" y="384"/>
                    </a:lnTo>
                    <a:lnTo>
                      <a:pt x="278" y="382"/>
                    </a:lnTo>
                    <a:lnTo>
                      <a:pt x="278" y="382"/>
                    </a:lnTo>
                    <a:lnTo>
                      <a:pt x="278" y="382"/>
                    </a:lnTo>
                    <a:lnTo>
                      <a:pt x="282" y="382"/>
                    </a:lnTo>
                    <a:lnTo>
                      <a:pt x="282" y="382"/>
                    </a:lnTo>
                    <a:lnTo>
                      <a:pt x="284" y="382"/>
                    </a:lnTo>
                    <a:lnTo>
                      <a:pt x="284" y="382"/>
                    </a:lnTo>
                    <a:lnTo>
                      <a:pt x="284" y="384"/>
                    </a:lnTo>
                    <a:lnTo>
                      <a:pt x="292" y="386"/>
                    </a:lnTo>
                    <a:lnTo>
                      <a:pt x="294" y="386"/>
                    </a:lnTo>
                    <a:lnTo>
                      <a:pt x="294" y="386"/>
                    </a:lnTo>
                    <a:lnTo>
                      <a:pt x="296" y="388"/>
                    </a:lnTo>
                    <a:lnTo>
                      <a:pt x="296" y="388"/>
                    </a:lnTo>
                    <a:lnTo>
                      <a:pt x="296" y="388"/>
                    </a:lnTo>
                    <a:lnTo>
                      <a:pt x="298" y="388"/>
                    </a:lnTo>
                    <a:lnTo>
                      <a:pt x="302" y="390"/>
                    </a:lnTo>
                    <a:lnTo>
                      <a:pt x="302" y="390"/>
                    </a:lnTo>
                    <a:lnTo>
                      <a:pt x="302" y="390"/>
                    </a:lnTo>
                    <a:lnTo>
                      <a:pt x="304" y="390"/>
                    </a:lnTo>
                    <a:lnTo>
                      <a:pt x="304" y="390"/>
                    </a:lnTo>
                    <a:lnTo>
                      <a:pt x="306" y="390"/>
                    </a:lnTo>
                    <a:lnTo>
                      <a:pt x="308" y="392"/>
                    </a:lnTo>
                    <a:lnTo>
                      <a:pt x="308" y="392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4" y="390"/>
                    </a:lnTo>
                    <a:lnTo>
                      <a:pt x="314" y="386"/>
                    </a:lnTo>
                    <a:lnTo>
                      <a:pt x="314" y="384"/>
                    </a:lnTo>
                    <a:lnTo>
                      <a:pt x="312" y="384"/>
                    </a:lnTo>
                    <a:lnTo>
                      <a:pt x="312" y="382"/>
                    </a:lnTo>
                    <a:lnTo>
                      <a:pt x="312" y="380"/>
                    </a:lnTo>
                    <a:lnTo>
                      <a:pt x="312" y="380"/>
                    </a:lnTo>
                    <a:lnTo>
                      <a:pt x="310" y="380"/>
                    </a:lnTo>
                    <a:lnTo>
                      <a:pt x="310" y="378"/>
                    </a:lnTo>
                    <a:lnTo>
                      <a:pt x="312" y="378"/>
                    </a:lnTo>
                    <a:lnTo>
                      <a:pt x="314" y="378"/>
                    </a:lnTo>
                    <a:lnTo>
                      <a:pt x="314" y="380"/>
                    </a:lnTo>
                    <a:lnTo>
                      <a:pt x="314" y="378"/>
                    </a:lnTo>
                    <a:lnTo>
                      <a:pt x="314" y="378"/>
                    </a:lnTo>
                    <a:lnTo>
                      <a:pt x="314" y="378"/>
                    </a:lnTo>
                    <a:lnTo>
                      <a:pt x="312" y="376"/>
                    </a:lnTo>
                    <a:lnTo>
                      <a:pt x="314" y="376"/>
                    </a:lnTo>
                    <a:lnTo>
                      <a:pt x="314" y="374"/>
                    </a:lnTo>
                    <a:lnTo>
                      <a:pt x="314" y="374"/>
                    </a:lnTo>
                    <a:lnTo>
                      <a:pt x="314" y="374"/>
                    </a:lnTo>
                    <a:lnTo>
                      <a:pt x="316" y="370"/>
                    </a:lnTo>
                    <a:lnTo>
                      <a:pt x="318" y="368"/>
                    </a:lnTo>
                    <a:lnTo>
                      <a:pt x="316" y="368"/>
                    </a:lnTo>
                    <a:lnTo>
                      <a:pt x="314" y="368"/>
                    </a:lnTo>
                    <a:lnTo>
                      <a:pt x="312" y="368"/>
                    </a:lnTo>
                    <a:lnTo>
                      <a:pt x="312" y="368"/>
                    </a:lnTo>
                    <a:lnTo>
                      <a:pt x="316" y="366"/>
                    </a:lnTo>
                    <a:lnTo>
                      <a:pt x="316" y="366"/>
                    </a:lnTo>
                    <a:lnTo>
                      <a:pt x="318" y="364"/>
                    </a:lnTo>
                    <a:lnTo>
                      <a:pt x="316" y="362"/>
                    </a:lnTo>
                    <a:lnTo>
                      <a:pt x="314" y="360"/>
                    </a:lnTo>
                    <a:lnTo>
                      <a:pt x="312" y="358"/>
                    </a:lnTo>
                    <a:lnTo>
                      <a:pt x="314" y="358"/>
                    </a:lnTo>
                    <a:lnTo>
                      <a:pt x="316" y="360"/>
                    </a:lnTo>
                    <a:lnTo>
                      <a:pt x="318" y="362"/>
                    </a:lnTo>
                    <a:lnTo>
                      <a:pt x="318" y="364"/>
                    </a:lnTo>
                    <a:lnTo>
                      <a:pt x="320" y="364"/>
                    </a:lnTo>
                    <a:lnTo>
                      <a:pt x="320" y="358"/>
                    </a:lnTo>
                    <a:lnTo>
                      <a:pt x="320" y="354"/>
                    </a:lnTo>
                    <a:lnTo>
                      <a:pt x="320" y="356"/>
                    </a:lnTo>
                    <a:lnTo>
                      <a:pt x="318" y="358"/>
                    </a:lnTo>
                    <a:lnTo>
                      <a:pt x="318" y="360"/>
                    </a:lnTo>
                    <a:lnTo>
                      <a:pt x="318" y="358"/>
                    </a:lnTo>
                    <a:lnTo>
                      <a:pt x="316" y="356"/>
                    </a:lnTo>
                    <a:lnTo>
                      <a:pt x="314" y="356"/>
                    </a:lnTo>
                    <a:lnTo>
                      <a:pt x="314" y="354"/>
                    </a:lnTo>
                    <a:lnTo>
                      <a:pt x="314" y="354"/>
                    </a:lnTo>
                    <a:lnTo>
                      <a:pt x="318" y="356"/>
                    </a:lnTo>
                    <a:lnTo>
                      <a:pt x="318" y="354"/>
                    </a:lnTo>
                    <a:lnTo>
                      <a:pt x="318" y="352"/>
                    </a:lnTo>
                    <a:lnTo>
                      <a:pt x="316" y="348"/>
                    </a:lnTo>
                    <a:lnTo>
                      <a:pt x="316" y="348"/>
                    </a:lnTo>
                    <a:lnTo>
                      <a:pt x="318" y="346"/>
                    </a:lnTo>
                    <a:lnTo>
                      <a:pt x="320" y="346"/>
                    </a:lnTo>
                    <a:lnTo>
                      <a:pt x="320" y="348"/>
                    </a:lnTo>
                    <a:lnTo>
                      <a:pt x="320" y="352"/>
                    </a:lnTo>
                    <a:lnTo>
                      <a:pt x="320" y="352"/>
                    </a:lnTo>
                    <a:lnTo>
                      <a:pt x="320" y="352"/>
                    </a:lnTo>
                    <a:lnTo>
                      <a:pt x="322" y="354"/>
                    </a:lnTo>
                    <a:lnTo>
                      <a:pt x="324" y="352"/>
                    </a:lnTo>
                    <a:lnTo>
                      <a:pt x="326" y="350"/>
                    </a:lnTo>
                    <a:lnTo>
                      <a:pt x="328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2" y="342"/>
                    </a:lnTo>
                    <a:lnTo>
                      <a:pt x="330" y="342"/>
                    </a:lnTo>
                    <a:lnTo>
                      <a:pt x="330" y="340"/>
                    </a:lnTo>
                    <a:lnTo>
                      <a:pt x="326" y="338"/>
                    </a:lnTo>
                    <a:lnTo>
                      <a:pt x="326" y="336"/>
                    </a:lnTo>
                    <a:lnTo>
                      <a:pt x="322" y="336"/>
                    </a:lnTo>
                    <a:lnTo>
                      <a:pt x="320" y="336"/>
                    </a:lnTo>
                    <a:lnTo>
                      <a:pt x="316" y="334"/>
                    </a:lnTo>
                    <a:lnTo>
                      <a:pt x="314" y="332"/>
                    </a:lnTo>
                    <a:lnTo>
                      <a:pt x="314" y="332"/>
                    </a:lnTo>
                    <a:lnTo>
                      <a:pt x="318" y="334"/>
                    </a:lnTo>
                    <a:lnTo>
                      <a:pt x="326" y="336"/>
                    </a:lnTo>
                    <a:lnTo>
                      <a:pt x="330" y="336"/>
                    </a:lnTo>
                    <a:lnTo>
                      <a:pt x="330" y="336"/>
                    </a:lnTo>
                    <a:lnTo>
                      <a:pt x="330" y="334"/>
                    </a:lnTo>
                    <a:lnTo>
                      <a:pt x="330" y="332"/>
                    </a:lnTo>
                    <a:lnTo>
                      <a:pt x="328" y="330"/>
                    </a:lnTo>
                    <a:lnTo>
                      <a:pt x="326" y="328"/>
                    </a:lnTo>
                    <a:lnTo>
                      <a:pt x="326" y="326"/>
                    </a:lnTo>
                    <a:lnTo>
                      <a:pt x="328" y="326"/>
                    </a:lnTo>
                    <a:lnTo>
                      <a:pt x="328" y="326"/>
                    </a:lnTo>
                    <a:lnTo>
                      <a:pt x="328" y="326"/>
                    </a:lnTo>
                    <a:lnTo>
                      <a:pt x="328" y="328"/>
                    </a:lnTo>
                    <a:lnTo>
                      <a:pt x="328" y="328"/>
                    </a:lnTo>
                    <a:lnTo>
                      <a:pt x="328" y="330"/>
                    </a:lnTo>
                    <a:lnTo>
                      <a:pt x="330" y="330"/>
                    </a:lnTo>
                    <a:lnTo>
                      <a:pt x="330" y="330"/>
                    </a:lnTo>
                    <a:lnTo>
                      <a:pt x="330" y="33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32" y="328"/>
                    </a:lnTo>
                    <a:lnTo>
                      <a:pt x="338" y="320"/>
                    </a:lnTo>
                    <a:lnTo>
                      <a:pt x="338" y="318"/>
                    </a:lnTo>
                    <a:lnTo>
                      <a:pt x="336" y="318"/>
                    </a:lnTo>
                    <a:lnTo>
                      <a:pt x="334" y="318"/>
                    </a:lnTo>
                    <a:lnTo>
                      <a:pt x="330" y="322"/>
                    </a:lnTo>
                    <a:lnTo>
                      <a:pt x="330" y="320"/>
                    </a:lnTo>
                    <a:lnTo>
                      <a:pt x="330" y="320"/>
                    </a:lnTo>
                    <a:lnTo>
                      <a:pt x="330" y="318"/>
                    </a:lnTo>
                    <a:lnTo>
                      <a:pt x="330" y="318"/>
                    </a:lnTo>
                    <a:lnTo>
                      <a:pt x="330" y="318"/>
                    </a:lnTo>
                    <a:lnTo>
                      <a:pt x="328" y="318"/>
                    </a:lnTo>
                    <a:lnTo>
                      <a:pt x="328" y="318"/>
                    </a:lnTo>
                    <a:lnTo>
                      <a:pt x="326" y="316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8" y="314"/>
                    </a:lnTo>
                    <a:lnTo>
                      <a:pt x="330" y="314"/>
                    </a:lnTo>
                    <a:lnTo>
                      <a:pt x="332" y="316"/>
                    </a:lnTo>
                    <a:lnTo>
                      <a:pt x="334" y="316"/>
                    </a:lnTo>
                    <a:lnTo>
                      <a:pt x="334" y="314"/>
                    </a:lnTo>
                    <a:lnTo>
                      <a:pt x="336" y="312"/>
                    </a:lnTo>
                    <a:lnTo>
                      <a:pt x="336" y="312"/>
                    </a:lnTo>
                    <a:lnTo>
                      <a:pt x="334" y="310"/>
                    </a:lnTo>
                    <a:lnTo>
                      <a:pt x="332" y="308"/>
                    </a:lnTo>
                    <a:lnTo>
                      <a:pt x="334" y="308"/>
                    </a:lnTo>
                    <a:lnTo>
                      <a:pt x="336" y="310"/>
                    </a:lnTo>
                    <a:lnTo>
                      <a:pt x="338" y="312"/>
                    </a:lnTo>
                    <a:lnTo>
                      <a:pt x="338" y="314"/>
                    </a:lnTo>
                    <a:lnTo>
                      <a:pt x="338" y="314"/>
                    </a:lnTo>
                    <a:lnTo>
                      <a:pt x="340" y="314"/>
                    </a:lnTo>
                    <a:lnTo>
                      <a:pt x="340" y="314"/>
                    </a:lnTo>
                    <a:lnTo>
                      <a:pt x="342" y="308"/>
                    </a:lnTo>
                    <a:lnTo>
                      <a:pt x="342" y="306"/>
                    </a:lnTo>
                    <a:lnTo>
                      <a:pt x="342" y="304"/>
                    </a:lnTo>
                    <a:lnTo>
                      <a:pt x="340" y="302"/>
                    </a:lnTo>
                    <a:lnTo>
                      <a:pt x="340" y="304"/>
                    </a:lnTo>
                    <a:lnTo>
                      <a:pt x="338" y="304"/>
                    </a:lnTo>
                    <a:lnTo>
                      <a:pt x="340" y="306"/>
                    </a:lnTo>
                    <a:lnTo>
                      <a:pt x="340" y="306"/>
                    </a:lnTo>
                    <a:lnTo>
                      <a:pt x="334" y="306"/>
                    </a:lnTo>
                    <a:lnTo>
                      <a:pt x="334" y="306"/>
                    </a:lnTo>
                    <a:lnTo>
                      <a:pt x="336" y="304"/>
                    </a:lnTo>
                    <a:lnTo>
                      <a:pt x="336" y="302"/>
                    </a:lnTo>
                    <a:lnTo>
                      <a:pt x="334" y="300"/>
                    </a:lnTo>
                    <a:lnTo>
                      <a:pt x="332" y="298"/>
                    </a:lnTo>
                    <a:lnTo>
                      <a:pt x="332" y="298"/>
                    </a:lnTo>
                    <a:lnTo>
                      <a:pt x="330" y="298"/>
                    </a:lnTo>
                    <a:lnTo>
                      <a:pt x="332" y="296"/>
                    </a:lnTo>
                    <a:lnTo>
                      <a:pt x="332" y="296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6" y="300"/>
                    </a:lnTo>
                    <a:lnTo>
                      <a:pt x="338" y="300"/>
                    </a:lnTo>
                    <a:lnTo>
                      <a:pt x="342" y="300"/>
                    </a:lnTo>
                    <a:lnTo>
                      <a:pt x="344" y="300"/>
                    </a:lnTo>
                    <a:lnTo>
                      <a:pt x="344" y="298"/>
                    </a:lnTo>
                    <a:lnTo>
                      <a:pt x="346" y="296"/>
                    </a:lnTo>
                    <a:lnTo>
                      <a:pt x="348" y="292"/>
                    </a:lnTo>
                    <a:lnTo>
                      <a:pt x="348" y="292"/>
                    </a:lnTo>
                    <a:lnTo>
                      <a:pt x="346" y="292"/>
                    </a:lnTo>
                    <a:lnTo>
                      <a:pt x="346" y="290"/>
                    </a:lnTo>
                    <a:lnTo>
                      <a:pt x="344" y="290"/>
                    </a:lnTo>
                    <a:lnTo>
                      <a:pt x="340" y="290"/>
                    </a:lnTo>
                    <a:lnTo>
                      <a:pt x="342" y="288"/>
                    </a:lnTo>
                    <a:lnTo>
                      <a:pt x="344" y="288"/>
                    </a:lnTo>
                    <a:lnTo>
                      <a:pt x="344" y="286"/>
                    </a:lnTo>
                    <a:lnTo>
                      <a:pt x="342" y="286"/>
                    </a:lnTo>
                    <a:lnTo>
                      <a:pt x="342" y="284"/>
                    </a:lnTo>
                    <a:lnTo>
                      <a:pt x="344" y="284"/>
                    </a:lnTo>
                    <a:lnTo>
                      <a:pt x="344" y="284"/>
                    </a:lnTo>
                    <a:lnTo>
                      <a:pt x="346" y="284"/>
                    </a:lnTo>
                    <a:lnTo>
                      <a:pt x="346" y="286"/>
                    </a:lnTo>
                    <a:lnTo>
                      <a:pt x="346" y="286"/>
                    </a:lnTo>
                    <a:lnTo>
                      <a:pt x="348" y="286"/>
                    </a:lnTo>
                    <a:lnTo>
                      <a:pt x="350" y="288"/>
                    </a:lnTo>
                    <a:lnTo>
                      <a:pt x="352" y="288"/>
                    </a:lnTo>
                    <a:lnTo>
                      <a:pt x="354" y="288"/>
                    </a:lnTo>
                    <a:lnTo>
                      <a:pt x="354" y="286"/>
                    </a:lnTo>
                    <a:lnTo>
                      <a:pt x="358" y="284"/>
                    </a:lnTo>
                    <a:lnTo>
                      <a:pt x="356" y="284"/>
                    </a:lnTo>
                    <a:lnTo>
                      <a:pt x="354" y="282"/>
                    </a:lnTo>
                    <a:lnTo>
                      <a:pt x="354" y="280"/>
                    </a:lnTo>
                    <a:lnTo>
                      <a:pt x="356" y="280"/>
                    </a:lnTo>
                    <a:lnTo>
                      <a:pt x="356" y="280"/>
                    </a:lnTo>
                    <a:lnTo>
                      <a:pt x="356" y="278"/>
                    </a:lnTo>
                    <a:lnTo>
                      <a:pt x="356" y="278"/>
                    </a:lnTo>
                    <a:lnTo>
                      <a:pt x="358" y="278"/>
                    </a:lnTo>
                    <a:lnTo>
                      <a:pt x="358" y="278"/>
                    </a:lnTo>
                    <a:lnTo>
                      <a:pt x="358" y="280"/>
                    </a:lnTo>
                    <a:lnTo>
                      <a:pt x="358" y="280"/>
                    </a:lnTo>
                    <a:lnTo>
                      <a:pt x="360" y="280"/>
                    </a:lnTo>
                    <a:lnTo>
                      <a:pt x="362" y="278"/>
                    </a:lnTo>
                    <a:lnTo>
                      <a:pt x="364" y="276"/>
                    </a:lnTo>
                    <a:lnTo>
                      <a:pt x="364" y="274"/>
                    </a:lnTo>
                    <a:lnTo>
                      <a:pt x="358" y="274"/>
                    </a:lnTo>
                    <a:lnTo>
                      <a:pt x="356" y="27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California">
                <a:extLst>
                  <a:ext uri="{FF2B5EF4-FFF2-40B4-BE49-F238E27FC236}">
                    <a16:creationId xmlns:a16="http://schemas.microsoft.com/office/drawing/2014/main" id="{B69A0E66-A42B-49C2-8034-39EACBD95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208" y="3053234"/>
                <a:ext cx="1247775" cy="1447800"/>
              </a:xfrm>
              <a:custGeom>
                <a:avLst/>
                <a:gdLst>
                  <a:gd name="T0" fmla="*/ 760 w 786"/>
                  <a:gd name="T1" fmla="*/ 870 h 912"/>
                  <a:gd name="T2" fmla="*/ 742 w 786"/>
                  <a:gd name="T3" fmla="*/ 836 h 912"/>
                  <a:gd name="T4" fmla="*/ 754 w 786"/>
                  <a:gd name="T5" fmla="*/ 814 h 912"/>
                  <a:gd name="T6" fmla="*/ 756 w 786"/>
                  <a:gd name="T7" fmla="*/ 796 h 912"/>
                  <a:gd name="T8" fmla="*/ 764 w 786"/>
                  <a:gd name="T9" fmla="*/ 770 h 912"/>
                  <a:gd name="T10" fmla="*/ 774 w 786"/>
                  <a:gd name="T11" fmla="*/ 738 h 912"/>
                  <a:gd name="T12" fmla="*/ 768 w 786"/>
                  <a:gd name="T13" fmla="*/ 728 h 912"/>
                  <a:gd name="T14" fmla="*/ 752 w 786"/>
                  <a:gd name="T15" fmla="*/ 700 h 912"/>
                  <a:gd name="T16" fmla="*/ 604 w 786"/>
                  <a:gd name="T17" fmla="*/ 548 h 912"/>
                  <a:gd name="T18" fmla="*/ 336 w 786"/>
                  <a:gd name="T19" fmla="*/ 56 h 912"/>
                  <a:gd name="T20" fmla="*/ 20 w 786"/>
                  <a:gd name="T21" fmla="*/ 34 h 912"/>
                  <a:gd name="T22" fmla="*/ 22 w 786"/>
                  <a:gd name="T23" fmla="*/ 80 h 912"/>
                  <a:gd name="T24" fmla="*/ 16 w 786"/>
                  <a:gd name="T25" fmla="*/ 124 h 912"/>
                  <a:gd name="T26" fmla="*/ 14 w 786"/>
                  <a:gd name="T27" fmla="*/ 134 h 912"/>
                  <a:gd name="T28" fmla="*/ 6 w 786"/>
                  <a:gd name="T29" fmla="*/ 142 h 912"/>
                  <a:gd name="T30" fmla="*/ 6 w 786"/>
                  <a:gd name="T31" fmla="*/ 180 h 912"/>
                  <a:gd name="T32" fmla="*/ 44 w 786"/>
                  <a:gd name="T33" fmla="*/ 228 h 912"/>
                  <a:gd name="T34" fmla="*/ 44 w 786"/>
                  <a:gd name="T35" fmla="*/ 266 h 912"/>
                  <a:gd name="T36" fmla="*/ 52 w 786"/>
                  <a:gd name="T37" fmla="*/ 304 h 912"/>
                  <a:gd name="T38" fmla="*/ 100 w 786"/>
                  <a:gd name="T39" fmla="*/ 362 h 912"/>
                  <a:gd name="T40" fmla="*/ 120 w 786"/>
                  <a:gd name="T41" fmla="*/ 392 h 912"/>
                  <a:gd name="T42" fmla="*/ 110 w 786"/>
                  <a:gd name="T43" fmla="*/ 398 h 912"/>
                  <a:gd name="T44" fmla="*/ 126 w 786"/>
                  <a:gd name="T45" fmla="*/ 406 h 912"/>
                  <a:gd name="T46" fmla="*/ 148 w 786"/>
                  <a:gd name="T47" fmla="*/ 416 h 912"/>
                  <a:gd name="T48" fmla="*/ 146 w 786"/>
                  <a:gd name="T49" fmla="*/ 404 h 912"/>
                  <a:gd name="T50" fmla="*/ 164 w 786"/>
                  <a:gd name="T51" fmla="*/ 392 h 912"/>
                  <a:gd name="T52" fmla="*/ 182 w 786"/>
                  <a:gd name="T53" fmla="*/ 386 h 912"/>
                  <a:gd name="T54" fmla="*/ 196 w 786"/>
                  <a:gd name="T55" fmla="*/ 392 h 912"/>
                  <a:gd name="T56" fmla="*/ 200 w 786"/>
                  <a:gd name="T57" fmla="*/ 396 h 912"/>
                  <a:gd name="T58" fmla="*/ 216 w 786"/>
                  <a:gd name="T59" fmla="*/ 390 h 912"/>
                  <a:gd name="T60" fmla="*/ 214 w 786"/>
                  <a:gd name="T61" fmla="*/ 390 h 912"/>
                  <a:gd name="T62" fmla="*/ 206 w 786"/>
                  <a:gd name="T63" fmla="*/ 398 h 912"/>
                  <a:gd name="T64" fmla="*/ 164 w 786"/>
                  <a:gd name="T65" fmla="*/ 396 h 912"/>
                  <a:gd name="T66" fmla="*/ 160 w 786"/>
                  <a:gd name="T67" fmla="*/ 420 h 912"/>
                  <a:gd name="T68" fmla="*/ 176 w 786"/>
                  <a:gd name="T69" fmla="*/ 446 h 912"/>
                  <a:gd name="T70" fmla="*/ 176 w 786"/>
                  <a:gd name="T71" fmla="*/ 452 h 912"/>
                  <a:gd name="T72" fmla="*/ 164 w 786"/>
                  <a:gd name="T73" fmla="*/ 442 h 912"/>
                  <a:gd name="T74" fmla="*/ 156 w 786"/>
                  <a:gd name="T75" fmla="*/ 426 h 912"/>
                  <a:gd name="T76" fmla="*/ 146 w 786"/>
                  <a:gd name="T77" fmla="*/ 438 h 912"/>
                  <a:gd name="T78" fmla="*/ 154 w 786"/>
                  <a:gd name="T79" fmla="*/ 468 h 912"/>
                  <a:gd name="T80" fmla="*/ 182 w 786"/>
                  <a:gd name="T81" fmla="*/ 500 h 912"/>
                  <a:gd name="T82" fmla="*/ 202 w 786"/>
                  <a:gd name="T83" fmla="*/ 522 h 912"/>
                  <a:gd name="T84" fmla="*/ 186 w 786"/>
                  <a:gd name="T85" fmla="*/ 538 h 912"/>
                  <a:gd name="T86" fmla="*/ 192 w 786"/>
                  <a:gd name="T87" fmla="*/ 562 h 912"/>
                  <a:gd name="T88" fmla="*/ 220 w 786"/>
                  <a:gd name="T89" fmla="*/ 590 h 912"/>
                  <a:gd name="T90" fmla="*/ 240 w 786"/>
                  <a:gd name="T91" fmla="*/ 624 h 912"/>
                  <a:gd name="T92" fmla="*/ 272 w 786"/>
                  <a:gd name="T93" fmla="*/ 650 h 912"/>
                  <a:gd name="T94" fmla="*/ 278 w 786"/>
                  <a:gd name="T95" fmla="*/ 670 h 912"/>
                  <a:gd name="T96" fmla="*/ 286 w 786"/>
                  <a:gd name="T97" fmla="*/ 694 h 912"/>
                  <a:gd name="T98" fmla="*/ 288 w 786"/>
                  <a:gd name="T99" fmla="*/ 724 h 912"/>
                  <a:gd name="T100" fmla="*/ 346 w 786"/>
                  <a:gd name="T101" fmla="*/ 740 h 912"/>
                  <a:gd name="T102" fmla="*/ 372 w 786"/>
                  <a:gd name="T103" fmla="*/ 742 h 912"/>
                  <a:gd name="T104" fmla="*/ 396 w 786"/>
                  <a:gd name="T105" fmla="*/ 762 h 912"/>
                  <a:gd name="T106" fmla="*/ 420 w 786"/>
                  <a:gd name="T107" fmla="*/ 774 h 912"/>
                  <a:gd name="T108" fmla="*/ 458 w 786"/>
                  <a:gd name="T109" fmla="*/ 786 h 912"/>
                  <a:gd name="T110" fmla="*/ 466 w 786"/>
                  <a:gd name="T111" fmla="*/ 806 h 912"/>
                  <a:gd name="T112" fmla="*/ 492 w 786"/>
                  <a:gd name="T113" fmla="*/ 812 h 912"/>
                  <a:gd name="T114" fmla="*/ 548 w 786"/>
                  <a:gd name="T115" fmla="*/ 880 h 912"/>
                  <a:gd name="T116" fmla="*/ 552 w 786"/>
                  <a:gd name="T117" fmla="*/ 896 h 912"/>
                  <a:gd name="T118" fmla="*/ 552 w 786"/>
                  <a:gd name="T119" fmla="*/ 896 h 912"/>
                  <a:gd name="T120" fmla="*/ 630 w 786"/>
                  <a:gd name="T121" fmla="*/ 906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86" h="912">
                    <a:moveTo>
                      <a:pt x="744" y="892"/>
                    </a:moveTo>
                    <a:lnTo>
                      <a:pt x="752" y="894"/>
                    </a:lnTo>
                    <a:lnTo>
                      <a:pt x="754" y="894"/>
                    </a:lnTo>
                    <a:lnTo>
                      <a:pt x="756" y="892"/>
                    </a:lnTo>
                    <a:lnTo>
                      <a:pt x="756" y="888"/>
                    </a:lnTo>
                    <a:lnTo>
                      <a:pt x="756" y="886"/>
                    </a:lnTo>
                    <a:lnTo>
                      <a:pt x="756" y="886"/>
                    </a:lnTo>
                    <a:lnTo>
                      <a:pt x="760" y="884"/>
                    </a:lnTo>
                    <a:lnTo>
                      <a:pt x="760" y="882"/>
                    </a:lnTo>
                    <a:lnTo>
                      <a:pt x="760" y="880"/>
                    </a:lnTo>
                    <a:lnTo>
                      <a:pt x="760" y="874"/>
                    </a:lnTo>
                    <a:lnTo>
                      <a:pt x="760" y="874"/>
                    </a:lnTo>
                    <a:lnTo>
                      <a:pt x="760" y="872"/>
                    </a:lnTo>
                    <a:lnTo>
                      <a:pt x="760" y="872"/>
                    </a:lnTo>
                    <a:lnTo>
                      <a:pt x="760" y="870"/>
                    </a:lnTo>
                    <a:lnTo>
                      <a:pt x="758" y="868"/>
                    </a:lnTo>
                    <a:lnTo>
                      <a:pt x="754" y="866"/>
                    </a:lnTo>
                    <a:lnTo>
                      <a:pt x="748" y="866"/>
                    </a:lnTo>
                    <a:lnTo>
                      <a:pt x="744" y="864"/>
                    </a:lnTo>
                    <a:lnTo>
                      <a:pt x="742" y="862"/>
                    </a:lnTo>
                    <a:lnTo>
                      <a:pt x="742" y="858"/>
                    </a:lnTo>
                    <a:lnTo>
                      <a:pt x="744" y="854"/>
                    </a:lnTo>
                    <a:lnTo>
                      <a:pt x="744" y="850"/>
                    </a:lnTo>
                    <a:lnTo>
                      <a:pt x="744" y="846"/>
                    </a:lnTo>
                    <a:lnTo>
                      <a:pt x="742" y="844"/>
                    </a:lnTo>
                    <a:lnTo>
                      <a:pt x="740" y="842"/>
                    </a:lnTo>
                    <a:lnTo>
                      <a:pt x="740" y="840"/>
                    </a:lnTo>
                    <a:lnTo>
                      <a:pt x="740" y="838"/>
                    </a:lnTo>
                    <a:lnTo>
                      <a:pt x="742" y="836"/>
                    </a:lnTo>
                    <a:lnTo>
                      <a:pt x="742" y="836"/>
                    </a:lnTo>
                    <a:lnTo>
                      <a:pt x="740" y="834"/>
                    </a:lnTo>
                    <a:lnTo>
                      <a:pt x="740" y="832"/>
                    </a:lnTo>
                    <a:lnTo>
                      <a:pt x="740" y="832"/>
                    </a:lnTo>
                    <a:lnTo>
                      <a:pt x="740" y="832"/>
                    </a:lnTo>
                    <a:lnTo>
                      <a:pt x="744" y="832"/>
                    </a:lnTo>
                    <a:lnTo>
                      <a:pt x="746" y="830"/>
                    </a:lnTo>
                    <a:lnTo>
                      <a:pt x="748" y="830"/>
                    </a:lnTo>
                    <a:lnTo>
                      <a:pt x="750" y="824"/>
                    </a:lnTo>
                    <a:lnTo>
                      <a:pt x="752" y="822"/>
                    </a:lnTo>
                    <a:lnTo>
                      <a:pt x="752" y="820"/>
                    </a:lnTo>
                    <a:lnTo>
                      <a:pt x="754" y="820"/>
                    </a:lnTo>
                    <a:lnTo>
                      <a:pt x="754" y="818"/>
                    </a:lnTo>
                    <a:lnTo>
                      <a:pt x="754" y="818"/>
                    </a:lnTo>
                    <a:lnTo>
                      <a:pt x="754" y="816"/>
                    </a:lnTo>
                    <a:lnTo>
                      <a:pt x="754" y="814"/>
                    </a:lnTo>
                    <a:lnTo>
                      <a:pt x="754" y="814"/>
                    </a:lnTo>
                    <a:lnTo>
                      <a:pt x="756" y="812"/>
                    </a:lnTo>
                    <a:lnTo>
                      <a:pt x="756" y="812"/>
                    </a:lnTo>
                    <a:lnTo>
                      <a:pt x="756" y="808"/>
                    </a:lnTo>
                    <a:lnTo>
                      <a:pt x="756" y="806"/>
                    </a:lnTo>
                    <a:lnTo>
                      <a:pt x="756" y="806"/>
                    </a:lnTo>
                    <a:lnTo>
                      <a:pt x="758" y="804"/>
                    </a:lnTo>
                    <a:lnTo>
                      <a:pt x="758" y="804"/>
                    </a:lnTo>
                    <a:lnTo>
                      <a:pt x="758" y="802"/>
                    </a:lnTo>
                    <a:lnTo>
                      <a:pt x="756" y="800"/>
                    </a:lnTo>
                    <a:lnTo>
                      <a:pt x="758" y="800"/>
                    </a:lnTo>
                    <a:lnTo>
                      <a:pt x="758" y="800"/>
                    </a:lnTo>
                    <a:lnTo>
                      <a:pt x="758" y="798"/>
                    </a:lnTo>
                    <a:lnTo>
                      <a:pt x="758" y="796"/>
                    </a:lnTo>
                    <a:lnTo>
                      <a:pt x="756" y="796"/>
                    </a:lnTo>
                    <a:lnTo>
                      <a:pt x="756" y="794"/>
                    </a:lnTo>
                    <a:lnTo>
                      <a:pt x="756" y="790"/>
                    </a:lnTo>
                    <a:lnTo>
                      <a:pt x="758" y="788"/>
                    </a:lnTo>
                    <a:lnTo>
                      <a:pt x="758" y="788"/>
                    </a:lnTo>
                    <a:lnTo>
                      <a:pt x="758" y="786"/>
                    </a:lnTo>
                    <a:lnTo>
                      <a:pt x="756" y="786"/>
                    </a:lnTo>
                    <a:lnTo>
                      <a:pt x="756" y="784"/>
                    </a:lnTo>
                    <a:lnTo>
                      <a:pt x="756" y="784"/>
                    </a:lnTo>
                    <a:lnTo>
                      <a:pt x="756" y="782"/>
                    </a:lnTo>
                    <a:lnTo>
                      <a:pt x="758" y="780"/>
                    </a:lnTo>
                    <a:lnTo>
                      <a:pt x="760" y="778"/>
                    </a:lnTo>
                    <a:lnTo>
                      <a:pt x="762" y="776"/>
                    </a:lnTo>
                    <a:lnTo>
                      <a:pt x="762" y="776"/>
                    </a:lnTo>
                    <a:lnTo>
                      <a:pt x="764" y="774"/>
                    </a:lnTo>
                    <a:lnTo>
                      <a:pt x="764" y="770"/>
                    </a:lnTo>
                    <a:lnTo>
                      <a:pt x="764" y="768"/>
                    </a:lnTo>
                    <a:lnTo>
                      <a:pt x="766" y="766"/>
                    </a:lnTo>
                    <a:lnTo>
                      <a:pt x="768" y="766"/>
                    </a:lnTo>
                    <a:lnTo>
                      <a:pt x="776" y="760"/>
                    </a:lnTo>
                    <a:lnTo>
                      <a:pt x="778" y="760"/>
                    </a:lnTo>
                    <a:lnTo>
                      <a:pt x="780" y="756"/>
                    </a:lnTo>
                    <a:lnTo>
                      <a:pt x="784" y="754"/>
                    </a:lnTo>
                    <a:lnTo>
                      <a:pt x="786" y="752"/>
                    </a:lnTo>
                    <a:lnTo>
                      <a:pt x="786" y="750"/>
                    </a:lnTo>
                    <a:lnTo>
                      <a:pt x="786" y="748"/>
                    </a:lnTo>
                    <a:lnTo>
                      <a:pt x="786" y="748"/>
                    </a:lnTo>
                    <a:lnTo>
                      <a:pt x="784" y="746"/>
                    </a:lnTo>
                    <a:lnTo>
                      <a:pt x="782" y="744"/>
                    </a:lnTo>
                    <a:lnTo>
                      <a:pt x="780" y="744"/>
                    </a:lnTo>
                    <a:lnTo>
                      <a:pt x="774" y="738"/>
                    </a:lnTo>
                    <a:lnTo>
                      <a:pt x="772" y="738"/>
                    </a:lnTo>
                    <a:lnTo>
                      <a:pt x="772" y="738"/>
                    </a:lnTo>
                    <a:lnTo>
                      <a:pt x="772" y="736"/>
                    </a:lnTo>
                    <a:lnTo>
                      <a:pt x="770" y="736"/>
                    </a:lnTo>
                    <a:lnTo>
                      <a:pt x="770" y="736"/>
                    </a:lnTo>
                    <a:lnTo>
                      <a:pt x="770" y="734"/>
                    </a:lnTo>
                    <a:lnTo>
                      <a:pt x="768" y="734"/>
                    </a:lnTo>
                    <a:lnTo>
                      <a:pt x="768" y="734"/>
                    </a:lnTo>
                    <a:lnTo>
                      <a:pt x="768" y="734"/>
                    </a:lnTo>
                    <a:lnTo>
                      <a:pt x="768" y="734"/>
                    </a:lnTo>
                    <a:lnTo>
                      <a:pt x="766" y="734"/>
                    </a:lnTo>
                    <a:lnTo>
                      <a:pt x="766" y="732"/>
                    </a:lnTo>
                    <a:lnTo>
                      <a:pt x="766" y="732"/>
                    </a:lnTo>
                    <a:lnTo>
                      <a:pt x="768" y="730"/>
                    </a:lnTo>
                    <a:lnTo>
                      <a:pt x="768" y="728"/>
                    </a:lnTo>
                    <a:lnTo>
                      <a:pt x="766" y="728"/>
                    </a:lnTo>
                    <a:lnTo>
                      <a:pt x="766" y="728"/>
                    </a:lnTo>
                    <a:lnTo>
                      <a:pt x="766" y="726"/>
                    </a:lnTo>
                    <a:lnTo>
                      <a:pt x="766" y="724"/>
                    </a:lnTo>
                    <a:lnTo>
                      <a:pt x="764" y="724"/>
                    </a:lnTo>
                    <a:lnTo>
                      <a:pt x="764" y="722"/>
                    </a:lnTo>
                    <a:lnTo>
                      <a:pt x="764" y="718"/>
                    </a:lnTo>
                    <a:lnTo>
                      <a:pt x="762" y="718"/>
                    </a:lnTo>
                    <a:lnTo>
                      <a:pt x="758" y="708"/>
                    </a:lnTo>
                    <a:lnTo>
                      <a:pt x="756" y="708"/>
                    </a:lnTo>
                    <a:lnTo>
                      <a:pt x="754" y="706"/>
                    </a:lnTo>
                    <a:lnTo>
                      <a:pt x="752" y="704"/>
                    </a:lnTo>
                    <a:lnTo>
                      <a:pt x="752" y="702"/>
                    </a:lnTo>
                    <a:lnTo>
                      <a:pt x="752" y="700"/>
                    </a:lnTo>
                    <a:lnTo>
                      <a:pt x="752" y="700"/>
                    </a:lnTo>
                    <a:lnTo>
                      <a:pt x="750" y="698"/>
                    </a:lnTo>
                    <a:lnTo>
                      <a:pt x="748" y="698"/>
                    </a:lnTo>
                    <a:lnTo>
                      <a:pt x="748" y="696"/>
                    </a:lnTo>
                    <a:lnTo>
                      <a:pt x="748" y="686"/>
                    </a:lnTo>
                    <a:lnTo>
                      <a:pt x="748" y="684"/>
                    </a:lnTo>
                    <a:lnTo>
                      <a:pt x="734" y="672"/>
                    </a:lnTo>
                    <a:lnTo>
                      <a:pt x="718" y="658"/>
                    </a:lnTo>
                    <a:lnTo>
                      <a:pt x="704" y="644"/>
                    </a:lnTo>
                    <a:lnTo>
                      <a:pt x="690" y="630"/>
                    </a:lnTo>
                    <a:lnTo>
                      <a:pt x="678" y="618"/>
                    </a:lnTo>
                    <a:lnTo>
                      <a:pt x="654" y="596"/>
                    </a:lnTo>
                    <a:lnTo>
                      <a:pt x="642" y="584"/>
                    </a:lnTo>
                    <a:lnTo>
                      <a:pt x="628" y="572"/>
                    </a:lnTo>
                    <a:lnTo>
                      <a:pt x="616" y="560"/>
                    </a:lnTo>
                    <a:lnTo>
                      <a:pt x="604" y="548"/>
                    </a:lnTo>
                    <a:lnTo>
                      <a:pt x="592" y="536"/>
                    </a:lnTo>
                    <a:lnTo>
                      <a:pt x="564" y="508"/>
                    </a:lnTo>
                    <a:lnTo>
                      <a:pt x="550" y="496"/>
                    </a:lnTo>
                    <a:lnTo>
                      <a:pt x="508" y="456"/>
                    </a:lnTo>
                    <a:lnTo>
                      <a:pt x="494" y="442"/>
                    </a:lnTo>
                    <a:lnTo>
                      <a:pt x="480" y="430"/>
                    </a:lnTo>
                    <a:lnTo>
                      <a:pt x="444" y="398"/>
                    </a:lnTo>
                    <a:lnTo>
                      <a:pt x="426" y="382"/>
                    </a:lnTo>
                    <a:lnTo>
                      <a:pt x="408" y="366"/>
                    </a:lnTo>
                    <a:lnTo>
                      <a:pt x="390" y="350"/>
                    </a:lnTo>
                    <a:lnTo>
                      <a:pt x="372" y="334"/>
                    </a:lnTo>
                    <a:lnTo>
                      <a:pt x="354" y="318"/>
                    </a:lnTo>
                    <a:lnTo>
                      <a:pt x="336" y="302"/>
                    </a:lnTo>
                    <a:lnTo>
                      <a:pt x="336" y="76"/>
                    </a:lnTo>
                    <a:lnTo>
                      <a:pt x="336" y="56"/>
                    </a:lnTo>
                    <a:lnTo>
                      <a:pt x="336" y="0"/>
                    </a:lnTo>
                    <a:lnTo>
                      <a:pt x="318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18" y="28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24" y="50"/>
                    </a:lnTo>
                    <a:lnTo>
                      <a:pt x="26" y="52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8"/>
                    </a:lnTo>
                    <a:lnTo>
                      <a:pt x="24" y="74"/>
                    </a:lnTo>
                    <a:lnTo>
                      <a:pt x="22" y="80"/>
                    </a:lnTo>
                    <a:lnTo>
                      <a:pt x="22" y="84"/>
                    </a:lnTo>
                    <a:lnTo>
                      <a:pt x="20" y="88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18" y="96"/>
                    </a:lnTo>
                    <a:lnTo>
                      <a:pt x="22" y="100"/>
                    </a:lnTo>
                    <a:lnTo>
                      <a:pt x="22" y="102"/>
                    </a:lnTo>
                    <a:lnTo>
                      <a:pt x="22" y="104"/>
                    </a:lnTo>
                    <a:lnTo>
                      <a:pt x="18" y="118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6" y="124"/>
                    </a:lnTo>
                    <a:lnTo>
                      <a:pt x="20" y="118"/>
                    </a:lnTo>
                    <a:lnTo>
                      <a:pt x="20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2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8" y="124"/>
                    </a:lnTo>
                    <a:lnTo>
                      <a:pt x="16" y="128"/>
                    </a:lnTo>
                    <a:lnTo>
                      <a:pt x="14" y="128"/>
                    </a:lnTo>
                    <a:lnTo>
                      <a:pt x="14" y="132"/>
                    </a:lnTo>
                    <a:lnTo>
                      <a:pt x="14" y="134"/>
                    </a:lnTo>
                    <a:lnTo>
                      <a:pt x="12" y="134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0" y="132"/>
                    </a:lnTo>
                    <a:lnTo>
                      <a:pt x="8" y="134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2" y="156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2" y="162"/>
                    </a:lnTo>
                    <a:lnTo>
                      <a:pt x="4" y="168"/>
                    </a:lnTo>
                    <a:lnTo>
                      <a:pt x="4" y="170"/>
                    </a:lnTo>
                    <a:lnTo>
                      <a:pt x="4" y="176"/>
                    </a:lnTo>
                    <a:lnTo>
                      <a:pt x="4" y="178"/>
                    </a:lnTo>
                    <a:lnTo>
                      <a:pt x="6" y="178"/>
                    </a:lnTo>
                    <a:lnTo>
                      <a:pt x="6" y="180"/>
                    </a:lnTo>
                    <a:lnTo>
                      <a:pt x="16" y="188"/>
                    </a:lnTo>
                    <a:lnTo>
                      <a:pt x="20" y="190"/>
                    </a:lnTo>
                    <a:lnTo>
                      <a:pt x="22" y="192"/>
                    </a:lnTo>
                    <a:lnTo>
                      <a:pt x="26" y="196"/>
                    </a:lnTo>
                    <a:lnTo>
                      <a:pt x="26" y="198"/>
                    </a:lnTo>
                    <a:lnTo>
                      <a:pt x="26" y="200"/>
                    </a:lnTo>
                    <a:lnTo>
                      <a:pt x="26" y="200"/>
                    </a:lnTo>
                    <a:lnTo>
                      <a:pt x="26" y="200"/>
                    </a:lnTo>
                    <a:lnTo>
                      <a:pt x="28" y="202"/>
                    </a:lnTo>
                    <a:lnTo>
                      <a:pt x="30" y="202"/>
                    </a:lnTo>
                    <a:lnTo>
                      <a:pt x="32" y="204"/>
                    </a:lnTo>
                    <a:lnTo>
                      <a:pt x="42" y="220"/>
                    </a:lnTo>
                    <a:lnTo>
                      <a:pt x="42" y="222"/>
                    </a:lnTo>
                    <a:lnTo>
                      <a:pt x="44" y="226"/>
                    </a:lnTo>
                    <a:lnTo>
                      <a:pt x="44" y="228"/>
                    </a:lnTo>
                    <a:lnTo>
                      <a:pt x="44" y="230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32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8" y="242"/>
                    </a:lnTo>
                    <a:lnTo>
                      <a:pt x="50" y="248"/>
                    </a:lnTo>
                    <a:lnTo>
                      <a:pt x="50" y="248"/>
                    </a:lnTo>
                    <a:lnTo>
                      <a:pt x="48" y="250"/>
                    </a:lnTo>
                    <a:lnTo>
                      <a:pt x="48" y="252"/>
                    </a:lnTo>
                    <a:lnTo>
                      <a:pt x="46" y="256"/>
                    </a:lnTo>
                    <a:lnTo>
                      <a:pt x="46" y="264"/>
                    </a:lnTo>
                    <a:lnTo>
                      <a:pt x="44" y="266"/>
                    </a:lnTo>
                    <a:lnTo>
                      <a:pt x="46" y="270"/>
                    </a:lnTo>
                    <a:lnTo>
                      <a:pt x="46" y="272"/>
                    </a:lnTo>
                    <a:lnTo>
                      <a:pt x="46" y="272"/>
                    </a:lnTo>
                    <a:lnTo>
                      <a:pt x="48" y="274"/>
                    </a:lnTo>
                    <a:lnTo>
                      <a:pt x="48" y="276"/>
                    </a:lnTo>
                    <a:lnTo>
                      <a:pt x="48" y="282"/>
                    </a:lnTo>
                    <a:lnTo>
                      <a:pt x="50" y="284"/>
                    </a:lnTo>
                    <a:lnTo>
                      <a:pt x="52" y="284"/>
                    </a:lnTo>
                    <a:lnTo>
                      <a:pt x="54" y="290"/>
                    </a:lnTo>
                    <a:lnTo>
                      <a:pt x="54" y="296"/>
                    </a:lnTo>
                    <a:lnTo>
                      <a:pt x="54" y="298"/>
                    </a:lnTo>
                    <a:lnTo>
                      <a:pt x="54" y="300"/>
                    </a:lnTo>
                    <a:lnTo>
                      <a:pt x="54" y="302"/>
                    </a:lnTo>
                    <a:lnTo>
                      <a:pt x="54" y="304"/>
                    </a:lnTo>
                    <a:lnTo>
                      <a:pt x="52" y="304"/>
                    </a:lnTo>
                    <a:lnTo>
                      <a:pt x="52" y="306"/>
                    </a:lnTo>
                    <a:lnTo>
                      <a:pt x="52" y="308"/>
                    </a:lnTo>
                    <a:lnTo>
                      <a:pt x="54" y="312"/>
                    </a:lnTo>
                    <a:lnTo>
                      <a:pt x="60" y="318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4" y="324"/>
                    </a:lnTo>
                    <a:lnTo>
                      <a:pt x="66" y="326"/>
                    </a:lnTo>
                    <a:lnTo>
                      <a:pt x="70" y="328"/>
                    </a:lnTo>
                    <a:lnTo>
                      <a:pt x="72" y="330"/>
                    </a:lnTo>
                    <a:lnTo>
                      <a:pt x="84" y="348"/>
                    </a:lnTo>
                    <a:lnTo>
                      <a:pt x="88" y="350"/>
                    </a:lnTo>
                    <a:lnTo>
                      <a:pt x="96" y="354"/>
                    </a:lnTo>
                    <a:lnTo>
                      <a:pt x="98" y="356"/>
                    </a:lnTo>
                    <a:lnTo>
                      <a:pt x="100" y="362"/>
                    </a:lnTo>
                    <a:lnTo>
                      <a:pt x="102" y="364"/>
                    </a:lnTo>
                    <a:lnTo>
                      <a:pt x="102" y="370"/>
                    </a:lnTo>
                    <a:lnTo>
                      <a:pt x="104" y="370"/>
                    </a:lnTo>
                    <a:lnTo>
                      <a:pt x="104" y="370"/>
                    </a:lnTo>
                    <a:lnTo>
                      <a:pt x="104" y="368"/>
                    </a:lnTo>
                    <a:lnTo>
                      <a:pt x="108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10" y="376"/>
                    </a:lnTo>
                    <a:lnTo>
                      <a:pt x="110" y="376"/>
                    </a:lnTo>
                    <a:lnTo>
                      <a:pt x="112" y="378"/>
                    </a:lnTo>
                    <a:lnTo>
                      <a:pt x="116" y="384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0" y="392"/>
                    </a:lnTo>
                    <a:lnTo>
                      <a:pt x="120" y="390"/>
                    </a:lnTo>
                    <a:lnTo>
                      <a:pt x="116" y="388"/>
                    </a:lnTo>
                    <a:lnTo>
                      <a:pt x="116" y="384"/>
                    </a:lnTo>
                    <a:lnTo>
                      <a:pt x="114" y="382"/>
                    </a:lnTo>
                    <a:lnTo>
                      <a:pt x="110" y="378"/>
                    </a:lnTo>
                    <a:lnTo>
                      <a:pt x="108" y="378"/>
                    </a:lnTo>
                    <a:lnTo>
                      <a:pt x="112" y="384"/>
                    </a:lnTo>
                    <a:lnTo>
                      <a:pt x="112" y="386"/>
                    </a:lnTo>
                    <a:lnTo>
                      <a:pt x="108" y="396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8" y="400"/>
                    </a:lnTo>
                    <a:lnTo>
                      <a:pt x="110" y="400"/>
                    </a:lnTo>
                    <a:lnTo>
                      <a:pt x="110" y="400"/>
                    </a:lnTo>
                    <a:lnTo>
                      <a:pt x="110" y="398"/>
                    </a:lnTo>
                    <a:lnTo>
                      <a:pt x="112" y="396"/>
                    </a:lnTo>
                    <a:lnTo>
                      <a:pt x="112" y="396"/>
                    </a:lnTo>
                    <a:lnTo>
                      <a:pt x="112" y="396"/>
                    </a:lnTo>
                    <a:lnTo>
                      <a:pt x="112" y="396"/>
                    </a:lnTo>
                    <a:lnTo>
                      <a:pt x="110" y="394"/>
                    </a:lnTo>
                    <a:lnTo>
                      <a:pt x="112" y="394"/>
                    </a:lnTo>
                    <a:lnTo>
                      <a:pt x="112" y="392"/>
                    </a:lnTo>
                    <a:lnTo>
                      <a:pt x="114" y="392"/>
                    </a:lnTo>
                    <a:lnTo>
                      <a:pt x="114" y="394"/>
                    </a:lnTo>
                    <a:lnTo>
                      <a:pt x="116" y="396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24" y="402"/>
                    </a:lnTo>
                    <a:lnTo>
                      <a:pt x="124" y="404"/>
                    </a:lnTo>
                    <a:lnTo>
                      <a:pt x="126" y="406"/>
                    </a:lnTo>
                    <a:lnTo>
                      <a:pt x="128" y="406"/>
                    </a:lnTo>
                    <a:lnTo>
                      <a:pt x="128" y="408"/>
                    </a:lnTo>
                    <a:lnTo>
                      <a:pt x="130" y="410"/>
                    </a:lnTo>
                    <a:lnTo>
                      <a:pt x="132" y="410"/>
                    </a:lnTo>
                    <a:lnTo>
                      <a:pt x="132" y="410"/>
                    </a:lnTo>
                    <a:lnTo>
                      <a:pt x="132" y="408"/>
                    </a:lnTo>
                    <a:lnTo>
                      <a:pt x="132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40" y="414"/>
                    </a:lnTo>
                    <a:lnTo>
                      <a:pt x="142" y="416"/>
                    </a:lnTo>
                    <a:lnTo>
                      <a:pt x="144" y="416"/>
                    </a:lnTo>
                    <a:lnTo>
                      <a:pt x="146" y="418"/>
                    </a:lnTo>
                    <a:lnTo>
                      <a:pt x="146" y="416"/>
                    </a:lnTo>
                    <a:lnTo>
                      <a:pt x="148" y="416"/>
                    </a:lnTo>
                    <a:lnTo>
                      <a:pt x="148" y="414"/>
                    </a:lnTo>
                    <a:lnTo>
                      <a:pt x="146" y="412"/>
                    </a:lnTo>
                    <a:lnTo>
                      <a:pt x="146" y="412"/>
                    </a:lnTo>
                    <a:lnTo>
                      <a:pt x="148" y="410"/>
                    </a:lnTo>
                    <a:lnTo>
                      <a:pt x="148" y="412"/>
                    </a:lnTo>
                    <a:lnTo>
                      <a:pt x="150" y="412"/>
                    </a:lnTo>
                    <a:lnTo>
                      <a:pt x="150" y="412"/>
                    </a:lnTo>
                    <a:lnTo>
                      <a:pt x="150" y="410"/>
                    </a:lnTo>
                    <a:lnTo>
                      <a:pt x="148" y="410"/>
                    </a:lnTo>
                    <a:lnTo>
                      <a:pt x="146" y="408"/>
                    </a:lnTo>
                    <a:lnTo>
                      <a:pt x="146" y="406"/>
                    </a:lnTo>
                    <a:lnTo>
                      <a:pt x="146" y="406"/>
                    </a:lnTo>
                    <a:lnTo>
                      <a:pt x="146" y="406"/>
                    </a:lnTo>
                    <a:lnTo>
                      <a:pt x="146" y="404"/>
                    </a:lnTo>
                    <a:lnTo>
                      <a:pt x="146" y="404"/>
                    </a:lnTo>
                    <a:lnTo>
                      <a:pt x="146" y="402"/>
                    </a:lnTo>
                    <a:lnTo>
                      <a:pt x="148" y="402"/>
                    </a:lnTo>
                    <a:lnTo>
                      <a:pt x="150" y="402"/>
                    </a:lnTo>
                    <a:lnTo>
                      <a:pt x="148" y="400"/>
                    </a:lnTo>
                    <a:lnTo>
                      <a:pt x="146" y="398"/>
                    </a:lnTo>
                    <a:lnTo>
                      <a:pt x="146" y="396"/>
                    </a:lnTo>
                    <a:lnTo>
                      <a:pt x="146" y="392"/>
                    </a:lnTo>
                    <a:lnTo>
                      <a:pt x="146" y="388"/>
                    </a:lnTo>
                    <a:lnTo>
                      <a:pt x="148" y="388"/>
                    </a:lnTo>
                    <a:lnTo>
                      <a:pt x="150" y="388"/>
                    </a:lnTo>
                    <a:lnTo>
                      <a:pt x="152" y="386"/>
                    </a:lnTo>
                    <a:lnTo>
                      <a:pt x="154" y="384"/>
                    </a:lnTo>
                    <a:lnTo>
                      <a:pt x="162" y="388"/>
                    </a:lnTo>
                    <a:lnTo>
                      <a:pt x="162" y="390"/>
                    </a:lnTo>
                    <a:lnTo>
                      <a:pt x="164" y="392"/>
                    </a:lnTo>
                    <a:lnTo>
                      <a:pt x="164" y="392"/>
                    </a:lnTo>
                    <a:lnTo>
                      <a:pt x="164" y="392"/>
                    </a:lnTo>
                    <a:lnTo>
                      <a:pt x="168" y="394"/>
                    </a:lnTo>
                    <a:lnTo>
                      <a:pt x="172" y="394"/>
                    </a:lnTo>
                    <a:lnTo>
                      <a:pt x="172" y="394"/>
                    </a:lnTo>
                    <a:lnTo>
                      <a:pt x="174" y="394"/>
                    </a:lnTo>
                    <a:lnTo>
                      <a:pt x="174" y="394"/>
                    </a:lnTo>
                    <a:lnTo>
                      <a:pt x="178" y="392"/>
                    </a:lnTo>
                    <a:lnTo>
                      <a:pt x="178" y="390"/>
                    </a:lnTo>
                    <a:lnTo>
                      <a:pt x="178" y="390"/>
                    </a:lnTo>
                    <a:lnTo>
                      <a:pt x="178" y="388"/>
                    </a:lnTo>
                    <a:lnTo>
                      <a:pt x="178" y="388"/>
                    </a:lnTo>
                    <a:lnTo>
                      <a:pt x="180" y="386"/>
                    </a:lnTo>
                    <a:lnTo>
                      <a:pt x="182" y="386"/>
                    </a:lnTo>
                    <a:lnTo>
                      <a:pt x="182" y="386"/>
                    </a:lnTo>
                    <a:lnTo>
                      <a:pt x="184" y="386"/>
                    </a:lnTo>
                    <a:lnTo>
                      <a:pt x="186" y="386"/>
                    </a:lnTo>
                    <a:lnTo>
                      <a:pt x="186" y="388"/>
                    </a:lnTo>
                    <a:lnTo>
                      <a:pt x="184" y="390"/>
                    </a:lnTo>
                    <a:lnTo>
                      <a:pt x="188" y="392"/>
                    </a:lnTo>
                    <a:lnTo>
                      <a:pt x="190" y="392"/>
                    </a:lnTo>
                    <a:lnTo>
                      <a:pt x="190" y="394"/>
                    </a:lnTo>
                    <a:lnTo>
                      <a:pt x="190" y="394"/>
                    </a:lnTo>
                    <a:lnTo>
                      <a:pt x="190" y="394"/>
                    </a:lnTo>
                    <a:lnTo>
                      <a:pt x="190" y="394"/>
                    </a:lnTo>
                    <a:lnTo>
                      <a:pt x="192" y="394"/>
                    </a:lnTo>
                    <a:lnTo>
                      <a:pt x="194" y="394"/>
                    </a:lnTo>
                    <a:lnTo>
                      <a:pt x="194" y="394"/>
                    </a:lnTo>
                    <a:lnTo>
                      <a:pt x="194" y="392"/>
                    </a:lnTo>
                    <a:lnTo>
                      <a:pt x="196" y="392"/>
                    </a:lnTo>
                    <a:lnTo>
                      <a:pt x="198" y="392"/>
                    </a:lnTo>
                    <a:lnTo>
                      <a:pt x="198" y="392"/>
                    </a:lnTo>
                    <a:lnTo>
                      <a:pt x="202" y="392"/>
                    </a:lnTo>
                    <a:lnTo>
                      <a:pt x="204" y="392"/>
                    </a:lnTo>
                    <a:lnTo>
                      <a:pt x="204" y="390"/>
                    </a:lnTo>
                    <a:lnTo>
                      <a:pt x="208" y="386"/>
                    </a:lnTo>
                    <a:lnTo>
                      <a:pt x="208" y="386"/>
                    </a:lnTo>
                    <a:lnTo>
                      <a:pt x="208" y="388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04" y="392"/>
                    </a:lnTo>
                    <a:lnTo>
                      <a:pt x="202" y="392"/>
                    </a:lnTo>
                    <a:lnTo>
                      <a:pt x="200" y="394"/>
                    </a:lnTo>
                    <a:lnTo>
                      <a:pt x="200" y="394"/>
                    </a:lnTo>
                    <a:lnTo>
                      <a:pt x="200" y="396"/>
                    </a:lnTo>
                    <a:lnTo>
                      <a:pt x="202" y="396"/>
                    </a:lnTo>
                    <a:lnTo>
                      <a:pt x="202" y="396"/>
                    </a:lnTo>
                    <a:lnTo>
                      <a:pt x="206" y="396"/>
                    </a:lnTo>
                    <a:lnTo>
                      <a:pt x="208" y="394"/>
                    </a:lnTo>
                    <a:lnTo>
                      <a:pt x="208" y="394"/>
                    </a:lnTo>
                    <a:lnTo>
                      <a:pt x="208" y="392"/>
                    </a:lnTo>
                    <a:lnTo>
                      <a:pt x="208" y="392"/>
                    </a:lnTo>
                    <a:lnTo>
                      <a:pt x="208" y="390"/>
                    </a:lnTo>
                    <a:lnTo>
                      <a:pt x="210" y="390"/>
                    </a:lnTo>
                    <a:lnTo>
                      <a:pt x="210" y="390"/>
                    </a:lnTo>
                    <a:lnTo>
                      <a:pt x="212" y="390"/>
                    </a:lnTo>
                    <a:lnTo>
                      <a:pt x="212" y="390"/>
                    </a:lnTo>
                    <a:lnTo>
                      <a:pt x="214" y="390"/>
                    </a:lnTo>
                    <a:lnTo>
                      <a:pt x="216" y="390"/>
                    </a:lnTo>
                    <a:lnTo>
                      <a:pt x="216" y="390"/>
                    </a:lnTo>
                    <a:lnTo>
                      <a:pt x="222" y="394"/>
                    </a:lnTo>
                    <a:lnTo>
                      <a:pt x="224" y="396"/>
                    </a:lnTo>
                    <a:lnTo>
                      <a:pt x="224" y="396"/>
                    </a:lnTo>
                    <a:lnTo>
                      <a:pt x="226" y="398"/>
                    </a:lnTo>
                    <a:lnTo>
                      <a:pt x="226" y="400"/>
                    </a:lnTo>
                    <a:lnTo>
                      <a:pt x="226" y="400"/>
                    </a:lnTo>
                    <a:lnTo>
                      <a:pt x="226" y="400"/>
                    </a:lnTo>
                    <a:lnTo>
                      <a:pt x="224" y="398"/>
                    </a:lnTo>
                    <a:lnTo>
                      <a:pt x="222" y="396"/>
                    </a:lnTo>
                    <a:lnTo>
                      <a:pt x="222" y="396"/>
                    </a:lnTo>
                    <a:lnTo>
                      <a:pt x="220" y="396"/>
                    </a:lnTo>
                    <a:lnTo>
                      <a:pt x="218" y="394"/>
                    </a:lnTo>
                    <a:lnTo>
                      <a:pt x="216" y="392"/>
                    </a:lnTo>
                    <a:lnTo>
                      <a:pt x="216" y="392"/>
                    </a:lnTo>
                    <a:lnTo>
                      <a:pt x="214" y="390"/>
                    </a:lnTo>
                    <a:lnTo>
                      <a:pt x="214" y="390"/>
                    </a:lnTo>
                    <a:lnTo>
                      <a:pt x="214" y="390"/>
                    </a:lnTo>
                    <a:lnTo>
                      <a:pt x="212" y="392"/>
                    </a:lnTo>
                    <a:lnTo>
                      <a:pt x="212" y="392"/>
                    </a:lnTo>
                    <a:lnTo>
                      <a:pt x="210" y="392"/>
                    </a:lnTo>
                    <a:lnTo>
                      <a:pt x="210" y="392"/>
                    </a:lnTo>
                    <a:lnTo>
                      <a:pt x="208" y="392"/>
                    </a:lnTo>
                    <a:lnTo>
                      <a:pt x="208" y="394"/>
                    </a:lnTo>
                    <a:lnTo>
                      <a:pt x="208" y="394"/>
                    </a:lnTo>
                    <a:lnTo>
                      <a:pt x="208" y="396"/>
                    </a:lnTo>
                    <a:lnTo>
                      <a:pt x="208" y="396"/>
                    </a:lnTo>
                    <a:lnTo>
                      <a:pt x="206" y="396"/>
                    </a:lnTo>
                    <a:lnTo>
                      <a:pt x="206" y="396"/>
                    </a:lnTo>
                    <a:lnTo>
                      <a:pt x="206" y="398"/>
                    </a:lnTo>
                    <a:lnTo>
                      <a:pt x="206" y="398"/>
                    </a:lnTo>
                    <a:lnTo>
                      <a:pt x="208" y="398"/>
                    </a:lnTo>
                    <a:lnTo>
                      <a:pt x="206" y="398"/>
                    </a:lnTo>
                    <a:lnTo>
                      <a:pt x="206" y="398"/>
                    </a:lnTo>
                    <a:lnTo>
                      <a:pt x="202" y="398"/>
                    </a:lnTo>
                    <a:lnTo>
                      <a:pt x="192" y="396"/>
                    </a:lnTo>
                    <a:lnTo>
                      <a:pt x="190" y="396"/>
                    </a:lnTo>
                    <a:lnTo>
                      <a:pt x="180" y="394"/>
                    </a:lnTo>
                    <a:lnTo>
                      <a:pt x="178" y="394"/>
                    </a:lnTo>
                    <a:lnTo>
                      <a:pt x="174" y="396"/>
                    </a:lnTo>
                    <a:lnTo>
                      <a:pt x="172" y="398"/>
                    </a:lnTo>
                    <a:lnTo>
                      <a:pt x="172" y="396"/>
                    </a:lnTo>
                    <a:lnTo>
                      <a:pt x="168" y="394"/>
                    </a:lnTo>
                    <a:lnTo>
                      <a:pt x="166" y="394"/>
                    </a:lnTo>
                    <a:lnTo>
                      <a:pt x="164" y="394"/>
                    </a:lnTo>
                    <a:lnTo>
                      <a:pt x="164" y="396"/>
                    </a:lnTo>
                    <a:lnTo>
                      <a:pt x="160" y="398"/>
                    </a:lnTo>
                    <a:lnTo>
                      <a:pt x="160" y="400"/>
                    </a:lnTo>
                    <a:lnTo>
                      <a:pt x="158" y="400"/>
                    </a:lnTo>
                    <a:lnTo>
                      <a:pt x="156" y="398"/>
                    </a:lnTo>
                    <a:lnTo>
                      <a:pt x="156" y="398"/>
                    </a:lnTo>
                    <a:lnTo>
                      <a:pt x="156" y="402"/>
                    </a:lnTo>
                    <a:lnTo>
                      <a:pt x="154" y="402"/>
                    </a:lnTo>
                    <a:lnTo>
                      <a:pt x="154" y="404"/>
                    </a:lnTo>
                    <a:lnTo>
                      <a:pt x="152" y="404"/>
                    </a:lnTo>
                    <a:lnTo>
                      <a:pt x="154" y="408"/>
                    </a:lnTo>
                    <a:lnTo>
                      <a:pt x="158" y="408"/>
                    </a:lnTo>
                    <a:lnTo>
                      <a:pt x="160" y="410"/>
                    </a:lnTo>
                    <a:lnTo>
                      <a:pt x="160" y="416"/>
                    </a:lnTo>
                    <a:lnTo>
                      <a:pt x="160" y="418"/>
                    </a:lnTo>
                    <a:lnTo>
                      <a:pt x="160" y="420"/>
                    </a:lnTo>
                    <a:lnTo>
                      <a:pt x="160" y="422"/>
                    </a:lnTo>
                    <a:lnTo>
                      <a:pt x="162" y="422"/>
                    </a:lnTo>
                    <a:lnTo>
                      <a:pt x="166" y="424"/>
                    </a:lnTo>
                    <a:lnTo>
                      <a:pt x="168" y="424"/>
                    </a:lnTo>
                    <a:lnTo>
                      <a:pt x="164" y="426"/>
                    </a:lnTo>
                    <a:lnTo>
                      <a:pt x="166" y="426"/>
                    </a:lnTo>
                    <a:lnTo>
                      <a:pt x="166" y="426"/>
                    </a:lnTo>
                    <a:lnTo>
                      <a:pt x="166" y="428"/>
                    </a:lnTo>
                    <a:lnTo>
                      <a:pt x="166" y="428"/>
                    </a:lnTo>
                    <a:lnTo>
                      <a:pt x="168" y="428"/>
                    </a:lnTo>
                    <a:lnTo>
                      <a:pt x="170" y="428"/>
                    </a:lnTo>
                    <a:lnTo>
                      <a:pt x="170" y="430"/>
                    </a:lnTo>
                    <a:lnTo>
                      <a:pt x="172" y="434"/>
                    </a:lnTo>
                    <a:lnTo>
                      <a:pt x="174" y="444"/>
                    </a:lnTo>
                    <a:lnTo>
                      <a:pt x="176" y="446"/>
                    </a:lnTo>
                    <a:lnTo>
                      <a:pt x="178" y="448"/>
                    </a:lnTo>
                    <a:lnTo>
                      <a:pt x="178" y="448"/>
                    </a:lnTo>
                    <a:lnTo>
                      <a:pt x="180" y="448"/>
                    </a:lnTo>
                    <a:lnTo>
                      <a:pt x="180" y="448"/>
                    </a:lnTo>
                    <a:lnTo>
                      <a:pt x="180" y="450"/>
                    </a:lnTo>
                    <a:lnTo>
                      <a:pt x="180" y="450"/>
                    </a:lnTo>
                    <a:lnTo>
                      <a:pt x="180" y="450"/>
                    </a:lnTo>
                    <a:lnTo>
                      <a:pt x="180" y="450"/>
                    </a:lnTo>
                    <a:lnTo>
                      <a:pt x="180" y="452"/>
                    </a:lnTo>
                    <a:lnTo>
                      <a:pt x="180" y="452"/>
                    </a:lnTo>
                    <a:lnTo>
                      <a:pt x="182" y="452"/>
                    </a:lnTo>
                    <a:lnTo>
                      <a:pt x="182" y="452"/>
                    </a:lnTo>
                    <a:lnTo>
                      <a:pt x="180" y="454"/>
                    </a:lnTo>
                    <a:lnTo>
                      <a:pt x="178" y="452"/>
                    </a:lnTo>
                    <a:lnTo>
                      <a:pt x="176" y="452"/>
                    </a:lnTo>
                    <a:lnTo>
                      <a:pt x="176" y="452"/>
                    </a:lnTo>
                    <a:lnTo>
                      <a:pt x="174" y="450"/>
                    </a:lnTo>
                    <a:lnTo>
                      <a:pt x="174" y="448"/>
                    </a:lnTo>
                    <a:lnTo>
                      <a:pt x="172" y="448"/>
                    </a:lnTo>
                    <a:lnTo>
                      <a:pt x="172" y="446"/>
                    </a:lnTo>
                    <a:lnTo>
                      <a:pt x="170" y="446"/>
                    </a:lnTo>
                    <a:lnTo>
                      <a:pt x="168" y="448"/>
                    </a:lnTo>
                    <a:lnTo>
                      <a:pt x="168" y="446"/>
                    </a:lnTo>
                    <a:lnTo>
                      <a:pt x="168" y="446"/>
                    </a:lnTo>
                    <a:lnTo>
                      <a:pt x="168" y="444"/>
                    </a:lnTo>
                    <a:lnTo>
                      <a:pt x="166" y="444"/>
                    </a:lnTo>
                    <a:lnTo>
                      <a:pt x="166" y="444"/>
                    </a:lnTo>
                    <a:lnTo>
                      <a:pt x="164" y="444"/>
                    </a:lnTo>
                    <a:lnTo>
                      <a:pt x="164" y="442"/>
                    </a:lnTo>
                    <a:lnTo>
                      <a:pt x="164" y="442"/>
                    </a:lnTo>
                    <a:lnTo>
                      <a:pt x="162" y="442"/>
                    </a:lnTo>
                    <a:lnTo>
                      <a:pt x="160" y="442"/>
                    </a:lnTo>
                    <a:lnTo>
                      <a:pt x="160" y="440"/>
                    </a:lnTo>
                    <a:lnTo>
                      <a:pt x="158" y="440"/>
                    </a:lnTo>
                    <a:lnTo>
                      <a:pt x="158" y="440"/>
                    </a:lnTo>
                    <a:lnTo>
                      <a:pt x="158" y="438"/>
                    </a:lnTo>
                    <a:lnTo>
                      <a:pt x="156" y="438"/>
                    </a:lnTo>
                    <a:lnTo>
                      <a:pt x="156" y="438"/>
                    </a:lnTo>
                    <a:lnTo>
                      <a:pt x="156" y="436"/>
                    </a:lnTo>
                    <a:lnTo>
                      <a:pt x="156" y="436"/>
                    </a:lnTo>
                    <a:lnTo>
                      <a:pt x="154" y="434"/>
                    </a:lnTo>
                    <a:lnTo>
                      <a:pt x="154" y="434"/>
                    </a:lnTo>
                    <a:lnTo>
                      <a:pt x="154" y="428"/>
                    </a:lnTo>
                    <a:lnTo>
                      <a:pt x="156" y="426"/>
                    </a:lnTo>
                    <a:lnTo>
                      <a:pt x="156" y="426"/>
                    </a:lnTo>
                    <a:lnTo>
                      <a:pt x="158" y="426"/>
                    </a:lnTo>
                    <a:lnTo>
                      <a:pt x="156" y="426"/>
                    </a:lnTo>
                    <a:lnTo>
                      <a:pt x="156" y="426"/>
                    </a:lnTo>
                    <a:lnTo>
                      <a:pt x="156" y="424"/>
                    </a:lnTo>
                    <a:lnTo>
                      <a:pt x="154" y="420"/>
                    </a:lnTo>
                    <a:lnTo>
                      <a:pt x="154" y="418"/>
                    </a:lnTo>
                    <a:lnTo>
                      <a:pt x="152" y="418"/>
                    </a:lnTo>
                    <a:lnTo>
                      <a:pt x="148" y="418"/>
                    </a:lnTo>
                    <a:lnTo>
                      <a:pt x="148" y="420"/>
                    </a:lnTo>
                    <a:lnTo>
                      <a:pt x="146" y="420"/>
                    </a:lnTo>
                    <a:lnTo>
                      <a:pt x="144" y="424"/>
                    </a:lnTo>
                    <a:lnTo>
                      <a:pt x="146" y="428"/>
                    </a:lnTo>
                    <a:lnTo>
                      <a:pt x="146" y="432"/>
                    </a:lnTo>
                    <a:lnTo>
                      <a:pt x="146" y="436"/>
                    </a:lnTo>
                    <a:lnTo>
                      <a:pt x="146" y="438"/>
                    </a:lnTo>
                    <a:lnTo>
                      <a:pt x="144" y="440"/>
                    </a:lnTo>
                    <a:lnTo>
                      <a:pt x="144" y="442"/>
                    </a:lnTo>
                    <a:lnTo>
                      <a:pt x="146" y="448"/>
                    </a:lnTo>
                    <a:lnTo>
                      <a:pt x="146" y="448"/>
                    </a:lnTo>
                    <a:lnTo>
                      <a:pt x="146" y="448"/>
                    </a:lnTo>
                    <a:lnTo>
                      <a:pt x="148" y="448"/>
                    </a:lnTo>
                    <a:lnTo>
                      <a:pt x="148" y="448"/>
                    </a:lnTo>
                    <a:lnTo>
                      <a:pt x="150" y="450"/>
                    </a:lnTo>
                    <a:lnTo>
                      <a:pt x="150" y="454"/>
                    </a:lnTo>
                    <a:lnTo>
                      <a:pt x="152" y="456"/>
                    </a:lnTo>
                    <a:lnTo>
                      <a:pt x="152" y="458"/>
                    </a:lnTo>
                    <a:lnTo>
                      <a:pt x="154" y="460"/>
                    </a:lnTo>
                    <a:lnTo>
                      <a:pt x="154" y="462"/>
                    </a:lnTo>
                    <a:lnTo>
                      <a:pt x="154" y="464"/>
                    </a:lnTo>
                    <a:lnTo>
                      <a:pt x="154" y="468"/>
                    </a:lnTo>
                    <a:lnTo>
                      <a:pt x="152" y="472"/>
                    </a:lnTo>
                    <a:lnTo>
                      <a:pt x="152" y="476"/>
                    </a:lnTo>
                    <a:lnTo>
                      <a:pt x="154" y="478"/>
                    </a:lnTo>
                    <a:lnTo>
                      <a:pt x="156" y="480"/>
                    </a:lnTo>
                    <a:lnTo>
                      <a:pt x="158" y="482"/>
                    </a:lnTo>
                    <a:lnTo>
                      <a:pt x="158" y="484"/>
                    </a:lnTo>
                    <a:lnTo>
                      <a:pt x="158" y="484"/>
                    </a:lnTo>
                    <a:lnTo>
                      <a:pt x="164" y="488"/>
                    </a:lnTo>
                    <a:lnTo>
                      <a:pt x="168" y="494"/>
                    </a:lnTo>
                    <a:lnTo>
                      <a:pt x="170" y="496"/>
                    </a:lnTo>
                    <a:lnTo>
                      <a:pt x="176" y="500"/>
                    </a:lnTo>
                    <a:lnTo>
                      <a:pt x="178" y="500"/>
                    </a:lnTo>
                    <a:lnTo>
                      <a:pt x="180" y="502"/>
                    </a:lnTo>
                    <a:lnTo>
                      <a:pt x="182" y="500"/>
                    </a:lnTo>
                    <a:lnTo>
                      <a:pt x="182" y="500"/>
                    </a:lnTo>
                    <a:lnTo>
                      <a:pt x="184" y="500"/>
                    </a:lnTo>
                    <a:lnTo>
                      <a:pt x="186" y="502"/>
                    </a:lnTo>
                    <a:lnTo>
                      <a:pt x="188" y="500"/>
                    </a:lnTo>
                    <a:lnTo>
                      <a:pt x="190" y="500"/>
                    </a:lnTo>
                    <a:lnTo>
                      <a:pt x="192" y="500"/>
                    </a:lnTo>
                    <a:lnTo>
                      <a:pt x="194" y="502"/>
                    </a:lnTo>
                    <a:lnTo>
                      <a:pt x="200" y="512"/>
                    </a:lnTo>
                    <a:lnTo>
                      <a:pt x="200" y="514"/>
                    </a:lnTo>
                    <a:lnTo>
                      <a:pt x="200" y="520"/>
                    </a:lnTo>
                    <a:lnTo>
                      <a:pt x="200" y="520"/>
                    </a:lnTo>
                    <a:lnTo>
                      <a:pt x="202" y="520"/>
                    </a:lnTo>
                    <a:lnTo>
                      <a:pt x="202" y="520"/>
                    </a:lnTo>
                    <a:lnTo>
                      <a:pt x="202" y="520"/>
                    </a:lnTo>
                    <a:lnTo>
                      <a:pt x="202" y="522"/>
                    </a:lnTo>
                    <a:lnTo>
                      <a:pt x="202" y="522"/>
                    </a:lnTo>
                    <a:lnTo>
                      <a:pt x="202" y="522"/>
                    </a:lnTo>
                    <a:lnTo>
                      <a:pt x="200" y="522"/>
                    </a:lnTo>
                    <a:lnTo>
                      <a:pt x="200" y="522"/>
                    </a:lnTo>
                    <a:lnTo>
                      <a:pt x="198" y="522"/>
                    </a:lnTo>
                    <a:lnTo>
                      <a:pt x="198" y="528"/>
                    </a:lnTo>
                    <a:lnTo>
                      <a:pt x="198" y="530"/>
                    </a:lnTo>
                    <a:lnTo>
                      <a:pt x="196" y="532"/>
                    </a:lnTo>
                    <a:lnTo>
                      <a:pt x="196" y="532"/>
                    </a:lnTo>
                    <a:lnTo>
                      <a:pt x="194" y="534"/>
                    </a:lnTo>
                    <a:lnTo>
                      <a:pt x="192" y="532"/>
                    </a:lnTo>
                    <a:lnTo>
                      <a:pt x="192" y="532"/>
                    </a:lnTo>
                    <a:lnTo>
                      <a:pt x="190" y="532"/>
                    </a:lnTo>
                    <a:lnTo>
                      <a:pt x="188" y="532"/>
                    </a:lnTo>
                    <a:lnTo>
                      <a:pt x="188" y="534"/>
                    </a:lnTo>
                    <a:lnTo>
                      <a:pt x="186" y="538"/>
                    </a:lnTo>
                    <a:lnTo>
                      <a:pt x="188" y="538"/>
                    </a:lnTo>
                    <a:lnTo>
                      <a:pt x="188" y="538"/>
                    </a:lnTo>
                    <a:lnTo>
                      <a:pt x="190" y="540"/>
                    </a:lnTo>
                    <a:lnTo>
                      <a:pt x="190" y="540"/>
                    </a:lnTo>
                    <a:lnTo>
                      <a:pt x="190" y="542"/>
                    </a:lnTo>
                    <a:lnTo>
                      <a:pt x="188" y="542"/>
                    </a:lnTo>
                    <a:lnTo>
                      <a:pt x="188" y="542"/>
                    </a:lnTo>
                    <a:lnTo>
                      <a:pt x="188" y="544"/>
                    </a:lnTo>
                    <a:lnTo>
                      <a:pt x="190" y="548"/>
                    </a:lnTo>
                    <a:lnTo>
                      <a:pt x="192" y="552"/>
                    </a:lnTo>
                    <a:lnTo>
                      <a:pt x="192" y="556"/>
                    </a:lnTo>
                    <a:lnTo>
                      <a:pt x="192" y="558"/>
                    </a:lnTo>
                    <a:lnTo>
                      <a:pt x="192" y="560"/>
                    </a:lnTo>
                    <a:lnTo>
                      <a:pt x="192" y="562"/>
                    </a:lnTo>
                    <a:lnTo>
                      <a:pt x="192" y="562"/>
                    </a:lnTo>
                    <a:lnTo>
                      <a:pt x="194" y="562"/>
                    </a:lnTo>
                    <a:lnTo>
                      <a:pt x="194" y="564"/>
                    </a:lnTo>
                    <a:lnTo>
                      <a:pt x="196" y="566"/>
                    </a:lnTo>
                    <a:lnTo>
                      <a:pt x="196" y="566"/>
                    </a:lnTo>
                    <a:lnTo>
                      <a:pt x="196" y="568"/>
                    </a:lnTo>
                    <a:lnTo>
                      <a:pt x="198" y="568"/>
                    </a:lnTo>
                    <a:lnTo>
                      <a:pt x="198" y="570"/>
                    </a:lnTo>
                    <a:lnTo>
                      <a:pt x="200" y="570"/>
                    </a:lnTo>
                    <a:lnTo>
                      <a:pt x="208" y="574"/>
                    </a:lnTo>
                    <a:lnTo>
                      <a:pt x="210" y="578"/>
                    </a:lnTo>
                    <a:lnTo>
                      <a:pt x="214" y="584"/>
                    </a:lnTo>
                    <a:lnTo>
                      <a:pt x="216" y="588"/>
                    </a:lnTo>
                    <a:lnTo>
                      <a:pt x="216" y="588"/>
                    </a:lnTo>
                    <a:lnTo>
                      <a:pt x="218" y="590"/>
                    </a:lnTo>
                    <a:lnTo>
                      <a:pt x="220" y="590"/>
                    </a:lnTo>
                    <a:lnTo>
                      <a:pt x="220" y="590"/>
                    </a:lnTo>
                    <a:lnTo>
                      <a:pt x="222" y="592"/>
                    </a:lnTo>
                    <a:lnTo>
                      <a:pt x="222" y="592"/>
                    </a:lnTo>
                    <a:lnTo>
                      <a:pt x="224" y="594"/>
                    </a:lnTo>
                    <a:lnTo>
                      <a:pt x="224" y="598"/>
                    </a:lnTo>
                    <a:lnTo>
                      <a:pt x="226" y="600"/>
                    </a:lnTo>
                    <a:lnTo>
                      <a:pt x="226" y="602"/>
                    </a:lnTo>
                    <a:lnTo>
                      <a:pt x="226" y="604"/>
                    </a:lnTo>
                    <a:lnTo>
                      <a:pt x="230" y="606"/>
                    </a:lnTo>
                    <a:lnTo>
                      <a:pt x="232" y="608"/>
                    </a:lnTo>
                    <a:lnTo>
                      <a:pt x="232" y="610"/>
                    </a:lnTo>
                    <a:lnTo>
                      <a:pt x="234" y="612"/>
                    </a:lnTo>
                    <a:lnTo>
                      <a:pt x="236" y="614"/>
                    </a:lnTo>
                    <a:lnTo>
                      <a:pt x="236" y="618"/>
                    </a:lnTo>
                    <a:lnTo>
                      <a:pt x="240" y="624"/>
                    </a:lnTo>
                    <a:lnTo>
                      <a:pt x="242" y="624"/>
                    </a:lnTo>
                    <a:lnTo>
                      <a:pt x="246" y="626"/>
                    </a:lnTo>
                    <a:lnTo>
                      <a:pt x="248" y="626"/>
                    </a:lnTo>
                    <a:lnTo>
                      <a:pt x="250" y="628"/>
                    </a:lnTo>
                    <a:lnTo>
                      <a:pt x="252" y="634"/>
                    </a:lnTo>
                    <a:lnTo>
                      <a:pt x="256" y="636"/>
                    </a:lnTo>
                    <a:lnTo>
                      <a:pt x="258" y="640"/>
                    </a:lnTo>
                    <a:lnTo>
                      <a:pt x="260" y="642"/>
                    </a:lnTo>
                    <a:lnTo>
                      <a:pt x="262" y="642"/>
                    </a:lnTo>
                    <a:lnTo>
                      <a:pt x="268" y="644"/>
                    </a:lnTo>
                    <a:lnTo>
                      <a:pt x="270" y="644"/>
                    </a:lnTo>
                    <a:lnTo>
                      <a:pt x="270" y="646"/>
                    </a:lnTo>
                    <a:lnTo>
                      <a:pt x="270" y="646"/>
                    </a:lnTo>
                    <a:lnTo>
                      <a:pt x="272" y="650"/>
                    </a:lnTo>
                    <a:lnTo>
                      <a:pt x="272" y="650"/>
                    </a:lnTo>
                    <a:lnTo>
                      <a:pt x="274" y="652"/>
                    </a:lnTo>
                    <a:lnTo>
                      <a:pt x="274" y="654"/>
                    </a:lnTo>
                    <a:lnTo>
                      <a:pt x="272" y="654"/>
                    </a:lnTo>
                    <a:lnTo>
                      <a:pt x="272" y="656"/>
                    </a:lnTo>
                    <a:lnTo>
                      <a:pt x="272" y="654"/>
                    </a:lnTo>
                    <a:lnTo>
                      <a:pt x="272" y="652"/>
                    </a:lnTo>
                    <a:lnTo>
                      <a:pt x="272" y="652"/>
                    </a:lnTo>
                    <a:lnTo>
                      <a:pt x="270" y="658"/>
                    </a:lnTo>
                    <a:lnTo>
                      <a:pt x="268" y="662"/>
                    </a:lnTo>
                    <a:lnTo>
                      <a:pt x="270" y="664"/>
                    </a:lnTo>
                    <a:lnTo>
                      <a:pt x="270" y="664"/>
                    </a:lnTo>
                    <a:lnTo>
                      <a:pt x="272" y="666"/>
                    </a:lnTo>
                    <a:lnTo>
                      <a:pt x="276" y="668"/>
                    </a:lnTo>
                    <a:lnTo>
                      <a:pt x="278" y="670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2" y="668"/>
                    </a:lnTo>
                    <a:lnTo>
                      <a:pt x="282" y="668"/>
                    </a:lnTo>
                    <a:lnTo>
                      <a:pt x="284" y="670"/>
                    </a:lnTo>
                    <a:lnTo>
                      <a:pt x="286" y="670"/>
                    </a:lnTo>
                    <a:lnTo>
                      <a:pt x="286" y="672"/>
                    </a:lnTo>
                    <a:lnTo>
                      <a:pt x="286" y="672"/>
                    </a:lnTo>
                    <a:lnTo>
                      <a:pt x="288" y="672"/>
                    </a:lnTo>
                    <a:lnTo>
                      <a:pt x="288" y="674"/>
                    </a:lnTo>
                    <a:lnTo>
                      <a:pt x="288" y="678"/>
                    </a:lnTo>
                    <a:lnTo>
                      <a:pt x="288" y="682"/>
                    </a:lnTo>
                    <a:lnTo>
                      <a:pt x="288" y="686"/>
                    </a:lnTo>
                    <a:lnTo>
                      <a:pt x="286" y="692"/>
                    </a:lnTo>
                    <a:lnTo>
                      <a:pt x="286" y="694"/>
                    </a:lnTo>
                    <a:lnTo>
                      <a:pt x="286" y="694"/>
                    </a:lnTo>
                    <a:lnTo>
                      <a:pt x="288" y="696"/>
                    </a:lnTo>
                    <a:lnTo>
                      <a:pt x="290" y="698"/>
                    </a:lnTo>
                    <a:lnTo>
                      <a:pt x="290" y="698"/>
                    </a:lnTo>
                    <a:lnTo>
                      <a:pt x="290" y="700"/>
                    </a:lnTo>
                    <a:lnTo>
                      <a:pt x="290" y="702"/>
                    </a:lnTo>
                    <a:lnTo>
                      <a:pt x="288" y="706"/>
                    </a:lnTo>
                    <a:lnTo>
                      <a:pt x="288" y="708"/>
                    </a:lnTo>
                    <a:lnTo>
                      <a:pt x="290" y="712"/>
                    </a:lnTo>
                    <a:lnTo>
                      <a:pt x="290" y="714"/>
                    </a:lnTo>
                    <a:lnTo>
                      <a:pt x="290" y="716"/>
                    </a:lnTo>
                    <a:lnTo>
                      <a:pt x="288" y="718"/>
                    </a:lnTo>
                    <a:lnTo>
                      <a:pt x="288" y="720"/>
                    </a:lnTo>
                    <a:lnTo>
                      <a:pt x="288" y="722"/>
                    </a:lnTo>
                    <a:lnTo>
                      <a:pt x="286" y="724"/>
                    </a:lnTo>
                    <a:lnTo>
                      <a:pt x="288" y="724"/>
                    </a:lnTo>
                    <a:lnTo>
                      <a:pt x="288" y="726"/>
                    </a:lnTo>
                    <a:lnTo>
                      <a:pt x="290" y="726"/>
                    </a:lnTo>
                    <a:lnTo>
                      <a:pt x="292" y="728"/>
                    </a:lnTo>
                    <a:lnTo>
                      <a:pt x="294" y="728"/>
                    </a:lnTo>
                    <a:lnTo>
                      <a:pt x="298" y="730"/>
                    </a:lnTo>
                    <a:lnTo>
                      <a:pt x="300" y="732"/>
                    </a:lnTo>
                    <a:lnTo>
                      <a:pt x="302" y="736"/>
                    </a:lnTo>
                    <a:lnTo>
                      <a:pt x="304" y="736"/>
                    </a:lnTo>
                    <a:lnTo>
                      <a:pt x="312" y="734"/>
                    </a:lnTo>
                    <a:lnTo>
                      <a:pt x="322" y="734"/>
                    </a:lnTo>
                    <a:lnTo>
                      <a:pt x="326" y="734"/>
                    </a:lnTo>
                    <a:lnTo>
                      <a:pt x="330" y="736"/>
                    </a:lnTo>
                    <a:lnTo>
                      <a:pt x="334" y="734"/>
                    </a:lnTo>
                    <a:lnTo>
                      <a:pt x="338" y="736"/>
                    </a:lnTo>
                    <a:lnTo>
                      <a:pt x="346" y="740"/>
                    </a:lnTo>
                    <a:lnTo>
                      <a:pt x="348" y="740"/>
                    </a:lnTo>
                    <a:lnTo>
                      <a:pt x="350" y="738"/>
                    </a:lnTo>
                    <a:lnTo>
                      <a:pt x="352" y="738"/>
                    </a:lnTo>
                    <a:lnTo>
                      <a:pt x="352" y="740"/>
                    </a:lnTo>
                    <a:lnTo>
                      <a:pt x="354" y="740"/>
                    </a:lnTo>
                    <a:lnTo>
                      <a:pt x="356" y="742"/>
                    </a:lnTo>
                    <a:lnTo>
                      <a:pt x="358" y="742"/>
                    </a:lnTo>
                    <a:lnTo>
                      <a:pt x="360" y="742"/>
                    </a:lnTo>
                    <a:lnTo>
                      <a:pt x="360" y="740"/>
                    </a:lnTo>
                    <a:lnTo>
                      <a:pt x="360" y="740"/>
                    </a:lnTo>
                    <a:lnTo>
                      <a:pt x="364" y="738"/>
                    </a:lnTo>
                    <a:lnTo>
                      <a:pt x="366" y="740"/>
                    </a:lnTo>
                    <a:lnTo>
                      <a:pt x="368" y="740"/>
                    </a:lnTo>
                    <a:lnTo>
                      <a:pt x="370" y="740"/>
                    </a:lnTo>
                    <a:lnTo>
                      <a:pt x="372" y="742"/>
                    </a:lnTo>
                    <a:lnTo>
                      <a:pt x="376" y="744"/>
                    </a:lnTo>
                    <a:lnTo>
                      <a:pt x="378" y="744"/>
                    </a:lnTo>
                    <a:lnTo>
                      <a:pt x="388" y="752"/>
                    </a:lnTo>
                    <a:lnTo>
                      <a:pt x="390" y="752"/>
                    </a:lnTo>
                    <a:lnTo>
                      <a:pt x="392" y="752"/>
                    </a:lnTo>
                    <a:lnTo>
                      <a:pt x="392" y="754"/>
                    </a:lnTo>
                    <a:lnTo>
                      <a:pt x="392" y="754"/>
                    </a:lnTo>
                    <a:lnTo>
                      <a:pt x="392" y="756"/>
                    </a:lnTo>
                    <a:lnTo>
                      <a:pt x="394" y="756"/>
                    </a:lnTo>
                    <a:lnTo>
                      <a:pt x="394" y="756"/>
                    </a:lnTo>
                    <a:lnTo>
                      <a:pt x="394" y="758"/>
                    </a:lnTo>
                    <a:lnTo>
                      <a:pt x="394" y="760"/>
                    </a:lnTo>
                    <a:lnTo>
                      <a:pt x="394" y="760"/>
                    </a:lnTo>
                    <a:lnTo>
                      <a:pt x="396" y="762"/>
                    </a:lnTo>
                    <a:lnTo>
                      <a:pt x="396" y="762"/>
                    </a:lnTo>
                    <a:lnTo>
                      <a:pt x="396" y="764"/>
                    </a:lnTo>
                    <a:lnTo>
                      <a:pt x="396" y="764"/>
                    </a:lnTo>
                    <a:lnTo>
                      <a:pt x="396" y="764"/>
                    </a:lnTo>
                    <a:lnTo>
                      <a:pt x="398" y="764"/>
                    </a:lnTo>
                    <a:lnTo>
                      <a:pt x="398" y="764"/>
                    </a:lnTo>
                    <a:lnTo>
                      <a:pt x="402" y="768"/>
                    </a:lnTo>
                    <a:lnTo>
                      <a:pt x="404" y="768"/>
                    </a:lnTo>
                    <a:lnTo>
                      <a:pt x="406" y="768"/>
                    </a:lnTo>
                    <a:lnTo>
                      <a:pt x="404" y="768"/>
                    </a:lnTo>
                    <a:lnTo>
                      <a:pt x="404" y="768"/>
                    </a:lnTo>
                    <a:lnTo>
                      <a:pt x="404" y="768"/>
                    </a:lnTo>
                    <a:lnTo>
                      <a:pt x="402" y="768"/>
                    </a:lnTo>
                    <a:lnTo>
                      <a:pt x="406" y="768"/>
                    </a:lnTo>
                    <a:lnTo>
                      <a:pt x="412" y="772"/>
                    </a:lnTo>
                    <a:lnTo>
                      <a:pt x="420" y="774"/>
                    </a:lnTo>
                    <a:lnTo>
                      <a:pt x="424" y="774"/>
                    </a:lnTo>
                    <a:lnTo>
                      <a:pt x="426" y="776"/>
                    </a:lnTo>
                    <a:lnTo>
                      <a:pt x="428" y="778"/>
                    </a:lnTo>
                    <a:lnTo>
                      <a:pt x="430" y="776"/>
                    </a:lnTo>
                    <a:lnTo>
                      <a:pt x="430" y="776"/>
                    </a:lnTo>
                    <a:lnTo>
                      <a:pt x="442" y="774"/>
                    </a:lnTo>
                    <a:lnTo>
                      <a:pt x="442" y="774"/>
                    </a:lnTo>
                    <a:lnTo>
                      <a:pt x="444" y="774"/>
                    </a:lnTo>
                    <a:lnTo>
                      <a:pt x="446" y="774"/>
                    </a:lnTo>
                    <a:lnTo>
                      <a:pt x="446" y="774"/>
                    </a:lnTo>
                    <a:lnTo>
                      <a:pt x="448" y="774"/>
                    </a:lnTo>
                    <a:lnTo>
                      <a:pt x="450" y="776"/>
                    </a:lnTo>
                    <a:lnTo>
                      <a:pt x="452" y="778"/>
                    </a:lnTo>
                    <a:lnTo>
                      <a:pt x="456" y="782"/>
                    </a:lnTo>
                    <a:lnTo>
                      <a:pt x="458" y="786"/>
                    </a:lnTo>
                    <a:lnTo>
                      <a:pt x="460" y="790"/>
                    </a:lnTo>
                    <a:lnTo>
                      <a:pt x="460" y="792"/>
                    </a:lnTo>
                    <a:lnTo>
                      <a:pt x="460" y="796"/>
                    </a:lnTo>
                    <a:lnTo>
                      <a:pt x="458" y="798"/>
                    </a:lnTo>
                    <a:lnTo>
                      <a:pt x="458" y="798"/>
                    </a:lnTo>
                    <a:lnTo>
                      <a:pt x="458" y="800"/>
                    </a:lnTo>
                    <a:lnTo>
                      <a:pt x="460" y="802"/>
                    </a:lnTo>
                    <a:lnTo>
                      <a:pt x="460" y="802"/>
                    </a:lnTo>
                    <a:lnTo>
                      <a:pt x="460" y="802"/>
                    </a:lnTo>
                    <a:lnTo>
                      <a:pt x="462" y="802"/>
                    </a:lnTo>
                    <a:lnTo>
                      <a:pt x="462" y="802"/>
                    </a:lnTo>
                    <a:lnTo>
                      <a:pt x="464" y="804"/>
                    </a:lnTo>
                    <a:lnTo>
                      <a:pt x="464" y="804"/>
                    </a:lnTo>
                    <a:lnTo>
                      <a:pt x="466" y="804"/>
                    </a:lnTo>
                    <a:lnTo>
                      <a:pt x="466" y="806"/>
                    </a:lnTo>
                    <a:lnTo>
                      <a:pt x="468" y="806"/>
                    </a:lnTo>
                    <a:lnTo>
                      <a:pt x="468" y="806"/>
                    </a:lnTo>
                    <a:lnTo>
                      <a:pt x="468" y="804"/>
                    </a:lnTo>
                    <a:lnTo>
                      <a:pt x="468" y="804"/>
                    </a:lnTo>
                    <a:lnTo>
                      <a:pt x="470" y="800"/>
                    </a:lnTo>
                    <a:lnTo>
                      <a:pt x="470" y="800"/>
                    </a:lnTo>
                    <a:lnTo>
                      <a:pt x="470" y="800"/>
                    </a:lnTo>
                    <a:lnTo>
                      <a:pt x="472" y="800"/>
                    </a:lnTo>
                    <a:lnTo>
                      <a:pt x="472" y="798"/>
                    </a:lnTo>
                    <a:lnTo>
                      <a:pt x="474" y="800"/>
                    </a:lnTo>
                    <a:lnTo>
                      <a:pt x="476" y="800"/>
                    </a:lnTo>
                    <a:lnTo>
                      <a:pt x="478" y="800"/>
                    </a:lnTo>
                    <a:lnTo>
                      <a:pt x="480" y="800"/>
                    </a:lnTo>
                    <a:lnTo>
                      <a:pt x="480" y="800"/>
                    </a:lnTo>
                    <a:lnTo>
                      <a:pt x="492" y="812"/>
                    </a:lnTo>
                    <a:lnTo>
                      <a:pt x="494" y="814"/>
                    </a:lnTo>
                    <a:lnTo>
                      <a:pt x="504" y="818"/>
                    </a:lnTo>
                    <a:lnTo>
                      <a:pt x="506" y="822"/>
                    </a:lnTo>
                    <a:lnTo>
                      <a:pt x="510" y="826"/>
                    </a:lnTo>
                    <a:lnTo>
                      <a:pt x="512" y="826"/>
                    </a:lnTo>
                    <a:lnTo>
                      <a:pt x="516" y="828"/>
                    </a:lnTo>
                    <a:lnTo>
                      <a:pt x="520" y="834"/>
                    </a:lnTo>
                    <a:lnTo>
                      <a:pt x="528" y="838"/>
                    </a:lnTo>
                    <a:lnTo>
                      <a:pt x="538" y="854"/>
                    </a:lnTo>
                    <a:lnTo>
                      <a:pt x="542" y="862"/>
                    </a:lnTo>
                    <a:lnTo>
                      <a:pt x="544" y="868"/>
                    </a:lnTo>
                    <a:lnTo>
                      <a:pt x="544" y="868"/>
                    </a:lnTo>
                    <a:lnTo>
                      <a:pt x="546" y="870"/>
                    </a:lnTo>
                    <a:lnTo>
                      <a:pt x="548" y="880"/>
                    </a:lnTo>
                    <a:lnTo>
                      <a:pt x="548" y="880"/>
                    </a:lnTo>
                    <a:lnTo>
                      <a:pt x="546" y="882"/>
                    </a:lnTo>
                    <a:lnTo>
                      <a:pt x="546" y="884"/>
                    </a:lnTo>
                    <a:lnTo>
                      <a:pt x="544" y="884"/>
                    </a:lnTo>
                    <a:lnTo>
                      <a:pt x="544" y="886"/>
                    </a:lnTo>
                    <a:lnTo>
                      <a:pt x="548" y="890"/>
                    </a:lnTo>
                    <a:lnTo>
                      <a:pt x="548" y="892"/>
                    </a:lnTo>
                    <a:lnTo>
                      <a:pt x="546" y="896"/>
                    </a:lnTo>
                    <a:lnTo>
                      <a:pt x="548" y="900"/>
                    </a:lnTo>
                    <a:lnTo>
                      <a:pt x="548" y="900"/>
                    </a:lnTo>
                    <a:lnTo>
                      <a:pt x="548" y="900"/>
                    </a:lnTo>
                    <a:lnTo>
                      <a:pt x="548" y="896"/>
                    </a:lnTo>
                    <a:lnTo>
                      <a:pt x="550" y="896"/>
                    </a:lnTo>
                    <a:lnTo>
                      <a:pt x="550" y="894"/>
                    </a:lnTo>
                    <a:lnTo>
                      <a:pt x="550" y="894"/>
                    </a:lnTo>
                    <a:lnTo>
                      <a:pt x="552" y="896"/>
                    </a:lnTo>
                    <a:lnTo>
                      <a:pt x="554" y="896"/>
                    </a:lnTo>
                    <a:lnTo>
                      <a:pt x="556" y="896"/>
                    </a:lnTo>
                    <a:lnTo>
                      <a:pt x="556" y="898"/>
                    </a:lnTo>
                    <a:lnTo>
                      <a:pt x="558" y="900"/>
                    </a:lnTo>
                    <a:lnTo>
                      <a:pt x="558" y="902"/>
                    </a:lnTo>
                    <a:lnTo>
                      <a:pt x="558" y="904"/>
                    </a:lnTo>
                    <a:lnTo>
                      <a:pt x="558" y="904"/>
                    </a:lnTo>
                    <a:lnTo>
                      <a:pt x="556" y="904"/>
                    </a:lnTo>
                    <a:lnTo>
                      <a:pt x="556" y="902"/>
                    </a:lnTo>
                    <a:lnTo>
                      <a:pt x="556" y="900"/>
                    </a:lnTo>
                    <a:lnTo>
                      <a:pt x="554" y="900"/>
                    </a:lnTo>
                    <a:lnTo>
                      <a:pt x="554" y="898"/>
                    </a:lnTo>
                    <a:lnTo>
                      <a:pt x="554" y="896"/>
                    </a:lnTo>
                    <a:lnTo>
                      <a:pt x="552" y="896"/>
                    </a:lnTo>
                    <a:lnTo>
                      <a:pt x="552" y="896"/>
                    </a:lnTo>
                    <a:lnTo>
                      <a:pt x="550" y="898"/>
                    </a:lnTo>
                    <a:lnTo>
                      <a:pt x="550" y="898"/>
                    </a:lnTo>
                    <a:lnTo>
                      <a:pt x="552" y="898"/>
                    </a:lnTo>
                    <a:lnTo>
                      <a:pt x="554" y="900"/>
                    </a:lnTo>
                    <a:lnTo>
                      <a:pt x="554" y="902"/>
                    </a:lnTo>
                    <a:lnTo>
                      <a:pt x="556" y="904"/>
                    </a:lnTo>
                    <a:lnTo>
                      <a:pt x="556" y="906"/>
                    </a:lnTo>
                    <a:lnTo>
                      <a:pt x="556" y="908"/>
                    </a:lnTo>
                    <a:lnTo>
                      <a:pt x="556" y="912"/>
                    </a:lnTo>
                    <a:lnTo>
                      <a:pt x="558" y="912"/>
                    </a:lnTo>
                    <a:lnTo>
                      <a:pt x="574" y="910"/>
                    </a:lnTo>
                    <a:lnTo>
                      <a:pt x="580" y="910"/>
                    </a:lnTo>
                    <a:lnTo>
                      <a:pt x="618" y="906"/>
                    </a:lnTo>
                    <a:lnTo>
                      <a:pt x="624" y="906"/>
                    </a:lnTo>
                    <a:lnTo>
                      <a:pt x="630" y="906"/>
                    </a:lnTo>
                    <a:lnTo>
                      <a:pt x="670" y="902"/>
                    </a:lnTo>
                    <a:lnTo>
                      <a:pt x="676" y="902"/>
                    </a:lnTo>
                    <a:lnTo>
                      <a:pt x="692" y="900"/>
                    </a:lnTo>
                    <a:lnTo>
                      <a:pt x="698" y="900"/>
                    </a:lnTo>
                    <a:lnTo>
                      <a:pt x="714" y="898"/>
                    </a:lnTo>
                    <a:lnTo>
                      <a:pt x="720" y="898"/>
                    </a:lnTo>
                    <a:lnTo>
                      <a:pt x="736" y="896"/>
                    </a:lnTo>
                    <a:lnTo>
                      <a:pt x="738" y="896"/>
                    </a:lnTo>
                    <a:lnTo>
                      <a:pt x="740" y="894"/>
                    </a:lnTo>
                    <a:lnTo>
                      <a:pt x="744" y="89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" name="Boston">
                <a:extLst>
                  <a:ext uri="{FF2B5EF4-FFF2-40B4-BE49-F238E27FC236}">
                    <a16:creationId xmlns:a16="http://schemas.microsoft.com/office/drawing/2014/main" id="{38B55EF6-3065-42C4-8AE4-794F86451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4583" y="2907184"/>
                <a:ext cx="434975" cy="231775"/>
              </a:xfrm>
              <a:custGeom>
                <a:avLst/>
                <a:gdLst>
                  <a:gd name="T0" fmla="*/ 188 w 274"/>
                  <a:gd name="T1" fmla="*/ 6 h 146"/>
                  <a:gd name="T2" fmla="*/ 180 w 274"/>
                  <a:gd name="T3" fmla="*/ 10 h 146"/>
                  <a:gd name="T4" fmla="*/ 174 w 274"/>
                  <a:gd name="T5" fmla="*/ 16 h 146"/>
                  <a:gd name="T6" fmla="*/ 162 w 274"/>
                  <a:gd name="T7" fmla="*/ 20 h 146"/>
                  <a:gd name="T8" fmla="*/ 108 w 274"/>
                  <a:gd name="T9" fmla="*/ 18 h 146"/>
                  <a:gd name="T10" fmla="*/ 68 w 274"/>
                  <a:gd name="T11" fmla="*/ 16 h 146"/>
                  <a:gd name="T12" fmla="*/ 34 w 274"/>
                  <a:gd name="T13" fmla="*/ 16 h 146"/>
                  <a:gd name="T14" fmla="*/ 14 w 274"/>
                  <a:gd name="T15" fmla="*/ 34 h 146"/>
                  <a:gd name="T16" fmla="*/ 2 w 274"/>
                  <a:gd name="T17" fmla="*/ 86 h 146"/>
                  <a:gd name="T18" fmla="*/ 54 w 274"/>
                  <a:gd name="T19" fmla="*/ 92 h 146"/>
                  <a:gd name="T20" fmla="*/ 88 w 274"/>
                  <a:gd name="T21" fmla="*/ 90 h 146"/>
                  <a:gd name="T22" fmla="*/ 158 w 274"/>
                  <a:gd name="T23" fmla="*/ 90 h 146"/>
                  <a:gd name="T24" fmla="*/ 166 w 274"/>
                  <a:gd name="T25" fmla="*/ 104 h 146"/>
                  <a:gd name="T26" fmla="*/ 166 w 274"/>
                  <a:gd name="T27" fmla="*/ 114 h 146"/>
                  <a:gd name="T28" fmla="*/ 174 w 274"/>
                  <a:gd name="T29" fmla="*/ 122 h 146"/>
                  <a:gd name="T30" fmla="*/ 182 w 274"/>
                  <a:gd name="T31" fmla="*/ 114 h 146"/>
                  <a:gd name="T32" fmla="*/ 176 w 274"/>
                  <a:gd name="T33" fmla="*/ 142 h 146"/>
                  <a:gd name="T34" fmla="*/ 184 w 274"/>
                  <a:gd name="T35" fmla="*/ 140 h 146"/>
                  <a:gd name="T36" fmla="*/ 188 w 274"/>
                  <a:gd name="T37" fmla="*/ 142 h 146"/>
                  <a:gd name="T38" fmla="*/ 198 w 274"/>
                  <a:gd name="T39" fmla="*/ 136 h 146"/>
                  <a:gd name="T40" fmla="*/ 204 w 274"/>
                  <a:gd name="T41" fmla="*/ 134 h 146"/>
                  <a:gd name="T42" fmla="*/ 208 w 274"/>
                  <a:gd name="T43" fmla="*/ 128 h 146"/>
                  <a:gd name="T44" fmla="*/ 214 w 274"/>
                  <a:gd name="T45" fmla="*/ 118 h 146"/>
                  <a:gd name="T46" fmla="*/ 220 w 274"/>
                  <a:gd name="T47" fmla="*/ 120 h 146"/>
                  <a:gd name="T48" fmla="*/ 218 w 274"/>
                  <a:gd name="T49" fmla="*/ 128 h 146"/>
                  <a:gd name="T50" fmla="*/ 230 w 274"/>
                  <a:gd name="T51" fmla="*/ 138 h 146"/>
                  <a:gd name="T52" fmla="*/ 240 w 274"/>
                  <a:gd name="T53" fmla="*/ 130 h 146"/>
                  <a:gd name="T54" fmla="*/ 248 w 274"/>
                  <a:gd name="T55" fmla="*/ 132 h 146"/>
                  <a:gd name="T56" fmla="*/ 274 w 274"/>
                  <a:gd name="T57" fmla="*/ 120 h 146"/>
                  <a:gd name="T58" fmla="*/ 272 w 274"/>
                  <a:gd name="T59" fmla="*/ 108 h 146"/>
                  <a:gd name="T60" fmla="*/ 262 w 274"/>
                  <a:gd name="T61" fmla="*/ 86 h 146"/>
                  <a:gd name="T62" fmla="*/ 250 w 274"/>
                  <a:gd name="T63" fmla="*/ 84 h 146"/>
                  <a:gd name="T64" fmla="*/ 256 w 274"/>
                  <a:gd name="T65" fmla="*/ 90 h 146"/>
                  <a:gd name="T66" fmla="*/ 264 w 274"/>
                  <a:gd name="T67" fmla="*/ 98 h 146"/>
                  <a:gd name="T68" fmla="*/ 270 w 274"/>
                  <a:gd name="T69" fmla="*/ 102 h 146"/>
                  <a:gd name="T70" fmla="*/ 262 w 274"/>
                  <a:gd name="T71" fmla="*/ 114 h 146"/>
                  <a:gd name="T72" fmla="*/ 244 w 274"/>
                  <a:gd name="T73" fmla="*/ 120 h 146"/>
                  <a:gd name="T74" fmla="*/ 228 w 274"/>
                  <a:gd name="T75" fmla="*/ 106 h 146"/>
                  <a:gd name="T76" fmla="*/ 216 w 274"/>
                  <a:gd name="T77" fmla="*/ 90 h 146"/>
                  <a:gd name="T78" fmla="*/ 220 w 274"/>
                  <a:gd name="T79" fmla="*/ 90 h 146"/>
                  <a:gd name="T80" fmla="*/ 222 w 274"/>
                  <a:gd name="T81" fmla="*/ 90 h 146"/>
                  <a:gd name="T82" fmla="*/ 214 w 274"/>
                  <a:gd name="T83" fmla="*/ 74 h 146"/>
                  <a:gd name="T84" fmla="*/ 200 w 274"/>
                  <a:gd name="T85" fmla="*/ 60 h 146"/>
                  <a:gd name="T86" fmla="*/ 200 w 274"/>
                  <a:gd name="T87" fmla="*/ 66 h 146"/>
                  <a:gd name="T88" fmla="*/ 194 w 274"/>
                  <a:gd name="T89" fmla="*/ 66 h 146"/>
                  <a:gd name="T90" fmla="*/ 190 w 274"/>
                  <a:gd name="T91" fmla="*/ 62 h 146"/>
                  <a:gd name="T92" fmla="*/ 188 w 274"/>
                  <a:gd name="T93" fmla="*/ 56 h 146"/>
                  <a:gd name="T94" fmla="*/ 192 w 274"/>
                  <a:gd name="T95" fmla="*/ 54 h 146"/>
                  <a:gd name="T96" fmla="*/ 194 w 274"/>
                  <a:gd name="T97" fmla="*/ 48 h 146"/>
                  <a:gd name="T98" fmla="*/ 198 w 274"/>
                  <a:gd name="T99" fmla="*/ 44 h 146"/>
                  <a:gd name="T100" fmla="*/ 204 w 274"/>
                  <a:gd name="T101" fmla="*/ 40 h 146"/>
                  <a:gd name="T102" fmla="*/ 202 w 274"/>
                  <a:gd name="T103" fmla="*/ 38 h 146"/>
                  <a:gd name="T104" fmla="*/ 218 w 274"/>
                  <a:gd name="T105" fmla="*/ 30 h 146"/>
                  <a:gd name="T106" fmla="*/ 222 w 274"/>
                  <a:gd name="T107" fmla="*/ 28 h 146"/>
                  <a:gd name="T108" fmla="*/ 222 w 274"/>
                  <a:gd name="T109" fmla="*/ 22 h 146"/>
                  <a:gd name="T110" fmla="*/ 216 w 274"/>
                  <a:gd name="T111" fmla="*/ 24 h 146"/>
                  <a:gd name="T112" fmla="*/ 208 w 274"/>
                  <a:gd name="T113" fmla="*/ 16 h 146"/>
                  <a:gd name="T114" fmla="*/ 204 w 274"/>
                  <a:gd name="T115" fmla="*/ 8 h 146"/>
                  <a:gd name="T116" fmla="*/ 204 w 274"/>
                  <a:gd name="T117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4" h="146">
                    <a:moveTo>
                      <a:pt x="202" y="2"/>
                    </a:moveTo>
                    <a:lnTo>
                      <a:pt x="200" y="0"/>
                    </a:lnTo>
                    <a:lnTo>
                      <a:pt x="198" y="0"/>
                    </a:lnTo>
                    <a:lnTo>
                      <a:pt x="190" y="4"/>
                    </a:lnTo>
                    <a:lnTo>
                      <a:pt x="190" y="4"/>
                    </a:lnTo>
                    <a:lnTo>
                      <a:pt x="188" y="4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186" y="8"/>
                    </a:lnTo>
                    <a:lnTo>
                      <a:pt x="186" y="8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2" y="8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78" y="12"/>
                    </a:lnTo>
                    <a:lnTo>
                      <a:pt x="178" y="12"/>
                    </a:lnTo>
                    <a:lnTo>
                      <a:pt x="178" y="14"/>
                    </a:lnTo>
                    <a:lnTo>
                      <a:pt x="176" y="14"/>
                    </a:lnTo>
                    <a:lnTo>
                      <a:pt x="176" y="16"/>
                    </a:lnTo>
                    <a:lnTo>
                      <a:pt x="174" y="16"/>
                    </a:lnTo>
                    <a:lnTo>
                      <a:pt x="174" y="16"/>
                    </a:lnTo>
                    <a:lnTo>
                      <a:pt x="174" y="16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0" y="20"/>
                    </a:lnTo>
                    <a:lnTo>
                      <a:pt x="170" y="20"/>
                    </a:lnTo>
                    <a:lnTo>
                      <a:pt x="168" y="20"/>
                    </a:lnTo>
                    <a:lnTo>
                      <a:pt x="166" y="20"/>
                    </a:lnTo>
                    <a:lnTo>
                      <a:pt x="162" y="20"/>
                    </a:lnTo>
                    <a:lnTo>
                      <a:pt x="156" y="20"/>
                    </a:lnTo>
                    <a:lnTo>
                      <a:pt x="150" y="20"/>
                    </a:lnTo>
                    <a:lnTo>
                      <a:pt x="140" y="18"/>
                    </a:lnTo>
                    <a:lnTo>
                      <a:pt x="134" y="18"/>
                    </a:lnTo>
                    <a:lnTo>
                      <a:pt x="128" y="18"/>
                    </a:lnTo>
                    <a:lnTo>
                      <a:pt x="124" y="18"/>
                    </a:lnTo>
                    <a:lnTo>
                      <a:pt x="118" y="18"/>
                    </a:lnTo>
                    <a:lnTo>
                      <a:pt x="108" y="18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6" y="18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6" y="16"/>
                    </a:lnTo>
                    <a:lnTo>
                      <a:pt x="72" y="16"/>
                    </a:lnTo>
                    <a:lnTo>
                      <a:pt x="68" y="16"/>
                    </a:lnTo>
                    <a:lnTo>
                      <a:pt x="64" y="16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4" y="16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6" y="26"/>
                    </a:lnTo>
                    <a:lnTo>
                      <a:pt x="14" y="34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6"/>
                    </a:lnTo>
                    <a:lnTo>
                      <a:pt x="6" y="64"/>
                    </a:lnTo>
                    <a:lnTo>
                      <a:pt x="4" y="72"/>
                    </a:lnTo>
                    <a:lnTo>
                      <a:pt x="2" y="78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12" y="88"/>
                    </a:lnTo>
                    <a:lnTo>
                      <a:pt x="20" y="88"/>
                    </a:lnTo>
                    <a:lnTo>
                      <a:pt x="30" y="88"/>
                    </a:lnTo>
                    <a:lnTo>
                      <a:pt x="40" y="88"/>
                    </a:lnTo>
                    <a:lnTo>
                      <a:pt x="44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88"/>
                    </a:lnTo>
                    <a:lnTo>
                      <a:pt x="68" y="90"/>
                    </a:lnTo>
                    <a:lnTo>
                      <a:pt x="70" y="90"/>
                    </a:lnTo>
                    <a:lnTo>
                      <a:pt x="72" y="90"/>
                    </a:lnTo>
                    <a:lnTo>
                      <a:pt x="72" y="88"/>
                    </a:lnTo>
                    <a:lnTo>
                      <a:pt x="76" y="90"/>
                    </a:lnTo>
                    <a:lnTo>
                      <a:pt x="88" y="90"/>
                    </a:lnTo>
                    <a:lnTo>
                      <a:pt x="100" y="90"/>
                    </a:lnTo>
                    <a:lnTo>
                      <a:pt x="122" y="90"/>
                    </a:lnTo>
                    <a:lnTo>
                      <a:pt x="130" y="90"/>
                    </a:lnTo>
                    <a:lnTo>
                      <a:pt x="130" y="92"/>
                    </a:lnTo>
                    <a:lnTo>
                      <a:pt x="138" y="92"/>
                    </a:lnTo>
                    <a:lnTo>
                      <a:pt x="144" y="90"/>
                    </a:lnTo>
                    <a:lnTo>
                      <a:pt x="152" y="90"/>
                    </a:lnTo>
                    <a:lnTo>
                      <a:pt x="158" y="90"/>
                    </a:lnTo>
                    <a:lnTo>
                      <a:pt x="162" y="90"/>
                    </a:lnTo>
                    <a:lnTo>
                      <a:pt x="162" y="92"/>
                    </a:lnTo>
                    <a:lnTo>
                      <a:pt x="162" y="96"/>
                    </a:lnTo>
                    <a:lnTo>
                      <a:pt x="162" y="102"/>
                    </a:lnTo>
                    <a:lnTo>
                      <a:pt x="164" y="102"/>
                    </a:lnTo>
                    <a:lnTo>
                      <a:pt x="164" y="104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06"/>
                    </a:lnTo>
                    <a:lnTo>
                      <a:pt x="166" y="108"/>
                    </a:lnTo>
                    <a:lnTo>
                      <a:pt x="166" y="108"/>
                    </a:lnTo>
                    <a:lnTo>
                      <a:pt x="166" y="112"/>
                    </a:lnTo>
                    <a:lnTo>
                      <a:pt x="166" y="112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70" y="116"/>
                    </a:lnTo>
                    <a:lnTo>
                      <a:pt x="170" y="116"/>
                    </a:lnTo>
                    <a:lnTo>
                      <a:pt x="172" y="118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4" y="122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6" y="120"/>
                    </a:lnTo>
                    <a:lnTo>
                      <a:pt x="176" y="120"/>
                    </a:lnTo>
                    <a:lnTo>
                      <a:pt x="178" y="120"/>
                    </a:lnTo>
                    <a:lnTo>
                      <a:pt x="178" y="120"/>
                    </a:lnTo>
                    <a:lnTo>
                      <a:pt x="182" y="116"/>
                    </a:lnTo>
                    <a:lnTo>
                      <a:pt x="182" y="114"/>
                    </a:lnTo>
                    <a:lnTo>
                      <a:pt x="184" y="114"/>
                    </a:lnTo>
                    <a:lnTo>
                      <a:pt x="182" y="118"/>
                    </a:lnTo>
                    <a:lnTo>
                      <a:pt x="178" y="124"/>
                    </a:lnTo>
                    <a:lnTo>
                      <a:pt x="176" y="128"/>
                    </a:lnTo>
                    <a:lnTo>
                      <a:pt x="176" y="130"/>
                    </a:lnTo>
                    <a:lnTo>
                      <a:pt x="176" y="134"/>
                    </a:lnTo>
                    <a:lnTo>
                      <a:pt x="176" y="138"/>
                    </a:lnTo>
                    <a:lnTo>
                      <a:pt x="176" y="142"/>
                    </a:lnTo>
                    <a:lnTo>
                      <a:pt x="176" y="142"/>
                    </a:lnTo>
                    <a:lnTo>
                      <a:pt x="176" y="144"/>
                    </a:lnTo>
                    <a:lnTo>
                      <a:pt x="176" y="144"/>
                    </a:lnTo>
                    <a:lnTo>
                      <a:pt x="178" y="146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6" y="140"/>
                    </a:lnTo>
                    <a:lnTo>
                      <a:pt x="188" y="140"/>
                    </a:lnTo>
                    <a:lnTo>
                      <a:pt x="188" y="138"/>
                    </a:lnTo>
                    <a:lnTo>
                      <a:pt x="188" y="138"/>
                    </a:lnTo>
                    <a:lnTo>
                      <a:pt x="188" y="140"/>
                    </a:lnTo>
                    <a:lnTo>
                      <a:pt x="188" y="142"/>
                    </a:lnTo>
                    <a:lnTo>
                      <a:pt x="186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8" y="138"/>
                    </a:lnTo>
                    <a:lnTo>
                      <a:pt x="198" y="136"/>
                    </a:lnTo>
                    <a:lnTo>
                      <a:pt x="198" y="134"/>
                    </a:lnTo>
                    <a:lnTo>
                      <a:pt x="198" y="132"/>
                    </a:lnTo>
                    <a:lnTo>
                      <a:pt x="200" y="130"/>
                    </a:lnTo>
                    <a:lnTo>
                      <a:pt x="200" y="130"/>
                    </a:lnTo>
                    <a:lnTo>
                      <a:pt x="202" y="132"/>
                    </a:lnTo>
                    <a:lnTo>
                      <a:pt x="202" y="134"/>
                    </a:lnTo>
                    <a:lnTo>
                      <a:pt x="202" y="134"/>
                    </a:lnTo>
                    <a:lnTo>
                      <a:pt x="204" y="134"/>
                    </a:lnTo>
                    <a:lnTo>
                      <a:pt x="204" y="134"/>
                    </a:lnTo>
                    <a:lnTo>
                      <a:pt x="204" y="130"/>
                    </a:lnTo>
                    <a:lnTo>
                      <a:pt x="204" y="130"/>
                    </a:lnTo>
                    <a:lnTo>
                      <a:pt x="206" y="130"/>
                    </a:lnTo>
                    <a:lnTo>
                      <a:pt x="206" y="130"/>
                    </a:lnTo>
                    <a:lnTo>
                      <a:pt x="206" y="128"/>
                    </a:lnTo>
                    <a:lnTo>
                      <a:pt x="208" y="128"/>
                    </a:lnTo>
                    <a:lnTo>
                      <a:pt x="208" y="128"/>
                    </a:lnTo>
                    <a:lnTo>
                      <a:pt x="210" y="128"/>
                    </a:lnTo>
                    <a:lnTo>
                      <a:pt x="210" y="126"/>
                    </a:lnTo>
                    <a:lnTo>
                      <a:pt x="212" y="126"/>
                    </a:lnTo>
                    <a:lnTo>
                      <a:pt x="212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2" y="122"/>
                    </a:lnTo>
                    <a:lnTo>
                      <a:pt x="214" y="118"/>
                    </a:lnTo>
                    <a:lnTo>
                      <a:pt x="214" y="118"/>
                    </a:lnTo>
                    <a:lnTo>
                      <a:pt x="216" y="120"/>
                    </a:lnTo>
                    <a:lnTo>
                      <a:pt x="218" y="120"/>
                    </a:lnTo>
                    <a:lnTo>
                      <a:pt x="218" y="120"/>
                    </a:lnTo>
                    <a:lnTo>
                      <a:pt x="218" y="120"/>
                    </a:lnTo>
                    <a:lnTo>
                      <a:pt x="220" y="120"/>
                    </a:lnTo>
                    <a:lnTo>
                      <a:pt x="220" y="120"/>
                    </a:lnTo>
                    <a:lnTo>
                      <a:pt x="220" y="120"/>
                    </a:lnTo>
                    <a:lnTo>
                      <a:pt x="220" y="120"/>
                    </a:lnTo>
                    <a:lnTo>
                      <a:pt x="220" y="120"/>
                    </a:lnTo>
                    <a:lnTo>
                      <a:pt x="220" y="122"/>
                    </a:lnTo>
                    <a:lnTo>
                      <a:pt x="220" y="122"/>
                    </a:lnTo>
                    <a:lnTo>
                      <a:pt x="218" y="124"/>
                    </a:lnTo>
                    <a:lnTo>
                      <a:pt x="218" y="124"/>
                    </a:lnTo>
                    <a:lnTo>
                      <a:pt x="218" y="126"/>
                    </a:lnTo>
                    <a:lnTo>
                      <a:pt x="218" y="128"/>
                    </a:lnTo>
                    <a:lnTo>
                      <a:pt x="218" y="136"/>
                    </a:lnTo>
                    <a:lnTo>
                      <a:pt x="218" y="138"/>
                    </a:lnTo>
                    <a:lnTo>
                      <a:pt x="216" y="140"/>
                    </a:lnTo>
                    <a:lnTo>
                      <a:pt x="218" y="140"/>
                    </a:lnTo>
                    <a:lnTo>
                      <a:pt x="222" y="138"/>
                    </a:lnTo>
                    <a:lnTo>
                      <a:pt x="226" y="138"/>
                    </a:lnTo>
                    <a:lnTo>
                      <a:pt x="228" y="138"/>
                    </a:lnTo>
                    <a:lnTo>
                      <a:pt x="230" y="138"/>
                    </a:lnTo>
                    <a:lnTo>
                      <a:pt x="232" y="136"/>
                    </a:lnTo>
                    <a:lnTo>
                      <a:pt x="234" y="134"/>
                    </a:lnTo>
                    <a:lnTo>
                      <a:pt x="236" y="130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32"/>
                    </a:lnTo>
                    <a:lnTo>
                      <a:pt x="240" y="132"/>
                    </a:lnTo>
                    <a:lnTo>
                      <a:pt x="240" y="130"/>
                    </a:lnTo>
                    <a:lnTo>
                      <a:pt x="242" y="130"/>
                    </a:lnTo>
                    <a:lnTo>
                      <a:pt x="244" y="130"/>
                    </a:lnTo>
                    <a:lnTo>
                      <a:pt x="246" y="130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8" y="132"/>
                    </a:lnTo>
                    <a:lnTo>
                      <a:pt x="248" y="132"/>
                    </a:lnTo>
                    <a:lnTo>
                      <a:pt x="248" y="132"/>
                    </a:lnTo>
                    <a:lnTo>
                      <a:pt x="250" y="130"/>
                    </a:lnTo>
                    <a:lnTo>
                      <a:pt x="250" y="130"/>
                    </a:lnTo>
                    <a:lnTo>
                      <a:pt x="252" y="128"/>
                    </a:lnTo>
                    <a:lnTo>
                      <a:pt x="254" y="128"/>
                    </a:lnTo>
                    <a:lnTo>
                      <a:pt x="258" y="128"/>
                    </a:lnTo>
                    <a:lnTo>
                      <a:pt x="270" y="126"/>
                    </a:lnTo>
                    <a:lnTo>
                      <a:pt x="272" y="126"/>
                    </a:lnTo>
                    <a:lnTo>
                      <a:pt x="274" y="120"/>
                    </a:lnTo>
                    <a:lnTo>
                      <a:pt x="274" y="114"/>
                    </a:lnTo>
                    <a:lnTo>
                      <a:pt x="272" y="112"/>
                    </a:lnTo>
                    <a:lnTo>
                      <a:pt x="272" y="112"/>
                    </a:lnTo>
                    <a:lnTo>
                      <a:pt x="270" y="114"/>
                    </a:lnTo>
                    <a:lnTo>
                      <a:pt x="270" y="112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2" y="108"/>
                    </a:lnTo>
                    <a:lnTo>
                      <a:pt x="272" y="110"/>
                    </a:lnTo>
                    <a:lnTo>
                      <a:pt x="274" y="110"/>
                    </a:lnTo>
                    <a:lnTo>
                      <a:pt x="274" y="110"/>
                    </a:lnTo>
                    <a:lnTo>
                      <a:pt x="274" y="108"/>
                    </a:lnTo>
                    <a:lnTo>
                      <a:pt x="270" y="94"/>
                    </a:lnTo>
                    <a:lnTo>
                      <a:pt x="268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4"/>
                    </a:lnTo>
                    <a:lnTo>
                      <a:pt x="258" y="84"/>
                    </a:lnTo>
                    <a:lnTo>
                      <a:pt x="256" y="82"/>
                    </a:lnTo>
                    <a:lnTo>
                      <a:pt x="252" y="84"/>
                    </a:lnTo>
                    <a:lnTo>
                      <a:pt x="252" y="82"/>
                    </a:lnTo>
                    <a:lnTo>
                      <a:pt x="252" y="82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50" y="84"/>
                    </a:lnTo>
                    <a:lnTo>
                      <a:pt x="250" y="86"/>
                    </a:lnTo>
                    <a:lnTo>
                      <a:pt x="250" y="86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2" y="88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88"/>
                    </a:lnTo>
                    <a:lnTo>
                      <a:pt x="254" y="88"/>
                    </a:lnTo>
                    <a:lnTo>
                      <a:pt x="256" y="86"/>
                    </a:lnTo>
                    <a:lnTo>
                      <a:pt x="258" y="86"/>
                    </a:lnTo>
                    <a:lnTo>
                      <a:pt x="260" y="88"/>
                    </a:lnTo>
                    <a:lnTo>
                      <a:pt x="262" y="90"/>
                    </a:lnTo>
                    <a:lnTo>
                      <a:pt x="262" y="92"/>
                    </a:lnTo>
                    <a:lnTo>
                      <a:pt x="264" y="98"/>
                    </a:lnTo>
                    <a:lnTo>
                      <a:pt x="264" y="104"/>
                    </a:lnTo>
                    <a:lnTo>
                      <a:pt x="264" y="102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8"/>
                    </a:lnTo>
                    <a:lnTo>
                      <a:pt x="268" y="100"/>
                    </a:lnTo>
                    <a:lnTo>
                      <a:pt x="270" y="100"/>
                    </a:lnTo>
                    <a:lnTo>
                      <a:pt x="270" y="102"/>
                    </a:lnTo>
                    <a:lnTo>
                      <a:pt x="268" y="102"/>
                    </a:lnTo>
                    <a:lnTo>
                      <a:pt x="266" y="102"/>
                    </a:lnTo>
                    <a:lnTo>
                      <a:pt x="268" y="104"/>
                    </a:lnTo>
                    <a:lnTo>
                      <a:pt x="268" y="108"/>
                    </a:lnTo>
                    <a:lnTo>
                      <a:pt x="268" y="112"/>
                    </a:lnTo>
                    <a:lnTo>
                      <a:pt x="266" y="114"/>
                    </a:lnTo>
                    <a:lnTo>
                      <a:pt x="266" y="114"/>
                    </a:lnTo>
                    <a:lnTo>
                      <a:pt x="262" y="114"/>
                    </a:lnTo>
                    <a:lnTo>
                      <a:pt x="260" y="116"/>
                    </a:lnTo>
                    <a:lnTo>
                      <a:pt x="254" y="118"/>
                    </a:lnTo>
                    <a:lnTo>
                      <a:pt x="250" y="120"/>
                    </a:lnTo>
                    <a:lnTo>
                      <a:pt x="248" y="122"/>
                    </a:lnTo>
                    <a:lnTo>
                      <a:pt x="244" y="122"/>
                    </a:lnTo>
                    <a:lnTo>
                      <a:pt x="242" y="122"/>
                    </a:lnTo>
                    <a:lnTo>
                      <a:pt x="242" y="120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38" y="118"/>
                    </a:lnTo>
                    <a:lnTo>
                      <a:pt x="234" y="118"/>
                    </a:lnTo>
                    <a:lnTo>
                      <a:pt x="230" y="114"/>
                    </a:lnTo>
                    <a:lnTo>
                      <a:pt x="228" y="112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2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2" y="98"/>
                    </a:lnTo>
                    <a:lnTo>
                      <a:pt x="220" y="98"/>
                    </a:lnTo>
                    <a:lnTo>
                      <a:pt x="220" y="96"/>
                    </a:lnTo>
                    <a:lnTo>
                      <a:pt x="214" y="92"/>
                    </a:lnTo>
                    <a:lnTo>
                      <a:pt x="216" y="90"/>
                    </a:lnTo>
                    <a:lnTo>
                      <a:pt x="216" y="90"/>
                    </a:lnTo>
                    <a:lnTo>
                      <a:pt x="218" y="92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0" y="88"/>
                    </a:lnTo>
                    <a:lnTo>
                      <a:pt x="222" y="90"/>
                    </a:lnTo>
                    <a:lnTo>
                      <a:pt x="220" y="90"/>
                    </a:lnTo>
                    <a:lnTo>
                      <a:pt x="220" y="92"/>
                    </a:lnTo>
                    <a:lnTo>
                      <a:pt x="220" y="92"/>
                    </a:lnTo>
                    <a:lnTo>
                      <a:pt x="220" y="92"/>
                    </a:lnTo>
                    <a:lnTo>
                      <a:pt x="222" y="92"/>
                    </a:lnTo>
                    <a:lnTo>
                      <a:pt x="222" y="92"/>
                    </a:lnTo>
                    <a:lnTo>
                      <a:pt x="224" y="90"/>
                    </a:lnTo>
                    <a:lnTo>
                      <a:pt x="224" y="90"/>
                    </a:lnTo>
                    <a:lnTo>
                      <a:pt x="222" y="90"/>
                    </a:lnTo>
                    <a:lnTo>
                      <a:pt x="220" y="86"/>
                    </a:lnTo>
                    <a:lnTo>
                      <a:pt x="220" y="84"/>
                    </a:lnTo>
                    <a:lnTo>
                      <a:pt x="220" y="82"/>
                    </a:lnTo>
                    <a:lnTo>
                      <a:pt x="218" y="82"/>
                    </a:lnTo>
                    <a:lnTo>
                      <a:pt x="216" y="78"/>
                    </a:lnTo>
                    <a:lnTo>
                      <a:pt x="216" y="7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2"/>
                    </a:lnTo>
                    <a:lnTo>
                      <a:pt x="214" y="70"/>
                    </a:lnTo>
                    <a:lnTo>
                      <a:pt x="212" y="68"/>
                    </a:lnTo>
                    <a:lnTo>
                      <a:pt x="210" y="66"/>
                    </a:lnTo>
                    <a:lnTo>
                      <a:pt x="208" y="66"/>
                    </a:lnTo>
                    <a:lnTo>
                      <a:pt x="204" y="64"/>
                    </a:lnTo>
                    <a:lnTo>
                      <a:pt x="204" y="64"/>
                    </a:lnTo>
                    <a:lnTo>
                      <a:pt x="200" y="60"/>
                    </a:lnTo>
                    <a:lnTo>
                      <a:pt x="200" y="60"/>
                    </a:lnTo>
                    <a:lnTo>
                      <a:pt x="200" y="62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0" y="66"/>
                    </a:lnTo>
                    <a:lnTo>
                      <a:pt x="200" y="66"/>
                    </a:lnTo>
                    <a:lnTo>
                      <a:pt x="198" y="66"/>
                    </a:lnTo>
                    <a:lnTo>
                      <a:pt x="196" y="66"/>
                    </a:lnTo>
                    <a:lnTo>
                      <a:pt x="196" y="66"/>
                    </a:lnTo>
                    <a:lnTo>
                      <a:pt x="196" y="68"/>
                    </a:lnTo>
                    <a:lnTo>
                      <a:pt x="196" y="68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6" y="66"/>
                    </a:lnTo>
                    <a:lnTo>
                      <a:pt x="196" y="64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2" y="64"/>
                    </a:lnTo>
                    <a:lnTo>
                      <a:pt x="192" y="60"/>
                    </a:lnTo>
                    <a:lnTo>
                      <a:pt x="190" y="62"/>
                    </a:lnTo>
                    <a:lnTo>
                      <a:pt x="190" y="62"/>
                    </a:lnTo>
                    <a:lnTo>
                      <a:pt x="190" y="60"/>
                    </a:lnTo>
                    <a:lnTo>
                      <a:pt x="188" y="60"/>
                    </a:lnTo>
                    <a:lnTo>
                      <a:pt x="188" y="58"/>
                    </a:lnTo>
                    <a:lnTo>
                      <a:pt x="190" y="58"/>
                    </a:lnTo>
                    <a:lnTo>
                      <a:pt x="190" y="58"/>
                    </a:lnTo>
                    <a:lnTo>
                      <a:pt x="190" y="56"/>
                    </a:lnTo>
                    <a:lnTo>
                      <a:pt x="190" y="56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0" y="54"/>
                    </a:lnTo>
                    <a:lnTo>
                      <a:pt x="192" y="56"/>
                    </a:lnTo>
                    <a:lnTo>
                      <a:pt x="192" y="56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4" y="54"/>
                    </a:lnTo>
                    <a:lnTo>
                      <a:pt x="194" y="56"/>
                    </a:lnTo>
                    <a:lnTo>
                      <a:pt x="196" y="56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4" y="52"/>
                    </a:lnTo>
                    <a:lnTo>
                      <a:pt x="194" y="50"/>
                    </a:lnTo>
                    <a:lnTo>
                      <a:pt x="194" y="48"/>
                    </a:lnTo>
                    <a:lnTo>
                      <a:pt x="194" y="48"/>
                    </a:lnTo>
                    <a:lnTo>
                      <a:pt x="196" y="46"/>
                    </a:lnTo>
                    <a:lnTo>
                      <a:pt x="198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8" y="46"/>
                    </a:lnTo>
                    <a:lnTo>
                      <a:pt x="198" y="44"/>
                    </a:lnTo>
                    <a:lnTo>
                      <a:pt x="198" y="44"/>
                    </a:lnTo>
                    <a:lnTo>
                      <a:pt x="200" y="44"/>
                    </a:lnTo>
                    <a:lnTo>
                      <a:pt x="200" y="44"/>
                    </a:lnTo>
                    <a:lnTo>
                      <a:pt x="202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204" y="42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8"/>
                    </a:lnTo>
                    <a:lnTo>
                      <a:pt x="202" y="40"/>
                    </a:lnTo>
                    <a:lnTo>
                      <a:pt x="200" y="40"/>
                    </a:lnTo>
                    <a:lnTo>
                      <a:pt x="200" y="38"/>
                    </a:lnTo>
                    <a:lnTo>
                      <a:pt x="202" y="38"/>
                    </a:lnTo>
                    <a:lnTo>
                      <a:pt x="202" y="36"/>
                    </a:lnTo>
                    <a:lnTo>
                      <a:pt x="202" y="36"/>
                    </a:lnTo>
                    <a:lnTo>
                      <a:pt x="206" y="34"/>
                    </a:lnTo>
                    <a:lnTo>
                      <a:pt x="216" y="32"/>
                    </a:lnTo>
                    <a:lnTo>
                      <a:pt x="216" y="32"/>
                    </a:lnTo>
                    <a:lnTo>
                      <a:pt x="216" y="30"/>
                    </a:lnTo>
                    <a:lnTo>
                      <a:pt x="216" y="30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20" y="30"/>
                    </a:lnTo>
                    <a:lnTo>
                      <a:pt x="220" y="30"/>
                    </a:lnTo>
                    <a:lnTo>
                      <a:pt x="222" y="30"/>
                    </a:lnTo>
                    <a:lnTo>
                      <a:pt x="222" y="28"/>
                    </a:lnTo>
                    <a:lnTo>
                      <a:pt x="222" y="28"/>
                    </a:lnTo>
                    <a:lnTo>
                      <a:pt x="222" y="26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4" y="24"/>
                    </a:lnTo>
                    <a:lnTo>
                      <a:pt x="224" y="24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22" y="20"/>
                    </a:lnTo>
                    <a:lnTo>
                      <a:pt x="220" y="22"/>
                    </a:lnTo>
                    <a:lnTo>
                      <a:pt x="218" y="22"/>
                    </a:lnTo>
                    <a:lnTo>
                      <a:pt x="218" y="24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6" y="26"/>
                    </a:lnTo>
                    <a:lnTo>
                      <a:pt x="216" y="24"/>
                    </a:lnTo>
                    <a:lnTo>
                      <a:pt x="212" y="24"/>
                    </a:lnTo>
                    <a:lnTo>
                      <a:pt x="210" y="22"/>
                    </a:lnTo>
                    <a:lnTo>
                      <a:pt x="212" y="22"/>
                    </a:lnTo>
                    <a:lnTo>
                      <a:pt x="212" y="22"/>
                    </a:lnTo>
                    <a:lnTo>
                      <a:pt x="208" y="20"/>
                    </a:lnTo>
                    <a:lnTo>
                      <a:pt x="206" y="18"/>
                    </a:lnTo>
                    <a:lnTo>
                      <a:pt x="206" y="14"/>
                    </a:lnTo>
                    <a:lnTo>
                      <a:pt x="208" y="16"/>
                    </a:lnTo>
                    <a:lnTo>
                      <a:pt x="210" y="20"/>
                    </a:lnTo>
                    <a:lnTo>
                      <a:pt x="210" y="18"/>
                    </a:lnTo>
                    <a:lnTo>
                      <a:pt x="208" y="12"/>
                    </a:lnTo>
                    <a:lnTo>
                      <a:pt x="208" y="10"/>
                    </a:lnTo>
                    <a:lnTo>
                      <a:pt x="206" y="10"/>
                    </a:lnTo>
                    <a:lnTo>
                      <a:pt x="206" y="10"/>
                    </a:lnTo>
                    <a:lnTo>
                      <a:pt x="206" y="10"/>
                    </a:lnTo>
                    <a:lnTo>
                      <a:pt x="204" y="8"/>
                    </a:lnTo>
                    <a:lnTo>
                      <a:pt x="204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4" y="2"/>
                    </a:lnTo>
                    <a:lnTo>
                      <a:pt x="202" y="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Alabama">
                <a:extLst>
                  <a:ext uri="{FF2B5EF4-FFF2-40B4-BE49-F238E27FC236}">
                    <a16:creationId xmlns:a16="http://schemas.microsoft.com/office/drawing/2014/main" id="{925547FB-9F0F-46CB-BACB-8C575059F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8483" y="4139084"/>
                <a:ext cx="434975" cy="688975"/>
              </a:xfrm>
              <a:custGeom>
                <a:avLst/>
                <a:gdLst>
                  <a:gd name="T0" fmla="*/ 80 w 274"/>
                  <a:gd name="T1" fmla="*/ 412 h 434"/>
                  <a:gd name="T2" fmla="*/ 82 w 274"/>
                  <a:gd name="T3" fmla="*/ 398 h 434"/>
                  <a:gd name="T4" fmla="*/ 72 w 274"/>
                  <a:gd name="T5" fmla="*/ 386 h 434"/>
                  <a:gd name="T6" fmla="*/ 66 w 274"/>
                  <a:gd name="T7" fmla="*/ 376 h 434"/>
                  <a:gd name="T8" fmla="*/ 266 w 274"/>
                  <a:gd name="T9" fmla="*/ 366 h 434"/>
                  <a:gd name="T10" fmla="*/ 264 w 274"/>
                  <a:gd name="T11" fmla="*/ 358 h 434"/>
                  <a:gd name="T12" fmla="*/ 258 w 274"/>
                  <a:gd name="T13" fmla="*/ 344 h 434"/>
                  <a:gd name="T14" fmla="*/ 260 w 274"/>
                  <a:gd name="T15" fmla="*/ 338 h 434"/>
                  <a:gd name="T16" fmla="*/ 262 w 274"/>
                  <a:gd name="T17" fmla="*/ 320 h 434"/>
                  <a:gd name="T18" fmla="*/ 260 w 274"/>
                  <a:gd name="T19" fmla="*/ 308 h 434"/>
                  <a:gd name="T20" fmla="*/ 256 w 274"/>
                  <a:gd name="T21" fmla="*/ 290 h 434"/>
                  <a:gd name="T22" fmla="*/ 260 w 274"/>
                  <a:gd name="T23" fmla="*/ 278 h 434"/>
                  <a:gd name="T24" fmla="*/ 262 w 274"/>
                  <a:gd name="T25" fmla="*/ 268 h 434"/>
                  <a:gd name="T26" fmla="*/ 266 w 274"/>
                  <a:gd name="T27" fmla="*/ 260 h 434"/>
                  <a:gd name="T28" fmla="*/ 270 w 274"/>
                  <a:gd name="T29" fmla="*/ 256 h 434"/>
                  <a:gd name="T30" fmla="*/ 274 w 274"/>
                  <a:gd name="T31" fmla="*/ 252 h 434"/>
                  <a:gd name="T32" fmla="*/ 272 w 274"/>
                  <a:gd name="T33" fmla="*/ 250 h 434"/>
                  <a:gd name="T34" fmla="*/ 268 w 274"/>
                  <a:gd name="T35" fmla="*/ 240 h 434"/>
                  <a:gd name="T36" fmla="*/ 266 w 274"/>
                  <a:gd name="T37" fmla="*/ 232 h 434"/>
                  <a:gd name="T38" fmla="*/ 258 w 274"/>
                  <a:gd name="T39" fmla="*/ 216 h 434"/>
                  <a:gd name="T40" fmla="*/ 256 w 274"/>
                  <a:gd name="T41" fmla="*/ 206 h 434"/>
                  <a:gd name="T42" fmla="*/ 252 w 274"/>
                  <a:gd name="T43" fmla="*/ 202 h 434"/>
                  <a:gd name="T44" fmla="*/ 250 w 274"/>
                  <a:gd name="T45" fmla="*/ 186 h 434"/>
                  <a:gd name="T46" fmla="*/ 246 w 274"/>
                  <a:gd name="T47" fmla="*/ 158 h 434"/>
                  <a:gd name="T48" fmla="*/ 238 w 274"/>
                  <a:gd name="T49" fmla="*/ 112 h 434"/>
                  <a:gd name="T50" fmla="*/ 230 w 274"/>
                  <a:gd name="T51" fmla="*/ 60 h 434"/>
                  <a:gd name="T52" fmla="*/ 222 w 274"/>
                  <a:gd name="T53" fmla="*/ 18 h 434"/>
                  <a:gd name="T54" fmla="*/ 206 w 274"/>
                  <a:gd name="T55" fmla="*/ 2 h 434"/>
                  <a:gd name="T56" fmla="*/ 38 w 274"/>
                  <a:gd name="T57" fmla="*/ 0 h 434"/>
                  <a:gd name="T58" fmla="*/ 28 w 274"/>
                  <a:gd name="T59" fmla="*/ 10 h 434"/>
                  <a:gd name="T60" fmla="*/ 28 w 274"/>
                  <a:gd name="T61" fmla="*/ 22 h 434"/>
                  <a:gd name="T62" fmla="*/ 24 w 274"/>
                  <a:gd name="T63" fmla="*/ 68 h 434"/>
                  <a:gd name="T64" fmla="*/ 14 w 274"/>
                  <a:gd name="T65" fmla="*/ 152 h 434"/>
                  <a:gd name="T66" fmla="*/ 6 w 274"/>
                  <a:gd name="T67" fmla="*/ 234 h 434"/>
                  <a:gd name="T68" fmla="*/ 0 w 274"/>
                  <a:gd name="T69" fmla="*/ 280 h 434"/>
                  <a:gd name="T70" fmla="*/ 0 w 274"/>
                  <a:gd name="T71" fmla="*/ 312 h 434"/>
                  <a:gd name="T72" fmla="*/ 2 w 274"/>
                  <a:gd name="T73" fmla="*/ 362 h 434"/>
                  <a:gd name="T74" fmla="*/ 6 w 274"/>
                  <a:gd name="T75" fmla="*/ 420 h 434"/>
                  <a:gd name="T76" fmla="*/ 12 w 274"/>
                  <a:gd name="T77" fmla="*/ 420 h 434"/>
                  <a:gd name="T78" fmla="*/ 20 w 274"/>
                  <a:gd name="T79" fmla="*/ 422 h 434"/>
                  <a:gd name="T80" fmla="*/ 26 w 274"/>
                  <a:gd name="T81" fmla="*/ 426 h 434"/>
                  <a:gd name="T82" fmla="*/ 28 w 274"/>
                  <a:gd name="T83" fmla="*/ 414 h 434"/>
                  <a:gd name="T84" fmla="*/ 30 w 274"/>
                  <a:gd name="T85" fmla="*/ 406 h 434"/>
                  <a:gd name="T86" fmla="*/ 32 w 274"/>
                  <a:gd name="T87" fmla="*/ 396 h 434"/>
                  <a:gd name="T88" fmla="*/ 34 w 274"/>
                  <a:gd name="T89" fmla="*/ 390 h 434"/>
                  <a:gd name="T90" fmla="*/ 36 w 274"/>
                  <a:gd name="T91" fmla="*/ 394 h 434"/>
                  <a:gd name="T92" fmla="*/ 44 w 274"/>
                  <a:gd name="T93" fmla="*/ 404 h 434"/>
                  <a:gd name="T94" fmla="*/ 42 w 274"/>
                  <a:gd name="T95" fmla="*/ 412 h 434"/>
                  <a:gd name="T96" fmla="*/ 44 w 274"/>
                  <a:gd name="T97" fmla="*/ 418 h 434"/>
                  <a:gd name="T98" fmla="*/ 48 w 274"/>
                  <a:gd name="T99" fmla="*/ 418 h 434"/>
                  <a:gd name="T100" fmla="*/ 50 w 274"/>
                  <a:gd name="T101" fmla="*/ 422 h 434"/>
                  <a:gd name="T102" fmla="*/ 46 w 274"/>
                  <a:gd name="T103" fmla="*/ 432 h 434"/>
                  <a:gd name="T104" fmla="*/ 36 w 274"/>
                  <a:gd name="T105" fmla="*/ 432 h 434"/>
                  <a:gd name="T106" fmla="*/ 62 w 274"/>
                  <a:gd name="T107" fmla="*/ 432 h 434"/>
                  <a:gd name="T108" fmla="*/ 68 w 274"/>
                  <a:gd name="T109" fmla="*/ 426 h 434"/>
                  <a:gd name="T110" fmla="*/ 68 w 274"/>
                  <a:gd name="T111" fmla="*/ 424 h 434"/>
                  <a:gd name="T112" fmla="*/ 74 w 274"/>
                  <a:gd name="T113" fmla="*/ 424 h 434"/>
                  <a:gd name="T114" fmla="*/ 80 w 274"/>
                  <a:gd name="T115" fmla="*/ 418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4" h="434">
                    <a:moveTo>
                      <a:pt x="82" y="414"/>
                    </a:moveTo>
                    <a:lnTo>
                      <a:pt x="80" y="414"/>
                    </a:lnTo>
                    <a:lnTo>
                      <a:pt x="80" y="412"/>
                    </a:lnTo>
                    <a:lnTo>
                      <a:pt x="80" y="412"/>
                    </a:lnTo>
                    <a:lnTo>
                      <a:pt x="82" y="412"/>
                    </a:lnTo>
                    <a:lnTo>
                      <a:pt x="80" y="412"/>
                    </a:lnTo>
                    <a:lnTo>
                      <a:pt x="80" y="408"/>
                    </a:lnTo>
                    <a:lnTo>
                      <a:pt x="80" y="406"/>
                    </a:lnTo>
                    <a:lnTo>
                      <a:pt x="80" y="404"/>
                    </a:lnTo>
                    <a:lnTo>
                      <a:pt x="80" y="402"/>
                    </a:lnTo>
                    <a:lnTo>
                      <a:pt x="82" y="400"/>
                    </a:lnTo>
                    <a:lnTo>
                      <a:pt x="82" y="398"/>
                    </a:lnTo>
                    <a:lnTo>
                      <a:pt x="82" y="396"/>
                    </a:lnTo>
                    <a:lnTo>
                      <a:pt x="82" y="394"/>
                    </a:lnTo>
                    <a:lnTo>
                      <a:pt x="74" y="390"/>
                    </a:lnTo>
                    <a:lnTo>
                      <a:pt x="74" y="390"/>
                    </a:lnTo>
                    <a:lnTo>
                      <a:pt x="72" y="388"/>
                    </a:lnTo>
                    <a:lnTo>
                      <a:pt x="72" y="386"/>
                    </a:lnTo>
                    <a:lnTo>
                      <a:pt x="70" y="384"/>
                    </a:lnTo>
                    <a:lnTo>
                      <a:pt x="68" y="380"/>
                    </a:lnTo>
                    <a:lnTo>
                      <a:pt x="66" y="380"/>
                    </a:lnTo>
                    <a:lnTo>
                      <a:pt x="66" y="378"/>
                    </a:lnTo>
                    <a:lnTo>
                      <a:pt x="66" y="378"/>
                    </a:lnTo>
                    <a:lnTo>
                      <a:pt x="66" y="376"/>
                    </a:lnTo>
                    <a:lnTo>
                      <a:pt x="66" y="376"/>
                    </a:lnTo>
                    <a:lnTo>
                      <a:pt x="66" y="374"/>
                    </a:lnTo>
                    <a:lnTo>
                      <a:pt x="68" y="372"/>
                    </a:lnTo>
                    <a:lnTo>
                      <a:pt x="68" y="366"/>
                    </a:lnTo>
                    <a:lnTo>
                      <a:pt x="68" y="366"/>
                    </a:lnTo>
                    <a:lnTo>
                      <a:pt x="266" y="366"/>
                    </a:lnTo>
                    <a:lnTo>
                      <a:pt x="266" y="366"/>
                    </a:lnTo>
                    <a:lnTo>
                      <a:pt x="266" y="364"/>
                    </a:lnTo>
                    <a:lnTo>
                      <a:pt x="266" y="364"/>
                    </a:lnTo>
                    <a:lnTo>
                      <a:pt x="266" y="364"/>
                    </a:lnTo>
                    <a:lnTo>
                      <a:pt x="266" y="362"/>
                    </a:lnTo>
                    <a:lnTo>
                      <a:pt x="264" y="358"/>
                    </a:lnTo>
                    <a:lnTo>
                      <a:pt x="262" y="354"/>
                    </a:lnTo>
                    <a:lnTo>
                      <a:pt x="260" y="352"/>
                    </a:lnTo>
                    <a:lnTo>
                      <a:pt x="260" y="350"/>
                    </a:lnTo>
                    <a:lnTo>
                      <a:pt x="258" y="350"/>
                    </a:lnTo>
                    <a:lnTo>
                      <a:pt x="258" y="348"/>
                    </a:lnTo>
                    <a:lnTo>
                      <a:pt x="258" y="344"/>
                    </a:lnTo>
                    <a:lnTo>
                      <a:pt x="258" y="344"/>
                    </a:lnTo>
                    <a:lnTo>
                      <a:pt x="258" y="342"/>
                    </a:lnTo>
                    <a:lnTo>
                      <a:pt x="258" y="342"/>
                    </a:lnTo>
                    <a:lnTo>
                      <a:pt x="258" y="340"/>
                    </a:lnTo>
                    <a:lnTo>
                      <a:pt x="258" y="340"/>
                    </a:lnTo>
                    <a:lnTo>
                      <a:pt x="260" y="338"/>
                    </a:lnTo>
                    <a:lnTo>
                      <a:pt x="260" y="332"/>
                    </a:lnTo>
                    <a:lnTo>
                      <a:pt x="260" y="328"/>
                    </a:lnTo>
                    <a:lnTo>
                      <a:pt x="262" y="326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62" y="320"/>
                    </a:lnTo>
                    <a:lnTo>
                      <a:pt x="262" y="318"/>
                    </a:lnTo>
                    <a:lnTo>
                      <a:pt x="262" y="316"/>
                    </a:lnTo>
                    <a:lnTo>
                      <a:pt x="262" y="314"/>
                    </a:lnTo>
                    <a:lnTo>
                      <a:pt x="262" y="314"/>
                    </a:lnTo>
                    <a:lnTo>
                      <a:pt x="262" y="310"/>
                    </a:lnTo>
                    <a:lnTo>
                      <a:pt x="260" y="308"/>
                    </a:lnTo>
                    <a:lnTo>
                      <a:pt x="258" y="306"/>
                    </a:lnTo>
                    <a:lnTo>
                      <a:pt x="258" y="304"/>
                    </a:lnTo>
                    <a:lnTo>
                      <a:pt x="256" y="294"/>
                    </a:lnTo>
                    <a:lnTo>
                      <a:pt x="254" y="292"/>
                    </a:lnTo>
                    <a:lnTo>
                      <a:pt x="256" y="290"/>
                    </a:lnTo>
                    <a:lnTo>
                      <a:pt x="256" y="290"/>
                    </a:lnTo>
                    <a:lnTo>
                      <a:pt x="256" y="288"/>
                    </a:lnTo>
                    <a:lnTo>
                      <a:pt x="256" y="288"/>
                    </a:lnTo>
                    <a:lnTo>
                      <a:pt x="256" y="284"/>
                    </a:lnTo>
                    <a:lnTo>
                      <a:pt x="258" y="282"/>
                    </a:lnTo>
                    <a:lnTo>
                      <a:pt x="260" y="278"/>
                    </a:lnTo>
                    <a:lnTo>
                      <a:pt x="260" y="278"/>
                    </a:lnTo>
                    <a:lnTo>
                      <a:pt x="262" y="276"/>
                    </a:lnTo>
                    <a:lnTo>
                      <a:pt x="262" y="276"/>
                    </a:lnTo>
                    <a:lnTo>
                      <a:pt x="262" y="274"/>
                    </a:lnTo>
                    <a:lnTo>
                      <a:pt x="260" y="272"/>
                    </a:lnTo>
                    <a:lnTo>
                      <a:pt x="262" y="270"/>
                    </a:lnTo>
                    <a:lnTo>
                      <a:pt x="262" y="268"/>
                    </a:lnTo>
                    <a:lnTo>
                      <a:pt x="262" y="264"/>
                    </a:lnTo>
                    <a:lnTo>
                      <a:pt x="262" y="264"/>
                    </a:lnTo>
                    <a:lnTo>
                      <a:pt x="264" y="260"/>
                    </a:lnTo>
                    <a:lnTo>
                      <a:pt x="264" y="260"/>
                    </a:lnTo>
                    <a:lnTo>
                      <a:pt x="264" y="260"/>
                    </a:lnTo>
                    <a:lnTo>
                      <a:pt x="266" y="260"/>
                    </a:lnTo>
                    <a:lnTo>
                      <a:pt x="266" y="258"/>
                    </a:lnTo>
                    <a:lnTo>
                      <a:pt x="268" y="258"/>
                    </a:lnTo>
                    <a:lnTo>
                      <a:pt x="268" y="256"/>
                    </a:lnTo>
                    <a:lnTo>
                      <a:pt x="268" y="256"/>
                    </a:lnTo>
                    <a:lnTo>
                      <a:pt x="268" y="256"/>
                    </a:lnTo>
                    <a:lnTo>
                      <a:pt x="270" y="256"/>
                    </a:lnTo>
                    <a:lnTo>
                      <a:pt x="272" y="256"/>
                    </a:lnTo>
                    <a:lnTo>
                      <a:pt x="272" y="254"/>
                    </a:lnTo>
                    <a:lnTo>
                      <a:pt x="272" y="254"/>
                    </a:lnTo>
                    <a:lnTo>
                      <a:pt x="272" y="254"/>
                    </a:lnTo>
                    <a:lnTo>
                      <a:pt x="272" y="252"/>
                    </a:lnTo>
                    <a:lnTo>
                      <a:pt x="274" y="252"/>
                    </a:lnTo>
                    <a:lnTo>
                      <a:pt x="274" y="252"/>
                    </a:lnTo>
                    <a:lnTo>
                      <a:pt x="274" y="252"/>
                    </a:lnTo>
                    <a:lnTo>
                      <a:pt x="274" y="250"/>
                    </a:lnTo>
                    <a:lnTo>
                      <a:pt x="272" y="250"/>
                    </a:lnTo>
                    <a:lnTo>
                      <a:pt x="272" y="250"/>
                    </a:lnTo>
                    <a:lnTo>
                      <a:pt x="272" y="250"/>
                    </a:lnTo>
                    <a:lnTo>
                      <a:pt x="268" y="246"/>
                    </a:lnTo>
                    <a:lnTo>
                      <a:pt x="266" y="246"/>
                    </a:lnTo>
                    <a:lnTo>
                      <a:pt x="266" y="244"/>
                    </a:lnTo>
                    <a:lnTo>
                      <a:pt x="268" y="242"/>
                    </a:lnTo>
                    <a:lnTo>
                      <a:pt x="268" y="242"/>
                    </a:lnTo>
                    <a:lnTo>
                      <a:pt x="268" y="240"/>
                    </a:lnTo>
                    <a:lnTo>
                      <a:pt x="268" y="240"/>
                    </a:lnTo>
                    <a:lnTo>
                      <a:pt x="268" y="238"/>
                    </a:lnTo>
                    <a:lnTo>
                      <a:pt x="268" y="236"/>
                    </a:lnTo>
                    <a:lnTo>
                      <a:pt x="268" y="236"/>
                    </a:lnTo>
                    <a:lnTo>
                      <a:pt x="266" y="234"/>
                    </a:lnTo>
                    <a:lnTo>
                      <a:pt x="266" y="232"/>
                    </a:lnTo>
                    <a:lnTo>
                      <a:pt x="266" y="230"/>
                    </a:lnTo>
                    <a:lnTo>
                      <a:pt x="264" y="228"/>
                    </a:lnTo>
                    <a:lnTo>
                      <a:pt x="260" y="220"/>
                    </a:lnTo>
                    <a:lnTo>
                      <a:pt x="260" y="220"/>
                    </a:lnTo>
                    <a:lnTo>
                      <a:pt x="258" y="218"/>
                    </a:lnTo>
                    <a:lnTo>
                      <a:pt x="258" y="216"/>
                    </a:lnTo>
                    <a:lnTo>
                      <a:pt x="258" y="214"/>
                    </a:lnTo>
                    <a:lnTo>
                      <a:pt x="258" y="212"/>
                    </a:lnTo>
                    <a:lnTo>
                      <a:pt x="256" y="210"/>
                    </a:lnTo>
                    <a:lnTo>
                      <a:pt x="256" y="208"/>
                    </a:lnTo>
                    <a:lnTo>
                      <a:pt x="256" y="208"/>
                    </a:lnTo>
                    <a:lnTo>
                      <a:pt x="256" y="206"/>
                    </a:lnTo>
                    <a:lnTo>
                      <a:pt x="256" y="206"/>
                    </a:lnTo>
                    <a:lnTo>
                      <a:pt x="256" y="204"/>
                    </a:lnTo>
                    <a:lnTo>
                      <a:pt x="254" y="204"/>
                    </a:lnTo>
                    <a:lnTo>
                      <a:pt x="254" y="202"/>
                    </a:lnTo>
                    <a:lnTo>
                      <a:pt x="254" y="202"/>
                    </a:lnTo>
                    <a:lnTo>
                      <a:pt x="252" y="202"/>
                    </a:lnTo>
                    <a:lnTo>
                      <a:pt x="252" y="200"/>
                    </a:lnTo>
                    <a:lnTo>
                      <a:pt x="252" y="198"/>
                    </a:lnTo>
                    <a:lnTo>
                      <a:pt x="250" y="192"/>
                    </a:lnTo>
                    <a:lnTo>
                      <a:pt x="250" y="190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50" y="182"/>
                    </a:lnTo>
                    <a:lnTo>
                      <a:pt x="248" y="180"/>
                    </a:lnTo>
                    <a:lnTo>
                      <a:pt x="248" y="174"/>
                    </a:lnTo>
                    <a:lnTo>
                      <a:pt x="248" y="170"/>
                    </a:lnTo>
                    <a:lnTo>
                      <a:pt x="246" y="164"/>
                    </a:lnTo>
                    <a:lnTo>
                      <a:pt x="246" y="158"/>
                    </a:lnTo>
                    <a:lnTo>
                      <a:pt x="244" y="152"/>
                    </a:lnTo>
                    <a:lnTo>
                      <a:pt x="242" y="144"/>
                    </a:lnTo>
                    <a:lnTo>
                      <a:pt x="242" y="136"/>
                    </a:lnTo>
                    <a:lnTo>
                      <a:pt x="240" y="128"/>
                    </a:lnTo>
                    <a:lnTo>
                      <a:pt x="240" y="120"/>
                    </a:lnTo>
                    <a:lnTo>
                      <a:pt x="238" y="112"/>
                    </a:lnTo>
                    <a:lnTo>
                      <a:pt x="236" y="104"/>
                    </a:lnTo>
                    <a:lnTo>
                      <a:pt x="234" y="94"/>
                    </a:lnTo>
                    <a:lnTo>
                      <a:pt x="234" y="86"/>
                    </a:lnTo>
                    <a:lnTo>
                      <a:pt x="232" y="78"/>
                    </a:lnTo>
                    <a:lnTo>
                      <a:pt x="230" y="68"/>
                    </a:lnTo>
                    <a:lnTo>
                      <a:pt x="230" y="60"/>
                    </a:lnTo>
                    <a:lnTo>
                      <a:pt x="228" y="52"/>
                    </a:lnTo>
                    <a:lnTo>
                      <a:pt x="226" y="44"/>
                    </a:lnTo>
                    <a:lnTo>
                      <a:pt x="226" y="38"/>
                    </a:lnTo>
                    <a:lnTo>
                      <a:pt x="224" y="30"/>
                    </a:lnTo>
                    <a:lnTo>
                      <a:pt x="222" y="24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20" y="6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06" y="2"/>
                    </a:lnTo>
                    <a:lnTo>
                      <a:pt x="194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8" y="26"/>
                    </a:lnTo>
                    <a:lnTo>
                      <a:pt x="28" y="32"/>
                    </a:lnTo>
                    <a:lnTo>
                      <a:pt x="26" y="40"/>
                    </a:lnTo>
                    <a:lnTo>
                      <a:pt x="26" y="48"/>
                    </a:lnTo>
                    <a:lnTo>
                      <a:pt x="24" y="58"/>
                    </a:lnTo>
                    <a:lnTo>
                      <a:pt x="24" y="68"/>
                    </a:lnTo>
                    <a:lnTo>
                      <a:pt x="22" y="78"/>
                    </a:lnTo>
                    <a:lnTo>
                      <a:pt x="22" y="90"/>
                    </a:lnTo>
                    <a:lnTo>
                      <a:pt x="20" y="102"/>
                    </a:lnTo>
                    <a:lnTo>
                      <a:pt x="18" y="114"/>
                    </a:lnTo>
                    <a:lnTo>
                      <a:pt x="16" y="138"/>
                    </a:lnTo>
                    <a:lnTo>
                      <a:pt x="14" y="152"/>
                    </a:lnTo>
                    <a:lnTo>
                      <a:pt x="12" y="176"/>
                    </a:lnTo>
                    <a:lnTo>
                      <a:pt x="10" y="188"/>
                    </a:lnTo>
                    <a:lnTo>
                      <a:pt x="8" y="202"/>
                    </a:lnTo>
                    <a:lnTo>
                      <a:pt x="8" y="212"/>
                    </a:lnTo>
                    <a:lnTo>
                      <a:pt x="6" y="224"/>
                    </a:lnTo>
                    <a:lnTo>
                      <a:pt x="6" y="234"/>
                    </a:lnTo>
                    <a:lnTo>
                      <a:pt x="4" y="244"/>
                    </a:lnTo>
                    <a:lnTo>
                      <a:pt x="2" y="254"/>
                    </a:lnTo>
                    <a:lnTo>
                      <a:pt x="2" y="262"/>
                    </a:lnTo>
                    <a:lnTo>
                      <a:pt x="2" y="268"/>
                    </a:lnTo>
                    <a:lnTo>
                      <a:pt x="0" y="274"/>
                    </a:lnTo>
                    <a:lnTo>
                      <a:pt x="0" y="280"/>
                    </a:lnTo>
                    <a:lnTo>
                      <a:pt x="0" y="282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294"/>
                    </a:lnTo>
                    <a:lnTo>
                      <a:pt x="0" y="302"/>
                    </a:lnTo>
                    <a:lnTo>
                      <a:pt x="0" y="312"/>
                    </a:lnTo>
                    <a:lnTo>
                      <a:pt x="2" y="320"/>
                    </a:lnTo>
                    <a:lnTo>
                      <a:pt x="2" y="328"/>
                    </a:lnTo>
                    <a:lnTo>
                      <a:pt x="2" y="336"/>
                    </a:lnTo>
                    <a:lnTo>
                      <a:pt x="2" y="344"/>
                    </a:lnTo>
                    <a:lnTo>
                      <a:pt x="2" y="354"/>
                    </a:lnTo>
                    <a:lnTo>
                      <a:pt x="2" y="362"/>
                    </a:lnTo>
                    <a:lnTo>
                      <a:pt x="4" y="370"/>
                    </a:lnTo>
                    <a:lnTo>
                      <a:pt x="4" y="378"/>
                    </a:lnTo>
                    <a:lnTo>
                      <a:pt x="4" y="386"/>
                    </a:lnTo>
                    <a:lnTo>
                      <a:pt x="4" y="404"/>
                    </a:lnTo>
                    <a:lnTo>
                      <a:pt x="6" y="412"/>
                    </a:lnTo>
                    <a:lnTo>
                      <a:pt x="6" y="420"/>
                    </a:lnTo>
                    <a:lnTo>
                      <a:pt x="6" y="420"/>
                    </a:lnTo>
                    <a:lnTo>
                      <a:pt x="8" y="420"/>
                    </a:lnTo>
                    <a:lnTo>
                      <a:pt x="10" y="418"/>
                    </a:lnTo>
                    <a:lnTo>
                      <a:pt x="12" y="418"/>
                    </a:lnTo>
                    <a:lnTo>
                      <a:pt x="12" y="420"/>
                    </a:lnTo>
                    <a:lnTo>
                      <a:pt x="12" y="420"/>
                    </a:lnTo>
                    <a:lnTo>
                      <a:pt x="12" y="420"/>
                    </a:lnTo>
                    <a:lnTo>
                      <a:pt x="14" y="420"/>
                    </a:lnTo>
                    <a:lnTo>
                      <a:pt x="14" y="420"/>
                    </a:lnTo>
                    <a:lnTo>
                      <a:pt x="14" y="418"/>
                    </a:lnTo>
                    <a:lnTo>
                      <a:pt x="16" y="420"/>
                    </a:lnTo>
                    <a:lnTo>
                      <a:pt x="20" y="422"/>
                    </a:lnTo>
                    <a:lnTo>
                      <a:pt x="22" y="422"/>
                    </a:lnTo>
                    <a:lnTo>
                      <a:pt x="22" y="424"/>
                    </a:lnTo>
                    <a:lnTo>
                      <a:pt x="22" y="424"/>
                    </a:lnTo>
                    <a:lnTo>
                      <a:pt x="22" y="424"/>
                    </a:lnTo>
                    <a:lnTo>
                      <a:pt x="26" y="424"/>
                    </a:lnTo>
                    <a:lnTo>
                      <a:pt x="26" y="426"/>
                    </a:lnTo>
                    <a:lnTo>
                      <a:pt x="26" y="426"/>
                    </a:lnTo>
                    <a:lnTo>
                      <a:pt x="26" y="426"/>
                    </a:lnTo>
                    <a:lnTo>
                      <a:pt x="26" y="426"/>
                    </a:lnTo>
                    <a:lnTo>
                      <a:pt x="28" y="424"/>
                    </a:lnTo>
                    <a:lnTo>
                      <a:pt x="28" y="418"/>
                    </a:lnTo>
                    <a:lnTo>
                      <a:pt x="28" y="414"/>
                    </a:lnTo>
                    <a:lnTo>
                      <a:pt x="28" y="412"/>
                    </a:lnTo>
                    <a:lnTo>
                      <a:pt x="30" y="410"/>
                    </a:lnTo>
                    <a:lnTo>
                      <a:pt x="30" y="408"/>
                    </a:lnTo>
                    <a:lnTo>
                      <a:pt x="30" y="408"/>
                    </a:lnTo>
                    <a:lnTo>
                      <a:pt x="30" y="406"/>
                    </a:lnTo>
                    <a:lnTo>
                      <a:pt x="30" y="406"/>
                    </a:lnTo>
                    <a:lnTo>
                      <a:pt x="30" y="404"/>
                    </a:lnTo>
                    <a:lnTo>
                      <a:pt x="30" y="402"/>
                    </a:lnTo>
                    <a:lnTo>
                      <a:pt x="32" y="402"/>
                    </a:lnTo>
                    <a:lnTo>
                      <a:pt x="32" y="400"/>
                    </a:lnTo>
                    <a:lnTo>
                      <a:pt x="32" y="400"/>
                    </a:lnTo>
                    <a:lnTo>
                      <a:pt x="32" y="396"/>
                    </a:lnTo>
                    <a:lnTo>
                      <a:pt x="34" y="396"/>
                    </a:lnTo>
                    <a:lnTo>
                      <a:pt x="34" y="394"/>
                    </a:lnTo>
                    <a:lnTo>
                      <a:pt x="34" y="394"/>
                    </a:lnTo>
                    <a:lnTo>
                      <a:pt x="34" y="392"/>
                    </a:lnTo>
                    <a:lnTo>
                      <a:pt x="34" y="392"/>
                    </a:lnTo>
                    <a:lnTo>
                      <a:pt x="34" y="390"/>
                    </a:lnTo>
                    <a:lnTo>
                      <a:pt x="34" y="390"/>
                    </a:lnTo>
                    <a:lnTo>
                      <a:pt x="36" y="390"/>
                    </a:lnTo>
                    <a:lnTo>
                      <a:pt x="36" y="390"/>
                    </a:lnTo>
                    <a:lnTo>
                      <a:pt x="36" y="392"/>
                    </a:lnTo>
                    <a:lnTo>
                      <a:pt x="36" y="394"/>
                    </a:lnTo>
                    <a:lnTo>
                      <a:pt x="36" y="394"/>
                    </a:lnTo>
                    <a:lnTo>
                      <a:pt x="38" y="394"/>
                    </a:lnTo>
                    <a:lnTo>
                      <a:pt x="38" y="394"/>
                    </a:lnTo>
                    <a:lnTo>
                      <a:pt x="40" y="394"/>
                    </a:lnTo>
                    <a:lnTo>
                      <a:pt x="40" y="396"/>
                    </a:lnTo>
                    <a:lnTo>
                      <a:pt x="44" y="402"/>
                    </a:lnTo>
                    <a:lnTo>
                      <a:pt x="44" y="404"/>
                    </a:lnTo>
                    <a:lnTo>
                      <a:pt x="44" y="406"/>
                    </a:lnTo>
                    <a:lnTo>
                      <a:pt x="42" y="406"/>
                    </a:lnTo>
                    <a:lnTo>
                      <a:pt x="42" y="408"/>
                    </a:lnTo>
                    <a:lnTo>
                      <a:pt x="42" y="410"/>
                    </a:lnTo>
                    <a:lnTo>
                      <a:pt x="42" y="412"/>
                    </a:lnTo>
                    <a:lnTo>
                      <a:pt x="42" y="412"/>
                    </a:lnTo>
                    <a:lnTo>
                      <a:pt x="42" y="412"/>
                    </a:lnTo>
                    <a:lnTo>
                      <a:pt x="42" y="414"/>
                    </a:lnTo>
                    <a:lnTo>
                      <a:pt x="42" y="414"/>
                    </a:lnTo>
                    <a:lnTo>
                      <a:pt x="42" y="416"/>
                    </a:lnTo>
                    <a:lnTo>
                      <a:pt x="44" y="416"/>
                    </a:lnTo>
                    <a:lnTo>
                      <a:pt x="44" y="418"/>
                    </a:lnTo>
                    <a:lnTo>
                      <a:pt x="44" y="420"/>
                    </a:lnTo>
                    <a:lnTo>
                      <a:pt x="46" y="420"/>
                    </a:lnTo>
                    <a:lnTo>
                      <a:pt x="46" y="420"/>
                    </a:lnTo>
                    <a:lnTo>
                      <a:pt x="48" y="420"/>
                    </a:lnTo>
                    <a:lnTo>
                      <a:pt x="48" y="420"/>
                    </a:lnTo>
                    <a:lnTo>
                      <a:pt x="48" y="418"/>
                    </a:lnTo>
                    <a:lnTo>
                      <a:pt x="50" y="418"/>
                    </a:lnTo>
                    <a:lnTo>
                      <a:pt x="50" y="418"/>
                    </a:lnTo>
                    <a:lnTo>
                      <a:pt x="50" y="418"/>
                    </a:lnTo>
                    <a:lnTo>
                      <a:pt x="50" y="420"/>
                    </a:lnTo>
                    <a:lnTo>
                      <a:pt x="50" y="422"/>
                    </a:lnTo>
                    <a:lnTo>
                      <a:pt x="50" y="422"/>
                    </a:lnTo>
                    <a:lnTo>
                      <a:pt x="50" y="424"/>
                    </a:lnTo>
                    <a:lnTo>
                      <a:pt x="54" y="426"/>
                    </a:lnTo>
                    <a:lnTo>
                      <a:pt x="54" y="430"/>
                    </a:lnTo>
                    <a:lnTo>
                      <a:pt x="52" y="432"/>
                    </a:lnTo>
                    <a:lnTo>
                      <a:pt x="48" y="432"/>
                    </a:lnTo>
                    <a:lnTo>
                      <a:pt x="46" y="432"/>
                    </a:lnTo>
                    <a:lnTo>
                      <a:pt x="44" y="432"/>
                    </a:lnTo>
                    <a:lnTo>
                      <a:pt x="42" y="432"/>
                    </a:lnTo>
                    <a:lnTo>
                      <a:pt x="40" y="432"/>
                    </a:lnTo>
                    <a:lnTo>
                      <a:pt x="40" y="432"/>
                    </a:lnTo>
                    <a:lnTo>
                      <a:pt x="40" y="432"/>
                    </a:lnTo>
                    <a:lnTo>
                      <a:pt x="36" y="432"/>
                    </a:lnTo>
                    <a:lnTo>
                      <a:pt x="36" y="434"/>
                    </a:lnTo>
                    <a:lnTo>
                      <a:pt x="34" y="434"/>
                    </a:lnTo>
                    <a:lnTo>
                      <a:pt x="36" y="434"/>
                    </a:lnTo>
                    <a:lnTo>
                      <a:pt x="44" y="434"/>
                    </a:lnTo>
                    <a:lnTo>
                      <a:pt x="52" y="434"/>
                    </a:lnTo>
                    <a:lnTo>
                      <a:pt x="62" y="432"/>
                    </a:lnTo>
                    <a:lnTo>
                      <a:pt x="68" y="430"/>
                    </a:lnTo>
                    <a:lnTo>
                      <a:pt x="70" y="426"/>
                    </a:lnTo>
                    <a:lnTo>
                      <a:pt x="70" y="428"/>
                    </a:lnTo>
                    <a:lnTo>
                      <a:pt x="68" y="428"/>
                    </a:lnTo>
                    <a:lnTo>
                      <a:pt x="66" y="428"/>
                    </a:lnTo>
                    <a:lnTo>
                      <a:pt x="68" y="426"/>
                    </a:lnTo>
                    <a:lnTo>
                      <a:pt x="66" y="424"/>
                    </a:lnTo>
                    <a:lnTo>
                      <a:pt x="66" y="424"/>
                    </a:lnTo>
                    <a:lnTo>
                      <a:pt x="66" y="422"/>
                    </a:lnTo>
                    <a:lnTo>
                      <a:pt x="66" y="422"/>
                    </a:lnTo>
                    <a:lnTo>
                      <a:pt x="68" y="422"/>
                    </a:lnTo>
                    <a:lnTo>
                      <a:pt x="68" y="424"/>
                    </a:lnTo>
                    <a:lnTo>
                      <a:pt x="68" y="426"/>
                    </a:lnTo>
                    <a:lnTo>
                      <a:pt x="68" y="426"/>
                    </a:lnTo>
                    <a:lnTo>
                      <a:pt x="70" y="426"/>
                    </a:lnTo>
                    <a:lnTo>
                      <a:pt x="70" y="426"/>
                    </a:lnTo>
                    <a:lnTo>
                      <a:pt x="72" y="426"/>
                    </a:lnTo>
                    <a:lnTo>
                      <a:pt x="74" y="424"/>
                    </a:lnTo>
                    <a:lnTo>
                      <a:pt x="74" y="424"/>
                    </a:lnTo>
                    <a:lnTo>
                      <a:pt x="74" y="422"/>
                    </a:lnTo>
                    <a:lnTo>
                      <a:pt x="76" y="422"/>
                    </a:lnTo>
                    <a:lnTo>
                      <a:pt x="78" y="422"/>
                    </a:lnTo>
                    <a:lnTo>
                      <a:pt x="78" y="420"/>
                    </a:lnTo>
                    <a:lnTo>
                      <a:pt x="80" y="418"/>
                    </a:lnTo>
                    <a:lnTo>
                      <a:pt x="82" y="416"/>
                    </a:lnTo>
                    <a:lnTo>
                      <a:pt x="82" y="414"/>
                    </a:lnTo>
                    <a:lnTo>
                      <a:pt x="82" y="414"/>
                    </a:lnTo>
                    <a:lnTo>
                      <a:pt x="82" y="414"/>
                    </a:lnTo>
                    <a:lnTo>
                      <a:pt x="82" y="41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" name="New Jersey">
                <a:extLst>
                  <a:ext uri="{FF2B5EF4-FFF2-40B4-BE49-F238E27FC236}">
                    <a16:creationId xmlns:a16="http://schemas.microsoft.com/office/drawing/2014/main" id="{F4176759-4038-4EA8-A94B-5F5832728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083" y="3189759"/>
                <a:ext cx="263525" cy="95250"/>
              </a:xfrm>
              <a:custGeom>
                <a:avLst/>
                <a:gdLst>
                  <a:gd name="T0" fmla="*/ 160 w 166"/>
                  <a:gd name="T1" fmla="*/ 10 h 60"/>
                  <a:gd name="T2" fmla="*/ 154 w 166"/>
                  <a:gd name="T3" fmla="*/ 12 h 60"/>
                  <a:gd name="T4" fmla="*/ 146 w 166"/>
                  <a:gd name="T5" fmla="*/ 14 h 60"/>
                  <a:gd name="T6" fmla="*/ 142 w 166"/>
                  <a:gd name="T7" fmla="*/ 14 h 60"/>
                  <a:gd name="T8" fmla="*/ 136 w 166"/>
                  <a:gd name="T9" fmla="*/ 14 h 60"/>
                  <a:gd name="T10" fmla="*/ 130 w 166"/>
                  <a:gd name="T11" fmla="*/ 12 h 60"/>
                  <a:gd name="T12" fmla="*/ 124 w 166"/>
                  <a:gd name="T13" fmla="*/ 20 h 60"/>
                  <a:gd name="T14" fmla="*/ 118 w 166"/>
                  <a:gd name="T15" fmla="*/ 26 h 60"/>
                  <a:gd name="T16" fmla="*/ 110 w 166"/>
                  <a:gd name="T17" fmla="*/ 26 h 60"/>
                  <a:gd name="T18" fmla="*/ 112 w 166"/>
                  <a:gd name="T19" fmla="*/ 22 h 60"/>
                  <a:gd name="T20" fmla="*/ 116 w 166"/>
                  <a:gd name="T21" fmla="*/ 18 h 60"/>
                  <a:gd name="T22" fmla="*/ 120 w 166"/>
                  <a:gd name="T23" fmla="*/ 16 h 60"/>
                  <a:gd name="T24" fmla="*/ 122 w 166"/>
                  <a:gd name="T25" fmla="*/ 14 h 60"/>
                  <a:gd name="T26" fmla="*/ 126 w 166"/>
                  <a:gd name="T27" fmla="*/ 12 h 60"/>
                  <a:gd name="T28" fmla="*/ 130 w 166"/>
                  <a:gd name="T29" fmla="*/ 4 h 60"/>
                  <a:gd name="T30" fmla="*/ 136 w 166"/>
                  <a:gd name="T31" fmla="*/ 2 h 60"/>
                  <a:gd name="T32" fmla="*/ 130 w 166"/>
                  <a:gd name="T33" fmla="*/ 2 h 60"/>
                  <a:gd name="T34" fmla="*/ 120 w 166"/>
                  <a:gd name="T35" fmla="*/ 8 h 60"/>
                  <a:gd name="T36" fmla="*/ 98 w 166"/>
                  <a:gd name="T37" fmla="*/ 20 h 60"/>
                  <a:gd name="T38" fmla="*/ 72 w 166"/>
                  <a:gd name="T39" fmla="*/ 22 h 60"/>
                  <a:gd name="T40" fmla="*/ 68 w 166"/>
                  <a:gd name="T41" fmla="*/ 20 h 60"/>
                  <a:gd name="T42" fmla="*/ 62 w 166"/>
                  <a:gd name="T43" fmla="*/ 26 h 60"/>
                  <a:gd name="T44" fmla="*/ 50 w 166"/>
                  <a:gd name="T45" fmla="*/ 22 h 60"/>
                  <a:gd name="T46" fmla="*/ 52 w 166"/>
                  <a:gd name="T47" fmla="*/ 24 h 60"/>
                  <a:gd name="T48" fmla="*/ 48 w 166"/>
                  <a:gd name="T49" fmla="*/ 26 h 60"/>
                  <a:gd name="T50" fmla="*/ 42 w 166"/>
                  <a:gd name="T51" fmla="*/ 22 h 60"/>
                  <a:gd name="T52" fmla="*/ 42 w 166"/>
                  <a:gd name="T53" fmla="*/ 28 h 60"/>
                  <a:gd name="T54" fmla="*/ 36 w 166"/>
                  <a:gd name="T55" fmla="*/ 24 h 60"/>
                  <a:gd name="T56" fmla="*/ 28 w 166"/>
                  <a:gd name="T57" fmla="*/ 32 h 60"/>
                  <a:gd name="T58" fmla="*/ 22 w 166"/>
                  <a:gd name="T59" fmla="*/ 32 h 60"/>
                  <a:gd name="T60" fmla="*/ 24 w 166"/>
                  <a:gd name="T61" fmla="*/ 34 h 60"/>
                  <a:gd name="T62" fmla="*/ 22 w 166"/>
                  <a:gd name="T63" fmla="*/ 36 h 60"/>
                  <a:gd name="T64" fmla="*/ 14 w 166"/>
                  <a:gd name="T65" fmla="*/ 38 h 60"/>
                  <a:gd name="T66" fmla="*/ 4 w 166"/>
                  <a:gd name="T67" fmla="*/ 46 h 60"/>
                  <a:gd name="T68" fmla="*/ 0 w 166"/>
                  <a:gd name="T69" fmla="*/ 50 h 60"/>
                  <a:gd name="T70" fmla="*/ 4 w 166"/>
                  <a:gd name="T71" fmla="*/ 58 h 60"/>
                  <a:gd name="T72" fmla="*/ 10 w 166"/>
                  <a:gd name="T73" fmla="*/ 56 h 60"/>
                  <a:gd name="T74" fmla="*/ 10 w 166"/>
                  <a:gd name="T75" fmla="*/ 54 h 60"/>
                  <a:gd name="T76" fmla="*/ 16 w 166"/>
                  <a:gd name="T77" fmla="*/ 50 h 60"/>
                  <a:gd name="T78" fmla="*/ 20 w 166"/>
                  <a:gd name="T79" fmla="*/ 54 h 60"/>
                  <a:gd name="T80" fmla="*/ 10 w 166"/>
                  <a:gd name="T81" fmla="*/ 60 h 60"/>
                  <a:gd name="T82" fmla="*/ 26 w 166"/>
                  <a:gd name="T83" fmla="*/ 56 h 60"/>
                  <a:gd name="T84" fmla="*/ 40 w 166"/>
                  <a:gd name="T85" fmla="*/ 50 h 60"/>
                  <a:gd name="T86" fmla="*/ 58 w 166"/>
                  <a:gd name="T87" fmla="*/ 46 h 60"/>
                  <a:gd name="T88" fmla="*/ 68 w 166"/>
                  <a:gd name="T89" fmla="*/ 46 h 60"/>
                  <a:gd name="T90" fmla="*/ 70 w 166"/>
                  <a:gd name="T91" fmla="*/ 42 h 60"/>
                  <a:gd name="T92" fmla="*/ 78 w 166"/>
                  <a:gd name="T93" fmla="*/ 42 h 60"/>
                  <a:gd name="T94" fmla="*/ 88 w 166"/>
                  <a:gd name="T95" fmla="*/ 40 h 60"/>
                  <a:gd name="T96" fmla="*/ 94 w 166"/>
                  <a:gd name="T97" fmla="*/ 38 h 60"/>
                  <a:gd name="T98" fmla="*/ 104 w 166"/>
                  <a:gd name="T99" fmla="*/ 36 h 60"/>
                  <a:gd name="T100" fmla="*/ 98 w 166"/>
                  <a:gd name="T101" fmla="*/ 38 h 60"/>
                  <a:gd name="T102" fmla="*/ 110 w 166"/>
                  <a:gd name="T103" fmla="*/ 34 h 60"/>
                  <a:gd name="T104" fmla="*/ 118 w 166"/>
                  <a:gd name="T105" fmla="*/ 30 h 60"/>
                  <a:gd name="T106" fmla="*/ 122 w 166"/>
                  <a:gd name="T107" fmla="*/ 28 h 60"/>
                  <a:gd name="T108" fmla="*/ 126 w 166"/>
                  <a:gd name="T109" fmla="*/ 28 h 60"/>
                  <a:gd name="T110" fmla="*/ 154 w 166"/>
                  <a:gd name="T111" fmla="*/ 16 h 60"/>
                  <a:gd name="T112" fmla="*/ 166 w 166"/>
                  <a:gd name="T113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6" h="60">
                    <a:moveTo>
                      <a:pt x="162" y="8"/>
                    </a:moveTo>
                    <a:lnTo>
                      <a:pt x="16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60" y="1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8" y="12"/>
                    </a:lnTo>
                    <a:lnTo>
                      <a:pt x="156" y="10"/>
                    </a:lnTo>
                    <a:lnTo>
                      <a:pt x="154" y="12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4" y="10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42" y="14"/>
                    </a:lnTo>
                    <a:lnTo>
                      <a:pt x="138" y="10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34" y="14"/>
                    </a:lnTo>
                    <a:lnTo>
                      <a:pt x="132" y="14"/>
                    </a:lnTo>
                    <a:lnTo>
                      <a:pt x="132" y="14"/>
                    </a:lnTo>
                    <a:lnTo>
                      <a:pt x="132" y="12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4"/>
                    </a:lnTo>
                    <a:lnTo>
                      <a:pt x="130" y="16"/>
                    </a:lnTo>
                    <a:lnTo>
                      <a:pt x="128" y="16"/>
                    </a:lnTo>
                    <a:lnTo>
                      <a:pt x="124" y="20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0" y="24"/>
                    </a:lnTo>
                    <a:lnTo>
                      <a:pt x="118" y="26"/>
                    </a:lnTo>
                    <a:lnTo>
                      <a:pt x="116" y="26"/>
                    </a:lnTo>
                    <a:lnTo>
                      <a:pt x="114" y="24"/>
                    </a:lnTo>
                    <a:lnTo>
                      <a:pt x="112" y="24"/>
                    </a:lnTo>
                    <a:lnTo>
                      <a:pt x="110" y="26"/>
                    </a:lnTo>
                    <a:lnTo>
                      <a:pt x="110" y="26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6" y="20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6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22" y="16"/>
                    </a:lnTo>
                    <a:lnTo>
                      <a:pt x="122" y="18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2"/>
                    </a:lnTo>
                    <a:lnTo>
                      <a:pt x="124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30" y="4"/>
                    </a:lnTo>
                    <a:lnTo>
                      <a:pt x="132" y="2"/>
                    </a:lnTo>
                    <a:lnTo>
                      <a:pt x="134" y="4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6" y="2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0" y="2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6" y="6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4" y="12"/>
                    </a:lnTo>
                    <a:lnTo>
                      <a:pt x="110" y="16"/>
                    </a:lnTo>
                    <a:lnTo>
                      <a:pt x="108" y="18"/>
                    </a:lnTo>
                    <a:lnTo>
                      <a:pt x="98" y="20"/>
                    </a:lnTo>
                    <a:lnTo>
                      <a:pt x="86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0" y="18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22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0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6" y="24"/>
                    </a:lnTo>
                    <a:lnTo>
                      <a:pt x="32" y="26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32"/>
                    </a:lnTo>
                    <a:lnTo>
                      <a:pt x="26" y="32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22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48" y="50"/>
                    </a:lnTo>
                    <a:lnTo>
                      <a:pt x="50" y="50"/>
                    </a:lnTo>
                    <a:lnTo>
                      <a:pt x="54" y="48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84" y="42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6" y="36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100" y="40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2" y="38"/>
                    </a:lnTo>
                    <a:lnTo>
                      <a:pt x="110" y="34"/>
                    </a:lnTo>
                    <a:lnTo>
                      <a:pt x="114" y="34"/>
                    </a:lnTo>
                    <a:lnTo>
                      <a:pt x="116" y="32"/>
                    </a:lnTo>
                    <a:lnTo>
                      <a:pt x="118" y="32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20" y="28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0" y="30"/>
                    </a:lnTo>
                    <a:lnTo>
                      <a:pt x="122" y="30"/>
                    </a:lnTo>
                    <a:lnTo>
                      <a:pt x="124" y="28"/>
                    </a:lnTo>
                    <a:lnTo>
                      <a:pt x="126" y="28"/>
                    </a:lnTo>
                    <a:lnTo>
                      <a:pt x="132" y="26"/>
                    </a:lnTo>
                    <a:lnTo>
                      <a:pt x="138" y="22"/>
                    </a:lnTo>
                    <a:lnTo>
                      <a:pt x="144" y="20"/>
                    </a:lnTo>
                    <a:lnTo>
                      <a:pt x="148" y="18"/>
                    </a:lnTo>
                    <a:lnTo>
                      <a:pt x="154" y="16"/>
                    </a:lnTo>
                    <a:lnTo>
                      <a:pt x="164" y="10"/>
                    </a:lnTo>
                    <a:lnTo>
                      <a:pt x="164" y="10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6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33" name="Lakes">
                <a:extLst>
                  <a:ext uri="{FF2B5EF4-FFF2-40B4-BE49-F238E27FC236}">
                    <a16:creationId xmlns:a16="http://schemas.microsoft.com/office/drawing/2014/main" id="{FFFA77C1-B287-41C5-BCC2-27E84CD26319}"/>
                  </a:ext>
                </a:extLst>
              </p:cNvPr>
              <p:cNvGrpSpPr/>
              <p:nvPr/>
            </p:nvGrpSpPr>
            <p:grpSpPr>
              <a:xfrm>
                <a:off x="7283983" y="1827684"/>
                <a:ext cx="2000250" cy="1324627"/>
                <a:chOff x="5327650" y="927100"/>
                <a:chExt cx="2000250" cy="1324627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34" name="Lakes3">
                  <a:extLst>
                    <a:ext uri="{FF2B5EF4-FFF2-40B4-BE49-F238E27FC236}">
                      <a16:creationId xmlns:a16="http://schemas.microsoft.com/office/drawing/2014/main" id="{14205331-99DB-42DE-899A-3B7338CF41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38950" y="1736725"/>
                  <a:ext cx="488950" cy="222250"/>
                </a:xfrm>
                <a:custGeom>
                  <a:avLst/>
                  <a:gdLst>
                    <a:gd name="T0" fmla="*/ 278 w 308"/>
                    <a:gd name="T1" fmla="*/ 56 h 140"/>
                    <a:gd name="T2" fmla="*/ 280 w 308"/>
                    <a:gd name="T3" fmla="*/ 48 h 140"/>
                    <a:gd name="T4" fmla="*/ 268 w 308"/>
                    <a:gd name="T5" fmla="*/ 48 h 140"/>
                    <a:gd name="T6" fmla="*/ 266 w 308"/>
                    <a:gd name="T7" fmla="*/ 46 h 140"/>
                    <a:gd name="T8" fmla="*/ 296 w 308"/>
                    <a:gd name="T9" fmla="*/ 16 h 140"/>
                    <a:gd name="T10" fmla="*/ 308 w 308"/>
                    <a:gd name="T11" fmla="*/ 4 h 140"/>
                    <a:gd name="T12" fmla="*/ 282 w 308"/>
                    <a:gd name="T13" fmla="*/ 16 h 140"/>
                    <a:gd name="T14" fmla="*/ 258 w 308"/>
                    <a:gd name="T15" fmla="*/ 26 h 140"/>
                    <a:gd name="T16" fmla="*/ 248 w 308"/>
                    <a:gd name="T17" fmla="*/ 30 h 140"/>
                    <a:gd name="T18" fmla="*/ 228 w 308"/>
                    <a:gd name="T19" fmla="*/ 36 h 140"/>
                    <a:gd name="T20" fmla="*/ 210 w 308"/>
                    <a:gd name="T21" fmla="*/ 46 h 140"/>
                    <a:gd name="T22" fmla="*/ 216 w 308"/>
                    <a:gd name="T23" fmla="*/ 38 h 140"/>
                    <a:gd name="T24" fmla="*/ 220 w 308"/>
                    <a:gd name="T25" fmla="*/ 32 h 140"/>
                    <a:gd name="T26" fmla="*/ 214 w 308"/>
                    <a:gd name="T27" fmla="*/ 30 h 140"/>
                    <a:gd name="T28" fmla="*/ 194 w 308"/>
                    <a:gd name="T29" fmla="*/ 34 h 140"/>
                    <a:gd name="T30" fmla="*/ 184 w 308"/>
                    <a:gd name="T31" fmla="*/ 36 h 140"/>
                    <a:gd name="T32" fmla="*/ 178 w 308"/>
                    <a:gd name="T33" fmla="*/ 40 h 140"/>
                    <a:gd name="T34" fmla="*/ 188 w 308"/>
                    <a:gd name="T35" fmla="*/ 40 h 140"/>
                    <a:gd name="T36" fmla="*/ 192 w 308"/>
                    <a:gd name="T37" fmla="*/ 42 h 140"/>
                    <a:gd name="T38" fmla="*/ 206 w 308"/>
                    <a:gd name="T39" fmla="*/ 34 h 140"/>
                    <a:gd name="T40" fmla="*/ 212 w 308"/>
                    <a:gd name="T41" fmla="*/ 48 h 140"/>
                    <a:gd name="T42" fmla="*/ 220 w 308"/>
                    <a:gd name="T43" fmla="*/ 48 h 140"/>
                    <a:gd name="T44" fmla="*/ 210 w 308"/>
                    <a:gd name="T45" fmla="*/ 60 h 140"/>
                    <a:gd name="T46" fmla="*/ 216 w 308"/>
                    <a:gd name="T47" fmla="*/ 64 h 140"/>
                    <a:gd name="T48" fmla="*/ 194 w 308"/>
                    <a:gd name="T49" fmla="*/ 66 h 140"/>
                    <a:gd name="T50" fmla="*/ 194 w 308"/>
                    <a:gd name="T51" fmla="*/ 58 h 140"/>
                    <a:gd name="T52" fmla="*/ 168 w 308"/>
                    <a:gd name="T53" fmla="*/ 54 h 140"/>
                    <a:gd name="T54" fmla="*/ 160 w 308"/>
                    <a:gd name="T55" fmla="*/ 50 h 140"/>
                    <a:gd name="T56" fmla="*/ 152 w 308"/>
                    <a:gd name="T57" fmla="*/ 52 h 140"/>
                    <a:gd name="T58" fmla="*/ 90 w 308"/>
                    <a:gd name="T59" fmla="*/ 64 h 140"/>
                    <a:gd name="T60" fmla="*/ 52 w 308"/>
                    <a:gd name="T61" fmla="*/ 72 h 140"/>
                    <a:gd name="T62" fmla="*/ 32 w 308"/>
                    <a:gd name="T63" fmla="*/ 90 h 140"/>
                    <a:gd name="T64" fmla="*/ 16 w 308"/>
                    <a:gd name="T65" fmla="*/ 98 h 140"/>
                    <a:gd name="T66" fmla="*/ 0 w 308"/>
                    <a:gd name="T67" fmla="*/ 126 h 140"/>
                    <a:gd name="T68" fmla="*/ 34 w 308"/>
                    <a:gd name="T69" fmla="*/ 140 h 140"/>
                    <a:gd name="T70" fmla="*/ 70 w 308"/>
                    <a:gd name="T71" fmla="*/ 126 h 140"/>
                    <a:gd name="T72" fmla="*/ 158 w 308"/>
                    <a:gd name="T73" fmla="*/ 126 h 140"/>
                    <a:gd name="T74" fmla="*/ 214 w 308"/>
                    <a:gd name="T75" fmla="*/ 132 h 140"/>
                    <a:gd name="T76" fmla="*/ 218 w 308"/>
                    <a:gd name="T77" fmla="*/ 130 h 140"/>
                    <a:gd name="T78" fmla="*/ 236 w 308"/>
                    <a:gd name="T79" fmla="*/ 124 h 140"/>
                    <a:gd name="T80" fmla="*/ 270 w 308"/>
                    <a:gd name="T81" fmla="*/ 104 h 140"/>
                    <a:gd name="T82" fmla="*/ 274 w 308"/>
                    <a:gd name="T83" fmla="*/ 90 h 140"/>
                    <a:gd name="T84" fmla="*/ 272 w 308"/>
                    <a:gd name="T85" fmla="*/ 74 h 140"/>
                    <a:gd name="T86" fmla="*/ 272 w 308"/>
                    <a:gd name="T87" fmla="*/ 64 h 140"/>
                    <a:gd name="T88" fmla="*/ 280 w 308"/>
                    <a:gd name="T89" fmla="*/ 58 h 140"/>
                    <a:gd name="T90" fmla="*/ 290 w 308"/>
                    <a:gd name="T91" fmla="*/ 16 h 140"/>
                    <a:gd name="T92" fmla="*/ 294 w 308"/>
                    <a:gd name="T93" fmla="*/ 14 h 140"/>
                    <a:gd name="T94" fmla="*/ 290 w 308"/>
                    <a:gd name="T95" fmla="*/ 20 h 140"/>
                    <a:gd name="T96" fmla="*/ 278 w 308"/>
                    <a:gd name="T97" fmla="*/ 22 h 140"/>
                    <a:gd name="T98" fmla="*/ 286 w 308"/>
                    <a:gd name="T99" fmla="*/ 22 h 140"/>
                    <a:gd name="T100" fmla="*/ 236 w 308"/>
                    <a:gd name="T101" fmla="*/ 40 h 140"/>
                    <a:gd name="T102" fmla="*/ 240 w 308"/>
                    <a:gd name="T103" fmla="*/ 32 h 140"/>
                    <a:gd name="T104" fmla="*/ 262 w 308"/>
                    <a:gd name="T105" fmla="*/ 26 h 140"/>
                    <a:gd name="T106" fmla="*/ 276 w 308"/>
                    <a:gd name="T107" fmla="*/ 28 h 140"/>
                    <a:gd name="T108" fmla="*/ 256 w 308"/>
                    <a:gd name="T109" fmla="*/ 42 h 140"/>
                    <a:gd name="T110" fmla="*/ 254 w 308"/>
                    <a:gd name="T111" fmla="*/ 38 h 140"/>
                    <a:gd name="T112" fmla="*/ 262 w 308"/>
                    <a:gd name="T113" fmla="*/ 34 h 140"/>
                    <a:gd name="T114" fmla="*/ 268 w 308"/>
                    <a:gd name="T115" fmla="*/ 5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8" h="140">
                      <a:moveTo>
                        <a:pt x="284" y="58"/>
                      </a:moveTo>
                      <a:lnTo>
                        <a:pt x="284" y="56"/>
                      </a:lnTo>
                      <a:lnTo>
                        <a:pt x="286" y="56"/>
                      </a:lnTo>
                      <a:lnTo>
                        <a:pt x="286" y="54"/>
                      </a:lnTo>
                      <a:lnTo>
                        <a:pt x="286" y="54"/>
                      </a:lnTo>
                      <a:lnTo>
                        <a:pt x="284" y="52"/>
                      </a:lnTo>
                      <a:lnTo>
                        <a:pt x="282" y="54"/>
                      </a:lnTo>
                      <a:lnTo>
                        <a:pt x="280" y="56"/>
                      </a:lnTo>
                      <a:lnTo>
                        <a:pt x="278" y="56"/>
                      </a:lnTo>
                      <a:lnTo>
                        <a:pt x="274" y="56"/>
                      </a:lnTo>
                      <a:lnTo>
                        <a:pt x="274" y="56"/>
                      </a:lnTo>
                      <a:lnTo>
                        <a:pt x="274" y="54"/>
                      </a:lnTo>
                      <a:lnTo>
                        <a:pt x="276" y="52"/>
                      </a:lnTo>
                      <a:lnTo>
                        <a:pt x="278" y="52"/>
                      </a:lnTo>
                      <a:lnTo>
                        <a:pt x="278" y="50"/>
                      </a:lnTo>
                      <a:lnTo>
                        <a:pt x="280" y="50"/>
                      </a:lnTo>
                      <a:lnTo>
                        <a:pt x="280" y="48"/>
                      </a:lnTo>
                      <a:lnTo>
                        <a:pt x="280" y="48"/>
                      </a:lnTo>
                      <a:lnTo>
                        <a:pt x="278" y="48"/>
                      </a:lnTo>
                      <a:lnTo>
                        <a:pt x="278" y="50"/>
                      </a:lnTo>
                      <a:lnTo>
                        <a:pt x="278" y="48"/>
                      </a:lnTo>
                      <a:lnTo>
                        <a:pt x="278" y="48"/>
                      </a:lnTo>
                      <a:lnTo>
                        <a:pt x="278" y="46"/>
                      </a:lnTo>
                      <a:lnTo>
                        <a:pt x="278" y="46"/>
                      </a:lnTo>
                      <a:lnTo>
                        <a:pt x="274" y="46"/>
                      </a:lnTo>
                      <a:lnTo>
                        <a:pt x="274" y="44"/>
                      </a:lnTo>
                      <a:lnTo>
                        <a:pt x="268" y="48"/>
                      </a:lnTo>
                      <a:lnTo>
                        <a:pt x="268" y="48"/>
                      </a:lnTo>
                      <a:lnTo>
                        <a:pt x="268" y="50"/>
                      </a:lnTo>
                      <a:lnTo>
                        <a:pt x="268" y="50"/>
                      </a:lnTo>
                      <a:lnTo>
                        <a:pt x="266" y="50"/>
                      </a:lnTo>
                      <a:lnTo>
                        <a:pt x="266" y="50"/>
                      </a:lnTo>
                      <a:lnTo>
                        <a:pt x="266" y="50"/>
                      </a:lnTo>
                      <a:lnTo>
                        <a:pt x="266" y="48"/>
                      </a:lnTo>
                      <a:lnTo>
                        <a:pt x="266" y="48"/>
                      </a:lnTo>
                      <a:lnTo>
                        <a:pt x="266" y="46"/>
                      </a:lnTo>
                      <a:lnTo>
                        <a:pt x="264" y="44"/>
                      </a:lnTo>
                      <a:lnTo>
                        <a:pt x="264" y="44"/>
                      </a:lnTo>
                      <a:lnTo>
                        <a:pt x="262" y="44"/>
                      </a:lnTo>
                      <a:lnTo>
                        <a:pt x="262" y="42"/>
                      </a:lnTo>
                      <a:lnTo>
                        <a:pt x="262" y="40"/>
                      </a:lnTo>
                      <a:lnTo>
                        <a:pt x="276" y="30"/>
                      </a:lnTo>
                      <a:lnTo>
                        <a:pt x="286" y="26"/>
                      </a:lnTo>
                      <a:lnTo>
                        <a:pt x="296" y="16"/>
                      </a:lnTo>
                      <a:lnTo>
                        <a:pt x="296" y="16"/>
                      </a:lnTo>
                      <a:lnTo>
                        <a:pt x="296" y="14"/>
                      </a:lnTo>
                      <a:lnTo>
                        <a:pt x="302" y="14"/>
                      </a:lnTo>
                      <a:lnTo>
                        <a:pt x="302" y="14"/>
                      </a:lnTo>
                      <a:lnTo>
                        <a:pt x="302" y="12"/>
                      </a:lnTo>
                      <a:lnTo>
                        <a:pt x="302" y="12"/>
                      </a:lnTo>
                      <a:lnTo>
                        <a:pt x="302" y="10"/>
                      </a:lnTo>
                      <a:lnTo>
                        <a:pt x="308" y="8"/>
                      </a:lnTo>
                      <a:lnTo>
                        <a:pt x="308" y="6"/>
                      </a:lnTo>
                      <a:lnTo>
                        <a:pt x="308" y="4"/>
                      </a:lnTo>
                      <a:lnTo>
                        <a:pt x="308" y="2"/>
                      </a:lnTo>
                      <a:lnTo>
                        <a:pt x="306" y="0"/>
                      </a:lnTo>
                      <a:lnTo>
                        <a:pt x="304" y="0"/>
                      </a:lnTo>
                      <a:lnTo>
                        <a:pt x="302" y="2"/>
                      </a:lnTo>
                      <a:lnTo>
                        <a:pt x="294" y="10"/>
                      </a:lnTo>
                      <a:lnTo>
                        <a:pt x="292" y="12"/>
                      </a:lnTo>
                      <a:lnTo>
                        <a:pt x="290" y="14"/>
                      </a:lnTo>
                      <a:lnTo>
                        <a:pt x="284" y="14"/>
                      </a:lnTo>
                      <a:lnTo>
                        <a:pt x="282" y="16"/>
                      </a:lnTo>
                      <a:lnTo>
                        <a:pt x="278" y="18"/>
                      </a:lnTo>
                      <a:lnTo>
                        <a:pt x="278" y="18"/>
                      </a:lnTo>
                      <a:lnTo>
                        <a:pt x="272" y="18"/>
                      </a:lnTo>
                      <a:lnTo>
                        <a:pt x="270" y="20"/>
                      </a:lnTo>
                      <a:lnTo>
                        <a:pt x="266" y="20"/>
                      </a:lnTo>
                      <a:lnTo>
                        <a:pt x="266" y="22"/>
                      </a:lnTo>
                      <a:lnTo>
                        <a:pt x="266" y="22"/>
                      </a:lnTo>
                      <a:lnTo>
                        <a:pt x="264" y="22"/>
                      </a:lnTo>
                      <a:lnTo>
                        <a:pt x="258" y="26"/>
                      </a:lnTo>
                      <a:lnTo>
                        <a:pt x="256" y="28"/>
                      </a:lnTo>
                      <a:lnTo>
                        <a:pt x="256" y="28"/>
                      </a:lnTo>
                      <a:lnTo>
                        <a:pt x="254" y="28"/>
                      </a:lnTo>
                      <a:lnTo>
                        <a:pt x="254" y="26"/>
                      </a:lnTo>
                      <a:lnTo>
                        <a:pt x="254" y="26"/>
                      </a:lnTo>
                      <a:lnTo>
                        <a:pt x="252" y="26"/>
                      </a:lnTo>
                      <a:lnTo>
                        <a:pt x="252" y="28"/>
                      </a:lnTo>
                      <a:lnTo>
                        <a:pt x="250" y="30"/>
                      </a:lnTo>
                      <a:lnTo>
                        <a:pt x="248" y="30"/>
                      </a:lnTo>
                      <a:lnTo>
                        <a:pt x="242" y="30"/>
                      </a:lnTo>
                      <a:lnTo>
                        <a:pt x="242" y="30"/>
                      </a:lnTo>
                      <a:lnTo>
                        <a:pt x="242" y="30"/>
                      </a:lnTo>
                      <a:lnTo>
                        <a:pt x="240" y="28"/>
                      </a:lnTo>
                      <a:lnTo>
                        <a:pt x="240" y="30"/>
                      </a:lnTo>
                      <a:lnTo>
                        <a:pt x="240" y="30"/>
                      </a:lnTo>
                      <a:lnTo>
                        <a:pt x="236" y="30"/>
                      </a:lnTo>
                      <a:lnTo>
                        <a:pt x="234" y="32"/>
                      </a:lnTo>
                      <a:lnTo>
                        <a:pt x="228" y="36"/>
                      </a:lnTo>
                      <a:lnTo>
                        <a:pt x="226" y="36"/>
                      </a:lnTo>
                      <a:lnTo>
                        <a:pt x="222" y="40"/>
                      </a:lnTo>
                      <a:lnTo>
                        <a:pt x="218" y="42"/>
                      </a:lnTo>
                      <a:lnTo>
                        <a:pt x="216" y="44"/>
                      </a:lnTo>
                      <a:lnTo>
                        <a:pt x="216" y="46"/>
                      </a:lnTo>
                      <a:lnTo>
                        <a:pt x="216" y="46"/>
                      </a:lnTo>
                      <a:lnTo>
                        <a:pt x="210" y="46"/>
                      </a:lnTo>
                      <a:lnTo>
                        <a:pt x="210" y="46"/>
                      </a:lnTo>
                      <a:lnTo>
                        <a:pt x="210" y="46"/>
                      </a:lnTo>
                      <a:lnTo>
                        <a:pt x="210" y="46"/>
                      </a:lnTo>
                      <a:lnTo>
                        <a:pt x="210" y="46"/>
                      </a:lnTo>
                      <a:lnTo>
                        <a:pt x="210" y="44"/>
                      </a:lnTo>
                      <a:lnTo>
                        <a:pt x="210" y="44"/>
                      </a:lnTo>
                      <a:lnTo>
                        <a:pt x="208" y="44"/>
                      </a:lnTo>
                      <a:lnTo>
                        <a:pt x="208" y="44"/>
                      </a:lnTo>
                      <a:lnTo>
                        <a:pt x="212" y="38"/>
                      </a:lnTo>
                      <a:lnTo>
                        <a:pt x="214" y="38"/>
                      </a:lnTo>
                      <a:lnTo>
                        <a:pt x="216" y="38"/>
                      </a:lnTo>
                      <a:lnTo>
                        <a:pt x="218" y="36"/>
                      </a:lnTo>
                      <a:lnTo>
                        <a:pt x="218" y="36"/>
                      </a:lnTo>
                      <a:lnTo>
                        <a:pt x="220" y="36"/>
                      </a:lnTo>
                      <a:lnTo>
                        <a:pt x="220" y="36"/>
                      </a:lnTo>
                      <a:lnTo>
                        <a:pt x="222" y="34"/>
                      </a:lnTo>
                      <a:lnTo>
                        <a:pt x="220" y="34"/>
                      </a:lnTo>
                      <a:lnTo>
                        <a:pt x="220" y="34"/>
                      </a:lnTo>
                      <a:lnTo>
                        <a:pt x="220" y="34"/>
                      </a:lnTo>
                      <a:lnTo>
                        <a:pt x="220" y="32"/>
                      </a:lnTo>
                      <a:lnTo>
                        <a:pt x="212" y="38"/>
                      </a:lnTo>
                      <a:lnTo>
                        <a:pt x="210" y="40"/>
                      </a:lnTo>
                      <a:lnTo>
                        <a:pt x="210" y="38"/>
                      </a:lnTo>
                      <a:lnTo>
                        <a:pt x="210" y="36"/>
                      </a:lnTo>
                      <a:lnTo>
                        <a:pt x="210" y="34"/>
                      </a:lnTo>
                      <a:lnTo>
                        <a:pt x="210" y="34"/>
                      </a:lnTo>
                      <a:lnTo>
                        <a:pt x="212" y="32"/>
                      </a:lnTo>
                      <a:lnTo>
                        <a:pt x="212" y="32"/>
                      </a:lnTo>
                      <a:lnTo>
                        <a:pt x="214" y="30"/>
                      </a:lnTo>
                      <a:lnTo>
                        <a:pt x="212" y="30"/>
                      </a:lnTo>
                      <a:lnTo>
                        <a:pt x="210" y="32"/>
                      </a:lnTo>
                      <a:lnTo>
                        <a:pt x="200" y="36"/>
                      </a:lnTo>
                      <a:lnTo>
                        <a:pt x="198" y="36"/>
                      </a:lnTo>
                      <a:lnTo>
                        <a:pt x="198" y="36"/>
                      </a:lnTo>
                      <a:lnTo>
                        <a:pt x="196" y="34"/>
                      </a:lnTo>
                      <a:lnTo>
                        <a:pt x="194" y="32"/>
                      </a:lnTo>
                      <a:lnTo>
                        <a:pt x="194" y="34"/>
                      </a:lnTo>
                      <a:lnTo>
                        <a:pt x="194" y="34"/>
                      </a:lnTo>
                      <a:lnTo>
                        <a:pt x="192" y="34"/>
                      </a:lnTo>
                      <a:lnTo>
                        <a:pt x="192" y="36"/>
                      </a:lnTo>
                      <a:lnTo>
                        <a:pt x="190" y="36"/>
                      </a:lnTo>
                      <a:lnTo>
                        <a:pt x="190" y="36"/>
                      </a:lnTo>
                      <a:lnTo>
                        <a:pt x="188" y="36"/>
                      </a:lnTo>
                      <a:lnTo>
                        <a:pt x="188" y="34"/>
                      </a:lnTo>
                      <a:lnTo>
                        <a:pt x="188" y="34"/>
                      </a:lnTo>
                      <a:lnTo>
                        <a:pt x="186" y="34"/>
                      </a:lnTo>
                      <a:lnTo>
                        <a:pt x="184" y="36"/>
                      </a:lnTo>
                      <a:lnTo>
                        <a:pt x="174" y="40"/>
                      </a:lnTo>
                      <a:lnTo>
                        <a:pt x="170" y="40"/>
                      </a:lnTo>
                      <a:lnTo>
                        <a:pt x="168" y="42"/>
                      </a:lnTo>
                      <a:lnTo>
                        <a:pt x="168" y="44"/>
                      </a:lnTo>
                      <a:lnTo>
                        <a:pt x="168" y="46"/>
                      </a:lnTo>
                      <a:lnTo>
                        <a:pt x="170" y="44"/>
                      </a:lnTo>
                      <a:lnTo>
                        <a:pt x="176" y="42"/>
                      </a:lnTo>
                      <a:lnTo>
                        <a:pt x="178" y="40"/>
                      </a:lnTo>
                      <a:lnTo>
                        <a:pt x="178" y="40"/>
                      </a:lnTo>
                      <a:lnTo>
                        <a:pt x="180" y="38"/>
                      </a:lnTo>
                      <a:lnTo>
                        <a:pt x="182" y="38"/>
                      </a:lnTo>
                      <a:lnTo>
                        <a:pt x="182" y="38"/>
                      </a:lnTo>
                      <a:lnTo>
                        <a:pt x="190" y="38"/>
                      </a:lnTo>
                      <a:lnTo>
                        <a:pt x="190" y="38"/>
                      </a:lnTo>
                      <a:lnTo>
                        <a:pt x="188" y="38"/>
                      </a:lnTo>
                      <a:lnTo>
                        <a:pt x="188" y="38"/>
                      </a:lnTo>
                      <a:lnTo>
                        <a:pt x="188" y="40"/>
                      </a:lnTo>
                      <a:lnTo>
                        <a:pt x="188" y="40"/>
                      </a:lnTo>
                      <a:lnTo>
                        <a:pt x="188" y="40"/>
                      </a:lnTo>
                      <a:lnTo>
                        <a:pt x="188" y="40"/>
                      </a:lnTo>
                      <a:lnTo>
                        <a:pt x="188" y="42"/>
                      </a:lnTo>
                      <a:lnTo>
                        <a:pt x="188" y="42"/>
                      </a:lnTo>
                      <a:lnTo>
                        <a:pt x="186" y="42"/>
                      </a:lnTo>
                      <a:lnTo>
                        <a:pt x="188" y="44"/>
                      </a:lnTo>
                      <a:lnTo>
                        <a:pt x="190" y="44"/>
                      </a:lnTo>
                      <a:lnTo>
                        <a:pt x="192" y="42"/>
                      </a:lnTo>
                      <a:lnTo>
                        <a:pt x="192" y="42"/>
                      </a:lnTo>
                      <a:lnTo>
                        <a:pt x="190" y="42"/>
                      </a:lnTo>
                      <a:lnTo>
                        <a:pt x="190" y="42"/>
                      </a:lnTo>
                      <a:lnTo>
                        <a:pt x="190" y="42"/>
                      </a:lnTo>
                      <a:lnTo>
                        <a:pt x="192" y="38"/>
                      </a:lnTo>
                      <a:lnTo>
                        <a:pt x="194" y="38"/>
                      </a:lnTo>
                      <a:lnTo>
                        <a:pt x="198" y="38"/>
                      </a:lnTo>
                      <a:lnTo>
                        <a:pt x="200" y="38"/>
                      </a:lnTo>
                      <a:lnTo>
                        <a:pt x="202" y="36"/>
                      </a:lnTo>
                      <a:lnTo>
                        <a:pt x="206" y="34"/>
                      </a:lnTo>
                      <a:lnTo>
                        <a:pt x="208" y="34"/>
                      </a:lnTo>
                      <a:lnTo>
                        <a:pt x="206" y="42"/>
                      </a:lnTo>
                      <a:lnTo>
                        <a:pt x="204" y="46"/>
                      </a:lnTo>
                      <a:lnTo>
                        <a:pt x="202" y="50"/>
                      </a:lnTo>
                      <a:lnTo>
                        <a:pt x="204" y="50"/>
                      </a:lnTo>
                      <a:lnTo>
                        <a:pt x="206" y="48"/>
                      </a:lnTo>
                      <a:lnTo>
                        <a:pt x="208" y="48"/>
                      </a:lnTo>
                      <a:lnTo>
                        <a:pt x="210" y="48"/>
                      </a:lnTo>
                      <a:lnTo>
                        <a:pt x="212" y="48"/>
                      </a:lnTo>
                      <a:lnTo>
                        <a:pt x="220" y="44"/>
                      </a:lnTo>
                      <a:lnTo>
                        <a:pt x="222" y="42"/>
                      </a:lnTo>
                      <a:lnTo>
                        <a:pt x="222" y="42"/>
                      </a:lnTo>
                      <a:lnTo>
                        <a:pt x="224" y="42"/>
                      </a:lnTo>
                      <a:lnTo>
                        <a:pt x="224" y="42"/>
                      </a:lnTo>
                      <a:lnTo>
                        <a:pt x="222" y="44"/>
                      </a:lnTo>
                      <a:lnTo>
                        <a:pt x="222" y="46"/>
                      </a:lnTo>
                      <a:lnTo>
                        <a:pt x="220" y="46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18" y="50"/>
                      </a:lnTo>
                      <a:lnTo>
                        <a:pt x="214" y="52"/>
                      </a:lnTo>
                      <a:lnTo>
                        <a:pt x="212" y="54"/>
                      </a:lnTo>
                      <a:lnTo>
                        <a:pt x="212" y="56"/>
                      </a:lnTo>
                      <a:lnTo>
                        <a:pt x="210" y="58"/>
                      </a:lnTo>
                      <a:lnTo>
                        <a:pt x="210" y="58"/>
                      </a:lnTo>
                      <a:lnTo>
                        <a:pt x="210" y="60"/>
                      </a:lnTo>
                      <a:lnTo>
                        <a:pt x="210" y="60"/>
                      </a:lnTo>
                      <a:lnTo>
                        <a:pt x="212" y="58"/>
                      </a:lnTo>
                      <a:lnTo>
                        <a:pt x="216" y="60"/>
                      </a:lnTo>
                      <a:lnTo>
                        <a:pt x="222" y="58"/>
                      </a:lnTo>
                      <a:lnTo>
                        <a:pt x="224" y="58"/>
                      </a:lnTo>
                      <a:lnTo>
                        <a:pt x="224" y="60"/>
                      </a:lnTo>
                      <a:lnTo>
                        <a:pt x="224" y="60"/>
                      </a:lnTo>
                      <a:lnTo>
                        <a:pt x="220" y="60"/>
                      </a:lnTo>
                      <a:lnTo>
                        <a:pt x="218" y="60"/>
                      </a:lnTo>
                      <a:lnTo>
                        <a:pt x="216" y="64"/>
                      </a:lnTo>
                      <a:lnTo>
                        <a:pt x="206" y="66"/>
                      </a:lnTo>
                      <a:lnTo>
                        <a:pt x="204" y="68"/>
                      </a:lnTo>
                      <a:lnTo>
                        <a:pt x="204" y="68"/>
                      </a:lnTo>
                      <a:lnTo>
                        <a:pt x="204" y="68"/>
                      </a:lnTo>
                      <a:lnTo>
                        <a:pt x="200" y="68"/>
                      </a:lnTo>
                      <a:lnTo>
                        <a:pt x="200" y="68"/>
                      </a:lnTo>
                      <a:lnTo>
                        <a:pt x="200" y="68"/>
                      </a:lnTo>
                      <a:lnTo>
                        <a:pt x="196" y="68"/>
                      </a:lnTo>
                      <a:lnTo>
                        <a:pt x="194" y="66"/>
                      </a:lnTo>
                      <a:lnTo>
                        <a:pt x="200" y="60"/>
                      </a:lnTo>
                      <a:lnTo>
                        <a:pt x="200" y="58"/>
                      </a:lnTo>
                      <a:lnTo>
                        <a:pt x="198" y="60"/>
                      </a:lnTo>
                      <a:lnTo>
                        <a:pt x="194" y="62"/>
                      </a:lnTo>
                      <a:lnTo>
                        <a:pt x="190" y="62"/>
                      </a:lnTo>
                      <a:lnTo>
                        <a:pt x="188" y="58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lnTo>
                        <a:pt x="194" y="58"/>
                      </a:lnTo>
                      <a:lnTo>
                        <a:pt x="192" y="58"/>
                      </a:lnTo>
                      <a:lnTo>
                        <a:pt x="190" y="58"/>
                      </a:lnTo>
                      <a:lnTo>
                        <a:pt x="188" y="58"/>
                      </a:lnTo>
                      <a:lnTo>
                        <a:pt x="186" y="58"/>
                      </a:lnTo>
                      <a:lnTo>
                        <a:pt x="180" y="60"/>
                      </a:lnTo>
                      <a:lnTo>
                        <a:pt x="176" y="60"/>
                      </a:lnTo>
                      <a:lnTo>
                        <a:pt x="176" y="60"/>
                      </a:lnTo>
                      <a:lnTo>
                        <a:pt x="170" y="54"/>
                      </a:lnTo>
                      <a:lnTo>
                        <a:pt x="168" y="54"/>
                      </a:lnTo>
                      <a:lnTo>
                        <a:pt x="170" y="54"/>
                      </a:lnTo>
                      <a:lnTo>
                        <a:pt x="170" y="54"/>
                      </a:lnTo>
                      <a:lnTo>
                        <a:pt x="172" y="54"/>
                      </a:lnTo>
                      <a:lnTo>
                        <a:pt x="172" y="52"/>
                      </a:lnTo>
                      <a:lnTo>
                        <a:pt x="166" y="50"/>
                      </a:lnTo>
                      <a:lnTo>
                        <a:pt x="166" y="50"/>
                      </a:lnTo>
                      <a:lnTo>
                        <a:pt x="162" y="50"/>
                      </a:lnTo>
                      <a:lnTo>
                        <a:pt x="162" y="50"/>
                      </a:lnTo>
                      <a:lnTo>
                        <a:pt x="160" y="50"/>
                      </a:lnTo>
                      <a:lnTo>
                        <a:pt x="158" y="50"/>
                      </a:lnTo>
                      <a:lnTo>
                        <a:pt x="158" y="50"/>
                      </a:lnTo>
                      <a:lnTo>
                        <a:pt x="156" y="52"/>
                      </a:lnTo>
                      <a:lnTo>
                        <a:pt x="158" y="52"/>
                      </a:lnTo>
                      <a:lnTo>
                        <a:pt x="160" y="52"/>
                      </a:lnTo>
                      <a:lnTo>
                        <a:pt x="162" y="54"/>
                      </a:lnTo>
                      <a:lnTo>
                        <a:pt x="158" y="54"/>
                      </a:lnTo>
                      <a:lnTo>
                        <a:pt x="152" y="52"/>
                      </a:lnTo>
                      <a:lnTo>
                        <a:pt x="152" y="52"/>
                      </a:lnTo>
                      <a:lnTo>
                        <a:pt x="144" y="56"/>
                      </a:lnTo>
                      <a:lnTo>
                        <a:pt x="136" y="56"/>
                      </a:lnTo>
                      <a:lnTo>
                        <a:pt x="134" y="56"/>
                      </a:lnTo>
                      <a:lnTo>
                        <a:pt x="114" y="58"/>
                      </a:lnTo>
                      <a:lnTo>
                        <a:pt x="104" y="62"/>
                      </a:lnTo>
                      <a:lnTo>
                        <a:pt x="98" y="64"/>
                      </a:lnTo>
                      <a:lnTo>
                        <a:pt x="98" y="64"/>
                      </a:lnTo>
                      <a:lnTo>
                        <a:pt x="92" y="64"/>
                      </a:lnTo>
                      <a:lnTo>
                        <a:pt x="90" y="64"/>
                      </a:lnTo>
                      <a:lnTo>
                        <a:pt x="84" y="64"/>
                      </a:lnTo>
                      <a:lnTo>
                        <a:pt x="74" y="68"/>
                      </a:lnTo>
                      <a:lnTo>
                        <a:pt x="70" y="68"/>
                      </a:lnTo>
                      <a:lnTo>
                        <a:pt x="68" y="68"/>
                      </a:lnTo>
                      <a:lnTo>
                        <a:pt x="62" y="68"/>
                      </a:lnTo>
                      <a:lnTo>
                        <a:pt x="60" y="68"/>
                      </a:lnTo>
                      <a:lnTo>
                        <a:pt x="56" y="72"/>
                      </a:lnTo>
                      <a:lnTo>
                        <a:pt x="54" y="72"/>
                      </a:lnTo>
                      <a:lnTo>
                        <a:pt x="52" y="72"/>
                      </a:lnTo>
                      <a:lnTo>
                        <a:pt x="52" y="72"/>
                      </a:lnTo>
                      <a:lnTo>
                        <a:pt x="50" y="74"/>
                      </a:lnTo>
                      <a:lnTo>
                        <a:pt x="50" y="74"/>
                      </a:lnTo>
                      <a:lnTo>
                        <a:pt x="48" y="76"/>
                      </a:lnTo>
                      <a:lnTo>
                        <a:pt x="48" y="78"/>
                      </a:lnTo>
                      <a:lnTo>
                        <a:pt x="44" y="80"/>
                      </a:lnTo>
                      <a:lnTo>
                        <a:pt x="38" y="86"/>
                      </a:lnTo>
                      <a:lnTo>
                        <a:pt x="32" y="90"/>
                      </a:lnTo>
                      <a:lnTo>
                        <a:pt x="32" y="90"/>
                      </a:ln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24" y="92"/>
                      </a:lnTo>
                      <a:lnTo>
                        <a:pt x="22" y="92"/>
                      </a:lnTo>
                      <a:lnTo>
                        <a:pt x="22" y="94"/>
                      </a:lnTo>
                      <a:lnTo>
                        <a:pt x="20" y="96"/>
                      </a:lnTo>
                      <a:lnTo>
                        <a:pt x="20" y="96"/>
                      </a:lnTo>
                      <a:lnTo>
                        <a:pt x="18" y="98"/>
                      </a:lnTo>
                      <a:lnTo>
                        <a:pt x="16" y="98"/>
                      </a:lnTo>
                      <a:lnTo>
                        <a:pt x="14" y="98"/>
                      </a:lnTo>
                      <a:lnTo>
                        <a:pt x="14" y="100"/>
                      </a:lnTo>
                      <a:lnTo>
                        <a:pt x="12" y="102"/>
                      </a:lnTo>
                      <a:lnTo>
                        <a:pt x="12" y="104"/>
                      </a:lnTo>
                      <a:lnTo>
                        <a:pt x="12" y="106"/>
                      </a:lnTo>
                      <a:lnTo>
                        <a:pt x="12" y="108"/>
                      </a:lnTo>
                      <a:lnTo>
                        <a:pt x="6" y="116"/>
                      </a:lnTo>
                      <a:lnTo>
                        <a:pt x="2" y="122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2" y="132"/>
                      </a:lnTo>
                      <a:lnTo>
                        <a:pt x="6" y="134"/>
                      </a:lnTo>
                      <a:lnTo>
                        <a:pt x="14" y="138"/>
                      </a:lnTo>
                      <a:lnTo>
                        <a:pt x="16" y="138"/>
                      </a:lnTo>
                      <a:lnTo>
                        <a:pt x="24" y="138"/>
                      </a:lnTo>
                      <a:lnTo>
                        <a:pt x="28" y="138"/>
                      </a:lnTo>
                      <a:lnTo>
                        <a:pt x="32" y="140"/>
                      </a:lnTo>
                      <a:lnTo>
                        <a:pt x="34" y="140"/>
                      </a:lnTo>
                      <a:lnTo>
                        <a:pt x="36" y="140"/>
                      </a:lnTo>
                      <a:lnTo>
                        <a:pt x="36" y="138"/>
                      </a:lnTo>
                      <a:lnTo>
                        <a:pt x="42" y="136"/>
                      </a:lnTo>
                      <a:lnTo>
                        <a:pt x="44" y="134"/>
                      </a:lnTo>
                      <a:lnTo>
                        <a:pt x="46" y="134"/>
                      </a:lnTo>
                      <a:lnTo>
                        <a:pt x="52" y="132"/>
                      </a:lnTo>
                      <a:lnTo>
                        <a:pt x="54" y="130"/>
                      </a:lnTo>
                      <a:lnTo>
                        <a:pt x="60" y="130"/>
                      </a:lnTo>
                      <a:lnTo>
                        <a:pt x="70" y="126"/>
                      </a:lnTo>
                      <a:lnTo>
                        <a:pt x="78" y="124"/>
                      </a:lnTo>
                      <a:lnTo>
                        <a:pt x="82" y="122"/>
                      </a:lnTo>
                      <a:lnTo>
                        <a:pt x="106" y="118"/>
                      </a:lnTo>
                      <a:lnTo>
                        <a:pt x="118" y="120"/>
                      </a:lnTo>
                      <a:lnTo>
                        <a:pt x="128" y="118"/>
                      </a:lnTo>
                      <a:lnTo>
                        <a:pt x="156" y="124"/>
                      </a:lnTo>
                      <a:lnTo>
                        <a:pt x="158" y="124"/>
                      </a:lnTo>
                      <a:lnTo>
                        <a:pt x="158" y="126"/>
                      </a:lnTo>
                      <a:lnTo>
                        <a:pt x="158" y="126"/>
                      </a:lnTo>
                      <a:lnTo>
                        <a:pt x="160" y="126"/>
                      </a:lnTo>
                      <a:lnTo>
                        <a:pt x="164" y="132"/>
                      </a:lnTo>
                      <a:lnTo>
                        <a:pt x="168" y="134"/>
                      </a:lnTo>
                      <a:lnTo>
                        <a:pt x="172" y="134"/>
                      </a:lnTo>
                      <a:lnTo>
                        <a:pt x="182" y="130"/>
                      </a:lnTo>
                      <a:lnTo>
                        <a:pt x="184" y="128"/>
                      </a:lnTo>
                      <a:lnTo>
                        <a:pt x="214" y="130"/>
                      </a:lnTo>
                      <a:lnTo>
                        <a:pt x="214" y="132"/>
                      </a:lnTo>
                      <a:lnTo>
                        <a:pt x="214" y="132"/>
                      </a:lnTo>
                      <a:lnTo>
                        <a:pt x="214" y="132"/>
                      </a:lnTo>
                      <a:lnTo>
                        <a:pt x="216" y="134"/>
                      </a:lnTo>
                      <a:lnTo>
                        <a:pt x="216" y="134"/>
                      </a:lnTo>
                      <a:lnTo>
                        <a:pt x="216" y="134"/>
                      </a:lnTo>
                      <a:lnTo>
                        <a:pt x="218" y="134"/>
                      </a:lnTo>
                      <a:lnTo>
                        <a:pt x="218" y="132"/>
                      </a:lnTo>
                      <a:lnTo>
                        <a:pt x="218" y="132"/>
                      </a:lnTo>
                      <a:lnTo>
                        <a:pt x="218" y="130"/>
                      </a:lnTo>
                      <a:lnTo>
                        <a:pt x="218" y="130"/>
                      </a:lnTo>
                      <a:lnTo>
                        <a:pt x="218" y="130"/>
                      </a:lnTo>
                      <a:lnTo>
                        <a:pt x="218" y="128"/>
                      </a:lnTo>
                      <a:lnTo>
                        <a:pt x="218" y="128"/>
                      </a:lnTo>
                      <a:lnTo>
                        <a:pt x="226" y="126"/>
                      </a:lnTo>
                      <a:lnTo>
                        <a:pt x="232" y="124"/>
                      </a:lnTo>
                      <a:lnTo>
                        <a:pt x="232" y="124"/>
                      </a:lnTo>
                      <a:lnTo>
                        <a:pt x="232" y="124"/>
                      </a:lnTo>
                      <a:lnTo>
                        <a:pt x="234" y="124"/>
                      </a:lnTo>
                      <a:lnTo>
                        <a:pt x="236" y="124"/>
                      </a:lnTo>
                      <a:lnTo>
                        <a:pt x="238" y="118"/>
                      </a:lnTo>
                      <a:lnTo>
                        <a:pt x="242" y="116"/>
                      </a:lnTo>
                      <a:lnTo>
                        <a:pt x="244" y="112"/>
                      </a:lnTo>
                      <a:lnTo>
                        <a:pt x="252" y="110"/>
                      </a:lnTo>
                      <a:lnTo>
                        <a:pt x="258" y="104"/>
                      </a:lnTo>
                      <a:lnTo>
                        <a:pt x="260" y="104"/>
                      </a:lnTo>
                      <a:lnTo>
                        <a:pt x="262" y="104"/>
                      </a:lnTo>
                      <a:lnTo>
                        <a:pt x="264" y="106"/>
                      </a:lnTo>
                      <a:lnTo>
                        <a:pt x="270" y="104"/>
                      </a:lnTo>
                      <a:lnTo>
                        <a:pt x="272" y="104"/>
                      </a:lnTo>
                      <a:lnTo>
                        <a:pt x="274" y="100"/>
                      </a:lnTo>
                      <a:lnTo>
                        <a:pt x="276" y="98"/>
                      </a:lnTo>
                      <a:lnTo>
                        <a:pt x="274" y="96"/>
                      </a:lnTo>
                      <a:lnTo>
                        <a:pt x="274" y="94"/>
                      </a:lnTo>
                      <a:lnTo>
                        <a:pt x="278" y="90"/>
                      </a:lnTo>
                      <a:lnTo>
                        <a:pt x="276" y="88"/>
                      </a:lnTo>
                      <a:lnTo>
                        <a:pt x="276" y="90"/>
                      </a:lnTo>
                      <a:lnTo>
                        <a:pt x="274" y="90"/>
                      </a:lnTo>
                      <a:lnTo>
                        <a:pt x="274" y="92"/>
                      </a:lnTo>
                      <a:lnTo>
                        <a:pt x="274" y="90"/>
                      </a:lnTo>
                      <a:lnTo>
                        <a:pt x="274" y="86"/>
                      </a:lnTo>
                      <a:lnTo>
                        <a:pt x="274" y="84"/>
                      </a:lnTo>
                      <a:lnTo>
                        <a:pt x="274" y="82"/>
                      </a:lnTo>
                      <a:lnTo>
                        <a:pt x="274" y="80"/>
                      </a:lnTo>
                      <a:lnTo>
                        <a:pt x="272" y="78"/>
                      </a:lnTo>
                      <a:lnTo>
                        <a:pt x="272" y="76"/>
                      </a:lnTo>
                      <a:lnTo>
                        <a:pt x="272" y="74"/>
                      </a:lnTo>
                      <a:lnTo>
                        <a:pt x="272" y="74"/>
                      </a:lnTo>
                      <a:lnTo>
                        <a:pt x="272" y="72"/>
                      </a:lnTo>
                      <a:lnTo>
                        <a:pt x="270" y="72"/>
                      </a:lnTo>
                      <a:lnTo>
                        <a:pt x="268" y="70"/>
                      </a:lnTo>
                      <a:lnTo>
                        <a:pt x="268" y="70"/>
                      </a:lnTo>
                      <a:lnTo>
                        <a:pt x="266" y="70"/>
                      </a:lnTo>
                      <a:lnTo>
                        <a:pt x="268" y="68"/>
                      </a:lnTo>
                      <a:lnTo>
                        <a:pt x="268" y="66"/>
                      </a:lnTo>
                      <a:lnTo>
                        <a:pt x="272" y="64"/>
                      </a:lnTo>
                      <a:lnTo>
                        <a:pt x="272" y="66"/>
                      </a:lnTo>
                      <a:lnTo>
                        <a:pt x="272" y="68"/>
                      </a:lnTo>
                      <a:lnTo>
                        <a:pt x="274" y="68"/>
                      </a:lnTo>
                      <a:lnTo>
                        <a:pt x="274" y="68"/>
                      </a:lnTo>
                      <a:lnTo>
                        <a:pt x="278" y="64"/>
                      </a:lnTo>
                      <a:lnTo>
                        <a:pt x="278" y="62"/>
                      </a:lnTo>
                      <a:lnTo>
                        <a:pt x="280" y="62"/>
                      </a:lnTo>
                      <a:lnTo>
                        <a:pt x="280" y="60"/>
                      </a:lnTo>
                      <a:lnTo>
                        <a:pt x="280" y="58"/>
                      </a:lnTo>
                      <a:lnTo>
                        <a:pt x="280" y="58"/>
                      </a:lnTo>
                      <a:lnTo>
                        <a:pt x="284" y="58"/>
                      </a:lnTo>
                      <a:close/>
                      <a:moveTo>
                        <a:pt x="286" y="18"/>
                      </a:moveTo>
                      <a:lnTo>
                        <a:pt x="286" y="18"/>
                      </a:lnTo>
                      <a:lnTo>
                        <a:pt x="288" y="18"/>
                      </a:lnTo>
                      <a:lnTo>
                        <a:pt x="288" y="18"/>
                      </a:lnTo>
                      <a:lnTo>
                        <a:pt x="288" y="16"/>
                      </a:lnTo>
                      <a:lnTo>
                        <a:pt x="288" y="16"/>
                      </a:lnTo>
                      <a:lnTo>
                        <a:pt x="290" y="16"/>
                      </a:lnTo>
                      <a:lnTo>
                        <a:pt x="290" y="16"/>
                      </a:lnTo>
                      <a:lnTo>
                        <a:pt x="290" y="16"/>
                      </a:lnTo>
                      <a:lnTo>
                        <a:pt x="290" y="16"/>
                      </a:lnTo>
                      <a:lnTo>
                        <a:pt x="290" y="16"/>
                      </a:lnTo>
                      <a:lnTo>
                        <a:pt x="290" y="18"/>
                      </a:lnTo>
                      <a:lnTo>
                        <a:pt x="292" y="14"/>
                      </a:lnTo>
                      <a:lnTo>
                        <a:pt x="292" y="14"/>
                      </a:lnTo>
                      <a:lnTo>
                        <a:pt x="294" y="16"/>
                      </a:lnTo>
                      <a:lnTo>
                        <a:pt x="294" y="14"/>
                      </a:lnTo>
                      <a:lnTo>
                        <a:pt x="296" y="14"/>
                      </a:lnTo>
                      <a:lnTo>
                        <a:pt x="296" y="14"/>
                      </a:lnTo>
                      <a:lnTo>
                        <a:pt x="296" y="14"/>
                      </a:lnTo>
                      <a:lnTo>
                        <a:pt x="296" y="14"/>
                      </a:lnTo>
                      <a:lnTo>
                        <a:pt x="296" y="14"/>
                      </a:lnTo>
                      <a:lnTo>
                        <a:pt x="296" y="16"/>
                      </a:lnTo>
                      <a:lnTo>
                        <a:pt x="294" y="18"/>
                      </a:lnTo>
                      <a:lnTo>
                        <a:pt x="292" y="20"/>
                      </a:lnTo>
                      <a:lnTo>
                        <a:pt x="290" y="20"/>
                      </a:lnTo>
                      <a:lnTo>
                        <a:pt x="288" y="22"/>
                      </a:lnTo>
                      <a:lnTo>
                        <a:pt x="288" y="22"/>
                      </a:lnTo>
                      <a:lnTo>
                        <a:pt x="288" y="20"/>
                      </a:lnTo>
                      <a:lnTo>
                        <a:pt x="288" y="20"/>
                      </a:lnTo>
                      <a:lnTo>
                        <a:pt x="288" y="18"/>
                      </a:lnTo>
                      <a:lnTo>
                        <a:pt x="286" y="18"/>
                      </a:lnTo>
                      <a:lnTo>
                        <a:pt x="286" y="18"/>
                      </a:lnTo>
                      <a:close/>
                      <a:moveTo>
                        <a:pt x="278" y="24"/>
                      </a:moveTo>
                      <a:lnTo>
                        <a:pt x="278" y="22"/>
                      </a:lnTo>
                      <a:lnTo>
                        <a:pt x="278" y="22"/>
                      </a:lnTo>
                      <a:lnTo>
                        <a:pt x="282" y="22"/>
                      </a:lnTo>
                      <a:lnTo>
                        <a:pt x="282" y="20"/>
                      </a:lnTo>
                      <a:lnTo>
                        <a:pt x="282" y="22"/>
                      </a:lnTo>
                      <a:lnTo>
                        <a:pt x="284" y="20"/>
                      </a:lnTo>
                      <a:lnTo>
                        <a:pt x="284" y="20"/>
                      </a:lnTo>
                      <a:lnTo>
                        <a:pt x="284" y="20"/>
                      </a:lnTo>
                      <a:lnTo>
                        <a:pt x="284" y="22"/>
                      </a:lnTo>
                      <a:lnTo>
                        <a:pt x="286" y="22"/>
                      </a:lnTo>
                      <a:lnTo>
                        <a:pt x="286" y="22"/>
                      </a:lnTo>
                      <a:lnTo>
                        <a:pt x="284" y="24"/>
                      </a:lnTo>
                      <a:lnTo>
                        <a:pt x="280" y="26"/>
                      </a:lnTo>
                      <a:lnTo>
                        <a:pt x="278" y="26"/>
                      </a:lnTo>
                      <a:lnTo>
                        <a:pt x="278" y="26"/>
                      </a:lnTo>
                      <a:lnTo>
                        <a:pt x="278" y="24"/>
                      </a:lnTo>
                      <a:close/>
                      <a:moveTo>
                        <a:pt x="240" y="36"/>
                      </a:moveTo>
                      <a:lnTo>
                        <a:pt x="240" y="36"/>
                      </a:lnTo>
                      <a:lnTo>
                        <a:pt x="236" y="40"/>
                      </a:lnTo>
                      <a:lnTo>
                        <a:pt x="234" y="40"/>
                      </a:lnTo>
                      <a:lnTo>
                        <a:pt x="234" y="42"/>
                      </a:lnTo>
                      <a:lnTo>
                        <a:pt x="230" y="40"/>
                      </a:lnTo>
                      <a:lnTo>
                        <a:pt x="228" y="40"/>
                      </a:lnTo>
                      <a:lnTo>
                        <a:pt x="228" y="38"/>
                      </a:lnTo>
                      <a:lnTo>
                        <a:pt x="228" y="36"/>
                      </a:lnTo>
                      <a:lnTo>
                        <a:pt x="236" y="34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40" y="36"/>
                      </a:lnTo>
                      <a:close/>
                      <a:moveTo>
                        <a:pt x="266" y="24"/>
                      </a:moveTo>
                      <a:lnTo>
                        <a:pt x="268" y="22"/>
                      </a:lnTo>
                      <a:lnTo>
                        <a:pt x="272" y="20"/>
                      </a:lnTo>
                      <a:lnTo>
                        <a:pt x="276" y="20"/>
                      </a:lnTo>
                      <a:lnTo>
                        <a:pt x="274" y="22"/>
                      </a:lnTo>
                      <a:lnTo>
                        <a:pt x="272" y="24"/>
                      </a:lnTo>
                      <a:lnTo>
                        <a:pt x="268" y="26"/>
                      </a:lnTo>
                      <a:lnTo>
                        <a:pt x="262" y="26"/>
                      </a:lnTo>
                      <a:lnTo>
                        <a:pt x="266" y="24"/>
                      </a:lnTo>
                      <a:close/>
                      <a:moveTo>
                        <a:pt x="258" y="30"/>
                      </a:moveTo>
                      <a:lnTo>
                        <a:pt x="260" y="30"/>
                      </a:lnTo>
                      <a:lnTo>
                        <a:pt x="262" y="28"/>
                      </a:lnTo>
                      <a:lnTo>
                        <a:pt x="270" y="28"/>
                      </a:lnTo>
                      <a:lnTo>
                        <a:pt x="272" y="28"/>
                      </a:lnTo>
                      <a:lnTo>
                        <a:pt x="272" y="28"/>
                      </a:lnTo>
                      <a:lnTo>
                        <a:pt x="276" y="28"/>
                      </a:lnTo>
                      <a:lnTo>
                        <a:pt x="276" y="28"/>
                      </a:lnTo>
                      <a:lnTo>
                        <a:pt x="276" y="30"/>
                      </a:lnTo>
                      <a:lnTo>
                        <a:pt x="272" y="30"/>
                      </a:lnTo>
                      <a:lnTo>
                        <a:pt x="270" y="30"/>
                      </a:lnTo>
                      <a:lnTo>
                        <a:pt x="258" y="30"/>
                      </a:lnTo>
                      <a:lnTo>
                        <a:pt x="256" y="30"/>
                      </a:lnTo>
                      <a:lnTo>
                        <a:pt x="258" y="30"/>
                      </a:lnTo>
                      <a:close/>
                      <a:moveTo>
                        <a:pt x="258" y="40"/>
                      </a:moveTo>
                      <a:lnTo>
                        <a:pt x="258" y="40"/>
                      </a:lnTo>
                      <a:lnTo>
                        <a:pt x="256" y="42"/>
                      </a:lnTo>
                      <a:lnTo>
                        <a:pt x="256" y="40"/>
                      </a:lnTo>
                      <a:lnTo>
                        <a:pt x="254" y="40"/>
                      </a:lnTo>
                      <a:lnTo>
                        <a:pt x="254" y="40"/>
                      </a:lnTo>
                      <a:lnTo>
                        <a:pt x="254" y="40"/>
                      </a:lnTo>
                      <a:lnTo>
                        <a:pt x="252" y="42"/>
                      </a:lnTo>
                      <a:lnTo>
                        <a:pt x="252" y="40"/>
                      </a:lnTo>
                      <a:lnTo>
                        <a:pt x="252" y="40"/>
                      </a:lnTo>
                      <a:lnTo>
                        <a:pt x="254" y="40"/>
                      </a:lnTo>
                      <a:lnTo>
                        <a:pt x="254" y="38"/>
                      </a:lnTo>
                      <a:lnTo>
                        <a:pt x="254" y="38"/>
                      </a:lnTo>
                      <a:lnTo>
                        <a:pt x="252" y="38"/>
                      </a:lnTo>
                      <a:lnTo>
                        <a:pt x="252" y="36"/>
                      </a:lnTo>
                      <a:lnTo>
                        <a:pt x="254" y="32"/>
                      </a:lnTo>
                      <a:lnTo>
                        <a:pt x="256" y="32"/>
                      </a:lnTo>
                      <a:lnTo>
                        <a:pt x="260" y="32"/>
                      </a:lnTo>
                      <a:lnTo>
                        <a:pt x="262" y="32"/>
                      </a:lnTo>
                      <a:lnTo>
                        <a:pt x="264" y="34"/>
                      </a:lnTo>
                      <a:lnTo>
                        <a:pt x="262" y="34"/>
                      </a:lnTo>
                      <a:lnTo>
                        <a:pt x="262" y="34"/>
                      </a:lnTo>
                      <a:lnTo>
                        <a:pt x="260" y="36"/>
                      </a:lnTo>
                      <a:lnTo>
                        <a:pt x="262" y="38"/>
                      </a:lnTo>
                      <a:lnTo>
                        <a:pt x="258" y="40"/>
                      </a:lnTo>
                      <a:close/>
                      <a:moveTo>
                        <a:pt x="272" y="54"/>
                      </a:moveTo>
                      <a:lnTo>
                        <a:pt x="272" y="54"/>
                      </a:lnTo>
                      <a:lnTo>
                        <a:pt x="268" y="56"/>
                      </a:lnTo>
                      <a:lnTo>
                        <a:pt x="268" y="54"/>
                      </a:lnTo>
                      <a:lnTo>
                        <a:pt x="268" y="52"/>
                      </a:lnTo>
                      <a:lnTo>
                        <a:pt x="270" y="50"/>
                      </a:lnTo>
                      <a:lnTo>
                        <a:pt x="272" y="50"/>
                      </a:lnTo>
                      <a:lnTo>
                        <a:pt x="272" y="50"/>
                      </a:lnTo>
                      <a:lnTo>
                        <a:pt x="274" y="50"/>
                      </a:lnTo>
                      <a:lnTo>
                        <a:pt x="274" y="50"/>
                      </a:lnTo>
                      <a:lnTo>
                        <a:pt x="272" y="54"/>
                      </a:lnTo>
                      <a:close/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5" name="Lakes2">
                  <a:extLst>
                    <a:ext uri="{FF2B5EF4-FFF2-40B4-BE49-F238E27FC236}">
                      <a16:creationId xmlns:a16="http://schemas.microsoft.com/office/drawing/2014/main" id="{F79632E4-E2F0-4A23-A1B2-CCC8247CA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76378" y="1969152"/>
                  <a:ext cx="565150" cy="282575"/>
                </a:xfrm>
                <a:custGeom>
                  <a:avLst/>
                  <a:gdLst>
                    <a:gd name="T0" fmla="*/ 350 w 356"/>
                    <a:gd name="T1" fmla="*/ 10 h 178"/>
                    <a:gd name="T2" fmla="*/ 342 w 356"/>
                    <a:gd name="T3" fmla="*/ 4 h 178"/>
                    <a:gd name="T4" fmla="*/ 350 w 356"/>
                    <a:gd name="T5" fmla="*/ 20 h 178"/>
                    <a:gd name="T6" fmla="*/ 316 w 356"/>
                    <a:gd name="T7" fmla="*/ 24 h 178"/>
                    <a:gd name="T8" fmla="*/ 296 w 356"/>
                    <a:gd name="T9" fmla="*/ 26 h 178"/>
                    <a:gd name="T10" fmla="*/ 254 w 356"/>
                    <a:gd name="T11" fmla="*/ 32 h 178"/>
                    <a:gd name="T12" fmla="*/ 240 w 356"/>
                    <a:gd name="T13" fmla="*/ 44 h 178"/>
                    <a:gd name="T14" fmla="*/ 242 w 356"/>
                    <a:gd name="T15" fmla="*/ 54 h 178"/>
                    <a:gd name="T16" fmla="*/ 256 w 356"/>
                    <a:gd name="T17" fmla="*/ 58 h 178"/>
                    <a:gd name="T18" fmla="*/ 210 w 356"/>
                    <a:gd name="T19" fmla="*/ 48 h 178"/>
                    <a:gd name="T20" fmla="*/ 152 w 356"/>
                    <a:gd name="T21" fmla="*/ 54 h 178"/>
                    <a:gd name="T22" fmla="*/ 128 w 356"/>
                    <a:gd name="T23" fmla="*/ 78 h 178"/>
                    <a:gd name="T24" fmla="*/ 124 w 356"/>
                    <a:gd name="T25" fmla="*/ 82 h 178"/>
                    <a:gd name="T26" fmla="*/ 86 w 356"/>
                    <a:gd name="T27" fmla="*/ 100 h 178"/>
                    <a:gd name="T28" fmla="*/ 76 w 356"/>
                    <a:gd name="T29" fmla="*/ 124 h 178"/>
                    <a:gd name="T30" fmla="*/ 50 w 356"/>
                    <a:gd name="T31" fmla="*/ 116 h 178"/>
                    <a:gd name="T32" fmla="*/ 28 w 356"/>
                    <a:gd name="T33" fmla="*/ 108 h 178"/>
                    <a:gd name="T34" fmla="*/ 32 w 356"/>
                    <a:gd name="T35" fmla="*/ 82 h 178"/>
                    <a:gd name="T36" fmla="*/ 48 w 356"/>
                    <a:gd name="T37" fmla="*/ 80 h 178"/>
                    <a:gd name="T38" fmla="*/ 82 w 356"/>
                    <a:gd name="T39" fmla="*/ 72 h 178"/>
                    <a:gd name="T40" fmla="*/ 80 w 356"/>
                    <a:gd name="T41" fmla="*/ 62 h 178"/>
                    <a:gd name="T42" fmla="*/ 64 w 356"/>
                    <a:gd name="T43" fmla="*/ 58 h 178"/>
                    <a:gd name="T44" fmla="*/ 64 w 356"/>
                    <a:gd name="T45" fmla="*/ 48 h 178"/>
                    <a:gd name="T46" fmla="*/ 58 w 356"/>
                    <a:gd name="T47" fmla="*/ 42 h 178"/>
                    <a:gd name="T48" fmla="*/ 54 w 356"/>
                    <a:gd name="T49" fmla="*/ 54 h 178"/>
                    <a:gd name="T50" fmla="*/ 46 w 356"/>
                    <a:gd name="T51" fmla="*/ 64 h 178"/>
                    <a:gd name="T52" fmla="*/ 44 w 356"/>
                    <a:gd name="T53" fmla="*/ 74 h 178"/>
                    <a:gd name="T54" fmla="*/ 26 w 356"/>
                    <a:gd name="T55" fmla="*/ 88 h 178"/>
                    <a:gd name="T56" fmla="*/ 22 w 356"/>
                    <a:gd name="T57" fmla="*/ 108 h 178"/>
                    <a:gd name="T58" fmla="*/ 22 w 356"/>
                    <a:gd name="T59" fmla="*/ 112 h 178"/>
                    <a:gd name="T60" fmla="*/ 16 w 356"/>
                    <a:gd name="T61" fmla="*/ 122 h 178"/>
                    <a:gd name="T62" fmla="*/ 4 w 356"/>
                    <a:gd name="T63" fmla="*/ 134 h 178"/>
                    <a:gd name="T64" fmla="*/ 0 w 356"/>
                    <a:gd name="T65" fmla="*/ 142 h 178"/>
                    <a:gd name="T66" fmla="*/ 18 w 356"/>
                    <a:gd name="T67" fmla="*/ 150 h 178"/>
                    <a:gd name="T68" fmla="*/ 38 w 356"/>
                    <a:gd name="T69" fmla="*/ 162 h 178"/>
                    <a:gd name="T70" fmla="*/ 50 w 356"/>
                    <a:gd name="T71" fmla="*/ 158 h 178"/>
                    <a:gd name="T72" fmla="*/ 60 w 356"/>
                    <a:gd name="T73" fmla="*/ 164 h 178"/>
                    <a:gd name="T74" fmla="*/ 42 w 356"/>
                    <a:gd name="T75" fmla="*/ 166 h 178"/>
                    <a:gd name="T76" fmla="*/ 34 w 356"/>
                    <a:gd name="T77" fmla="*/ 170 h 178"/>
                    <a:gd name="T78" fmla="*/ 46 w 356"/>
                    <a:gd name="T79" fmla="*/ 172 h 178"/>
                    <a:gd name="T80" fmla="*/ 60 w 356"/>
                    <a:gd name="T81" fmla="*/ 170 h 178"/>
                    <a:gd name="T82" fmla="*/ 62 w 356"/>
                    <a:gd name="T83" fmla="*/ 168 h 178"/>
                    <a:gd name="T84" fmla="*/ 80 w 356"/>
                    <a:gd name="T85" fmla="*/ 176 h 178"/>
                    <a:gd name="T86" fmla="*/ 114 w 356"/>
                    <a:gd name="T87" fmla="*/ 166 h 178"/>
                    <a:gd name="T88" fmla="*/ 134 w 356"/>
                    <a:gd name="T89" fmla="*/ 166 h 178"/>
                    <a:gd name="T90" fmla="*/ 200 w 356"/>
                    <a:gd name="T91" fmla="*/ 128 h 178"/>
                    <a:gd name="T92" fmla="*/ 234 w 356"/>
                    <a:gd name="T93" fmla="*/ 114 h 178"/>
                    <a:gd name="T94" fmla="*/ 260 w 356"/>
                    <a:gd name="T95" fmla="*/ 98 h 178"/>
                    <a:gd name="T96" fmla="*/ 258 w 356"/>
                    <a:gd name="T97" fmla="*/ 102 h 178"/>
                    <a:gd name="T98" fmla="*/ 288 w 356"/>
                    <a:gd name="T99" fmla="*/ 86 h 178"/>
                    <a:gd name="T100" fmla="*/ 312 w 356"/>
                    <a:gd name="T101" fmla="*/ 68 h 178"/>
                    <a:gd name="T102" fmla="*/ 326 w 356"/>
                    <a:gd name="T103" fmla="*/ 56 h 178"/>
                    <a:gd name="T104" fmla="*/ 342 w 356"/>
                    <a:gd name="T105" fmla="*/ 40 h 178"/>
                    <a:gd name="T106" fmla="*/ 354 w 356"/>
                    <a:gd name="T107" fmla="*/ 26 h 178"/>
                    <a:gd name="T108" fmla="*/ 344 w 356"/>
                    <a:gd name="T109" fmla="*/ 4 h 178"/>
                    <a:gd name="T110" fmla="*/ 346 w 356"/>
                    <a:gd name="T111" fmla="*/ 12 h 178"/>
                    <a:gd name="T112" fmla="*/ 26 w 356"/>
                    <a:gd name="T113" fmla="*/ 104 h 178"/>
                    <a:gd name="T114" fmla="*/ 64 w 356"/>
                    <a:gd name="T115" fmla="*/ 13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56" h="178">
                      <a:moveTo>
                        <a:pt x="354" y="24"/>
                      </a:moveTo>
                      <a:lnTo>
                        <a:pt x="352" y="22"/>
                      </a:lnTo>
                      <a:lnTo>
                        <a:pt x="352" y="20"/>
                      </a:lnTo>
                      <a:lnTo>
                        <a:pt x="352" y="16"/>
                      </a:lnTo>
                      <a:lnTo>
                        <a:pt x="352" y="14"/>
                      </a:lnTo>
                      <a:lnTo>
                        <a:pt x="350" y="14"/>
                      </a:lnTo>
                      <a:lnTo>
                        <a:pt x="350" y="12"/>
                      </a:lnTo>
                      <a:lnTo>
                        <a:pt x="350" y="10"/>
                      </a:lnTo>
                      <a:lnTo>
                        <a:pt x="354" y="8"/>
                      </a:lnTo>
                      <a:lnTo>
                        <a:pt x="354" y="4"/>
                      </a:lnTo>
                      <a:lnTo>
                        <a:pt x="352" y="2"/>
                      </a:lnTo>
                      <a:lnTo>
                        <a:pt x="342" y="2"/>
                      </a:lnTo>
                      <a:lnTo>
                        <a:pt x="340" y="0"/>
                      </a:lnTo>
                      <a:lnTo>
                        <a:pt x="338" y="0"/>
                      </a:lnTo>
                      <a:lnTo>
                        <a:pt x="340" y="2"/>
                      </a:lnTo>
                      <a:lnTo>
                        <a:pt x="342" y="4"/>
                      </a:lnTo>
                      <a:lnTo>
                        <a:pt x="342" y="8"/>
                      </a:lnTo>
                      <a:lnTo>
                        <a:pt x="342" y="10"/>
                      </a:lnTo>
                      <a:lnTo>
                        <a:pt x="344" y="12"/>
                      </a:lnTo>
                      <a:lnTo>
                        <a:pt x="348" y="14"/>
                      </a:lnTo>
                      <a:lnTo>
                        <a:pt x="350" y="16"/>
                      </a:lnTo>
                      <a:lnTo>
                        <a:pt x="352" y="18"/>
                      </a:lnTo>
                      <a:lnTo>
                        <a:pt x="350" y="20"/>
                      </a:lnTo>
                      <a:lnTo>
                        <a:pt x="350" y="20"/>
                      </a:lnTo>
                      <a:lnTo>
                        <a:pt x="348" y="22"/>
                      </a:lnTo>
                      <a:lnTo>
                        <a:pt x="338" y="24"/>
                      </a:lnTo>
                      <a:lnTo>
                        <a:pt x="338" y="24"/>
                      </a:lnTo>
                      <a:lnTo>
                        <a:pt x="338" y="26"/>
                      </a:lnTo>
                      <a:lnTo>
                        <a:pt x="336" y="26"/>
                      </a:lnTo>
                      <a:lnTo>
                        <a:pt x="332" y="24"/>
                      </a:lnTo>
                      <a:lnTo>
                        <a:pt x="330" y="22"/>
                      </a:lnTo>
                      <a:lnTo>
                        <a:pt x="316" y="24"/>
                      </a:lnTo>
                      <a:lnTo>
                        <a:pt x="310" y="22"/>
                      </a:lnTo>
                      <a:lnTo>
                        <a:pt x="310" y="24"/>
                      </a:lnTo>
                      <a:lnTo>
                        <a:pt x="308" y="26"/>
                      </a:lnTo>
                      <a:lnTo>
                        <a:pt x="306" y="26"/>
                      </a:lnTo>
                      <a:lnTo>
                        <a:pt x="300" y="26"/>
                      </a:lnTo>
                      <a:lnTo>
                        <a:pt x="298" y="26"/>
                      </a:lnTo>
                      <a:lnTo>
                        <a:pt x="296" y="26"/>
                      </a:lnTo>
                      <a:lnTo>
                        <a:pt x="296" y="26"/>
                      </a:lnTo>
                      <a:lnTo>
                        <a:pt x="292" y="24"/>
                      </a:lnTo>
                      <a:lnTo>
                        <a:pt x="290" y="24"/>
                      </a:lnTo>
                      <a:lnTo>
                        <a:pt x="288" y="24"/>
                      </a:lnTo>
                      <a:lnTo>
                        <a:pt x="286" y="26"/>
                      </a:lnTo>
                      <a:lnTo>
                        <a:pt x="284" y="26"/>
                      </a:lnTo>
                      <a:lnTo>
                        <a:pt x="280" y="28"/>
                      </a:lnTo>
                      <a:lnTo>
                        <a:pt x="278" y="28"/>
                      </a:lnTo>
                      <a:lnTo>
                        <a:pt x="254" y="32"/>
                      </a:lnTo>
                      <a:lnTo>
                        <a:pt x="250" y="34"/>
                      </a:lnTo>
                      <a:lnTo>
                        <a:pt x="246" y="38"/>
                      </a:lnTo>
                      <a:lnTo>
                        <a:pt x="244" y="38"/>
                      </a:lnTo>
                      <a:lnTo>
                        <a:pt x="244" y="40"/>
                      </a:lnTo>
                      <a:lnTo>
                        <a:pt x="242" y="44"/>
                      </a:lnTo>
                      <a:lnTo>
                        <a:pt x="242" y="46"/>
                      </a:lnTo>
                      <a:lnTo>
                        <a:pt x="240" y="44"/>
                      </a:lnTo>
                      <a:lnTo>
                        <a:pt x="240" y="44"/>
                      </a:lnTo>
                      <a:lnTo>
                        <a:pt x="238" y="44"/>
                      </a:lnTo>
                      <a:lnTo>
                        <a:pt x="238" y="44"/>
                      </a:lnTo>
                      <a:lnTo>
                        <a:pt x="236" y="44"/>
                      </a:lnTo>
                      <a:lnTo>
                        <a:pt x="234" y="48"/>
                      </a:lnTo>
                      <a:lnTo>
                        <a:pt x="232" y="50"/>
                      </a:lnTo>
                      <a:lnTo>
                        <a:pt x="234" y="52"/>
                      </a:lnTo>
                      <a:lnTo>
                        <a:pt x="242" y="52"/>
                      </a:lnTo>
                      <a:lnTo>
                        <a:pt x="242" y="54"/>
                      </a:lnTo>
                      <a:lnTo>
                        <a:pt x="244" y="54"/>
                      </a:lnTo>
                      <a:lnTo>
                        <a:pt x="260" y="56"/>
                      </a:lnTo>
                      <a:lnTo>
                        <a:pt x="264" y="56"/>
                      </a:lnTo>
                      <a:lnTo>
                        <a:pt x="264" y="56"/>
                      </a:lnTo>
                      <a:lnTo>
                        <a:pt x="262" y="56"/>
                      </a:lnTo>
                      <a:lnTo>
                        <a:pt x="262" y="58"/>
                      </a:lnTo>
                      <a:lnTo>
                        <a:pt x="260" y="58"/>
                      </a:lnTo>
                      <a:lnTo>
                        <a:pt x="256" y="58"/>
                      </a:lnTo>
                      <a:lnTo>
                        <a:pt x="248" y="56"/>
                      </a:lnTo>
                      <a:lnTo>
                        <a:pt x="242" y="54"/>
                      </a:lnTo>
                      <a:lnTo>
                        <a:pt x="240" y="54"/>
                      </a:lnTo>
                      <a:lnTo>
                        <a:pt x="228" y="56"/>
                      </a:lnTo>
                      <a:lnTo>
                        <a:pt x="226" y="54"/>
                      </a:lnTo>
                      <a:lnTo>
                        <a:pt x="224" y="54"/>
                      </a:lnTo>
                      <a:lnTo>
                        <a:pt x="214" y="50"/>
                      </a:lnTo>
                      <a:lnTo>
                        <a:pt x="210" y="48"/>
                      </a:lnTo>
                      <a:lnTo>
                        <a:pt x="208" y="48"/>
                      </a:lnTo>
                      <a:lnTo>
                        <a:pt x="196" y="46"/>
                      </a:lnTo>
                      <a:lnTo>
                        <a:pt x="174" y="46"/>
                      </a:lnTo>
                      <a:lnTo>
                        <a:pt x="164" y="48"/>
                      </a:lnTo>
                      <a:lnTo>
                        <a:pt x="158" y="50"/>
                      </a:lnTo>
                      <a:lnTo>
                        <a:pt x="156" y="52"/>
                      </a:lnTo>
                      <a:lnTo>
                        <a:pt x="154" y="52"/>
                      </a:lnTo>
                      <a:lnTo>
                        <a:pt x="152" y="54"/>
                      </a:lnTo>
                      <a:lnTo>
                        <a:pt x="150" y="56"/>
                      </a:lnTo>
                      <a:lnTo>
                        <a:pt x="148" y="56"/>
                      </a:lnTo>
                      <a:lnTo>
                        <a:pt x="148" y="58"/>
                      </a:lnTo>
                      <a:lnTo>
                        <a:pt x="142" y="62"/>
                      </a:lnTo>
                      <a:lnTo>
                        <a:pt x="140" y="64"/>
                      </a:lnTo>
                      <a:lnTo>
                        <a:pt x="130" y="72"/>
                      </a:lnTo>
                      <a:lnTo>
                        <a:pt x="128" y="76"/>
                      </a:lnTo>
                      <a:lnTo>
                        <a:pt x="128" y="78"/>
                      </a:lnTo>
                      <a:lnTo>
                        <a:pt x="126" y="82"/>
                      </a:lnTo>
                      <a:lnTo>
                        <a:pt x="126" y="86"/>
                      </a:lnTo>
                      <a:lnTo>
                        <a:pt x="124" y="88"/>
                      </a:lnTo>
                      <a:lnTo>
                        <a:pt x="124" y="88"/>
                      </a:lnTo>
                      <a:lnTo>
                        <a:pt x="122" y="88"/>
                      </a:lnTo>
                      <a:lnTo>
                        <a:pt x="122" y="86"/>
                      </a:lnTo>
                      <a:lnTo>
                        <a:pt x="124" y="84"/>
                      </a:lnTo>
                      <a:lnTo>
                        <a:pt x="124" y="82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0" y="88"/>
                      </a:lnTo>
                      <a:lnTo>
                        <a:pt x="120" y="88"/>
                      </a:lnTo>
                      <a:lnTo>
                        <a:pt x="110" y="88"/>
                      </a:lnTo>
                      <a:lnTo>
                        <a:pt x="108" y="88"/>
                      </a:lnTo>
                      <a:lnTo>
                        <a:pt x="104" y="90"/>
                      </a:lnTo>
                      <a:lnTo>
                        <a:pt x="86" y="100"/>
                      </a:lnTo>
                      <a:lnTo>
                        <a:pt x="84" y="102"/>
                      </a:lnTo>
                      <a:lnTo>
                        <a:pt x="78" y="108"/>
                      </a:lnTo>
                      <a:lnTo>
                        <a:pt x="78" y="110"/>
                      </a:lnTo>
                      <a:lnTo>
                        <a:pt x="76" y="112"/>
                      </a:lnTo>
                      <a:lnTo>
                        <a:pt x="76" y="120"/>
                      </a:lnTo>
                      <a:lnTo>
                        <a:pt x="74" y="122"/>
                      </a:lnTo>
                      <a:lnTo>
                        <a:pt x="76" y="122"/>
                      </a:lnTo>
                      <a:lnTo>
                        <a:pt x="76" y="124"/>
                      </a:lnTo>
                      <a:lnTo>
                        <a:pt x="74" y="124"/>
                      </a:lnTo>
                      <a:lnTo>
                        <a:pt x="74" y="120"/>
                      </a:lnTo>
                      <a:lnTo>
                        <a:pt x="72" y="116"/>
                      </a:lnTo>
                      <a:lnTo>
                        <a:pt x="68" y="112"/>
                      </a:lnTo>
                      <a:lnTo>
                        <a:pt x="66" y="110"/>
                      </a:lnTo>
                      <a:lnTo>
                        <a:pt x="62" y="110"/>
                      </a:lnTo>
                      <a:lnTo>
                        <a:pt x="58" y="112"/>
                      </a:lnTo>
                      <a:lnTo>
                        <a:pt x="50" y="116"/>
                      </a:lnTo>
                      <a:lnTo>
                        <a:pt x="46" y="116"/>
                      </a:lnTo>
                      <a:lnTo>
                        <a:pt x="42" y="116"/>
                      </a:lnTo>
                      <a:lnTo>
                        <a:pt x="40" y="114"/>
                      </a:lnTo>
                      <a:lnTo>
                        <a:pt x="38" y="112"/>
                      </a:lnTo>
                      <a:lnTo>
                        <a:pt x="38" y="112"/>
                      </a:lnTo>
                      <a:lnTo>
                        <a:pt x="36" y="112"/>
                      </a:lnTo>
                      <a:lnTo>
                        <a:pt x="32" y="110"/>
                      </a:lnTo>
                      <a:lnTo>
                        <a:pt x="28" y="108"/>
                      </a:lnTo>
                      <a:lnTo>
                        <a:pt x="28" y="108"/>
                      </a:lnTo>
                      <a:lnTo>
                        <a:pt x="28" y="106"/>
                      </a:lnTo>
                      <a:lnTo>
                        <a:pt x="28" y="100"/>
                      </a:lnTo>
                      <a:lnTo>
                        <a:pt x="28" y="90"/>
                      </a:lnTo>
                      <a:lnTo>
                        <a:pt x="30" y="88"/>
                      </a:lnTo>
                      <a:lnTo>
                        <a:pt x="30" y="86"/>
                      </a:lnTo>
                      <a:lnTo>
                        <a:pt x="30" y="84"/>
                      </a:lnTo>
                      <a:lnTo>
                        <a:pt x="32" y="82"/>
                      </a:lnTo>
                      <a:lnTo>
                        <a:pt x="34" y="82"/>
                      </a:lnTo>
                      <a:lnTo>
                        <a:pt x="34" y="80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8" y="82"/>
                      </a:lnTo>
                      <a:lnTo>
                        <a:pt x="38" y="80"/>
                      </a:lnTo>
                      <a:lnTo>
                        <a:pt x="40" y="80"/>
                      </a:lnTo>
                      <a:lnTo>
                        <a:pt x="48" y="80"/>
                      </a:lnTo>
                      <a:lnTo>
                        <a:pt x="54" y="82"/>
                      </a:lnTo>
                      <a:lnTo>
                        <a:pt x="66" y="82"/>
                      </a:lnTo>
                      <a:lnTo>
                        <a:pt x="68" y="82"/>
                      </a:lnTo>
                      <a:lnTo>
                        <a:pt x="70" y="82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2" y="76"/>
                      </a:lnTo>
                      <a:lnTo>
                        <a:pt x="82" y="72"/>
                      </a:lnTo>
                      <a:lnTo>
                        <a:pt x="82" y="70"/>
                      </a:lnTo>
                      <a:lnTo>
                        <a:pt x="82" y="68"/>
                      </a:lnTo>
                      <a:lnTo>
                        <a:pt x="80" y="66"/>
                      </a:lnTo>
                      <a:lnTo>
                        <a:pt x="82" y="66"/>
                      </a:lnTo>
                      <a:lnTo>
                        <a:pt x="82" y="64"/>
                      </a:lnTo>
                      <a:lnTo>
                        <a:pt x="82" y="64"/>
                      </a:lnTo>
                      <a:lnTo>
                        <a:pt x="82" y="62"/>
                      </a:lnTo>
                      <a:lnTo>
                        <a:pt x="80" y="62"/>
                      </a:lnTo>
                      <a:lnTo>
                        <a:pt x="80" y="64"/>
                      </a:lnTo>
                      <a:lnTo>
                        <a:pt x="78" y="64"/>
                      </a:lnTo>
                      <a:lnTo>
                        <a:pt x="76" y="62"/>
                      </a:lnTo>
                      <a:lnTo>
                        <a:pt x="74" y="62"/>
                      </a:lnTo>
                      <a:lnTo>
                        <a:pt x="68" y="62"/>
                      </a:lnTo>
                      <a:lnTo>
                        <a:pt x="68" y="62"/>
                      </a:lnTo>
                      <a:lnTo>
                        <a:pt x="64" y="58"/>
                      </a:lnTo>
                      <a:lnTo>
                        <a:pt x="64" y="58"/>
                      </a:lnTo>
                      <a:lnTo>
                        <a:pt x="64" y="56"/>
                      </a:lnTo>
                      <a:lnTo>
                        <a:pt x="64" y="56"/>
                      </a:lnTo>
                      <a:lnTo>
                        <a:pt x="66" y="54"/>
                      </a:lnTo>
                      <a:lnTo>
                        <a:pt x="66" y="54"/>
                      </a:lnTo>
                      <a:lnTo>
                        <a:pt x="64" y="52"/>
                      </a:lnTo>
                      <a:lnTo>
                        <a:pt x="66" y="50"/>
                      </a:lnTo>
                      <a:lnTo>
                        <a:pt x="66" y="50"/>
                      </a:lnTo>
                      <a:lnTo>
                        <a:pt x="64" y="48"/>
                      </a:lnTo>
                      <a:lnTo>
                        <a:pt x="64" y="48"/>
                      </a:lnTo>
                      <a:lnTo>
                        <a:pt x="64" y="46"/>
                      </a:lnTo>
                      <a:lnTo>
                        <a:pt x="66" y="46"/>
                      </a:lnTo>
                      <a:lnTo>
                        <a:pt x="66" y="44"/>
                      </a:lnTo>
                      <a:lnTo>
                        <a:pt x="64" y="44"/>
                      </a:lnTo>
                      <a:lnTo>
                        <a:pt x="60" y="42"/>
                      </a:lnTo>
                      <a:lnTo>
                        <a:pt x="60" y="42"/>
                      </a:lnTo>
                      <a:lnTo>
                        <a:pt x="58" y="42"/>
                      </a:lnTo>
                      <a:lnTo>
                        <a:pt x="56" y="44"/>
                      </a:lnTo>
                      <a:lnTo>
                        <a:pt x="54" y="46"/>
                      </a:lnTo>
                      <a:lnTo>
                        <a:pt x="54" y="46"/>
                      </a:lnTo>
                      <a:lnTo>
                        <a:pt x="52" y="46"/>
                      </a:lnTo>
                      <a:lnTo>
                        <a:pt x="52" y="50"/>
                      </a:lnTo>
                      <a:lnTo>
                        <a:pt x="52" y="52"/>
                      </a:lnTo>
                      <a:lnTo>
                        <a:pt x="54" y="52"/>
                      </a:lnTo>
                      <a:lnTo>
                        <a:pt x="54" y="54"/>
                      </a:lnTo>
                      <a:lnTo>
                        <a:pt x="54" y="54"/>
                      </a:lnTo>
                      <a:lnTo>
                        <a:pt x="52" y="54"/>
                      </a:lnTo>
                      <a:lnTo>
                        <a:pt x="52" y="54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6" y="58"/>
                      </a:lnTo>
                      <a:lnTo>
                        <a:pt x="46" y="62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6"/>
                      </a:lnTo>
                      <a:lnTo>
                        <a:pt x="46" y="66"/>
                      </a:lnTo>
                      <a:lnTo>
                        <a:pt x="46" y="68"/>
                      </a:lnTo>
                      <a:lnTo>
                        <a:pt x="46" y="70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44" y="74"/>
                      </a:lnTo>
                      <a:lnTo>
                        <a:pt x="42" y="76"/>
                      </a:lnTo>
                      <a:lnTo>
                        <a:pt x="42" y="76"/>
                      </a:lnTo>
                      <a:lnTo>
                        <a:pt x="40" y="78"/>
                      </a:lnTo>
                      <a:lnTo>
                        <a:pt x="38" y="78"/>
                      </a:lnTo>
                      <a:lnTo>
                        <a:pt x="34" y="80"/>
                      </a:lnTo>
                      <a:lnTo>
                        <a:pt x="32" y="80"/>
                      </a:lnTo>
                      <a:lnTo>
                        <a:pt x="30" y="82"/>
                      </a:lnTo>
                      <a:lnTo>
                        <a:pt x="26" y="88"/>
                      </a:lnTo>
                      <a:lnTo>
                        <a:pt x="26" y="90"/>
                      </a:lnTo>
                      <a:lnTo>
                        <a:pt x="22" y="102"/>
                      </a:lnTo>
                      <a:lnTo>
                        <a:pt x="22" y="104"/>
                      </a:lnTo>
                      <a:lnTo>
                        <a:pt x="22" y="104"/>
                      </a:lnTo>
                      <a:lnTo>
                        <a:pt x="22" y="104"/>
                      </a:lnTo>
                      <a:lnTo>
                        <a:pt x="22" y="106"/>
                      </a:lnTo>
                      <a:lnTo>
                        <a:pt x="22" y="106"/>
                      </a:lnTo>
                      <a:lnTo>
                        <a:pt x="22" y="108"/>
                      </a:lnTo>
                      <a:lnTo>
                        <a:pt x="22" y="108"/>
                      </a:lnTo>
                      <a:lnTo>
                        <a:pt x="22" y="110"/>
                      </a:lnTo>
                      <a:lnTo>
                        <a:pt x="22" y="110"/>
                      </a:lnTo>
                      <a:lnTo>
                        <a:pt x="22" y="112"/>
                      </a:lnTo>
                      <a:lnTo>
                        <a:pt x="22" y="112"/>
                      </a:lnTo>
                      <a:lnTo>
                        <a:pt x="22" y="112"/>
                      </a:lnTo>
                      <a:lnTo>
                        <a:pt x="22" y="112"/>
                      </a:lnTo>
                      <a:lnTo>
                        <a:pt x="22" y="112"/>
                      </a:lnTo>
                      <a:lnTo>
                        <a:pt x="22" y="110"/>
                      </a:lnTo>
                      <a:lnTo>
                        <a:pt x="20" y="116"/>
                      </a:lnTo>
                      <a:lnTo>
                        <a:pt x="18" y="116"/>
                      </a:lnTo>
                      <a:lnTo>
                        <a:pt x="16" y="116"/>
                      </a:lnTo>
                      <a:lnTo>
                        <a:pt x="16" y="118"/>
                      </a:lnTo>
                      <a:lnTo>
                        <a:pt x="18" y="120"/>
                      </a:lnTo>
                      <a:lnTo>
                        <a:pt x="18" y="120"/>
                      </a:lnTo>
                      <a:lnTo>
                        <a:pt x="16" y="122"/>
                      </a:lnTo>
                      <a:lnTo>
                        <a:pt x="14" y="120"/>
                      </a:lnTo>
                      <a:lnTo>
                        <a:pt x="12" y="122"/>
                      </a:lnTo>
                      <a:lnTo>
                        <a:pt x="12" y="124"/>
                      </a:lnTo>
                      <a:lnTo>
                        <a:pt x="10" y="126"/>
                      </a:lnTo>
                      <a:lnTo>
                        <a:pt x="10" y="126"/>
                      </a:lnTo>
                      <a:lnTo>
                        <a:pt x="8" y="128"/>
                      </a:lnTo>
                      <a:lnTo>
                        <a:pt x="6" y="132"/>
                      </a:lnTo>
                      <a:lnTo>
                        <a:pt x="4" y="134"/>
                      </a:lnTo>
                      <a:lnTo>
                        <a:pt x="4" y="136"/>
                      </a:lnTo>
                      <a:lnTo>
                        <a:pt x="4" y="140"/>
                      </a:lnTo>
                      <a:lnTo>
                        <a:pt x="4" y="140"/>
                      </a:lnTo>
                      <a:lnTo>
                        <a:pt x="2" y="138"/>
                      </a:lnTo>
                      <a:lnTo>
                        <a:pt x="2" y="138"/>
                      </a:lnTo>
                      <a:lnTo>
                        <a:pt x="2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8" y="146"/>
                      </a:lnTo>
                      <a:lnTo>
                        <a:pt x="8" y="146"/>
                      </a:lnTo>
                      <a:lnTo>
                        <a:pt x="10" y="146"/>
                      </a:lnTo>
                      <a:lnTo>
                        <a:pt x="12" y="146"/>
                      </a:lnTo>
                      <a:lnTo>
                        <a:pt x="12" y="146"/>
                      </a:lnTo>
                      <a:lnTo>
                        <a:pt x="14" y="146"/>
                      </a:lnTo>
                      <a:lnTo>
                        <a:pt x="18" y="150"/>
                      </a:lnTo>
                      <a:lnTo>
                        <a:pt x="20" y="152"/>
                      </a:lnTo>
                      <a:lnTo>
                        <a:pt x="24" y="154"/>
                      </a:lnTo>
                      <a:lnTo>
                        <a:pt x="28" y="154"/>
                      </a:lnTo>
                      <a:lnTo>
                        <a:pt x="30" y="154"/>
                      </a:lnTo>
                      <a:lnTo>
                        <a:pt x="32" y="156"/>
                      </a:lnTo>
                      <a:lnTo>
                        <a:pt x="36" y="160"/>
                      </a:lnTo>
                      <a:lnTo>
                        <a:pt x="38" y="162"/>
                      </a:lnTo>
                      <a:lnTo>
                        <a:pt x="38" y="162"/>
                      </a:lnTo>
                      <a:lnTo>
                        <a:pt x="42" y="164"/>
                      </a:lnTo>
                      <a:lnTo>
                        <a:pt x="42" y="164"/>
                      </a:lnTo>
                      <a:lnTo>
                        <a:pt x="46" y="162"/>
                      </a:lnTo>
                      <a:lnTo>
                        <a:pt x="46" y="162"/>
                      </a:lnTo>
                      <a:lnTo>
                        <a:pt x="48" y="162"/>
                      </a:lnTo>
                      <a:lnTo>
                        <a:pt x="48" y="158"/>
                      </a:lnTo>
                      <a:lnTo>
                        <a:pt x="48" y="156"/>
                      </a:lnTo>
                      <a:lnTo>
                        <a:pt x="50" y="158"/>
                      </a:lnTo>
                      <a:lnTo>
                        <a:pt x="52" y="158"/>
                      </a:lnTo>
                      <a:lnTo>
                        <a:pt x="52" y="160"/>
                      </a:lnTo>
                      <a:lnTo>
                        <a:pt x="54" y="162"/>
                      </a:lnTo>
                      <a:lnTo>
                        <a:pt x="54" y="162"/>
                      </a:lnTo>
                      <a:lnTo>
                        <a:pt x="56" y="162"/>
                      </a:lnTo>
                      <a:lnTo>
                        <a:pt x="58" y="162"/>
                      </a:lnTo>
                      <a:lnTo>
                        <a:pt x="58" y="162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4" y="164"/>
                      </a:lnTo>
                      <a:lnTo>
                        <a:pt x="52" y="166"/>
                      </a:lnTo>
                      <a:lnTo>
                        <a:pt x="50" y="166"/>
                      </a:lnTo>
                      <a:lnTo>
                        <a:pt x="48" y="166"/>
                      </a:lnTo>
                      <a:lnTo>
                        <a:pt x="48" y="166"/>
                      </a:lnTo>
                      <a:lnTo>
                        <a:pt x="44" y="166"/>
                      </a:lnTo>
                      <a:lnTo>
                        <a:pt x="42" y="166"/>
                      </a:lnTo>
                      <a:lnTo>
                        <a:pt x="40" y="168"/>
                      </a:lnTo>
                      <a:lnTo>
                        <a:pt x="40" y="168"/>
                      </a:lnTo>
                      <a:lnTo>
                        <a:pt x="40" y="168"/>
                      </a:lnTo>
                      <a:lnTo>
                        <a:pt x="38" y="170"/>
                      </a:lnTo>
                      <a:lnTo>
                        <a:pt x="38" y="170"/>
                      </a:lnTo>
                      <a:lnTo>
                        <a:pt x="38" y="168"/>
                      </a:lnTo>
                      <a:lnTo>
                        <a:pt x="36" y="170"/>
                      </a:lnTo>
                      <a:lnTo>
                        <a:pt x="34" y="170"/>
                      </a:lnTo>
                      <a:lnTo>
                        <a:pt x="32" y="170"/>
                      </a:lnTo>
                      <a:lnTo>
                        <a:pt x="36" y="170"/>
                      </a:lnTo>
                      <a:lnTo>
                        <a:pt x="38" y="170"/>
                      </a:lnTo>
                      <a:lnTo>
                        <a:pt x="38" y="172"/>
                      </a:lnTo>
                      <a:lnTo>
                        <a:pt x="38" y="172"/>
                      </a:lnTo>
                      <a:lnTo>
                        <a:pt x="40" y="172"/>
                      </a:lnTo>
                      <a:lnTo>
                        <a:pt x="42" y="174"/>
                      </a:lnTo>
                      <a:lnTo>
                        <a:pt x="46" y="172"/>
                      </a:lnTo>
                      <a:lnTo>
                        <a:pt x="50" y="170"/>
                      </a:lnTo>
                      <a:lnTo>
                        <a:pt x="54" y="168"/>
                      </a:lnTo>
                      <a:lnTo>
                        <a:pt x="54" y="170"/>
                      </a:lnTo>
                      <a:lnTo>
                        <a:pt x="56" y="170"/>
                      </a:lnTo>
                      <a:lnTo>
                        <a:pt x="56" y="170"/>
                      </a:lnTo>
                      <a:lnTo>
                        <a:pt x="56" y="170"/>
                      </a:lnTo>
                      <a:lnTo>
                        <a:pt x="58" y="170"/>
                      </a:lnTo>
                      <a:lnTo>
                        <a:pt x="60" y="170"/>
                      </a:lnTo>
                      <a:lnTo>
                        <a:pt x="62" y="170"/>
                      </a:lnTo>
                      <a:lnTo>
                        <a:pt x="64" y="172"/>
                      </a:lnTo>
                      <a:lnTo>
                        <a:pt x="66" y="174"/>
                      </a:lnTo>
                      <a:lnTo>
                        <a:pt x="66" y="172"/>
                      </a:lnTo>
                      <a:lnTo>
                        <a:pt x="62" y="170"/>
                      </a:lnTo>
                      <a:lnTo>
                        <a:pt x="62" y="166"/>
                      </a:lnTo>
                      <a:lnTo>
                        <a:pt x="62" y="168"/>
                      </a:lnTo>
                      <a:lnTo>
                        <a:pt x="62" y="168"/>
                      </a:lnTo>
                      <a:lnTo>
                        <a:pt x="62" y="168"/>
                      </a:lnTo>
                      <a:lnTo>
                        <a:pt x="64" y="170"/>
                      </a:lnTo>
                      <a:lnTo>
                        <a:pt x="66" y="170"/>
                      </a:lnTo>
                      <a:lnTo>
                        <a:pt x="66" y="172"/>
                      </a:lnTo>
                      <a:lnTo>
                        <a:pt x="72" y="176"/>
                      </a:lnTo>
                      <a:lnTo>
                        <a:pt x="74" y="178"/>
                      </a:lnTo>
                      <a:lnTo>
                        <a:pt x="78" y="178"/>
                      </a:lnTo>
                      <a:lnTo>
                        <a:pt x="80" y="176"/>
                      </a:lnTo>
                      <a:lnTo>
                        <a:pt x="84" y="174"/>
                      </a:lnTo>
                      <a:lnTo>
                        <a:pt x="84" y="174"/>
                      </a:lnTo>
                      <a:lnTo>
                        <a:pt x="86" y="172"/>
                      </a:lnTo>
                      <a:lnTo>
                        <a:pt x="92" y="172"/>
                      </a:lnTo>
                      <a:lnTo>
                        <a:pt x="94" y="172"/>
                      </a:lnTo>
                      <a:lnTo>
                        <a:pt x="100" y="168"/>
                      </a:lnTo>
                      <a:lnTo>
                        <a:pt x="110" y="166"/>
                      </a:lnTo>
                      <a:lnTo>
                        <a:pt x="114" y="166"/>
                      </a:lnTo>
                      <a:lnTo>
                        <a:pt x="124" y="168"/>
                      </a:lnTo>
                      <a:lnTo>
                        <a:pt x="126" y="168"/>
                      </a:lnTo>
                      <a:lnTo>
                        <a:pt x="126" y="168"/>
                      </a:lnTo>
                      <a:lnTo>
                        <a:pt x="128" y="166"/>
                      </a:lnTo>
                      <a:lnTo>
                        <a:pt x="128" y="166"/>
                      </a:lnTo>
                      <a:lnTo>
                        <a:pt x="130" y="166"/>
                      </a:lnTo>
                      <a:lnTo>
                        <a:pt x="132" y="166"/>
                      </a:lnTo>
                      <a:lnTo>
                        <a:pt x="134" y="166"/>
                      </a:lnTo>
                      <a:lnTo>
                        <a:pt x="136" y="164"/>
                      </a:lnTo>
                      <a:lnTo>
                        <a:pt x="140" y="164"/>
                      </a:lnTo>
                      <a:lnTo>
                        <a:pt x="164" y="142"/>
                      </a:lnTo>
                      <a:lnTo>
                        <a:pt x="188" y="130"/>
                      </a:lnTo>
                      <a:lnTo>
                        <a:pt x="194" y="130"/>
                      </a:lnTo>
                      <a:lnTo>
                        <a:pt x="196" y="128"/>
                      </a:lnTo>
                      <a:lnTo>
                        <a:pt x="198" y="128"/>
                      </a:lnTo>
                      <a:lnTo>
                        <a:pt x="200" y="128"/>
                      </a:lnTo>
                      <a:lnTo>
                        <a:pt x="200" y="126"/>
                      </a:lnTo>
                      <a:lnTo>
                        <a:pt x="200" y="126"/>
                      </a:lnTo>
                      <a:lnTo>
                        <a:pt x="202" y="126"/>
                      </a:lnTo>
                      <a:lnTo>
                        <a:pt x="206" y="124"/>
                      </a:lnTo>
                      <a:lnTo>
                        <a:pt x="208" y="124"/>
                      </a:lnTo>
                      <a:lnTo>
                        <a:pt x="232" y="116"/>
                      </a:lnTo>
                      <a:lnTo>
                        <a:pt x="232" y="114"/>
                      </a:lnTo>
                      <a:lnTo>
                        <a:pt x="234" y="114"/>
                      </a:lnTo>
                      <a:lnTo>
                        <a:pt x="240" y="112"/>
                      </a:lnTo>
                      <a:lnTo>
                        <a:pt x="252" y="106"/>
                      </a:lnTo>
                      <a:lnTo>
                        <a:pt x="254" y="104"/>
                      </a:lnTo>
                      <a:lnTo>
                        <a:pt x="254" y="102"/>
                      </a:lnTo>
                      <a:lnTo>
                        <a:pt x="256" y="102"/>
                      </a:lnTo>
                      <a:lnTo>
                        <a:pt x="256" y="100"/>
                      </a:lnTo>
                      <a:lnTo>
                        <a:pt x="258" y="98"/>
                      </a:lnTo>
                      <a:lnTo>
                        <a:pt x="260" y="98"/>
                      </a:lnTo>
                      <a:lnTo>
                        <a:pt x="262" y="96"/>
                      </a:lnTo>
                      <a:lnTo>
                        <a:pt x="262" y="98"/>
                      </a:lnTo>
                      <a:lnTo>
                        <a:pt x="262" y="98"/>
                      </a:lnTo>
                      <a:lnTo>
                        <a:pt x="262" y="98"/>
                      </a:lnTo>
                      <a:lnTo>
                        <a:pt x="260" y="98"/>
                      </a:lnTo>
                      <a:lnTo>
                        <a:pt x="258" y="100"/>
                      </a:lnTo>
                      <a:lnTo>
                        <a:pt x="258" y="100"/>
                      </a:lnTo>
                      <a:lnTo>
                        <a:pt x="258" y="102"/>
                      </a:lnTo>
                      <a:lnTo>
                        <a:pt x="258" y="102"/>
                      </a:lnTo>
                      <a:lnTo>
                        <a:pt x="260" y="102"/>
                      </a:lnTo>
                      <a:lnTo>
                        <a:pt x="264" y="98"/>
                      </a:lnTo>
                      <a:lnTo>
                        <a:pt x="266" y="98"/>
                      </a:lnTo>
                      <a:lnTo>
                        <a:pt x="270" y="94"/>
                      </a:lnTo>
                      <a:lnTo>
                        <a:pt x="274" y="94"/>
                      </a:lnTo>
                      <a:lnTo>
                        <a:pt x="276" y="92"/>
                      </a:lnTo>
                      <a:lnTo>
                        <a:pt x="288" y="86"/>
                      </a:lnTo>
                      <a:lnTo>
                        <a:pt x="288" y="86"/>
                      </a:lnTo>
                      <a:lnTo>
                        <a:pt x="290" y="84"/>
                      </a:lnTo>
                      <a:lnTo>
                        <a:pt x="296" y="80"/>
                      </a:lnTo>
                      <a:lnTo>
                        <a:pt x="302" y="78"/>
                      </a:lnTo>
                      <a:lnTo>
                        <a:pt x="302" y="76"/>
                      </a:lnTo>
                      <a:lnTo>
                        <a:pt x="304" y="74"/>
                      </a:lnTo>
                      <a:lnTo>
                        <a:pt x="308" y="72"/>
                      </a:lnTo>
                      <a:lnTo>
                        <a:pt x="312" y="68"/>
                      </a:lnTo>
                      <a:lnTo>
                        <a:pt x="314" y="66"/>
                      </a:lnTo>
                      <a:lnTo>
                        <a:pt x="316" y="66"/>
                      </a:lnTo>
                      <a:lnTo>
                        <a:pt x="316" y="64"/>
                      </a:lnTo>
                      <a:lnTo>
                        <a:pt x="316" y="64"/>
                      </a:lnTo>
                      <a:lnTo>
                        <a:pt x="318" y="64"/>
                      </a:lnTo>
                      <a:lnTo>
                        <a:pt x="322" y="62"/>
                      </a:lnTo>
                      <a:lnTo>
                        <a:pt x="326" y="60"/>
                      </a:lnTo>
                      <a:lnTo>
                        <a:pt x="326" y="56"/>
                      </a:lnTo>
                      <a:lnTo>
                        <a:pt x="332" y="56"/>
                      </a:lnTo>
                      <a:lnTo>
                        <a:pt x="332" y="54"/>
                      </a:lnTo>
                      <a:lnTo>
                        <a:pt x="334" y="54"/>
                      </a:lnTo>
                      <a:lnTo>
                        <a:pt x="336" y="50"/>
                      </a:lnTo>
                      <a:lnTo>
                        <a:pt x="338" y="48"/>
                      </a:lnTo>
                      <a:lnTo>
                        <a:pt x="338" y="46"/>
                      </a:lnTo>
                      <a:lnTo>
                        <a:pt x="340" y="44"/>
                      </a:lnTo>
                      <a:lnTo>
                        <a:pt x="342" y="40"/>
                      </a:lnTo>
                      <a:lnTo>
                        <a:pt x="346" y="38"/>
                      </a:lnTo>
                      <a:lnTo>
                        <a:pt x="352" y="36"/>
                      </a:lnTo>
                      <a:lnTo>
                        <a:pt x="354" y="34"/>
                      </a:lnTo>
                      <a:lnTo>
                        <a:pt x="354" y="34"/>
                      </a:lnTo>
                      <a:lnTo>
                        <a:pt x="354" y="32"/>
                      </a:lnTo>
                      <a:lnTo>
                        <a:pt x="356" y="28"/>
                      </a:lnTo>
                      <a:lnTo>
                        <a:pt x="356" y="26"/>
                      </a:lnTo>
                      <a:lnTo>
                        <a:pt x="354" y="26"/>
                      </a:lnTo>
                      <a:lnTo>
                        <a:pt x="354" y="24"/>
                      </a:lnTo>
                      <a:close/>
                      <a:moveTo>
                        <a:pt x="346" y="12"/>
                      </a:moveTo>
                      <a:lnTo>
                        <a:pt x="344" y="12"/>
                      </a:lnTo>
                      <a:lnTo>
                        <a:pt x="344" y="10"/>
                      </a:lnTo>
                      <a:lnTo>
                        <a:pt x="344" y="10"/>
                      </a:lnTo>
                      <a:lnTo>
                        <a:pt x="344" y="8"/>
                      </a:lnTo>
                      <a:lnTo>
                        <a:pt x="344" y="4"/>
                      </a:lnTo>
                      <a:lnTo>
                        <a:pt x="344" y="4"/>
                      </a:lnTo>
                      <a:lnTo>
                        <a:pt x="346" y="4"/>
                      </a:lnTo>
                      <a:lnTo>
                        <a:pt x="348" y="2"/>
                      </a:lnTo>
                      <a:lnTo>
                        <a:pt x="350" y="4"/>
                      </a:lnTo>
                      <a:lnTo>
                        <a:pt x="352" y="4"/>
                      </a:lnTo>
                      <a:lnTo>
                        <a:pt x="352" y="6"/>
                      </a:lnTo>
                      <a:lnTo>
                        <a:pt x="352" y="6"/>
                      </a:lnTo>
                      <a:lnTo>
                        <a:pt x="348" y="12"/>
                      </a:lnTo>
                      <a:lnTo>
                        <a:pt x="346" y="12"/>
                      </a:lnTo>
                      <a:close/>
                      <a:moveTo>
                        <a:pt x="26" y="104"/>
                      </a:moveTo>
                      <a:lnTo>
                        <a:pt x="24" y="106"/>
                      </a:lnTo>
                      <a:lnTo>
                        <a:pt x="24" y="104"/>
                      </a:lnTo>
                      <a:lnTo>
                        <a:pt x="24" y="102"/>
                      </a:lnTo>
                      <a:lnTo>
                        <a:pt x="24" y="96"/>
                      </a:lnTo>
                      <a:lnTo>
                        <a:pt x="26" y="94"/>
                      </a:lnTo>
                      <a:lnTo>
                        <a:pt x="26" y="100"/>
                      </a:lnTo>
                      <a:lnTo>
                        <a:pt x="26" y="104"/>
                      </a:lnTo>
                      <a:close/>
                      <a:moveTo>
                        <a:pt x="64" y="140"/>
                      </a:moveTo>
                      <a:lnTo>
                        <a:pt x="62" y="142"/>
                      </a:lnTo>
                      <a:lnTo>
                        <a:pt x="62" y="142"/>
                      </a:lnTo>
                      <a:lnTo>
                        <a:pt x="62" y="142"/>
                      </a:lnTo>
                      <a:lnTo>
                        <a:pt x="60" y="142"/>
                      </a:lnTo>
                      <a:lnTo>
                        <a:pt x="62" y="136"/>
                      </a:lnTo>
                      <a:lnTo>
                        <a:pt x="62" y="134"/>
                      </a:lnTo>
                      <a:lnTo>
                        <a:pt x="64" y="132"/>
                      </a:lnTo>
                      <a:lnTo>
                        <a:pt x="64" y="134"/>
                      </a:lnTo>
                      <a:lnTo>
                        <a:pt x="66" y="140"/>
                      </a:lnTo>
                      <a:lnTo>
                        <a:pt x="66" y="140"/>
                      </a:lnTo>
                      <a:lnTo>
                        <a:pt x="64" y="140"/>
                      </a:lnTo>
                      <a:close/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6" name="Lakes">
                  <a:extLst>
                    <a:ext uri="{FF2B5EF4-FFF2-40B4-BE49-F238E27FC236}">
                      <a16:creationId xmlns:a16="http://schemas.microsoft.com/office/drawing/2014/main" id="{6E230069-4EA3-4672-A428-AA86C3A545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27650" y="927100"/>
                  <a:ext cx="1524000" cy="1292225"/>
                </a:xfrm>
                <a:custGeom>
                  <a:avLst/>
                  <a:gdLst>
                    <a:gd name="T0" fmla="*/ 800 w 960"/>
                    <a:gd name="T1" fmla="*/ 630 h 814"/>
                    <a:gd name="T2" fmla="*/ 828 w 960"/>
                    <a:gd name="T3" fmla="*/ 456 h 814"/>
                    <a:gd name="T4" fmla="*/ 836 w 960"/>
                    <a:gd name="T5" fmla="*/ 454 h 814"/>
                    <a:gd name="T6" fmla="*/ 892 w 960"/>
                    <a:gd name="T7" fmla="*/ 498 h 814"/>
                    <a:gd name="T8" fmla="*/ 952 w 960"/>
                    <a:gd name="T9" fmla="*/ 482 h 814"/>
                    <a:gd name="T10" fmla="*/ 928 w 960"/>
                    <a:gd name="T11" fmla="*/ 446 h 814"/>
                    <a:gd name="T12" fmla="*/ 910 w 960"/>
                    <a:gd name="T13" fmla="*/ 414 h 814"/>
                    <a:gd name="T14" fmla="*/ 888 w 960"/>
                    <a:gd name="T15" fmla="*/ 380 h 814"/>
                    <a:gd name="T16" fmla="*/ 844 w 960"/>
                    <a:gd name="T17" fmla="*/ 352 h 814"/>
                    <a:gd name="T18" fmla="*/ 800 w 960"/>
                    <a:gd name="T19" fmla="*/ 340 h 814"/>
                    <a:gd name="T20" fmla="*/ 694 w 960"/>
                    <a:gd name="T21" fmla="*/ 324 h 814"/>
                    <a:gd name="T22" fmla="*/ 590 w 960"/>
                    <a:gd name="T23" fmla="*/ 292 h 814"/>
                    <a:gd name="T24" fmla="*/ 576 w 960"/>
                    <a:gd name="T25" fmla="*/ 244 h 814"/>
                    <a:gd name="T26" fmla="*/ 554 w 960"/>
                    <a:gd name="T27" fmla="*/ 174 h 814"/>
                    <a:gd name="T28" fmla="*/ 472 w 960"/>
                    <a:gd name="T29" fmla="*/ 108 h 814"/>
                    <a:gd name="T30" fmla="*/ 422 w 960"/>
                    <a:gd name="T31" fmla="*/ 34 h 814"/>
                    <a:gd name="T32" fmla="*/ 340 w 960"/>
                    <a:gd name="T33" fmla="*/ 14 h 814"/>
                    <a:gd name="T34" fmla="*/ 310 w 960"/>
                    <a:gd name="T35" fmla="*/ 36 h 814"/>
                    <a:gd name="T36" fmla="*/ 274 w 960"/>
                    <a:gd name="T37" fmla="*/ 58 h 814"/>
                    <a:gd name="T38" fmla="*/ 246 w 960"/>
                    <a:gd name="T39" fmla="*/ 84 h 814"/>
                    <a:gd name="T40" fmla="*/ 202 w 960"/>
                    <a:gd name="T41" fmla="*/ 114 h 814"/>
                    <a:gd name="T42" fmla="*/ 72 w 960"/>
                    <a:gd name="T43" fmla="*/ 246 h 814"/>
                    <a:gd name="T44" fmla="*/ 104 w 960"/>
                    <a:gd name="T45" fmla="*/ 276 h 814"/>
                    <a:gd name="T46" fmla="*/ 278 w 960"/>
                    <a:gd name="T47" fmla="*/ 228 h 814"/>
                    <a:gd name="T48" fmla="*/ 334 w 960"/>
                    <a:gd name="T49" fmla="*/ 248 h 814"/>
                    <a:gd name="T50" fmla="*/ 412 w 960"/>
                    <a:gd name="T51" fmla="*/ 290 h 814"/>
                    <a:gd name="T52" fmla="*/ 562 w 960"/>
                    <a:gd name="T53" fmla="*/ 296 h 814"/>
                    <a:gd name="T54" fmla="*/ 630 w 960"/>
                    <a:gd name="T55" fmla="*/ 342 h 814"/>
                    <a:gd name="T56" fmla="*/ 560 w 960"/>
                    <a:gd name="T57" fmla="*/ 356 h 814"/>
                    <a:gd name="T58" fmla="*/ 430 w 960"/>
                    <a:gd name="T59" fmla="*/ 376 h 814"/>
                    <a:gd name="T60" fmla="*/ 408 w 960"/>
                    <a:gd name="T61" fmla="*/ 370 h 814"/>
                    <a:gd name="T62" fmla="*/ 344 w 960"/>
                    <a:gd name="T63" fmla="*/ 456 h 814"/>
                    <a:gd name="T64" fmla="*/ 366 w 960"/>
                    <a:gd name="T65" fmla="*/ 476 h 814"/>
                    <a:gd name="T66" fmla="*/ 324 w 960"/>
                    <a:gd name="T67" fmla="*/ 642 h 814"/>
                    <a:gd name="T68" fmla="*/ 346 w 960"/>
                    <a:gd name="T69" fmla="*/ 786 h 814"/>
                    <a:gd name="T70" fmla="*/ 436 w 960"/>
                    <a:gd name="T71" fmla="*/ 568 h 814"/>
                    <a:gd name="T72" fmla="*/ 484 w 960"/>
                    <a:gd name="T73" fmla="*/ 460 h 814"/>
                    <a:gd name="T74" fmla="*/ 512 w 960"/>
                    <a:gd name="T75" fmla="*/ 456 h 814"/>
                    <a:gd name="T76" fmla="*/ 572 w 960"/>
                    <a:gd name="T77" fmla="*/ 370 h 814"/>
                    <a:gd name="T78" fmla="*/ 678 w 960"/>
                    <a:gd name="T79" fmla="*/ 452 h 814"/>
                    <a:gd name="T80" fmla="*/ 658 w 960"/>
                    <a:gd name="T81" fmla="*/ 552 h 814"/>
                    <a:gd name="T82" fmla="*/ 926 w 960"/>
                    <a:gd name="T83" fmla="*/ 418 h 814"/>
                    <a:gd name="T84" fmla="*/ 92 w 960"/>
                    <a:gd name="T85" fmla="*/ 234 h 814"/>
                    <a:gd name="T86" fmla="*/ 128 w 960"/>
                    <a:gd name="T87" fmla="*/ 226 h 814"/>
                    <a:gd name="T88" fmla="*/ 230 w 960"/>
                    <a:gd name="T89" fmla="*/ 96 h 814"/>
                    <a:gd name="T90" fmla="*/ 282 w 960"/>
                    <a:gd name="T91" fmla="*/ 100 h 814"/>
                    <a:gd name="T92" fmla="*/ 280 w 960"/>
                    <a:gd name="T93" fmla="*/ 226 h 814"/>
                    <a:gd name="T94" fmla="*/ 338 w 960"/>
                    <a:gd name="T95" fmla="*/ 28 h 814"/>
                    <a:gd name="T96" fmla="*/ 424 w 960"/>
                    <a:gd name="T97" fmla="*/ 284 h 814"/>
                    <a:gd name="T98" fmla="*/ 388 w 960"/>
                    <a:gd name="T99" fmla="*/ 444 h 814"/>
                    <a:gd name="T100" fmla="*/ 390 w 960"/>
                    <a:gd name="T101" fmla="*/ 424 h 814"/>
                    <a:gd name="T102" fmla="*/ 472 w 960"/>
                    <a:gd name="T103" fmla="*/ 444 h 814"/>
                    <a:gd name="T104" fmla="*/ 514 w 960"/>
                    <a:gd name="T105" fmla="*/ 368 h 814"/>
                    <a:gd name="T106" fmla="*/ 802 w 960"/>
                    <a:gd name="T107" fmla="*/ 398 h 814"/>
                    <a:gd name="T108" fmla="*/ 764 w 960"/>
                    <a:gd name="T109" fmla="*/ 344 h 814"/>
                    <a:gd name="T110" fmla="*/ 716 w 960"/>
                    <a:gd name="T111" fmla="*/ 352 h 814"/>
                    <a:gd name="T112" fmla="*/ 758 w 960"/>
                    <a:gd name="T113" fmla="*/ 352 h 814"/>
                    <a:gd name="T114" fmla="*/ 810 w 960"/>
                    <a:gd name="T115" fmla="*/ 374 h 814"/>
                    <a:gd name="T116" fmla="*/ 774 w 960"/>
                    <a:gd name="T117" fmla="*/ 392 h 814"/>
                    <a:gd name="T118" fmla="*/ 688 w 960"/>
                    <a:gd name="T119" fmla="*/ 360 h 814"/>
                    <a:gd name="T120" fmla="*/ 630 w 960"/>
                    <a:gd name="T121" fmla="*/ 338 h 814"/>
                    <a:gd name="T122" fmla="*/ 648 w 960"/>
                    <a:gd name="T123" fmla="*/ 352 h 814"/>
                    <a:gd name="T124" fmla="*/ 668 w 960"/>
                    <a:gd name="T125" fmla="*/ 358 h 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60" h="814">
                      <a:moveTo>
                        <a:pt x="672" y="584"/>
                      </a:moveTo>
                      <a:lnTo>
                        <a:pt x="672" y="582"/>
                      </a:lnTo>
                      <a:lnTo>
                        <a:pt x="672" y="580"/>
                      </a:lnTo>
                      <a:lnTo>
                        <a:pt x="674" y="578"/>
                      </a:lnTo>
                      <a:lnTo>
                        <a:pt x="676" y="574"/>
                      </a:lnTo>
                      <a:lnTo>
                        <a:pt x="676" y="574"/>
                      </a:lnTo>
                      <a:lnTo>
                        <a:pt x="674" y="574"/>
                      </a:lnTo>
                      <a:lnTo>
                        <a:pt x="672" y="574"/>
                      </a:lnTo>
                      <a:lnTo>
                        <a:pt x="672" y="572"/>
                      </a:lnTo>
                      <a:lnTo>
                        <a:pt x="678" y="572"/>
                      </a:lnTo>
                      <a:lnTo>
                        <a:pt x="680" y="570"/>
                      </a:lnTo>
                      <a:lnTo>
                        <a:pt x="682" y="566"/>
                      </a:lnTo>
                      <a:lnTo>
                        <a:pt x="682" y="566"/>
                      </a:lnTo>
                      <a:lnTo>
                        <a:pt x="684" y="566"/>
                      </a:lnTo>
                      <a:lnTo>
                        <a:pt x="684" y="566"/>
                      </a:lnTo>
                      <a:lnTo>
                        <a:pt x="690" y="564"/>
                      </a:lnTo>
                      <a:lnTo>
                        <a:pt x="690" y="564"/>
                      </a:lnTo>
                      <a:lnTo>
                        <a:pt x="692" y="564"/>
                      </a:lnTo>
                      <a:lnTo>
                        <a:pt x="694" y="562"/>
                      </a:lnTo>
                      <a:lnTo>
                        <a:pt x="696" y="562"/>
                      </a:lnTo>
                      <a:lnTo>
                        <a:pt x="698" y="562"/>
                      </a:lnTo>
                      <a:lnTo>
                        <a:pt x="700" y="558"/>
                      </a:lnTo>
                      <a:lnTo>
                        <a:pt x="702" y="558"/>
                      </a:lnTo>
                      <a:lnTo>
                        <a:pt x="706" y="556"/>
                      </a:lnTo>
                      <a:lnTo>
                        <a:pt x="706" y="556"/>
                      </a:lnTo>
                      <a:lnTo>
                        <a:pt x="708" y="556"/>
                      </a:lnTo>
                      <a:lnTo>
                        <a:pt x="718" y="562"/>
                      </a:lnTo>
                      <a:lnTo>
                        <a:pt x="720" y="564"/>
                      </a:lnTo>
                      <a:lnTo>
                        <a:pt x="722" y="566"/>
                      </a:lnTo>
                      <a:lnTo>
                        <a:pt x="726" y="572"/>
                      </a:lnTo>
                      <a:lnTo>
                        <a:pt x="728" y="574"/>
                      </a:lnTo>
                      <a:lnTo>
                        <a:pt x="728" y="576"/>
                      </a:lnTo>
                      <a:lnTo>
                        <a:pt x="728" y="578"/>
                      </a:lnTo>
                      <a:lnTo>
                        <a:pt x="730" y="584"/>
                      </a:lnTo>
                      <a:lnTo>
                        <a:pt x="736" y="614"/>
                      </a:lnTo>
                      <a:lnTo>
                        <a:pt x="738" y="622"/>
                      </a:lnTo>
                      <a:lnTo>
                        <a:pt x="740" y="640"/>
                      </a:lnTo>
                      <a:lnTo>
                        <a:pt x="744" y="660"/>
                      </a:lnTo>
                      <a:lnTo>
                        <a:pt x="744" y="660"/>
                      </a:lnTo>
                      <a:lnTo>
                        <a:pt x="744" y="662"/>
                      </a:lnTo>
                      <a:lnTo>
                        <a:pt x="746" y="666"/>
                      </a:lnTo>
                      <a:lnTo>
                        <a:pt x="748" y="668"/>
                      </a:lnTo>
                      <a:lnTo>
                        <a:pt x="748" y="668"/>
                      </a:lnTo>
                      <a:lnTo>
                        <a:pt x="750" y="668"/>
                      </a:lnTo>
                      <a:lnTo>
                        <a:pt x="768" y="660"/>
                      </a:lnTo>
                      <a:lnTo>
                        <a:pt x="770" y="660"/>
                      </a:lnTo>
                      <a:lnTo>
                        <a:pt x="772" y="658"/>
                      </a:lnTo>
                      <a:lnTo>
                        <a:pt x="780" y="648"/>
                      </a:lnTo>
                      <a:lnTo>
                        <a:pt x="780" y="646"/>
                      </a:lnTo>
                      <a:lnTo>
                        <a:pt x="782" y="646"/>
                      </a:lnTo>
                      <a:lnTo>
                        <a:pt x="784" y="646"/>
                      </a:lnTo>
                      <a:lnTo>
                        <a:pt x="786" y="644"/>
                      </a:lnTo>
                      <a:lnTo>
                        <a:pt x="790" y="644"/>
                      </a:lnTo>
                      <a:lnTo>
                        <a:pt x="796" y="636"/>
                      </a:lnTo>
                      <a:lnTo>
                        <a:pt x="798" y="634"/>
                      </a:lnTo>
                      <a:lnTo>
                        <a:pt x="800" y="630"/>
                      </a:lnTo>
                      <a:lnTo>
                        <a:pt x="802" y="626"/>
                      </a:lnTo>
                      <a:lnTo>
                        <a:pt x="802" y="620"/>
                      </a:lnTo>
                      <a:lnTo>
                        <a:pt x="802" y="616"/>
                      </a:lnTo>
                      <a:lnTo>
                        <a:pt x="802" y="598"/>
                      </a:lnTo>
                      <a:lnTo>
                        <a:pt x="802" y="580"/>
                      </a:lnTo>
                      <a:lnTo>
                        <a:pt x="802" y="572"/>
                      </a:lnTo>
                      <a:lnTo>
                        <a:pt x="802" y="570"/>
                      </a:lnTo>
                      <a:lnTo>
                        <a:pt x="800" y="564"/>
                      </a:lnTo>
                      <a:lnTo>
                        <a:pt x="800" y="554"/>
                      </a:lnTo>
                      <a:lnTo>
                        <a:pt x="800" y="554"/>
                      </a:lnTo>
                      <a:lnTo>
                        <a:pt x="802" y="552"/>
                      </a:lnTo>
                      <a:lnTo>
                        <a:pt x="806" y="548"/>
                      </a:lnTo>
                      <a:lnTo>
                        <a:pt x="810" y="540"/>
                      </a:lnTo>
                      <a:lnTo>
                        <a:pt x="812" y="534"/>
                      </a:lnTo>
                      <a:lnTo>
                        <a:pt x="812" y="532"/>
                      </a:lnTo>
                      <a:lnTo>
                        <a:pt x="812" y="530"/>
                      </a:lnTo>
                      <a:lnTo>
                        <a:pt x="812" y="528"/>
                      </a:lnTo>
                      <a:lnTo>
                        <a:pt x="812" y="528"/>
                      </a:lnTo>
                      <a:lnTo>
                        <a:pt x="812" y="526"/>
                      </a:lnTo>
                      <a:lnTo>
                        <a:pt x="812" y="526"/>
                      </a:lnTo>
                      <a:lnTo>
                        <a:pt x="814" y="526"/>
                      </a:lnTo>
                      <a:lnTo>
                        <a:pt x="816" y="524"/>
                      </a:lnTo>
                      <a:lnTo>
                        <a:pt x="818" y="520"/>
                      </a:lnTo>
                      <a:lnTo>
                        <a:pt x="820" y="518"/>
                      </a:lnTo>
                      <a:lnTo>
                        <a:pt x="824" y="518"/>
                      </a:lnTo>
                      <a:lnTo>
                        <a:pt x="826" y="516"/>
                      </a:lnTo>
                      <a:lnTo>
                        <a:pt x="826" y="514"/>
                      </a:lnTo>
                      <a:lnTo>
                        <a:pt x="826" y="510"/>
                      </a:lnTo>
                      <a:lnTo>
                        <a:pt x="828" y="508"/>
                      </a:lnTo>
                      <a:lnTo>
                        <a:pt x="836" y="498"/>
                      </a:lnTo>
                      <a:lnTo>
                        <a:pt x="836" y="498"/>
                      </a:lnTo>
                      <a:lnTo>
                        <a:pt x="836" y="494"/>
                      </a:lnTo>
                      <a:lnTo>
                        <a:pt x="836" y="492"/>
                      </a:lnTo>
                      <a:lnTo>
                        <a:pt x="836" y="492"/>
                      </a:lnTo>
                      <a:lnTo>
                        <a:pt x="834" y="488"/>
                      </a:lnTo>
                      <a:lnTo>
                        <a:pt x="836" y="486"/>
                      </a:lnTo>
                      <a:lnTo>
                        <a:pt x="836" y="482"/>
                      </a:lnTo>
                      <a:lnTo>
                        <a:pt x="834" y="480"/>
                      </a:lnTo>
                      <a:lnTo>
                        <a:pt x="836" y="476"/>
                      </a:lnTo>
                      <a:lnTo>
                        <a:pt x="834" y="476"/>
                      </a:lnTo>
                      <a:lnTo>
                        <a:pt x="832" y="474"/>
                      </a:lnTo>
                      <a:lnTo>
                        <a:pt x="832" y="474"/>
                      </a:lnTo>
                      <a:lnTo>
                        <a:pt x="832" y="472"/>
                      </a:lnTo>
                      <a:lnTo>
                        <a:pt x="832" y="472"/>
                      </a:lnTo>
                      <a:lnTo>
                        <a:pt x="832" y="470"/>
                      </a:lnTo>
                      <a:lnTo>
                        <a:pt x="830" y="470"/>
                      </a:lnTo>
                      <a:lnTo>
                        <a:pt x="828" y="468"/>
                      </a:lnTo>
                      <a:lnTo>
                        <a:pt x="828" y="464"/>
                      </a:lnTo>
                      <a:lnTo>
                        <a:pt x="830" y="460"/>
                      </a:lnTo>
                      <a:lnTo>
                        <a:pt x="830" y="458"/>
                      </a:lnTo>
                      <a:lnTo>
                        <a:pt x="828" y="458"/>
                      </a:lnTo>
                      <a:lnTo>
                        <a:pt x="828" y="458"/>
                      </a:lnTo>
                      <a:lnTo>
                        <a:pt x="828" y="458"/>
                      </a:lnTo>
                      <a:lnTo>
                        <a:pt x="828" y="456"/>
                      </a:lnTo>
                      <a:lnTo>
                        <a:pt x="828" y="456"/>
                      </a:lnTo>
                      <a:lnTo>
                        <a:pt x="828" y="456"/>
                      </a:lnTo>
                      <a:lnTo>
                        <a:pt x="826" y="456"/>
                      </a:lnTo>
                      <a:lnTo>
                        <a:pt x="826" y="456"/>
                      </a:lnTo>
                      <a:lnTo>
                        <a:pt x="826" y="456"/>
                      </a:lnTo>
                      <a:lnTo>
                        <a:pt x="824" y="456"/>
                      </a:lnTo>
                      <a:lnTo>
                        <a:pt x="824" y="456"/>
                      </a:lnTo>
                      <a:lnTo>
                        <a:pt x="824" y="458"/>
                      </a:lnTo>
                      <a:lnTo>
                        <a:pt x="824" y="458"/>
                      </a:lnTo>
                      <a:lnTo>
                        <a:pt x="824" y="458"/>
                      </a:lnTo>
                      <a:lnTo>
                        <a:pt x="822" y="452"/>
                      </a:lnTo>
                      <a:lnTo>
                        <a:pt x="822" y="452"/>
                      </a:lnTo>
                      <a:lnTo>
                        <a:pt x="822" y="450"/>
                      </a:lnTo>
                      <a:lnTo>
                        <a:pt x="820" y="450"/>
                      </a:lnTo>
                      <a:lnTo>
                        <a:pt x="820" y="450"/>
                      </a:lnTo>
                      <a:lnTo>
                        <a:pt x="820" y="448"/>
                      </a:lnTo>
                      <a:lnTo>
                        <a:pt x="818" y="448"/>
                      </a:lnTo>
                      <a:lnTo>
                        <a:pt x="818" y="448"/>
                      </a:lnTo>
                      <a:lnTo>
                        <a:pt x="818" y="446"/>
                      </a:lnTo>
                      <a:lnTo>
                        <a:pt x="816" y="444"/>
                      </a:lnTo>
                      <a:lnTo>
                        <a:pt x="816" y="444"/>
                      </a:lnTo>
                      <a:lnTo>
                        <a:pt x="814" y="442"/>
                      </a:lnTo>
                      <a:lnTo>
                        <a:pt x="812" y="440"/>
                      </a:lnTo>
                      <a:lnTo>
                        <a:pt x="812" y="440"/>
                      </a:lnTo>
                      <a:lnTo>
                        <a:pt x="812" y="438"/>
                      </a:lnTo>
                      <a:lnTo>
                        <a:pt x="812" y="436"/>
                      </a:lnTo>
                      <a:lnTo>
                        <a:pt x="812" y="434"/>
                      </a:lnTo>
                      <a:lnTo>
                        <a:pt x="812" y="436"/>
                      </a:lnTo>
                      <a:lnTo>
                        <a:pt x="810" y="436"/>
                      </a:lnTo>
                      <a:lnTo>
                        <a:pt x="810" y="436"/>
                      </a:lnTo>
                      <a:lnTo>
                        <a:pt x="808" y="434"/>
                      </a:lnTo>
                      <a:lnTo>
                        <a:pt x="806" y="434"/>
                      </a:lnTo>
                      <a:lnTo>
                        <a:pt x="806" y="432"/>
                      </a:lnTo>
                      <a:lnTo>
                        <a:pt x="806" y="432"/>
                      </a:lnTo>
                      <a:lnTo>
                        <a:pt x="804" y="434"/>
                      </a:lnTo>
                      <a:lnTo>
                        <a:pt x="802" y="432"/>
                      </a:lnTo>
                      <a:lnTo>
                        <a:pt x="802" y="432"/>
                      </a:lnTo>
                      <a:lnTo>
                        <a:pt x="802" y="430"/>
                      </a:lnTo>
                      <a:lnTo>
                        <a:pt x="804" y="430"/>
                      </a:lnTo>
                      <a:lnTo>
                        <a:pt x="802" y="428"/>
                      </a:lnTo>
                      <a:lnTo>
                        <a:pt x="804" y="428"/>
                      </a:lnTo>
                      <a:lnTo>
                        <a:pt x="806" y="428"/>
                      </a:lnTo>
                      <a:lnTo>
                        <a:pt x="806" y="426"/>
                      </a:lnTo>
                      <a:lnTo>
                        <a:pt x="808" y="426"/>
                      </a:lnTo>
                      <a:lnTo>
                        <a:pt x="808" y="426"/>
                      </a:lnTo>
                      <a:lnTo>
                        <a:pt x="808" y="428"/>
                      </a:lnTo>
                      <a:lnTo>
                        <a:pt x="810" y="428"/>
                      </a:lnTo>
                      <a:lnTo>
                        <a:pt x="834" y="428"/>
                      </a:lnTo>
                      <a:lnTo>
                        <a:pt x="836" y="430"/>
                      </a:lnTo>
                      <a:lnTo>
                        <a:pt x="834" y="432"/>
                      </a:lnTo>
                      <a:lnTo>
                        <a:pt x="832" y="434"/>
                      </a:lnTo>
                      <a:lnTo>
                        <a:pt x="832" y="438"/>
                      </a:lnTo>
                      <a:lnTo>
                        <a:pt x="832" y="440"/>
                      </a:lnTo>
                      <a:lnTo>
                        <a:pt x="834" y="442"/>
                      </a:lnTo>
                      <a:lnTo>
                        <a:pt x="836" y="442"/>
                      </a:lnTo>
                      <a:lnTo>
                        <a:pt x="836" y="444"/>
                      </a:lnTo>
                      <a:lnTo>
                        <a:pt x="836" y="446"/>
                      </a:lnTo>
                      <a:lnTo>
                        <a:pt x="836" y="454"/>
                      </a:lnTo>
                      <a:lnTo>
                        <a:pt x="838" y="456"/>
                      </a:lnTo>
                      <a:lnTo>
                        <a:pt x="838" y="456"/>
                      </a:lnTo>
                      <a:lnTo>
                        <a:pt x="840" y="454"/>
                      </a:lnTo>
                      <a:lnTo>
                        <a:pt x="842" y="454"/>
                      </a:lnTo>
                      <a:lnTo>
                        <a:pt x="842" y="456"/>
                      </a:lnTo>
                      <a:lnTo>
                        <a:pt x="842" y="458"/>
                      </a:lnTo>
                      <a:lnTo>
                        <a:pt x="842" y="458"/>
                      </a:lnTo>
                      <a:lnTo>
                        <a:pt x="848" y="460"/>
                      </a:lnTo>
                      <a:lnTo>
                        <a:pt x="848" y="462"/>
                      </a:lnTo>
                      <a:lnTo>
                        <a:pt x="848" y="462"/>
                      </a:lnTo>
                      <a:lnTo>
                        <a:pt x="846" y="464"/>
                      </a:lnTo>
                      <a:lnTo>
                        <a:pt x="846" y="466"/>
                      </a:lnTo>
                      <a:lnTo>
                        <a:pt x="848" y="464"/>
                      </a:lnTo>
                      <a:lnTo>
                        <a:pt x="850" y="464"/>
                      </a:lnTo>
                      <a:lnTo>
                        <a:pt x="850" y="466"/>
                      </a:lnTo>
                      <a:lnTo>
                        <a:pt x="852" y="466"/>
                      </a:lnTo>
                      <a:lnTo>
                        <a:pt x="854" y="464"/>
                      </a:lnTo>
                      <a:lnTo>
                        <a:pt x="854" y="464"/>
                      </a:lnTo>
                      <a:lnTo>
                        <a:pt x="854" y="462"/>
                      </a:lnTo>
                      <a:lnTo>
                        <a:pt x="854" y="460"/>
                      </a:lnTo>
                      <a:lnTo>
                        <a:pt x="856" y="458"/>
                      </a:lnTo>
                      <a:lnTo>
                        <a:pt x="858" y="458"/>
                      </a:lnTo>
                      <a:lnTo>
                        <a:pt x="860" y="460"/>
                      </a:lnTo>
                      <a:lnTo>
                        <a:pt x="860" y="460"/>
                      </a:lnTo>
                      <a:lnTo>
                        <a:pt x="858" y="462"/>
                      </a:lnTo>
                      <a:lnTo>
                        <a:pt x="856" y="464"/>
                      </a:lnTo>
                      <a:lnTo>
                        <a:pt x="856" y="466"/>
                      </a:lnTo>
                      <a:lnTo>
                        <a:pt x="856" y="468"/>
                      </a:lnTo>
                      <a:lnTo>
                        <a:pt x="856" y="470"/>
                      </a:lnTo>
                      <a:lnTo>
                        <a:pt x="856" y="472"/>
                      </a:lnTo>
                      <a:lnTo>
                        <a:pt x="854" y="474"/>
                      </a:lnTo>
                      <a:lnTo>
                        <a:pt x="852" y="476"/>
                      </a:lnTo>
                      <a:lnTo>
                        <a:pt x="848" y="478"/>
                      </a:lnTo>
                      <a:lnTo>
                        <a:pt x="848" y="480"/>
                      </a:lnTo>
                      <a:lnTo>
                        <a:pt x="846" y="480"/>
                      </a:lnTo>
                      <a:lnTo>
                        <a:pt x="846" y="482"/>
                      </a:lnTo>
                      <a:lnTo>
                        <a:pt x="848" y="482"/>
                      </a:lnTo>
                      <a:lnTo>
                        <a:pt x="848" y="482"/>
                      </a:lnTo>
                      <a:lnTo>
                        <a:pt x="850" y="480"/>
                      </a:lnTo>
                      <a:lnTo>
                        <a:pt x="854" y="478"/>
                      </a:lnTo>
                      <a:lnTo>
                        <a:pt x="858" y="476"/>
                      </a:lnTo>
                      <a:lnTo>
                        <a:pt x="862" y="476"/>
                      </a:lnTo>
                      <a:lnTo>
                        <a:pt x="864" y="478"/>
                      </a:lnTo>
                      <a:lnTo>
                        <a:pt x="866" y="484"/>
                      </a:lnTo>
                      <a:lnTo>
                        <a:pt x="862" y="496"/>
                      </a:lnTo>
                      <a:lnTo>
                        <a:pt x="862" y="500"/>
                      </a:lnTo>
                      <a:lnTo>
                        <a:pt x="870" y="490"/>
                      </a:lnTo>
                      <a:lnTo>
                        <a:pt x="874" y="486"/>
                      </a:lnTo>
                      <a:lnTo>
                        <a:pt x="882" y="486"/>
                      </a:lnTo>
                      <a:lnTo>
                        <a:pt x="884" y="486"/>
                      </a:lnTo>
                      <a:lnTo>
                        <a:pt x="886" y="490"/>
                      </a:lnTo>
                      <a:lnTo>
                        <a:pt x="886" y="494"/>
                      </a:lnTo>
                      <a:lnTo>
                        <a:pt x="888" y="498"/>
                      </a:lnTo>
                      <a:lnTo>
                        <a:pt x="890" y="498"/>
                      </a:lnTo>
                      <a:lnTo>
                        <a:pt x="890" y="498"/>
                      </a:lnTo>
                      <a:lnTo>
                        <a:pt x="892" y="498"/>
                      </a:lnTo>
                      <a:lnTo>
                        <a:pt x="894" y="498"/>
                      </a:lnTo>
                      <a:lnTo>
                        <a:pt x="896" y="500"/>
                      </a:lnTo>
                      <a:lnTo>
                        <a:pt x="900" y="504"/>
                      </a:lnTo>
                      <a:lnTo>
                        <a:pt x="900" y="504"/>
                      </a:lnTo>
                      <a:lnTo>
                        <a:pt x="906" y="504"/>
                      </a:lnTo>
                      <a:lnTo>
                        <a:pt x="908" y="506"/>
                      </a:lnTo>
                      <a:lnTo>
                        <a:pt x="916" y="508"/>
                      </a:lnTo>
                      <a:lnTo>
                        <a:pt x="918" y="510"/>
                      </a:lnTo>
                      <a:lnTo>
                        <a:pt x="922" y="512"/>
                      </a:lnTo>
                      <a:lnTo>
                        <a:pt x="926" y="514"/>
                      </a:lnTo>
                      <a:lnTo>
                        <a:pt x="928" y="512"/>
                      </a:lnTo>
                      <a:lnTo>
                        <a:pt x="932" y="508"/>
                      </a:lnTo>
                      <a:lnTo>
                        <a:pt x="932" y="506"/>
                      </a:lnTo>
                      <a:lnTo>
                        <a:pt x="934" y="506"/>
                      </a:lnTo>
                      <a:lnTo>
                        <a:pt x="934" y="496"/>
                      </a:lnTo>
                      <a:lnTo>
                        <a:pt x="934" y="490"/>
                      </a:lnTo>
                      <a:lnTo>
                        <a:pt x="934" y="488"/>
                      </a:lnTo>
                      <a:lnTo>
                        <a:pt x="934" y="488"/>
                      </a:lnTo>
                      <a:lnTo>
                        <a:pt x="930" y="484"/>
                      </a:lnTo>
                      <a:lnTo>
                        <a:pt x="928" y="484"/>
                      </a:lnTo>
                      <a:lnTo>
                        <a:pt x="926" y="482"/>
                      </a:lnTo>
                      <a:lnTo>
                        <a:pt x="926" y="482"/>
                      </a:lnTo>
                      <a:lnTo>
                        <a:pt x="926" y="480"/>
                      </a:lnTo>
                      <a:lnTo>
                        <a:pt x="926" y="476"/>
                      </a:lnTo>
                      <a:lnTo>
                        <a:pt x="926" y="476"/>
                      </a:lnTo>
                      <a:lnTo>
                        <a:pt x="926" y="474"/>
                      </a:lnTo>
                      <a:lnTo>
                        <a:pt x="928" y="474"/>
                      </a:lnTo>
                      <a:lnTo>
                        <a:pt x="928" y="474"/>
                      </a:lnTo>
                      <a:lnTo>
                        <a:pt x="928" y="476"/>
                      </a:lnTo>
                      <a:lnTo>
                        <a:pt x="930" y="476"/>
                      </a:lnTo>
                      <a:lnTo>
                        <a:pt x="930" y="474"/>
                      </a:lnTo>
                      <a:lnTo>
                        <a:pt x="930" y="474"/>
                      </a:lnTo>
                      <a:lnTo>
                        <a:pt x="930" y="472"/>
                      </a:lnTo>
                      <a:lnTo>
                        <a:pt x="932" y="472"/>
                      </a:lnTo>
                      <a:lnTo>
                        <a:pt x="932" y="472"/>
                      </a:lnTo>
                      <a:lnTo>
                        <a:pt x="934" y="470"/>
                      </a:lnTo>
                      <a:lnTo>
                        <a:pt x="934" y="470"/>
                      </a:lnTo>
                      <a:lnTo>
                        <a:pt x="938" y="470"/>
                      </a:lnTo>
                      <a:lnTo>
                        <a:pt x="940" y="472"/>
                      </a:lnTo>
                      <a:lnTo>
                        <a:pt x="940" y="472"/>
                      </a:lnTo>
                      <a:lnTo>
                        <a:pt x="940" y="474"/>
                      </a:lnTo>
                      <a:lnTo>
                        <a:pt x="940" y="474"/>
                      </a:lnTo>
                      <a:lnTo>
                        <a:pt x="938" y="474"/>
                      </a:lnTo>
                      <a:lnTo>
                        <a:pt x="938" y="476"/>
                      </a:lnTo>
                      <a:lnTo>
                        <a:pt x="938" y="476"/>
                      </a:lnTo>
                      <a:lnTo>
                        <a:pt x="940" y="476"/>
                      </a:lnTo>
                      <a:lnTo>
                        <a:pt x="942" y="476"/>
                      </a:lnTo>
                      <a:lnTo>
                        <a:pt x="944" y="476"/>
                      </a:lnTo>
                      <a:lnTo>
                        <a:pt x="944" y="478"/>
                      </a:lnTo>
                      <a:lnTo>
                        <a:pt x="942" y="480"/>
                      </a:lnTo>
                      <a:lnTo>
                        <a:pt x="942" y="480"/>
                      </a:lnTo>
                      <a:lnTo>
                        <a:pt x="950" y="480"/>
                      </a:lnTo>
                      <a:lnTo>
                        <a:pt x="950" y="482"/>
                      </a:lnTo>
                      <a:lnTo>
                        <a:pt x="950" y="482"/>
                      </a:lnTo>
                      <a:lnTo>
                        <a:pt x="952" y="482"/>
                      </a:lnTo>
                      <a:lnTo>
                        <a:pt x="952" y="482"/>
                      </a:lnTo>
                      <a:lnTo>
                        <a:pt x="954" y="482"/>
                      </a:lnTo>
                      <a:lnTo>
                        <a:pt x="960" y="482"/>
                      </a:lnTo>
                      <a:lnTo>
                        <a:pt x="960" y="482"/>
                      </a:lnTo>
                      <a:lnTo>
                        <a:pt x="956" y="480"/>
                      </a:lnTo>
                      <a:lnTo>
                        <a:pt x="956" y="480"/>
                      </a:lnTo>
                      <a:lnTo>
                        <a:pt x="956" y="478"/>
                      </a:lnTo>
                      <a:lnTo>
                        <a:pt x="956" y="476"/>
                      </a:lnTo>
                      <a:lnTo>
                        <a:pt x="958" y="474"/>
                      </a:lnTo>
                      <a:lnTo>
                        <a:pt x="958" y="472"/>
                      </a:lnTo>
                      <a:lnTo>
                        <a:pt x="958" y="470"/>
                      </a:lnTo>
                      <a:lnTo>
                        <a:pt x="958" y="470"/>
                      </a:lnTo>
                      <a:lnTo>
                        <a:pt x="958" y="468"/>
                      </a:lnTo>
                      <a:lnTo>
                        <a:pt x="958" y="468"/>
                      </a:lnTo>
                      <a:lnTo>
                        <a:pt x="954" y="470"/>
                      </a:lnTo>
                      <a:lnTo>
                        <a:pt x="956" y="472"/>
                      </a:lnTo>
                      <a:lnTo>
                        <a:pt x="956" y="474"/>
                      </a:lnTo>
                      <a:lnTo>
                        <a:pt x="954" y="476"/>
                      </a:lnTo>
                      <a:lnTo>
                        <a:pt x="952" y="476"/>
                      </a:lnTo>
                      <a:lnTo>
                        <a:pt x="950" y="476"/>
                      </a:lnTo>
                      <a:lnTo>
                        <a:pt x="950" y="474"/>
                      </a:lnTo>
                      <a:lnTo>
                        <a:pt x="952" y="474"/>
                      </a:lnTo>
                      <a:lnTo>
                        <a:pt x="952" y="472"/>
                      </a:lnTo>
                      <a:lnTo>
                        <a:pt x="950" y="472"/>
                      </a:lnTo>
                      <a:lnTo>
                        <a:pt x="950" y="470"/>
                      </a:lnTo>
                      <a:lnTo>
                        <a:pt x="948" y="470"/>
                      </a:lnTo>
                      <a:lnTo>
                        <a:pt x="948" y="470"/>
                      </a:lnTo>
                      <a:lnTo>
                        <a:pt x="948" y="470"/>
                      </a:lnTo>
                      <a:lnTo>
                        <a:pt x="948" y="470"/>
                      </a:lnTo>
                      <a:lnTo>
                        <a:pt x="950" y="468"/>
                      </a:lnTo>
                      <a:lnTo>
                        <a:pt x="950" y="468"/>
                      </a:lnTo>
                      <a:lnTo>
                        <a:pt x="950" y="468"/>
                      </a:lnTo>
                      <a:lnTo>
                        <a:pt x="948" y="468"/>
                      </a:lnTo>
                      <a:lnTo>
                        <a:pt x="946" y="466"/>
                      </a:lnTo>
                      <a:lnTo>
                        <a:pt x="946" y="464"/>
                      </a:lnTo>
                      <a:lnTo>
                        <a:pt x="948" y="462"/>
                      </a:lnTo>
                      <a:lnTo>
                        <a:pt x="946" y="462"/>
                      </a:lnTo>
                      <a:lnTo>
                        <a:pt x="946" y="462"/>
                      </a:lnTo>
                      <a:lnTo>
                        <a:pt x="944" y="460"/>
                      </a:lnTo>
                      <a:lnTo>
                        <a:pt x="944" y="460"/>
                      </a:lnTo>
                      <a:lnTo>
                        <a:pt x="944" y="460"/>
                      </a:lnTo>
                      <a:lnTo>
                        <a:pt x="942" y="462"/>
                      </a:lnTo>
                      <a:lnTo>
                        <a:pt x="940" y="462"/>
                      </a:lnTo>
                      <a:lnTo>
                        <a:pt x="940" y="460"/>
                      </a:lnTo>
                      <a:lnTo>
                        <a:pt x="940" y="458"/>
                      </a:lnTo>
                      <a:lnTo>
                        <a:pt x="940" y="456"/>
                      </a:lnTo>
                      <a:lnTo>
                        <a:pt x="938" y="454"/>
                      </a:lnTo>
                      <a:lnTo>
                        <a:pt x="938" y="454"/>
                      </a:lnTo>
                      <a:lnTo>
                        <a:pt x="936" y="454"/>
                      </a:lnTo>
                      <a:lnTo>
                        <a:pt x="936" y="454"/>
                      </a:lnTo>
                      <a:lnTo>
                        <a:pt x="934" y="452"/>
                      </a:lnTo>
                      <a:lnTo>
                        <a:pt x="934" y="450"/>
                      </a:lnTo>
                      <a:lnTo>
                        <a:pt x="934" y="450"/>
                      </a:lnTo>
                      <a:lnTo>
                        <a:pt x="932" y="448"/>
                      </a:lnTo>
                      <a:lnTo>
                        <a:pt x="930" y="448"/>
                      </a:lnTo>
                      <a:lnTo>
                        <a:pt x="930" y="446"/>
                      </a:lnTo>
                      <a:lnTo>
                        <a:pt x="928" y="446"/>
                      </a:lnTo>
                      <a:lnTo>
                        <a:pt x="928" y="444"/>
                      </a:lnTo>
                      <a:lnTo>
                        <a:pt x="928" y="444"/>
                      </a:lnTo>
                      <a:lnTo>
                        <a:pt x="928" y="444"/>
                      </a:lnTo>
                      <a:lnTo>
                        <a:pt x="928" y="444"/>
                      </a:lnTo>
                      <a:lnTo>
                        <a:pt x="928" y="444"/>
                      </a:lnTo>
                      <a:lnTo>
                        <a:pt x="926" y="442"/>
                      </a:lnTo>
                      <a:lnTo>
                        <a:pt x="926" y="442"/>
                      </a:lnTo>
                      <a:lnTo>
                        <a:pt x="928" y="442"/>
                      </a:lnTo>
                      <a:lnTo>
                        <a:pt x="932" y="442"/>
                      </a:lnTo>
                      <a:lnTo>
                        <a:pt x="934" y="442"/>
                      </a:lnTo>
                      <a:lnTo>
                        <a:pt x="934" y="438"/>
                      </a:lnTo>
                      <a:lnTo>
                        <a:pt x="934" y="438"/>
                      </a:lnTo>
                      <a:lnTo>
                        <a:pt x="932" y="436"/>
                      </a:lnTo>
                      <a:lnTo>
                        <a:pt x="932" y="436"/>
                      </a:lnTo>
                      <a:lnTo>
                        <a:pt x="932" y="434"/>
                      </a:lnTo>
                      <a:lnTo>
                        <a:pt x="932" y="434"/>
                      </a:lnTo>
                      <a:lnTo>
                        <a:pt x="930" y="434"/>
                      </a:lnTo>
                      <a:lnTo>
                        <a:pt x="930" y="434"/>
                      </a:lnTo>
                      <a:lnTo>
                        <a:pt x="930" y="432"/>
                      </a:lnTo>
                      <a:lnTo>
                        <a:pt x="928" y="432"/>
                      </a:lnTo>
                      <a:lnTo>
                        <a:pt x="928" y="432"/>
                      </a:lnTo>
                      <a:lnTo>
                        <a:pt x="928" y="434"/>
                      </a:lnTo>
                      <a:lnTo>
                        <a:pt x="926" y="434"/>
                      </a:lnTo>
                      <a:lnTo>
                        <a:pt x="926" y="436"/>
                      </a:lnTo>
                      <a:lnTo>
                        <a:pt x="926" y="434"/>
                      </a:lnTo>
                      <a:lnTo>
                        <a:pt x="926" y="434"/>
                      </a:lnTo>
                      <a:lnTo>
                        <a:pt x="926" y="432"/>
                      </a:lnTo>
                      <a:lnTo>
                        <a:pt x="926" y="432"/>
                      </a:lnTo>
                      <a:lnTo>
                        <a:pt x="924" y="430"/>
                      </a:lnTo>
                      <a:lnTo>
                        <a:pt x="924" y="428"/>
                      </a:lnTo>
                      <a:lnTo>
                        <a:pt x="926" y="428"/>
                      </a:lnTo>
                      <a:lnTo>
                        <a:pt x="928" y="426"/>
                      </a:lnTo>
                      <a:lnTo>
                        <a:pt x="928" y="426"/>
                      </a:lnTo>
                      <a:lnTo>
                        <a:pt x="932" y="420"/>
                      </a:lnTo>
                      <a:lnTo>
                        <a:pt x="930" y="418"/>
                      </a:lnTo>
                      <a:lnTo>
                        <a:pt x="930" y="418"/>
                      </a:lnTo>
                      <a:lnTo>
                        <a:pt x="930" y="416"/>
                      </a:lnTo>
                      <a:lnTo>
                        <a:pt x="928" y="416"/>
                      </a:lnTo>
                      <a:lnTo>
                        <a:pt x="928" y="414"/>
                      </a:lnTo>
                      <a:lnTo>
                        <a:pt x="928" y="412"/>
                      </a:lnTo>
                      <a:lnTo>
                        <a:pt x="926" y="412"/>
                      </a:lnTo>
                      <a:lnTo>
                        <a:pt x="922" y="412"/>
                      </a:lnTo>
                      <a:lnTo>
                        <a:pt x="920" y="412"/>
                      </a:lnTo>
                      <a:lnTo>
                        <a:pt x="920" y="412"/>
                      </a:lnTo>
                      <a:lnTo>
                        <a:pt x="920" y="414"/>
                      </a:lnTo>
                      <a:lnTo>
                        <a:pt x="920" y="416"/>
                      </a:lnTo>
                      <a:lnTo>
                        <a:pt x="922" y="416"/>
                      </a:lnTo>
                      <a:lnTo>
                        <a:pt x="922" y="418"/>
                      </a:lnTo>
                      <a:lnTo>
                        <a:pt x="922" y="418"/>
                      </a:lnTo>
                      <a:lnTo>
                        <a:pt x="920" y="418"/>
                      </a:lnTo>
                      <a:lnTo>
                        <a:pt x="916" y="418"/>
                      </a:lnTo>
                      <a:lnTo>
                        <a:pt x="916" y="416"/>
                      </a:lnTo>
                      <a:lnTo>
                        <a:pt x="914" y="416"/>
                      </a:lnTo>
                      <a:lnTo>
                        <a:pt x="912" y="416"/>
                      </a:lnTo>
                      <a:lnTo>
                        <a:pt x="910" y="416"/>
                      </a:lnTo>
                      <a:lnTo>
                        <a:pt x="910" y="414"/>
                      </a:lnTo>
                      <a:lnTo>
                        <a:pt x="910" y="412"/>
                      </a:lnTo>
                      <a:lnTo>
                        <a:pt x="910" y="410"/>
                      </a:lnTo>
                      <a:lnTo>
                        <a:pt x="910" y="408"/>
                      </a:lnTo>
                      <a:lnTo>
                        <a:pt x="910" y="408"/>
                      </a:lnTo>
                      <a:lnTo>
                        <a:pt x="910" y="408"/>
                      </a:lnTo>
                      <a:lnTo>
                        <a:pt x="908" y="408"/>
                      </a:lnTo>
                      <a:lnTo>
                        <a:pt x="908" y="408"/>
                      </a:lnTo>
                      <a:lnTo>
                        <a:pt x="908" y="410"/>
                      </a:lnTo>
                      <a:lnTo>
                        <a:pt x="908" y="412"/>
                      </a:lnTo>
                      <a:lnTo>
                        <a:pt x="908" y="412"/>
                      </a:lnTo>
                      <a:lnTo>
                        <a:pt x="908" y="414"/>
                      </a:lnTo>
                      <a:lnTo>
                        <a:pt x="908" y="414"/>
                      </a:lnTo>
                      <a:lnTo>
                        <a:pt x="906" y="414"/>
                      </a:lnTo>
                      <a:lnTo>
                        <a:pt x="906" y="412"/>
                      </a:lnTo>
                      <a:lnTo>
                        <a:pt x="906" y="412"/>
                      </a:lnTo>
                      <a:lnTo>
                        <a:pt x="906" y="410"/>
                      </a:lnTo>
                      <a:lnTo>
                        <a:pt x="906" y="408"/>
                      </a:lnTo>
                      <a:lnTo>
                        <a:pt x="904" y="406"/>
                      </a:lnTo>
                      <a:lnTo>
                        <a:pt x="904" y="404"/>
                      </a:lnTo>
                      <a:lnTo>
                        <a:pt x="904" y="402"/>
                      </a:lnTo>
                      <a:lnTo>
                        <a:pt x="904" y="398"/>
                      </a:lnTo>
                      <a:lnTo>
                        <a:pt x="904" y="396"/>
                      </a:lnTo>
                      <a:lnTo>
                        <a:pt x="904" y="396"/>
                      </a:lnTo>
                      <a:lnTo>
                        <a:pt x="904" y="394"/>
                      </a:lnTo>
                      <a:lnTo>
                        <a:pt x="904" y="394"/>
                      </a:lnTo>
                      <a:lnTo>
                        <a:pt x="904" y="392"/>
                      </a:lnTo>
                      <a:lnTo>
                        <a:pt x="904" y="392"/>
                      </a:lnTo>
                      <a:lnTo>
                        <a:pt x="902" y="388"/>
                      </a:lnTo>
                      <a:lnTo>
                        <a:pt x="902" y="388"/>
                      </a:lnTo>
                      <a:lnTo>
                        <a:pt x="900" y="388"/>
                      </a:lnTo>
                      <a:lnTo>
                        <a:pt x="902" y="388"/>
                      </a:lnTo>
                      <a:lnTo>
                        <a:pt x="902" y="390"/>
                      </a:lnTo>
                      <a:lnTo>
                        <a:pt x="902" y="392"/>
                      </a:lnTo>
                      <a:lnTo>
                        <a:pt x="902" y="392"/>
                      </a:lnTo>
                      <a:lnTo>
                        <a:pt x="900" y="392"/>
                      </a:lnTo>
                      <a:lnTo>
                        <a:pt x="900" y="392"/>
                      </a:lnTo>
                      <a:lnTo>
                        <a:pt x="898" y="392"/>
                      </a:lnTo>
                      <a:lnTo>
                        <a:pt x="898" y="392"/>
                      </a:lnTo>
                      <a:lnTo>
                        <a:pt x="896" y="392"/>
                      </a:lnTo>
                      <a:lnTo>
                        <a:pt x="896" y="394"/>
                      </a:lnTo>
                      <a:lnTo>
                        <a:pt x="894" y="394"/>
                      </a:lnTo>
                      <a:lnTo>
                        <a:pt x="894" y="392"/>
                      </a:lnTo>
                      <a:lnTo>
                        <a:pt x="894" y="390"/>
                      </a:lnTo>
                      <a:lnTo>
                        <a:pt x="894" y="390"/>
                      </a:lnTo>
                      <a:lnTo>
                        <a:pt x="894" y="388"/>
                      </a:lnTo>
                      <a:lnTo>
                        <a:pt x="894" y="388"/>
                      </a:lnTo>
                      <a:lnTo>
                        <a:pt x="894" y="386"/>
                      </a:lnTo>
                      <a:lnTo>
                        <a:pt x="890" y="386"/>
                      </a:lnTo>
                      <a:lnTo>
                        <a:pt x="890" y="384"/>
                      </a:lnTo>
                      <a:lnTo>
                        <a:pt x="890" y="384"/>
                      </a:lnTo>
                      <a:lnTo>
                        <a:pt x="890" y="382"/>
                      </a:lnTo>
                      <a:lnTo>
                        <a:pt x="888" y="382"/>
                      </a:lnTo>
                      <a:lnTo>
                        <a:pt x="888" y="380"/>
                      </a:lnTo>
                      <a:lnTo>
                        <a:pt x="886" y="380"/>
                      </a:lnTo>
                      <a:lnTo>
                        <a:pt x="886" y="380"/>
                      </a:lnTo>
                      <a:lnTo>
                        <a:pt x="888" y="380"/>
                      </a:lnTo>
                      <a:lnTo>
                        <a:pt x="888" y="380"/>
                      </a:lnTo>
                      <a:lnTo>
                        <a:pt x="888" y="378"/>
                      </a:lnTo>
                      <a:lnTo>
                        <a:pt x="886" y="378"/>
                      </a:lnTo>
                      <a:lnTo>
                        <a:pt x="886" y="376"/>
                      </a:lnTo>
                      <a:lnTo>
                        <a:pt x="884" y="374"/>
                      </a:lnTo>
                      <a:lnTo>
                        <a:pt x="884" y="372"/>
                      </a:lnTo>
                      <a:lnTo>
                        <a:pt x="884" y="372"/>
                      </a:lnTo>
                      <a:lnTo>
                        <a:pt x="886" y="370"/>
                      </a:lnTo>
                      <a:lnTo>
                        <a:pt x="884" y="370"/>
                      </a:lnTo>
                      <a:lnTo>
                        <a:pt x="884" y="370"/>
                      </a:lnTo>
                      <a:lnTo>
                        <a:pt x="884" y="368"/>
                      </a:lnTo>
                      <a:lnTo>
                        <a:pt x="882" y="368"/>
                      </a:lnTo>
                      <a:lnTo>
                        <a:pt x="882" y="368"/>
                      </a:lnTo>
                      <a:lnTo>
                        <a:pt x="882" y="366"/>
                      </a:lnTo>
                      <a:lnTo>
                        <a:pt x="882" y="366"/>
                      </a:lnTo>
                      <a:lnTo>
                        <a:pt x="880" y="366"/>
                      </a:lnTo>
                      <a:lnTo>
                        <a:pt x="880" y="366"/>
                      </a:lnTo>
                      <a:lnTo>
                        <a:pt x="880" y="366"/>
                      </a:lnTo>
                      <a:lnTo>
                        <a:pt x="880" y="366"/>
                      </a:lnTo>
                      <a:lnTo>
                        <a:pt x="878" y="366"/>
                      </a:lnTo>
                      <a:lnTo>
                        <a:pt x="878" y="364"/>
                      </a:lnTo>
                      <a:lnTo>
                        <a:pt x="878" y="364"/>
                      </a:lnTo>
                      <a:lnTo>
                        <a:pt x="880" y="364"/>
                      </a:lnTo>
                      <a:lnTo>
                        <a:pt x="880" y="364"/>
                      </a:lnTo>
                      <a:lnTo>
                        <a:pt x="882" y="362"/>
                      </a:lnTo>
                      <a:lnTo>
                        <a:pt x="880" y="362"/>
                      </a:lnTo>
                      <a:lnTo>
                        <a:pt x="880" y="362"/>
                      </a:lnTo>
                      <a:lnTo>
                        <a:pt x="878" y="362"/>
                      </a:lnTo>
                      <a:lnTo>
                        <a:pt x="878" y="360"/>
                      </a:lnTo>
                      <a:lnTo>
                        <a:pt x="876" y="358"/>
                      </a:lnTo>
                      <a:lnTo>
                        <a:pt x="876" y="356"/>
                      </a:lnTo>
                      <a:lnTo>
                        <a:pt x="876" y="354"/>
                      </a:lnTo>
                      <a:lnTo>
                        <a:pt x="876" y="354"/>
                      </a:lnTo>
                      <a:lnTo>
                        <a:pt x="876" y="354"/>
                      </a:lnTo>
                      <a:lnTo>
                        <a:pt x="874" y="354"/>
                      </a:lnTo>
                      <a:lnTo>
                        <a:pt x="874" y="354"/>
                      </a:lnTo>
                      <a:lnTo>
                        <a:pt x="874" y="356"/>
                      </a:lnTo>
                      <a:lnTo>
                        <a:pt x="874" y="356"/>
                      </a:lnTo>
                      <a:lnTo>
                        <a:pt x="874" y="356"/>
                      </a:lnTo>
                      <a:lnTo>
                        <a:pt x="872" y="356"/>
                      </a:lnTo>
                      <a:lnTo>
                        <a:pt x="872" y="354"/>
                      </a:lnTo>
                      <a:lnTo>
                        <a:pt x="872" y="350"/>
                      </a:lnTo>
                      <a:lnTo>
                        <a:pt x="870" y="352"/>
                      </a:lnTo>
                      <a:lnTo>
                        <a:pt x="870" y="354"/>
                      </a:lnTo>
                      <a:lnTo>
                        <a:pt x="868" y="354"/>
                      </a:lnTo>
                      <a:lnTo>
                        <a:pt x="866" y="354"/>
                      </a:lnTo>
                      <a:lnTo>
                        <a:pt x="864" y="352"/>
                      </a:lnTo>
                      <a:lnTo>
                        <a:pt x="864" y="350"/>
                      </a:lnTo>
                      <a:lnTo>
                        <a:pt x="864" y="352"/>
                      </a:lnTo>
                      <a:lnTo>
                        <a:pt x="862" y="352"/>
                      </a:lnTo>
                      <a:lnTo>
                        <a:pt x="862" y="352"/>
                      </a:lnTo>
                      <a:lnTo>
                        <a:pt x="860" y="352"/>
                      </a:lnTo>
                      <a:lnTo>
                        <a:pt x="856" y="350"/>
                      </a:lnTo>
                      <a:lnTo>
                        <a:pt x="852" y="350"/>
                      </a:lnTo>
                      <a:lnTo>
                        <a:pt x="844" y="354"/>
                      </a:lnTo>
                      <a:lnTo>
                        <a:pt x="844" y="352"/>
                      </a:lnTo>
                      <a:lnTo>
                        <a:pt x="844" y="348"/>
                      </a:lnTo>
                      <a:lnTo>
                        <a:pt x="844" y="344"/>
                      </a:lnTo>
                      <a:lnTo>
                        <a:pt x="842" y="344"/>
                      </a:lnTo>
                      <a:lnTo>
                        <a:pt x="840" y="344"/>
                      </a:lnTo>
                      <a:lnTo>
                        <a:pt x="838" y="346"/>
                      </a:lnTo>
                      <a:lnTo>
                        <a:pt x="838" y="348"/>
                      </a:lnTo>
                      <a:lnTo>
                        <a:pt x="840" y="346"/>
                      </a:lnTo>
                      <a:lnTo>
                        <a:pt x="842" y="344"/>
                      </a:lnTo>
                      <a:lnTo>
                        <a:pt x="842" y="344"/>
                      </a:lnTo>
                      <a:lnTo>
                        <a:pt x="844" y="346"/>
                      </a:lnTo>
                      <a:lnTo>
                        <a:pt x="842" y="348"/>
                      </a:lnTo>
                      <a:lnTo>
                        <a:pt x="840" y="350"/>
                      </a:lnTo>
                      <a:lnTo>
                        <a:pt x="836" y="350"/>
                      </a:lnTo>
                      <a:lnTo>
                        <a:pt x="826" y="348"/>
                      </a:lnTo>
                      <a:lnTo>
                        <a:pt x="824" y="346"/>
                      </a:lnTo>
                      <a:lnTo>
                        <a:pt x="824" y="346"/>
                      </a:lnTo>
                      <a:lnTo>
                        <a:pt x="822" y="346"/>
                      </a:lnTo>
                      <a:lnTo>
                        <a:pt x="822" y="346"/>
                      </a:lnTo>
                      <a:lnTo>
                        <a:pt x="822" y="348"/>
                      </a:lnTo>
                      <a:lnTo>
                        <a:pt x="818" y="348"/>
                      </a:lnTo>
                      <a:lnTo>
                        <a:pt x="818" y="348"/>
                      </a:lnTo>
                      <a:lnTo>
                        <a:pt x="818" y="346"/>
                      </a:lnTo>
                      <a:lnTo>
                        <a:pt x="818" y="346"/>
                      </a:lnTo>
                      <a:lnTo>
                        <a:pt x="820" y="344"/>
                      </a:lnTo>
                      <a:lnTo>
                        <a:pt x="818" y="344"/>
                      </a:lnTo>
                      <a:lnTo>
                        <a:pt x="816" y="346"/>
                      </a:lnTo>
                      <a:lnTo>
                        <a:pt x="808" y="350"/>
                      </a:lnTo>
                      <a:lnTo>
                        <a:pt x="804" y="352"/>
                      </a:lnTo>
                      <a:lnTo>
                        <a:pt x="812" y="346"/>
                      </a:lnTo>
                      <a:lnTo>
                        <a:pt x="814" y="344"/>
                      </a:lnTo>
                      <a:lnTo>
                        <a:pt x="810" y="344"/>
                      </a:lnTo>
                      <a:lnTo>
                        <a:pt x="808" y="344"/>
                      </a:lnTo>
                      <a:lnTo>
                        <a:pt x="808" y="344"/>
                      </a:lnTo>
                      <a:lnTo>
                        <a:pt x="810" y="342"/>
                      </a:lnTo>
                      <a:lnTo>
                        <a:pt x="816" y="342"/>
                      </a:lnTo>
                      <a:lnTo>
                        <a:pt x="818" y="340"/>
                      </a:lnTo>
                      <a:lnTo>
                        <a:pt x="810" y="342"/>
                      </a:lnTo>
                      <a:lnTo>
                        <a:pt x="802" y="344"/>
                      </a:lnTo>
                      <a:lnTo>
                        <a:pt x="806" y="342"/>
                      </a:lnTo>
                      <a:lnTo>
                        <a:pt x="812" y="340"/>
                      </a:lnTo>
                      <a:lnTo>
                        <a:pt x="816" y="338"/>
                      </a:lnTo>
                      <a:lnTo>
                        <a:pt x="814" y="338"/>
                      </a:lnTo>
                      <a:lnTo>
                        <a:pt x="814" y="336"/>
                      </a:lnTo>
                      <a:lnTo>
                        <a:pt x="814" y="334"/>
                      </a:lnTo>
                      <a:lnTo>
                        <a:pt x="812" y="334"/>
                      </a:lnTo>
                      <a:lnTo>
                        <a:pt x="812" y="334"/>
                      </a:lnTo>
                      <a:lnTo>
                        <a:pt x="808" y="332"/>
                      </a:lnTo>
                      <a:lnTo>
                        <a:pt x="808" y="332"/>
                      </a:lnTo>
                      <a:lnTo>
                        <a:pt x="806" y="332"/>
                      </a:lnTo>
                      <a:lnTo>
                        <a:pt x="806" y="334"/>
                      </a:lnTo>
                      <a:lnTo>
                        <a:pt x="806" y="336"/>
                      </a:lnTo>
                      <a:lnTo>
                        <a:pt x="806" y="338"/>
                      </a:lnTo>
                      <a:lnTo>
                        <a:pt x="802" y="338"/>
                      </a:lnTo>
                      <a:lnTo>
                        <a:pt x="800" y="338"/>
                      </a:lnTo>
                      <a:lnTo>
                        <a:pt x="800" y="338"/>
                      </a:lnTo>
                      <a:lnTo>
                        <a:pt x="800" y="340"/>
                      </a:lnTo>
                      <a:lnTo>
                        <a:pt x="800" y="340"/>
                      </a:lnTo>
                      <a:lnTo>
                        <a:pt x="800" y="340"/>
                      </a:lnTo>
                      <a:lnTo>
                        <a:pt x="798" y="342"/>
                      </a:lnTo>
                      <a:lnTo>
                        <a:pt x="798" y="344"/>
                      </a:lnTo>
                      <a:lnTo>
                        <a:pt x="798" y="344"/>
                      </a:lnTo>
                      <a:lnTo>
                        <a:pt x="798" y="342"/>
                      </a:lnTo>
                      <a:lnTo>
                        <a:pt x="796" y="340"/>
                      </a:lnTo>
                      <a:lnTo>
                        <a:pt x="798" y="338"/>
                      </a:lnTo>
                      <a:lnTo>
                        <a:pt x="802" y="334"/>
                      </a:lnTo>
                      <a:lnTo>
                        <a:pt x="802" y="334"/>
                      </a:lnTo>
                      <a:lnTo>
                        <a:pt x="784" y="334"/>
                      </a:lnTo>
                      <a:lnTo>
                        <a:pt x="784" y="334"/>
                      </a:lnTo>
                      <a:lnTo>
                        <a:pt x="778" y="334"/>
                      </a:lnTo>
                      <a:lnTo>
                        <a:pt x="774" y="332"/>
                      </a:lnTo>
                      <a:lnTo>
                        <a:pt x="772" y="330"/>
                      </a:lnTo>
                      <a:lnTo>
                        <a:pt x="770" y="332"/>
                      </a:lnTo>
                      <a:lnTo>
                        <a:pt x="770" y="332"/>
                      </a:lnTo>
                      <a:lnTo>
                        <a:pt x="770" y="332"/>
                      </a:lnTo>
                      <a:lnTo>
                        <a:pt x="768" y="332"/>
                      </a:lnTo>
                      <a:lnTo>
                        <a:pt x="766" y="332"/>
                      </a:lnTo>
                      <a:lnTo>
                        <a:pt x="766" y="332"/>
                      </a:lnTo>
                      <a:lnTo>
                        <a:pt x="764" y="330"/>
                      </a:lnTo>
                      <a:lnTo>
                        <a:pt x="762" y="328"/>
                      </a:lnTo>
                      <a:lnTo>
                        <a:pt x="760" y="328"/>
                      </a:lnTo>
                      <a:lnTo>
                        <a:pt x="758" y="328"/>
                      </a:lnTo>
                      <a:lnTo>
                        <a:pt x="758" y="328"/>
                      </a:lnTo>
                      <a:lnTo>
                        <a:pt x="756" y="328"/>
                      </a:lnTo>
                      <a:lnTo>
                        <a:pt x="756" y="328"/>
                      </a:lnTo>
                      <a:lnTo>
                        <a:pt x="754" y="328"/>
                      </a:lnTo>
                      <a:lnTo>
                        <a:pt x="752" y="328"/>
                      </a:lnTo>
                      <a:lnTo>
                        <a:pt x="750" y="326"/>
                      </a:lnTo>
                      <a:lnTo>
                        <a:pt x="750" y="326"/>
                      </a:lnTo>
                      <a:lnTo>
                        <a:pt x="752" y="326"/>
                      </a:lnTo>
                      <a:lnTo>
                        <a:pt x="756" y="326"/>
                      </a:lnTo>
                      <a:lnTo>
                        <a:pt x="754" y="324"/>
                      </a:lnTo>
                      <a:lnTo>
                        <a:pt x="754" y="324"/>
                      </a:lnTo>
                      <a:lnTo>
                        <a:pt x="750" y="324"/>
                      </a:lnTo>
                      <a:lnTo>
                        <a:pt x="746" y="326"/>
                      </a:lnTo>
                      <a:lnTo>
                        <a:pt x="744" y="326"/>
                      </a:lnTo>
                      <a:lnTo>
                        <a:pt x="746" y="324"/>
                      </a:lnTo>
                      <a:lnTo>
                        <a:pt x="746" y="324"/>
                      </a:lnTo>
                      <a:lnTo>
                        <a:pt x="744" y="324"/>
                      </a:lnTo>
                      <a:lnTo>
                        <a:pt x="738" y="326"/>
                      </a:lnTo>
                      <a:lnTo>
                        <a:pt x="728" y="328"/>
                      </a:lnTo>
                      <a:lnTo>
                        <a:pt x="726" y="326"/>
                      </a:lnTo>
                      <a:lnTo>
                        <a:pt x="728" y="324"/>
                      </a:lnTo>
                      <a:lnTo>
                        <a:pt x="730" y="322"/>
                      </a:lnTo>
                      <a:lnTo>
                        <a:pt x="732" y="322"/>
                      </a:lnTo>
                      <a:lnTo>
                        <a:pt x="726" y="324"/>
                      </a:lnTo>
                      <a:lnTo>
                        <a:pt x="708" y="324"/>
                      </a:lnTo>
                      <a:lnTo>
                        <a:pt x="706" y="326"/>
                      </a:lnTo>
                      <a:lnTo>
                        <a:pt x="704" y="326"/>
                      </a:lnTo>
                      <a:lnTo>
                        <a:pt x="704" y="326"/>
                      </a:lnTo>
                      <a:lnTo>
                        <a:pt x="700" y="326"/>
                      </a:lnTo>
                      <a:lnTo>
                        <a:pt x="696" y="324"/>
                      </a:lnTo>
                      <a:lnTo>
                        <a:pt x="694" y="324"/>
                      </a:lnTo>
                      <a:lnTo>
                        <a:pt x="692" y="324"/>
                      </a:lnTo>
                      <a:lnTo>
                        <a:pt x="690" y="324"/>
                      </a:lnTo>
                      <a:lnTo>
                        <a:pt x="688" y="324"/>
                      </a:lnTo>
                      <a:lnTo>
                        <a:pt x="684" y="322"/>
                      </a:lnTo>
                      <a:lnTo>
                        <a:pt x="678" y="320"/>
                      </a:lnTo>
                      <a:lnTo>
                        <a:pt x="672" y="320"/>
                      </a:lnTo>
                      <a:lnTo>
                        <a:pt x="664" y="318"/>
                      </a:lnTo>
                      <a:lnTo>
                        <a:pt x="662" y="318"/>
                      </a:lnTo>
                      <a:lnTo>
                        <a:pt x="660" y="318"/>
                      </a:lnTo>
                      <a:lnTo>
                        <a:pt x="660" y="318"/>
                      </a:lnTo>
                      <a:lnTo>
                        <a:pt x="658" y="318"/>
                      </a:lnTo>
                      <a:lnTo>
                        <a:pt x="658" y="314"/>
                      </a:lnTo>
                      <a:lnTo>
                        <a:pt x="656" y="314"/>
                      </a:lnTo>
                      <a:lnTo>
                        <a:pt x="656" y="314"/>
                      </a:lnTo>
                      <a:lnTo>
                        <a:pt x="648" y="316"/>
                      </a:lnTo>
                      <a:lnTo>
                        <a:pt x="648" y="314"/>
                      </a:lnTo>
                      <a:lnTo>
                        <a:pt x="646" y="314"/>
                      </a:lnTo>
                      <a:lnTo>
                        <a:pt x="638" y="312"/>
                      </a:lnTo>
                      <a:lnTo>
                        <a:pt x="636" y="312"/>
                      </a:lnTo>
                      <a:lnTo>
                        <a:pt x="636" y="310"/>
                      </a:lnTo>
                      <a:lnTo>
                        <a:pt x="634" y="308"/>
                      </a:lnTo>
                      <a:lnTo>
                        <a:pt x="634" y="308"/>
                      </a:lnTo>
                      <a:lnTo>
                        <a:pt x="634" y="308"/>
                      </a:lnTo>
                      <a:lnTo>
                        <a:pt x="622" y="310"/>
                      </a:lnTo>
                      <a:lnTo>
                        <a:pt x="620" y="308"/>
                      </a:lnTo>
                      <a:lnTo>
                        <a:pt x="616" y="304"/>
                      </a:lnTo>
                      <a:lnTo>
                        <a:pt x="616" y="300"/>
                      </a:lnTo>
                      <a:lnTo>
                        <a:pt x="616" y="300"/>
                      </a:lnTo>
                      <a:lnTo>
                        <a:pt x="618" y="300"/>
                      </a:lnTo>
                      <a:lnTo>
                        <a:pt x="618" y="300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18" y="296"/>
                      </a:lnTo>
                      <a:lnTo>
                        <a:pt x="618" y="296"/>
                      </a:lnTo>
                      <a:lnTo>
                        <a:pt x="620" y="294"/>
                      </a:lnTo>
                      <a:lnTo>
                        <a:pt x="620" y="292"/>
                      </a:lnTo>
                      <a:lnTo>
                        <a:pt x="620" y="292"/>
                      </a:lnTo>
                      <a:lnTo>
                        <a:pt x="620" y="290"/>
                      </a:lnTo>
                      <a:lnTo>
                        <a:pt x="618" y="288"/>
                      </a:lnTo>
                      <a:lnTo>
                        <a:pt x="618" y="286"/>
                      </a:lnTo>
                      <a:lnTo>
                        <a:pt x="616" y="286"/>
                      </a:lnTo>
                      <a:lnTo>
                        <a:pt x="616" y="286"/>
                      </a:lnTo>
                      <a:lnTo>
                        <a:pt x="612" y="284"/>
                      </a:lnTo>
                      <a:lnTo>
                        <a:pt x="608" y="286"/>
                      </a:lnTo>
                      <a:lnTo>
                        <a:pt x="606" y="288"/>
                      </a:lnTo>
                      <a:lnTo>
                        <a:pt x="602" y="288"/>
                      </a:lnTo>
                      <a:lnTo>
                        <a:pt x="602" y="288"/>
                      </a:lnTo>
                      <a:lnTo>
                        <a:pt x="600" y="288"/>
                      </a:lnTo>
                      <a:lnTo>
                        <a:pt x="598" y="286"/>
                      </a:lnTo>
                      <a:lnTo>
                        <a:pt x="598" y="286"/>
                      </a:lnTo>
                      <a:lnTo>
                        <a:pt x="596" y="288"/>
                      </a:lnTo>
                      <a:lnTo>
                        <a:pt x="594" y="288"/>
                      </a:lnTo>
                      <a:lnTo>
                        <a:pt x="592" y="288"/>
                      </a:lnTo>
                      <a:lnTo>
                        <a:pt x="590" y="288"/>
                      </a:lnTo>
                      <a:lnTo>
                        <a:pt x="590" y="290"/>
                      </a:lnTo>
                      <a:lnTo>
                        <a:pt x="590" y="292"/>
                      </a:lnTo>
                      <a:lnTo>
                        <a:pt x="588" y="292"/>
                      </a:lnTo>
                      <a:lnTo>
                        <a:pt x="588" y="292"/>
                      </a:lnTo>
                      <a:lnTo>
                        <a:pt x="586" y="292"/>
                      </a:lnTo>
                      <a:lnTo>
                        <a:pt x="586" y="290"/>
                      </a:lnTo>
                      <a:lnTo>
                        <a:pt x="584" y="288"/>
                      </a:lnTo>
                      <a:lnTo>
                        <a:pt x="584" y="288"/>
                      </a:lnTo>
                      <a:lnTo>
                        <a:pt x="580" y="286"/>
                      </a:lnTo>
                      <a:lnTo>
                        <a:pt x="580" y="284"/>
                      </a:lnTo>
                      <a:lnTo>
                        <a:pt x="582" y="280"/>
                      </a:lnTo>
                      <a:lnTo>
                        <a:pt x="582" y="278"/>
                      </a:lnTo>
                      <a:lnTo>
                        <a:pt x="588" y="272"/>
                      </a:lnTo>
                      <a:lnTo>
                        <a:pt x="592" y="268"/>
                      </a:lnTo>
                      <a:lnTo>
                        <a:pt x="592" y="266"/>
                      </a:lnTo>
                      <a:lnTo>
                        <a:pt x="592" y="266"/>
                      </a:lnTo>
                      <a:lnTo>
                        <a:pt x="592" y="264"/>
                      </a:lnTo>
                      <a:lnTo>
                        <a:pt x="590" y="262"/>
                      </a:lnTo>
                      <a:lnTo>
                        <a:pt x="588" y="262"/>
                      </a:lnTo>
                      <a:lnTo>
                        <a:pt x="588" y="262"/>
                      </a:lnTo>
                      <a:lnTo>
                        <a:pt x="586" y="264"/>
                      </a:lnTo>
                      <a:lnTo>
                        <a:pt x="586" y="266"/>
                      </a:lnTo>
                      <a:lnTo>
                        <a:pt x="586" y="268"/>
                      </a:lnTo>
                      <a:lnTo>
                        <a:pt x="584" y="268"/>
                      </a:lnTo>
                      <a:lnTo>
                        <a:pt x="582" y="266"/>
                      </a:lnTo>
                      <a:lnTo>
                        <a:pt x="582" y="264"/>
                      </a:lnTo>
                      <a:lnTo>
                        <a:pt x="582" y="262"/>
                      </a:lnTo>
                      <a:lnTo>
                        <a:pt x="584" y="260"/>
                      </a:lnTo>
                      <a:lnTo>
                        <a:pt x="584" y="258"/>
                      </a:lnTo>
                      <a:lnTo>
                        <a:pt x="584" y="256"/>
                      </a:lnTo>
                      <a:lnTo>
                        <a:pt x="584" y="254"/>
                      </a:lnTo>
                      <a:lnTo>
                        <a:pt x="584" y="254"/>
                      </a:lnTo>
                      <a:lnTo>
                        <a:pt x="588" y="252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90" y="250"/>
                      </a:lnTo>
                      <a:lnTo>
                        <a:pt x="592" y="250"/>
                      </a:lnTo>
                      <a:lnTo>
                        <a:pt x="594" y="252"/>
                      </a:lnTo>
                      <a:lnTo>
                        <a:pt x="594" y="252"/>
                      </a:lnTo>
                      <a:lnTo>
                        <a:pt x="596" y="252"/>
                      </a:lnTo>
                      <a:lnTo>
                        <a:pt x="596" y="252"/>
                      </a:lnTo>
                      <a:lnTo>
                        <a:pt x="598" y="248"/>
                      </a:lnTo>
                      <a:lnTo>
                        <a:pt x="598" y="248"/>
                      </a:lnTo>
                      <a:lnTo>
                        <a:pt x="598" y="246"/>
                      </a:lnTo>
                      <a:lnTo>
                        <a:pt x="596" y="246"/>
                      </a:lnTo>
                      <a:lnTo>
                        <a:pt x="596" y="244"/>
                      </a:lnTo>
                      <a:lnTo>
                        <a:pt x="592" y="240"/>
                      </a:lnTo>
                      <a:lnTo>
                        <a:pt x="590" y="240"/>
                      </a:lnTo>
                      <a:lnTo>
                        <a:pt x="586" y="242"/>
                      </a:lnTo>
                      <a:lnTo>
                        <a:pt x="584" y="240"/>
                      </a:lnTo>
                      <a:lnTo>
                        <a:pt x="582" y="240"/>
                      </a:lnTo>
                      <a:lnTo>
                        <a:pt x="582" y="240"/>
                      </a:lnTo>
                      <a:lnTo>
                        <a:pt x="580" y="242"/>
                      </a:lnTo>
                      <a:lnTo>
                        <a:pt x="580" y="242"/>
                      </a:lnTo>
                      <a:lnTo>
                        <a:pt x="580" y="244"/>
                      </a:lnTo>
                      <a:lnTo>
                        <a:pt x="580" y="244"/>
                      </a:lnTo>
                      <a:lnTo>
                        <a:pt x="578" y="244"/>
                      </a:lnTo>
                      <a:lnTo>
                        <a:pt x="576" y="244"/>
                      </a:lnTo>
                      <a:lnTo>
                        <a:pt x="576" y="242"/>
                      </a:lnTo>
                      <a:lnTo>
                        <a:pt x="574" y="240"/>
                      </a:lnTo>
                      <a:lnTo>
                        <a:pt x="574" y="240"/>
                      </a:lnTo>
                      <a:lnTo>
                        <a:pt x="574" y="238"/>
                      </a:lnTo>
                      <a:lnTo>
                        <a:pt x="572" y="238"/>
                      </a:lnTo>
                      <a:lnTo>
                        <a:pt x="570" y="238"/>
                      </a:lnTo>
                      <a:lnTo>
                        <a:pt x="568" y="238"/>
                      </a:lnTo>
                      <a:lnTo>
                        <a:pt x="566" y="236"/>
                      </a:lnTo>
                      <a:lnTo>
                        <a:pt x="566" y="234"/>
                      </a:lnTo>
                      <a:lnTo>
                        <a:pt x="566" y="232"/>
                      </a:lnTo>
                      <a:lnTo>
                        <a:pt x="566" y="230"/>
                      </a:lnTo>
                      <a:lnTo>
                        <a:pt x="566" y="228"/>
                      </a:lnTo>
                      <a:lnTo>
                        <a:pt x="566" y="226"/>
                      </a:lnTo>
                      <a:lnTo>
                        <a:pt x="570" y="224"/>
                      </a:lnTo>
                      <a:lnTo>
                        <a:pt x="570" y="224"/>
                      </a:lnTo>
                      <a:lnTo>
                        <a:pt x="572" y="222"/>
                      </a:lnTo>
                      <a:lnTo>
                        <a:pt x="572" y="222"/>
                      </a:lnTo>
                      <a:lnTo>
                        <a:pt x="570" y="220"/>
                      </a:lnTo>
                      <a:lnTo>
                        <a:pt x="570" y="218"/>
                      </a:lnTo>
                      <a:lnTo>
                        <a:pt x="570" y="218"/>
                      </a:lnTo>
                      <a:lnTo>
                        <a:pt x="570" y="216"/>
                      </a:lnTo>
                      <a:lnTo>
                        <a:pt x="570" y="216"/>
                      </a:lnTo>
                      <a:lnTo>
                        <a:pt x="572" y="216"/>
                      </a:lnTo>
                      <a:lnTo>
                        <a:pt x="572" y="216"/>
                      </a:lnTo>
                      <a:lnTo>
                        <a:pt x="572" y="214"/>
                      </a:lnTo>
                      <a:lnTo>
                        <a:pt x="572" y="214"/>
                      </a:lnTo>
                      <a:lnTo>
                        <a:pt x="572" y="214"/>
                      </a:lnTo>
                      <a:lnTo>
                        <a:pt x="572" y="212"/>
                      </a:lnTo>
                      <a:lnTo>
                        <a:pt x="572" y="212"/>
                      </a:lnTo>
                      <a:lnTo>
                        <a:pt x="572" y="212"/>
                      </a:lnTo>
                      <a:lnTo>
                        <a:pt x="574" y="212"/>
                      </a:lnTo>
                      <a:lnTo>
                        <a:pt x="574" y="210"/>
                      </a:lnTo>
                      <a:lnTo>
                        <a:pt x="578" y="204"/>
                      </a:lnTo>
                      <a:lnTo>
                        <a:pt x="578" y="204"/>
                      </a:lnTo>
                      <a:lnTo>
                        <a:pt x="580" y="202"/>
                      </a:lnTo>
                      <a:lnTo>
                        <a:pt x="580" y="202"/>
                      </a:lnTo>
                      <a:lnTo>
                        <a:pt x="580" y="200"/>
                      </a:lnTo>
                      <a:lnTo>
                        <a:pt x="580" y="200"/>
                      </a:lnTo>
                      <a:lnTo>
                        <a:pt x="580" y="198"/>
                      </a:lnTo>
                      <a:lnTo>
                        <a:pt x="580" y="198"/>
                      </a:lnTo>
                      <a:lnTo>
                        <a:pt x="580" y="198"/>
                      </a:lnTo>
                      <a:lnTo>
                        <a:pt x="578" y="194"/>
                      </a:lnTo>
                      <a:lnTo>
                        <a:pt x="578" y="192"/>
                      </a:lnTo>
                      <a:lnTo>
                        <a:pt x="576" y="192"/>
                      </a:lnTo>
                      <a:lnTo>
                        <a:pt x="574" y="192"/>
                      </a:lnTo>
                      <a:lnTo>
                        <a:pt x="574" y="192"/>
                      </a:lnTo>
                      <a:lnTo>
                        <a:pt x="572" y="190"/>
                      </a:lnTo>
                      <a:lnTo>
                        <a:pt x="572" y="186"/>
                      </a:lnTo>
                      <a:lnTo>
                        <a:pt x="570" y="184"/>
                      </a:lnTo>
                      <a:lnTo>
                        <a:pt x="566" y="182"/>
                      </a:lnTo>
                      <a:lnTo>
                        <a:pt x="564" y="180"/>
                      </a:lnTo>
                      <a:lnTo>
                        <a:pt x="564" y="178"/>
                      </a:lnTo>
                      <a:lnTo>
                        <a:pt x="562" y="178"/>
                      </a:lnTo>
                      <a:lnTo>
                        <a:pt x="556" y="176"/>
                      </a:lnTo>
                      <a:lnTo>
                        <a:pt x="556" y="176"/>
                      </a:lnTo>
                      <a:lnTo>
                        <a:pt x="554" y="174"/>
                      </a:lnTo>
                      <a:lnTo>
                        <a:pt x="552" y="172"/>
                      </a:lnTo>
                      <a:lnTo>
                        <a:pt x="552" y="170"/>
                      </a:lnTo>
                      <a:lnTo>
                        <a:pt x="552" y="168"/>
                      </a:lnTo>
                      <a:lnTo>
                        <a:pt x="550" y="168"/>
                      </a:lnTo>
                      <a:lnTo>
                        <a:pt x="548" y="166"/>
                      </a:lnTo>
                      <a:lnTo>
                        <a:pt x="548" y="166"/>
                      </a:lnTo>
                      <a:lnTo>
                        <a:pt x="546" y="164"/>
                      </a:lnTo>
                      <a:lnTo>
                        <a:pt x="548" y="164"/>
                      </a:lnTo>
                      <a:lnTo>
                        <a:pt x="548" y="162"/>
                      </a:lnTo>
                      <a:lnTo>
                        <a:pt x="548" y="160"/>
                      </a:lnTo>
                      <a:lnTo>
                        <a:pt x="548" y="158"/>
                      </a:lnTo>
                      <a:lnTo>
                        <a:pt x="550" y="156"/>
                      </a:lnTo>
                      <a:lnTo>
                        <a:pt x="550" y="154"/>
                      </a:lnTo>
                      <a:lnTo>
                        <a:pt x="550" y="154"/>
                      </a:lnTo>
                      <a:lnTo>
                        <a:pt x="550" y="152"/>
                      </a:lnTo>
                      <a:lnTo>
                        <a:pt x="550" y="150"/>
                      </a:lnTo>
                      <a:lnTo>
                        <a:pt x="550" y="150"/>
                      </a:lnTo>
                      <a:lnTo>
                        <a:pt x="552" y="150"/>
                      </a:lnTo>
                      <a:lnTo>
                        <a:pt x="554" y="150"/>
                      </a:lnTo>
                      <a:lnTo>
                        <a:pt x="554" y="148"/>
                      </a:lnTo>
                      <a:lnTo>
                        <a:pt x="556" y="144"/>
                      </a:lnTo>
                      <a:lnTo>
                        <a:pt x="556" y="142"/>
                      </a:lnTo>
                      <a:lnTo>
                        <a:pt x="556" y="142"/>
                      </a:lnTo>
                      <a:lnTo>
                        <a:pt x="554" y="142"/>
                      </a:lnTo>
                      <a:lnTo>
                        <a:pt x="554" y="140"/>
                      </a:lnTo>
                      <a:lnTo>
                        <a:pt x="554" y="140"/>
                      </a:lnTo>
                      <a:lnTo>
                        <a:pt x="554" y="138"/>
                      </a:lnTo>
                      <a:lnTo>
                        <a:pt x="554" y="136"/>
                      </a:lnTo>
                      <a:lnTo>
                        <a:pt x="556" y="134"/>
                      </a:lnTo>
                      <a:lnTo>
                        <a:pt x="558" y="132"/>
                      </a:lnTo>
                      <a:lnTo>
                        <a:pt x="560" y="130"/>
                      </a:lnTo>
                      <a:lnTo>
                        <a:pt x="560" y="130"/>
                      </a:lnTo>
                      <a:lnTo>
                        <a:pt x="560" y="128"/>
                      </a:lnTo>
                      <a:lnTo>
                        <a:pt x="560" y="126"/>
                      </a:lnTo>
                      <a:lnTo>
                        <a:pt x="560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6" y="124"/>
                      </a:lnTo>
                      <a:lnTo>
                        <a:pt x="556" y="126"/>
                      </a:lnTo>
                      <a:lnTo>
                        <a:pt x="556" y="126"/>
                      </a:lnTo>
                      <a:lnTo>
                        <a:pt x="556" y="126"/>
                      </a:lnTo>
                      <a:lnTo>
                        <a:pt x="554" y="124"/>
                      </a:lnTo>
                      <a:lnTo>
                        <a:pt x="554" y="124"/>
                      </a:lnTo>
                      <a:lnTo>
                        <a:pt x="528" y="124"/>
                      </a:lnTo>
                      <a:lnTo>
                        <a:pt x="516" y="128"/>
                      </a:lnTo>
                      <a:lnTo>
                        <a:pt x="508" y="128"/>
                      </a:lnTo>
                      <a:lnTo>
                        <a:pt x="492" y="126"/>
                      </a:lnTo>
                      <a:lnTo>
                        <a:pt x="482" y="122"/>
                      </a:lnTo>
                      <a:lnTo>
                        <a:pt x="482" y="120"/>
                      </a:lnTo>
                      <a:lnTo>
                        <a:pt x="480" y="118"/>
                      </a:lnTo>
                      <a:lnTo>
                        <a:pt x="480" y="118"/>
                      </a:lnTo>
                      <a:lnTo>
                        <a:pt x="478" y="116"/>
                      </a:lnTo>
                      <a:lnTo>
                        <a:pt x="476" y="114"/>
                      </a:lnTo>
                      <a:lnTo>
                        <a:pt x="476" y="112"/>
                      </a:lnTo>
                      <a:lnTo>
                        <a:pt x="472" y="110"/>
                      </a:lnTo>
                      <a:lnTo>
                        <a:pt x="472" y="108"/>
                      </a:lnTo>
                      <a:lnTo>
                        <a:pt x="470" y="108"/>
                      </a:lnTo>
                      <a:lnTo>
                        <a:pt x="466" y="102"/>
                      </a:lnTo>
                      <a:lnTo>
                        <a:pt x="464" y="96"/>
                      </a:lnTo>
                      <a:lnTo>
                        <a:pt x="464" y="96"/>
                      </a:lnTo>
                      <a:lnTo>
                        <a:pt x="464" y="94"/>
                      </a:lnTo>
                      <a:lnTo>
                        <a:pt x="462" y="94"/>
                      </a:lnTo>
                      <a:lnTo>
                        <a:pt x="462" y="92"/>
                      </a:lnTo>
                      <a:lnTo>
                        <a:pt x="460" y="84"/>
                      </a:lnTo>
                      <a:lnTo>
                        <a:pt x="458" y="82"/>
                      </a:lnTo>
                      <a:lnTo>
                        <a:pt x="458" y="80"/>
                      </a:lnTo>
                      <a:lnTo>
                        <a:pt x="458" y="78"/>
                      </a:lnTo>
                      <a:lnTo>
                        <a:pt x="456" y="76"/>
                      </a:lnTo>
                      <a:lnTo>
                        <a:pt x="456" y="76"/>
                      </a:lnTo>
                      <a:lnTo>
                        <a:pt x="456" y="74"/>
                      </a:lnTo>
                      <a:lnTo>
                        <a:pt x="458" y="74"/>
                      </a:lnTo>
                      <a:lnTo>
                        <a:pt x="454" y="70"/>
                      </a:lnTo>
                      <a:lnTo>
                        <a:pt x="454" y="68"/>
                      </a:lnTo>
                      <a:lnTo>
                        <a:pt x="454" y="66"/>
                      </a:lnTo>
                      <a:lnTo>
                        <a:pt x="454" y="64"/>
                      </a:lnTo>
                      <a:lnTo>
                        <a:pt x="452" y="62"/>
                      </a:lnTo>
                      <a:lnTo>
                        <a:pt x="452" y="62"/>
                      </a:lnTo>
                      <a:lnTo>
                        <a:pt x="452" y="56"/>
                      </a:lnTo>
                      <a:lnTo>
                        <a:pt x="450" y="54"/>
                      </a:lnTo>
                      <a:lnTo>
                        <a:pt x="452" y="52"/>
                      </a:lnTo>
                      <a:lnTo>
                        <a:pt x="450" y="50"/>
                      </a:lnTo>
                      <a:lnTo>
                        <a:pt x="446" y="48"/>
                      </a:lnTo>
                      <a:lnTo>
                        <a:pt x="446" y="46"/>
                      </a:lnTo>
                      <a:lnTo>
                        <a:pt x="446" y="46"/>
                      </a:lnTo>
                      <a:lnTo>
                        <a:pt x="448" y="44"/>
                      </a:lnTo>
                      <a:lnTo>
                        <a:pt x="448" y="44"/>
                      </a:lnTo>
                      <a:lnTo>
                        <a:pt x="446" y="44"/>
                      </a:lnTo>
                      <a:lnTo>
                        <a:pt x="446" y="44"/>
                      </a:lnTo>
                      <a:lnTo>
                        <a:pt x="444" y="42"/>
                      </a:lnTo>
                      <a:lnTo>
                        <a:pt x="444" y="42"/>
                      </a:lnTo>
                      <a:lnTo>
                        <a:pt x="442" y="38"/>
                      </a:lnTo>
                      <a:lnTo>
                        <a:pt x="442" y="38"/>
                      </a:lnTo>
                      <a:lnTo>
                        <a:pt x="442" y="38"/>
                      </a:lnTo>
                      <a:lnTo>
                        <a:pt x="440" y="36"/>
                      </a:lnTo>
                      <a:lnTo>
                        <a:pt x="440" y="36"/>
                      </a:lnTo>
                      <a:lnTo>
                        <a:pt x="442" y="36"/>
                      </a:lnTo>
                      <a:lnTo>
                        <a:pt x="442" y="34"/>
                      </a:lnTo>
                      <a:lnTo>
                        <a:pt x="442" y="34"/>
                      </a:lnTo>
                      <a:lnTo>
                        <a:pt x="440" y="32"/>
                      </a:lnTo>
                      <a:lnTo>
                        <a:pt x="438" y="32"/>
                      </a:lnTo>
                      <a:lnTo>
                        <a:pt x="438" y="30"/>
                      </a:lnTo>
                      <a:lnTo>
                        <a:pt x="436" y="30"/>
                      </a:lnTo>
                      <a:lnTo>
                        <a:pt x="432" y="32"/>
                      </a:lnTo>
                      <a:lnTo>
                        <a:pt x="430" y="32"/>
                      </a:lnTo>
                      <a:lnTo>
                        <a:pt x="430" y="32"/>
                      </a:lnTo>
                      <a:lnTo>
                        <a:pt x="430" y="32"/>
                      </a:lnTo>
                      <a:lnTo>
                        <a:pt x="430" y="34"/>
                      </a:lnTo>
                      <a:lnTo>
                        <a:pt x="430" y="34"/>
                      </a:lnTo>
                      <a:lnTo>
                        <a:pt x="428" y="34"/>
                      </a:lnTo>
                      <a:lnTo>
                        <a:pt x="428" y="34"/>
                      </a:lnTo>
                      <a:lnTo>
                        <a:pt x="424" y="34"/>
                      </a:lnTo>
                      <a:lnTo>
                        <a:pt x="422" y="34"/>
                      </a:lnTo>
                      <a:lnTo>
                        <a:pt x="424" y="28"/>
                      </a:lnTo>
                      <a:lnTo>
                        <a:pt x="422" y="28"/>
                      </a:lnTo>
                      <a:lnTo>
                        <a:pt x="418" y="28"/>
                      </a:lnTo>
                      <a:lnTo>
                        <a:pt x="418" y="28"/>
                      </a:lnTo>
                      <a:lnTo>
                        <a:pt x="418" y="26"/>
                      </a:lnTo>
                      <a:lnTo>
                        <a:pt x="416" y="26"/>
                      </a:lnTo>
                      <a:lnTo>
                        <a:pt x="416" y="26"/>
                      </a:lnTo>
                      <a:lnTo>
                        <a:pt x="414" y="28"/>
                      </a:lnTo>
                      <a:lnTo>
                        <a:pt x="414" y="28"/>
                      </a:lnTo>
                      <a:lnTo>
                        <a:pt x="408" y="30"/>
                      </a:lnTo>
                      <a:lnTo>
                        <a:pt x="406" y="32"/>
                      </a:lnTo>
                      <a:lnTo>
                        <a:pt x="406" y="32"/>
                      </a:lnTo>
                      <a:lnTo>
                        <a:pt x="404" y="32"/>
                      </a:lnTo>
                      <a:lnTo>
                        <a:pt x="400" y="30"/>
                      </a:lnTo>
                      <a:lnTo>
                        <a:pt x="400" y="30"/>
                      </a:lnTo>
                      <a:lnTo>
                        <a:pt x="398" y="28"/>
                      </a:lnTo>
                      <a:lnTo>
                        <a:pt x="398" y="26"/>
                      </a:lnTo>
                      <a:lnTo>
                        <a:pt x="396" y="26"/>
                      </a:lnTo>
                      <a:lnTo>
                        <a:pt x="396" y="26"/>
                      </a:lnTo>
                      <a:lnTo>
                        <a:pt x="394" y="26"/>
                      </a:lnTo>
                      <a:lnTo>
                        <a:pt x="394" y="28"/>
                      </a:lnTo>
                      <a:lnTo>
                        <a:pt x="394" y="28"/>
                      </a:lnTo>
                      <a:lnTo>
                        <a:pt x="394" y="28"/>
                      </a:lnTo>
                      <a:lnTo>
                        <a:pt x="394" y="30"/>
                      </a:lnTo>
                      <a:lnTo>
                        <a:pt x="392" y="30"/>
                      </a:lnTo>
                      <a:lnTo>
                        <a:pt x="392" y="28"/>
                      </a:lnTo>
                      <a:lnTo>
                        <a:pt x="390" y="28"/>
                      </a:lnTo>
                      <a:lnTo>
                        <a:pt x="388" y="30"/>
                      </a:lnTo>
                      <a:lnTo>
                        <a:pt x="386" y="30"/>
                      </a:lnTo>
                      <a:lnTo>
                        <a:pt x="380" y="30"/>
                      </a:lnTo>
                      <a:lnTo>
                        <a:pt x="378" y="30"/>
                      </a:lnTo>
                      <a:lnTo>
                        <a:pt x="376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0" y="28"/>
                      </a:lnTo>
                      <a:lnTo>
                        <a:pt x="370" y="26"/>
                      </a:lnTo>
                      <a:lnTo>
                        <a:pt x="366" y="26"/>
                      </a:lnTo>
                      <a:lnTo>
                        <a:pt x="364" y="26"/>
                      </a:lnTo>
                      <a:lnTo>
                        <a:pt x="360" y="22"/>
                      </a:lnTo>
                      <a:lnTo>
                        <a:pt x="358" y="22"/>
                      </a:lnTo>
                      <a:lnTo>
                        <a:pt x="354" y="22"/>
                      </a:lnTo>
                      <a:lnTo>
                        <a:pt x="352" y="22"/>
                      </a:lnTo>
                      <a:lnTo>
                        <a:pt x="352" y="22"/>
                      </a:lnTo>
                      <a:lnTo>
                        <a:pt x="352" y="20"/>
                      </a:lnTo>
                      <a:lnTo>
                        <a:pt x="352" y="18"/>
                      </a:lnTo>
                      <a:lnTo>
                        <a:pt x="350" y="18"/>
                      </a:lnTo>
                      <a:lnTo>
                        <a:pt x="348" y="18"/>
                      </a:lnTo>
                      <a:lnTo>
                        <a:pt x="348" y="18"/>
                      </a:lnTo>
                      <a:lnTo>
                        <a:pt x="346" y="20"/>
                      </a:lnTo>
                      <a:lnTo>
                        <a:pt x="346" y="20"/>
                      </a:lnTo>
                      <a:lnTo>
                        <a:pt x="344" y="20"/>
                      </a:lnTo>
                      <a:lnTo>
                        <a:pt x="344" y="18"/>
                      </a:lnTo>
                      <a:lnTo>
                        <a:pt x="344" y="16"/>
                      </a:lnTo>
                      <a:lnTo>
                        <a:pt x="344" y="16"/>
                      </a:lnTo>
                      <a:lnTo>
                        <a:pt x="342" y="16"/>
                      </a:lnTo>
                      <a:lnTo>
                        <a:pt x="340" y="14"/>
                      </a:lnTo>
                      <a:lnTo>
                        <a:pt x="338" y="14"/>
                      </a:lnTo>
                      <a:lnTo>
                        <a:pt x="336" y="14"/>
                      </a:lnTo>
                      <a:lnTo>
                        <a:pt x="334" y="14"/>
                      </a:lnTo>
                      <a:lnTo>
                        <a:pt x="334" y="12"/>
                      </a:lnTo>
                      <a:lnTo>
                        <a:pt x="334" y="12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8" y="12"/>
                      </a:lnTo>
                      <a:lnTo>
                        <a:pt x="326" y="10"/>
                      </a:lnTo>
                      <a:lnTo>
                        <a:pt x="326" y="10"/>
                      </a:lnTo>
                      <a:lnTo>
                        <a:pt x="324" y="10"/>
                      </a:lnTo>
                      <a:lnTo>
                        <a:pt x="322" y="10"/>
                      </a:lnTo>
                      <a:lnTo>
                        <a:pt x="320" y="10"/>
                      </a:lnTo>
                      <a:lnTo>
                        <a:pt x="320" y="8"/>
                      </a:lnTo>
                      <a:lnTo>
                        <a:pt x="318" y="6"/>
                      </a:lnTo>
                      <a:lnTo>
                        <a:pt x="316" y="4"/>
                      </a:lnTo>
                      <a:lnTo>
                        <a:pt x="314" y="4"/>
                      </a:lnTo>
                      <a:lnTo>
                        <a:pt x="314" y="4"/>
                      </a:lnTo>
                      <a:lnTo>
                        <a:pt x="314" y="4"/>
                      </a:lnTo>
                      <a:lnTo>
                        <a:pt x="314" y="4"/>
                      </a:lnTo>
                      <a:lnTo>
                        <a:pt x="316" y="4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4" y="0"/>
                      </a:lnTo>
                      <a:lnTo>
                        <a:pt x="312" y="4"/>
                      </a:lnTo>
                      <a:lnTo>
                        <a:pt x="312" y="4"/>
                      </a:lnTo>
                      <a:lnTo>
                        <a:pt x="310" y="4"/>
                      </a:lnTo>
                      <a:lnTo>
                        <a:pt x="310" y="4"/>
                      </a:lnTo>
                      <a:lnTo>
                        <a:pt x="308" y="4"/>
                      </a:lnTo>
                      <a:lnTo>
                        <a:pt x="308" y="4"/>
                      </a:lnTo>
                      <a:lnTo>
                        <a:pt x="308" y="4"/>
                      </a:lnTo>
                      <a:lnTo>
                        <a:pt x="306" y="4"/>
                      </a:lnTo>
                      <a:lnTo>
                        <a:pt x="306" y="6"/>
                      </a:lnTo>
                      <a:lnTo>
                        <a:pt x="304" y="6"/>
                      </a:lnTo>
                      <a:lnTo>
                        <a:pt x="304" y="6"/>
                      </a:lnTo>
                      <a:lnTo>
                        <a:pt x="302" y="6"/>
                      </a:lnTo>
                      <a:lnTo>
                        <a:pt x="302" y="6"/>
                      </a:lnTo>
                      <a:lnTo>
                        <a:pt x="300" y="8"/>
                      </a:lnTo>
                      <a:lnTo>
                        <a:pt x="298" y="6"/>
                      </a:lnTo>
                      <a:lnTo>
                        <a:pt x="298" y="6"/>
                      </a:lnTo>
                      <a:lnTo>
                        <a:pt x="298" y="4"/>
                      </a:lnTo>
                      <a:lnTo>
                        <a:pt x="296" y="6"/>
                      </a:lnTo>
                      <a:lnTo>
                        <a:pt x="296" y="6"/>
                      </a:lnTo>
                      <a:lnTo>
                        <a:pt x="298" y="10"/>
                      </a:lnTo>
                      <a:lnTo>
                        <a:pt x="298" y="12"/>
                      </a:lnTo>
                      <a:lnTo>
                        <a:pt x="298" y="14"/>
                      </a:lnTo>
                      <a:lnTo>
                        <a:pt x="298" y="16"/>
                      </a:lnTo>
                      <a:lnTo>
                        <a:pt x="298" y="20"/>
                      </a:lnTo>
                      <a:lnTo>
                        <a:pt x="300" y="22"/>
                      </a:lnTo>
                      <a:lnTo>
                        <a:pt x="308" y="26"/>
                      </a:lnTo>
                      <a:lnTo>
                        <a:pt x="310" y="28"/>
                      </a:lnTo>
                      <a:lnTo>
                        <a:pt x="310" y="28"/>
                      </a:lnTo>
                      <a:lnTo>
                        <a:pt x="308" y="32"/>
                      </a:lnTo>
                      <a:lnTo>
                        <a:pt x="308" y="34"/>
                      </a:lnTo>
                      <a:lnTo>
                        <a:pt x="308" y="36"/>
                      </a:lnTo>
                      <a:lnTo>
                        <a:pt x="310" y="36"/>
                      </a:lnTo>
                      <a:lnTo>
                        <a:pt x="310" y="38"/>
                      </a:lnTo>
                      <a:lnTo>
                        <a:pt x="308" y="40"/>
                      </a:lnTo>
                      <a:lnTo>
                        <a:pt x="304" y="44"/>
                      </a:lnTo>
                      <a:lnTo>
                        <a:pt x="302" y="48"/>
                      </a:lnTo>
                      <a:lnTo>
                        <a:pt x="300" y="50"/>
                      </a:lnTo>
                      <a:lnTo>
                        <a:pt x="298" y="52"/>
                      </a:lnTo>
                      <a:lnTo>
                        <a:pt x="298" y="50"/>
                      </a:lnTo>
                      <a:lnTo>
                        <a:pt x="300" y="48"/>
                      </a:lnTo>
                      <a:lnTo>
                        <a:pt x="300" y="46"/>
                      </a:lnTo>
                      <a:lnTo>
                        <a:pt x="296" y="48"/>
                      </a:lnTo>
                      <a:lnTo>
                        <a:pt x="296" y="50"/>
                      </a:lnTo>
                      <a:lnTo>
                        <a:pt x="294" y="50"/>
                      </a:lnTo>
                      <a:lnTo>
                        <a:pt x="294" y="48"/>
                      </a:lnTo>
                      <a:lnTo>
                        <a:pt x="294" y="46"/>
                      </a:lnTo>
                      <a:lnTo>
                        <a:pt x="294" y="44"/>
                      </a:lnTo>
                      <a:lnTo>
                        <a:pt x="292" y="44"/>
                      </a:lnTo>
                      <a:lnTo>
                        <a:pt x="292" y="46"/>
                      </a:lnTo>
                      <a:lnTo>
                        <a:pt x="292" y="50"/>
                      </a:lnTo>
                      <a:lnTo>
                        <a:pt x="294" y="52"/>
                      </a:lnTo>
                      <a:lnTo>
                        <a:pt x="294" y="52"/>
                      </a:lnTo>
                      <a:lnTo>
                        <a:pt x="292" y="52"/>
                      </a:lnTo>
                      <a:lnTo>
                        <a:pt x="290" y="52"/>
                      </a:lnTo>
                      <a:lnTo>
                        <a:pt x="290" y="52"/>
                      </a:lnTo>
                      <a:lnTo>
                        <a:pt x="290" y="54"/>
                      </a:lnTo>
                      <a:lnTo>
                        <a:pt x="290" y="54"/>
                      </a:lnTo>
                      <a:lnTo>
                        <a:pt x="288" y="56"/>
                      </a:lnTo>
                      <a:lnTo>
                        <a:pt x="288" y="56"/>
                      </a:lnTo>
                      <a:lnTo>
                        <a:pt x="286" y="56"/>
                      </a:lnTo>
                      <a:lnTo>
                        <a:pt x="284" y="56"/>
                      </a:lnTo>
                      <a:lnTo>
                        <a:pt x="284" y="54"/>
                      </a:lnTo>
                      <a:lnTo>
                        <a:pt x="284" y="54"/>
                      </a:lnTo>
                      <a:lnTo>
                        <a:pt x="282" y="58"/>
                      </a:lnTo>
                      <a:lnTo>
                        <a:pt x="280" y="60"/>
                      </a:lnTo>
                      <a:lnTo>
                        <a:pt x="280" y="60"/>
                      </a:lnTo>
                      <a:lnTo>
                        <a:pt x="280" y="60"/>
                      </a:lnTo>
                      <a:lnTo>
                        <a:pt x="280" y="62"/>
                      </a:lnTo>
                      <a:lnTo>
                        <a:pt x="280" y="62"/>
                      </a:lnTo>
                      <a:lnTo>
                        <a:pt x="280" y="64"/>
                      </a:lnTo>
                      <a:lnTo>
                        <a:pt x="280" y="64"/>
                      </a:lnTo>
                      <a:lnTo>
                        <a:pt x="280" y="66"/>
                      </a:lnTo>
                      <a:lnTo>
                        <a:pt x="280" y="66"/>
                      </a:lnTo>
                      <a:lnTo>
                        <a:pt x="280" y="64"/>
                      </a:lnTo>
                      <a:lnTo>
                        <a:pt x="278" y="64"/>
                      </a:lnTo>
                      <a:lnTo>
                        <a:pt x="278" y="66"/>
                      </a:lnTo>
                      <a:lnTo>
                        <a:pt x="276" y="68"/>
                      </a:lnTo>
                      <a:lnTo>
                        <a:pt x="278" y="68"/>
                      </a:lnTo>
                      <a:lnTo>
                        <a:pt x="274" y="70"/>
                      </a:lnTo>
                      <a:lnTo>
                        <a:pt x="274" y="68"/>
                      </a:lnTo>
                      <a:lnTo>
                        <a:pt x="274" y="66"/>
                      </a:lnTo>
                      <a:lnTo>
                        <a:pt x="274" y="66"/>
                      </a:lnTo>
                      <a:lnTo>
                        <a:pt x="274" y="62"/>
                      </a:lnTo>
                      <a:lnTo>
                        <a:pt x="274" y="64"/>
                      </a:lnTo>
                      <a:lnTo>
                        <a:pt x="272" y="62"/>
                      </a:lnTo>
                      <a:lnTo>
                        <a:pt x="272" y="62"/>
                      </a:lnTo>
                      <a:lnTo>
                        <a:pt x="274" y="62"/>
                      </a:lnTo>
                      <a:lnTo>
                        <a:pt x="274" y="58"/>
                      </a:lnTo>
                      <a:lnTo>
                        <a:pt x="276" y="56"/>
                      </a:lnTo>
                      <a:lnTo>
                        <a:pt x="280" y="54"/>
                      </a:lnTo>
                      <a:lnTo>
                        <a:pt x="292" y="40"/>
                      </a:lnTo>
                      <a:lnTo>
                        <a:pt x="292" y="38"/>
                      </a:lnTo>
                      <a:lnTo>
                        <a:pt x="292" y="36"/>
                      </a:lnTo>
                      <a:lnTo>
                        <a:pt x="292" y="34"/>
                      </a:lnTo>
                      <a:lnTo>
                        <a:pt x="294" y="32"/>
                      </a:lnTo>
                      <a:lnTo>
                        <a:pt x="292" y="32"/>
                      </a:lnTo>
                      <a:lnTo>
                        <a:pt x="292" y="30"/>
                      </a:lnTo>
                      <a:lnTo>
                        <a:pt x="292" y="28"/>
                      </a:lnTo>
                      <a:lnTo>
                        <a:pt x="292" y="26"/>
                      </a:lnTo>
                      <a:lnTo>
                        <a:pt x="290" y="24"/>
                      </a:lnTo>
                      <a:lnTo>
                        <a:pt x="290" y="22"/>
                      </a:lnTo>
                      <a:lnTo>
                        <a:pt x="284" y="20"/>
                      </a:lnTo>
                      <a:lnTo>
                        <a:pt x="282" y="20"/>
                      </a:lnTo>
                      <a:lnTo>
                        <a:pt x="280" y="22"/>
                      </a:lnTo>
                      <a:lnTo>
                        <a:pt x="280" y="22"/>
                      </a:lnTo>
                      <a:lnTo>
                        <a:pt x="280" y="24"/>
                      </a:lnTo>
                      <a:lnTo>
                        <a:pt x="280" y="26"/>
                      </a:lnTo>
                      <a:lnTo>
                        <a:pt x="278" y="26"/>
                      </a:lnTo>
                      <a:lnTo>
                        <a:pt x="276" y="28"/>
                      </a:lnTo>
                      <a:lnTo>
                        <a:pt x="276" y="30"/>
                      </a:lnTo>
                      <a:lnTo>
                        <a:pt x="276" y="32"/>
                      </a:lnTo>
                      <a:lnTo>
                        <a:pt x="276" y="34"/>
                      </a:lnTo>
                      <a:lnTo>
                        <a:pt x="276" y="36"/>
                      </a:lnTo>
                      <a:lnTo>
                        <a:pt x="278" y="36"/>
                      </a:lnTo>
                      <a:lnTo>
                        <a:pt x="276" y="38"/>
                      </a:lnTo>
                      <a:lnTo>
                        <a:pt x="276" y="38"/>
                      </a:lnTo>
                      <a:lnTo>
                        <a:pt x="274" y="40"/>
                      </a:lnTo>
                      <a:lnTo>
                        <a:pt x="276" y="40"/>
                      </a:lnTo>
                      <a:lnTo>
                        <a:pt x="276" y="44"/>
                      </a:lnTo>
                      <a:lnTo>
                        <a:pt x="276" y="46"/>
                      </a:lnTo>
                      <a:lnTo>
                        <a:pt x="274" y="46"/>
                      </a:lnTo>
                      <a:lnTo>
                        <a:pt x="272" y="46"/>
                      </a:lnTo>
                      <a:lnTo>
                        <a:pt x="270" y="46"/>
                      </a:lnTo>
                      <a:lnTo>
                        <a:pt x="270" y="48"/>
                      </a:lnTo>
                      <a:lnTo>
                        <a:pt x="270" y="50"/>
                      </a:lnTo>
                      <a:lnTo>
                        <a:pt x="268" y="58"/>
                      </a:lnTo>
                      <a:lnTo>
                        <a:pt x="268" y="60"/>
                      </a:lnTo>
                      <a:lnTo>
                        <a:pt x="264" y="60"/>
                      </a:lnTo>
                      <a:lnTo>
                        <a:pt x="264" y="62"/>
                      </a:lnTo>
                      <a:lnTo>
                        <a:pt x="264" y="62"/>
                      </a:lnTo>
                      <a:lnTo>
                        <a:pt x="262" y="68"/>
                      </a:lnTo>
                      <a:lnTo>
                        <a:pt x="262" y="70"/>
                      </a:lnTo>
                      <a:lnTo>
                        <a:pt x="262" y="74"/>
                      </a:lnTo>
                      <a:lnTo>
                        <a:pt x="262" y="76"/>
                      </a:lnTo>
                      <a:lnTo>
                        <a:pt x="260" y="76"/>
                      </a:lnTo>
                      <a:lnTo>
                        <a:pt x="258" y="78"/>
                      </a:lnTo>
                      <a:lnTo>
                        <a:pt x="256" y="80"/>
                      </a:lnTo>
                      <a:lnTo>
                        <a:pt x="250" y="82"/>
                      </a:lnTo>
                      <a:lnTo>
                        <a:pt x="250" y="82"/>
                      </a:lnTo>
                      <a:lnTo>
                        <a:pt x="248" y="82"/>
                      </a:lnTo>
                      <a:lnTo>
                        <a:pt x="248" y="82"/>
                      </a:lnTo>
                      <a:lnTo>
                        <a:pt x="246" y="82"/>
                      </a:lnTo>
                      <a:lnTo>
                        <a:pt x="246" y="84"/>
                      </a:lnTo>
                      <a:lnTo>
                        <a:pt x="246" y="84"/>
                      </a:lnTo>
                      <a:lnTo>
                        <a:pt x="244" y="84"/>
                      </a:lnTo>
                      <a:lnTo>
                        <a:pt x="246" y="82"/>
                      </a:lnTo>
                      <a:lnTo>
                        <a:pt x="246" y="78"/>
                      </a:lnTo>
                      <a:lnTo>
                        <a:pt x="248" y="76"/>
                      </a:lnTo>
                      <a:lnTo>
                        <a:pt x="248" y="76"/>
                      </a:lnTo>
                      <a:lnTo>
                        <a:pt x="250" y="76"/>
                      </a:lnTo>
                      <a:lnTo>
                        <a:pt x="250" y="76"/>
                      </a:lnTo>
                      <a:lnTo>
                        <a:pt x="250" y="74"/>
                      </a:lnTo>
                      <a:lnTo>
                        <a:pt x="252" y="74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0"/>
                      </a:lnTo>
                      <a:lnTo>
                        <a:pt x="252" y="70"/>
                      </a:lnTo>
                      <a:lnTo>
                        <a:pt x="252" y="68"/>
                      </a:lnTo>
                      <a:lnTo>
                        <a:pt x="252" y="64"/>
                      </a:lnTo>
                      <a:lnTo>
                        <a:pt x="258" y="58"/>
                      </a:lnTo>
                      <a:lnTo>
                        <a:pt x="258" y="54"/>
                      </a:lnTo>
                      <a:lnTo>
                        <a:pt x="258" y="52"/>
                      </a:lnTo>
                      <a:lnTo>
                        <a:pt x="258" y="52"/>
                      </a:lnTo>
                      <a:lnTo>
                        <a:pt x="254" y="54"/>
                      </a:lnTo>
                      <a:lnTo>
                        <a:pt x="228" y="64"/>
                      </a:lnTo>
                      <a:lnTo>
                        <a:pt x="226" y="66"/>
                      </a:lnTo>
                      <a:lnTo>
                        <a:pt x="224" y="68"/>
                      </a:lnTo>
                      <a:lnTo>
                        <a:pt x="222" y="70"/>
                      </a:lnTo>
                      <a:lnTo>
                        <a:pt x="222" y="74"/>
                      </a:lnTo>
                      <a:lnTo>
                        <a:pt x="222" y="76"/>
                      </a:lnTo>
                      <a:lnTo>
                        <a:pt x="224" y="78"/>
                      </a:lnTo>
                      <a:lnTo>
                        <a:pt x="224" y="78"/>
                      </a:lnTo>
                      <a:lnTo>
                        <a:pt x="224" y="80"/>
                      </a:lnTo>
                      <a:lnTo>
                        <a:pt x="224" y="82"/>
                      </a:lnTo>
                      <a:lnTo>
                        <a:pt x="224" y="82"/>
                      </a:lnTo>
                      <a:lnTo>
                        <a:pt x="224" y="82"/>
                      </a:lnTo>
                      <a:lnTo>
                        <a:pt x="222" y="84"/>
                      </a:lnTo>
                      <a:lnTo>
                        <a:pt x="222" y="86"/>
                      </a:lnTo>
                      <a:lnTo>
                        <a:pt x="220" y="88"/>
                      </a:lnTo>
                      <a:lnTo>
                        <a:pt x="220" y="90"/>
                      </a:lnTo>
                      <a:lnTo>
                        <a:pt x="220" y="90"/>
                      </a:lnTo>
                      <a:lnTo>
                        <a:pt x="220" y="96"/>
                      </a:lnTo>
                      <a:lnTo>
                        <a:pt x="220" y="96"/>
                      </a:lnTo>
                      <a:lnTo>
                        <a:pt x="218" y="96"/>
                      </a:lnTo>
                      <a:lnTo>
                        <a:pt x="216" y="96"/>
                      </a:lnTo>
                      <a:lnTo>
                        <a:pt x="218" y="98"/>
                      </a:lnTo>
                      <a:lnTo>
                        <a:pt x="216" y="100"/>
                      </a:lnTo>
                      <a:lnTo>
                        <a:pt x="214" y="104"/>
                      </a:lnTo>
                      <a:lnTo>
                        <a:pt x="214" y="104"/>
                      </a:lnTo>
                      <a:lnTo>
                        <a:pt x="214" y="104"/>
                      </a:lnTo>
                      <a:lnTo>
                        <a:pt x="214" y="106"/>
                      </a:lnTo>
                      <a:lnTo>
                        <a:pt x="214" y="106"/>
                      </a:lnTo>
                      <a:lnTo>
                        <a:pt x="206" y="108"/>
                      </a:lnTo>
                      <a:lnTo>
                        <a:pt x="206" y="110"/>
                      </a:lnTo>
                      <a:lnTo>
                        <a:pt x="208" y="110"/>
                      </a:lnTo>
                      <a:lnTo>
                        <a:pt x="208" y="110"/>
                      </a:lnTo>
                      <a:lnTo>
                        <a:pt x="206" y="112"/>
                      </a:lnTo>
                      <a:lnTo>
                        <a:pt x="204" y="114"/>
                      </a:lnTo>
                      <a:lnTo>
                        <a:pt x="206" y="114"/>
                      </a:lnTo>
                      <a:lnTo>
                        <a:pt x="202" y="114"/>
                      </a:lnTo>
                      <a:lnTo>
                        <a:pt x="200" y="114"/>
                      </a:lnTo>
                      <a:lnTo>
                        <a:pt x="200" y="116"/>
                      </a:lnTo>
                      <a:lnTo>
                        <a:pt x="198" y="118"/>
                      </a:lnTo>
                      <a:lnTo>
                        <a:pt x="196" y="118"/>
                      </a:lnTo>
                      <a:lnTo>
                        <a:pt x="196" y="118"/>
                      </a:lnTo>
                      <a:lnTo>
                        <a:pt x="196" y="120"/>
                      </a:lnTo>
                      <a:lnTo>
                        <a:pt x="196" y="122"/>
                      </a:lnTo>
                      <a:lnTo>
                        <a:pt x="194" y="120"/>
                      </a:lnTo>
                      <a:lnTo>
                        <a:pt x="192" y="120"/>
                      </a:lnTo>
                      <a:lnTo>
                        <a:pt x="190" y="120"/>
                      </a:lnTo>
                      <a:lnTo>
                        <a:pt x="190" y="122"/>
                      </a:lnTo>
                      <a:lnTo>
                        <a:pt x="186" y="124"/>
                      </a:lnTo>
                      <a:lnTo>
                        <a:pt x="184" y="126"/>
                      </a:lnTo>
                      <a:lnTo>
                        <a:pt x="184" y="128"/>
                      </a:lnTo>
                      <a:lnTo>
                        <a:pt x="156" y="142"/>
                      </a:lnTo>
                      <a:lnTo>
                        <a:pt x="142" y="146"/>
                      </a:lnTo>
                      <a:lnTo>
                        <a:pt x="138" y="148"/>
                      </a:lnTo>
                      <a:lnTo>
                        <a:pt x="136" y="150"/>
                      </a:lnTo>
                      <a:lnTo>
                        <a:pt x="132" y="150"/>
                      </a:lnTo>
                      <a:lnTo>
                        <a:pt x="122" y="154"/>
                      </a:lnTo>
                      <a:lnTo>
                        <a:pt x="102" y="164"/>
                      </a:lnTo>
                      <a:lnTo>
                        <a:pt x="90" y="176"/>
                      </a:lnTo>
                      <a:lnTo>
                        <a:pt x="86" y="178"/>
                      </a:lnTo>
                      <a:lnTo>
                        <a:pt x="46" y="220"/>
                      </a:lnTo>
                      <a:lnTo>
                        <a:pt x="42" y="224"/>
                      </a:lnTo>
                      <a:lnTo>
                        <a:pt x="40" y="224"/>
                      </a:lnTo>
                      <a:lnTo>
                        <a:pt x="40" y="226"/>
                      </a:lnTo>
                      <a:lnTo>
                        <a:pt x="40" y="226"/>
                      </a:lnTo>
                      <a:lnTo>
                        <a:pt x="38" y="226"/>
                      </a:lnTo>
                      <a:lnTo>
                        <a:pt x="38" y="228"/>
                      </a:lnTo>
                      <a:lnTo>
                        <a:pt x="36" y="230"/>
                      </a:lnTo>
                      <a:lnTo>
                        <a:pt x="36" y="230"/>
                      </a:lnTo>
                      <a:lnTo>
                        <a:pt x="32" y="234"/>
                      </a:lnTo>
                      <a:lnTo>
                        <a:pt x="28" y="234"/>
                      </a:lnTo>
                      <a:lnTo>
                        <a:pt x="24" y="240"/>
                      </a:lnTo>
                      <a:lnTo>
                        <a:pt x="20" y="244"/>
                      </a:lnTo>
                      <a:lnTo>
                        <a:pt x="18" y="244"/>
                      </a:lnTo>
                      <a:lnTo>
                        <a:pt x="12" y="248"/>
                      </a:lnTo>
                      <a:lnTo>
                        <a:pt x="6" y="252"/>
                      </a:lnTo>
                      <a:lnTo>
                        <a:pt x="2" y="256"/>
                      </a:lnTo>
                      <a:lnTo>
                        <a:pt x="0" y="260"/>
                      </a:lnTo>
                      <a:lnTo>
                        <a:pt x="2" y="262"/>
                      </a:lnTo>
                      <a:lnTo>
                        <a:pt x="2" y="264"/>
                      </a:lnTo>
                      <a:lnTo>
                        <a:pt x="4" y="266"/>
                      </a:lnTo>
                      <a:lnTo>
                        <a:pt x="8" y="266"/>
                      </a:lnTo>
                      <a:lnTo>
                        <a:pt x="12" y="268"/>
                      </a:lnTo>
                      <a:lnTo>
                        <a:pt x="14" y="270"/>
                      </a:lnTo>
                      <a:lnTo>
                        <a:pt x="26" y="268"/>
                      </a:lnTo>
                      <a:lnTo>
                        <a:pt x="42" y="260"/>
                      </a:lnTo>
                      <a:lnTo>
                        <a:pt x="48" y="260"/>
                      </a:lnTo>
                      <a:lnTo>
                        <a:pt x="54" y="258"/>
                      </a:lnTo>
                      <a:lnTo>
                        <a:pt x="56" y="258"/>
                      </a:lnTo>
                      <a:lnTo>
                        <a:pt x="58" y="254"/>
                      </a:lnTo>
                      <a:lnTo>
                        <a:pt x="64" y="250"/>
                      </a:lnTo>
                      <a:lnTo>
                        <a:pt x="70" y="248"/>
                      </a:lnTo>
                      <a:lnTo>
                        <a:pt x="72" y="246"/>
                      </a:lnTo>
                      <a:lnTo>
                        <a:pt x="70" y="250"/>
                      </a:lnTo>
                      <a:lnTo>
                        <a:pt x="72" y="250"/>
                      </a:lnTo>
                      <a:lnTo>
                        <a:pt x="74" y="250"/>
                      </a:lnTo>
                      <a:lnTo>
                        <a:pt x="76" y="248"/>
                      </a:lnTo>
                      <a:lnTo>
                        <a:pt x="76" y="250"/>
                      </a:lnTo>
                      <a:lnTo>
                        <a:pt x="76" y="250"/>
                      </a:lnTo>
                      <a:lnTo>
                        <a:pt x="78" y="250"/>
                      </a:lnTo>
                      <a:lnTo>
                        <a:pt x="78" y="246"/>
                      </a:lnTo>
                      <a:lnTo>
                        <a:pt x="80" y="246"/>
                      </a:lnTo>
                      <a:lnTo>
                        <a:pt x="80" y="246"/>
                      </a:lnTo>
                      <a:lnTo>
                        <a:pt x="82" y="246"/>
                      </a:lnTo>
                      <a:lnTo>
                        <a:pt x="82" y="246"/>
                      </a:lnTo>
                      <a:lnTo>
                        <a:pt x="82" y="246"/>
                      </a:lnTo>
                      <a:lnTo>
                        <a:pt x="82" y="244"/>
                      </a:lnTo>
                      <a:lnTo>
                        <a:pt x="82" y="244"/>
                      </a:lnTo>
                      <a:lnTo>
                        <a:pt x="84" y="242"/>
                      </a:lnTo>
                      <a:lnTo>
                        <a:pt x="88" y="240"/>
                      </a:lnTo>
                      <a:lnTo>
                        <a:pt x="88" y="240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92" y="240"/>
                      </a:lnTo>
                      <a:lnTo>
                        <a:pt x="94" y="240"/>
                      </a:lnTo>
                      <a:lnTo>
                        <a:pt x="94" y="240"/>
                      </a:lnTo>
                      <a:lnTo>
                        <a:pt x="94" y="238"/>
                      </a:lnTo>
                      <a:lnTo>
                        <a:pt x="96" y="238"/>
                      </a:lnTo>
                      <a:lnTo>
                        <a:pt x="98" y="238"/>
                      </a:lnTo>
                      <a:lnTo>
                        <a:pt x="98" y="238"/>
                      </a:lnTo>
                      <a:lnTo>
                        <a:pt x="98" y="238"/>
                      </a:lnTo>
                      <a:lnTo>
                        <a:pt x="98" y="240"/>
                      </a:lnTo>
                      <a:lnTo>
                        <a:pt x="100" y="240"/>
                      </a:lnTo>
                      <a:lnTo>
                        <a:pt x="100" y="240"/>
                      </a:lnTo>
                      <a:lnTo>
                        <a:pt x="102" y="240"/>
                      </a:lnTo>
                      <a:lnTo>
                        <a:pt x="102" y="240"/>
                      </a:lnTo>
                      <a:lnTo>
                        <a:pt x="102" y="244"/>
                      </a:lnTo>
                      <a:lnTo>
                        <a:pt x="104" y="244"/>
                      </a:lnTo>
                      <a:lnTo>
                        <a:pt x="104" y="244"/>
                      </a:lnTo>
                      <a:lnTo>
                        <a:pt x="104" y="246"/>
                      </a:lnTo>
                      <a:lnTo>
                        <a:pt x="102" y="246"/>
                      </a:lnTo>
                      <a:lnTo>
                        <a:pt x="104" y="248"/>
                      </a:lnTo>
                      <a:lnTo>
                        <a:pt x="104" y="248"/>
                      </a:lnTo>
                      <a:lnTo>
                        <a:pt x="102" y="250"/>
                      </a:lnTo>
                      <a:lnTo>
                        <a:pt x="100" y="254"/>
                      </a:lnTo>
                      <a:lnTo>
                        <a:pt x="98" y="256"/>
                      </a:lnTo>
                      <a:lnTo>
                        <a:pt x="98" y="256"/>
                      </a:lnTo>
                      <a:lnTo>
                        <a:pt x="96" y="258"/>
                      </a:lnTo>
                      <a:lnTo>
                        <a:pt x="96" y="262"/>
                      </a:lnTo>
                      <a:lnTo>
                        <a:pt x="96" y="264"/>
                      </a:lnTo>
                      <a:lnTo>
                        <a:pt x="96" y="266"/>
                      </a:lnTo>
                      <a:lnTo>
                        <a:pt x="98" y="266"/>
                      </a:lnTo>
                      <a:lnTo>
                        <a:pt x="96" y="268"/>
                      </a:lnTo>
                      <a:lnTo>
                        <a:pt x="92" y="274"/>
                      </a:lnTo>
                      <a:lnTo>
                        <a:pt x="90" y="276"/>
                      </a:lnTo>
                      <a:lnTo>
                        <a:pt x="90" y="278"/>
                      </a:lnTo>
                      <a:lnTo>
                        <a:pt x="92" y="280"/>
                      </a:lnTo>
                      <a:lnTo>
                        <a:pt x="94" y="278"/>
                      </a:lnTo>
                      <a:lnTo>
                        <a:pt x="104" y="276"/>
                      </a:lnTo>
                      <a:lnTo>
                        <a:pt x="106" y="274"/>
                      </a:lnTo>
                      <a:lnTo>
                        <a:pt x="106" y="272"/>
                      </a:lnTo>
                      <a:lnTo>
                        <a:pt x="104" y="272"/>
                      </a:lnTo>
                      <a:lnTo>
                        <a:pt x="104" y="270"/>
                      </a:lnTo>
                      <a:lnTo>
                        <a:pt x="104" y="270"/>
                      </a:lnTo>
                      <a:lnTo>
                        <a:pt x="106" y="270"/>
                      </a:lnTo>
                      <a:lnTo>
                        <a:pt x="108" y="270"/>
                      </a:lnTo>
                      <a:lnTo>
                        <a:pt x="106" y="268"/>
                      </a:lnTo>
                      <a:lnTo>
                        <a:pt x="106" y="268"/>
                      </a:lnTo>
                      <a:lnTo>
                        <a:pt x="112" y="274"/>
                      </a:lnTo>
                      <a:lnTo>
                        <a:pt x="120" y="278"/>
                      </a:lnTo>
                      <a:lnTo>
                        <a:pt x="126" y="280"/>
                      </a:lnTo>
                      <a:lnTo>
                        <a:pt x="128" y="282"/>
                      </a:lnTo>
                      <a:lnTo>
                        <a:pt x="130" y="282"/>
                      </a:lnTo>
                      <a:lnTo>
                        <a:pt x="134" y="280"/>
                      </a:lnTo>
                      <a:lnTo>
                        <a:pt x="136" y="278"/>
                      </a:lnTo>
                      <a:lnTo>
                        <a:pt x="138" y="278"/>
                      </a:lnTo>
                      <a:lnTo>
                        <a:pt x="140" y="278"/>
                      </a:lnTo>
                      <a:lnTo>
                        <a:pt x="142" y="278"/>
                      </a:lnTo>
                      <a:lnTo>
                        <a:pt x="146" y="274"/>
                      </a:lnTo>
                      <a:lnTo>
                        <a:pt x="158" y="270"/>
                      </a:lnTo>
                      <a:lnTo>
                        <a:pt x="162" y="268"/>
                      </a:lnTo>
                      <a:lnTo>
                        <a:pt x="176" y="256"/>
                      </a:lnTo>
                      <a:lnTo>
                        <a:pt x="180" y="254"/>
                      </a:lnTo>
                      <a:lnTo>
                        <a:pt x="210" y="250"/>
                      </a:lnTo>
                      <a:lnTo>
                        <a:pt x="216" y="246"/>
                      </a:lnTo>
                      <a:lnTo>
                        <a:pt x="222" y="242"/>
                      </a:lnTo>
                      <a:lnTo>
                        <a:pt x="228" y="234"/>
                      </a:lnTo>
                      <a:lnTo>
                        <a:pt x="230" y="234"/>
                      </a:lnTo>
                      <a:lnTo>
                        <a:pt x="232" y="234"/>
                      </a:lnTo>
                      <a:lnTo>
                        <a:pt x="236" y="234"/>
                      </a:lnTo>
                      <a:lnTo>
                        <a:pt x="236" y="234"/>
                      </a:lnTo>
                      <a:lnTo>
                        <a:pt x="240" y="232"/>
                      </a:lnTo>
                      <a:lnTo>
                        <a:pt x="242" y="232"/>
                      </a:lnTo>
                      <a:lnTo>
                        <a:pt x="242" y="232"/>
                      </a:lnTo>
                      <a:lnTo>
                        <a:pt x="244" y="230"/>
                      </a:lnTo>
                      <a:lnTo>
                        <a:pt x="246" y="226"/>
                      </a:lnTo>
                      <a:lnTo>
                        <a:pt x="248" y="224"/>
                      </a:lnTo>
                      <a:lnTo>
                        <a:pt x="250" y="222"/>
                      </a:lnTo>
                      <a:lnTo>
                        <a:pt x="250" y="220"/>
                      </a:lnTo>
                      <a:lnTo>
                        <a:pt x="252" y="220"/>
                      </a:lnTo>
                      <a:lnTo>
                        <a:pt x="264" y="208"/>
                      </a:lnTo>
                      <a:lnTo>
                        <a:pt x="266" y="208"/>
                      </a:lnTo>
                      <a:lnTo>
                        <a:pt x="268" y="208"/>
                      </a:lnTo>
                      <a:lnTo>
                        <a:pt x="270" y="210"/>
                      </a:lnTo>
                      <a:lnTo>
                        <a:pt x="268" y="212"/>
                      </a:lnTo>
                      <a:lnTo>
                        <a:pt x="268" y="216"/>
                      </a:lnTo>
                      <a:lnTo>
                        <a:pt x="268" y="218"/>
                      </a:lnTo>
                      <a:lnTo>
                        <a:pt x="270" y="218"/>
                      </a:lnTo>
                      <a:lnTo>
                        <a:pt x="272" y="220"/>
                      </a:lnTo>
                      <a:lnTo>
                        <a:pt x="276" y="220"/>
                      </a:lnTo>
                      <a:lnTo>
                        <a:pt x="278" y="222"/>
                      </a:lnTo>
                      <a:lnTo>
                        <a:pt x="278" y="222"/>
                      </a:lnTo>
                      <a:lnTo>
                        <a:pt x="278" y="224"/>
                      </a:lnTo>
                      <a:lnTo>
                        <a:pt x="278" y="228"/>
                      </a:lnTo>
                      <a:lnTo>
                        <a:pt x="278" y="228"/>
                      </a:lnTo>
                      <a:lnTo>
                        <a:pt x="278" y="228"/>
                      </a:lnTo>
                      <a:lnTo>
                        <a:pt x="278" y="230"/>
                      </a:lnTo>
                      <a:lnTo>
                        <a:pt x="278" y="230"/>
                      </a:lnTo>
                      <a:lnTo>
                        <a:pt x="278" y="228"/>
                      </a:lnTo>
                      <a:lnTo>
                        <a:pt x="280" y="228"/>
                      </a:lnTo>
                      <a:lnTo>
                        <a:pt x="280" y="230"/>
                      </a:lnTo>
                      <a:lnTo>
                        <a:pt x="282" y="232"/>
                      </a:lnTo>
                      <a:lnTo>
                        <a:pt x="284" y="234"/>
                      </a:lnTo>
                      <a:lnTo>
                        <a:pt x="284" y="236"/>
                      </a:lnTo>
                      <a:lnTo>
                        <a:pt x="284" y="238"/>
                      </a:lnTo>
                      <a:lnTo>
                        <a:pt x="282" y="242"/>
                      </a:lnTo>
                      <a:lnTo>
                        <a:pt x="282" y="244"/>
                      </a:lnTo>
                      <a:lnTo>
                        <a:pt x="280" y="246"/>
                      </a:lnTo>
                      <a:lnTo>
                        <a:pt x="282" y="246"/>
                      </a:lnTo>
                      <a:lnTo>
                        <a:pt x="282" y="250"/>
                      </a:lnTo>
                      <a:lnTo>
                        <a:pt x="280" y="250"/>
                      </a:lnTo>
                      <a:lnTo>
                        <a:pt x="280" y="252"/>
                      </a:lnTo>
                      <a:lnTo>
                        <a:pt x="280" y="252"/>
                      </a:lnTo>
                      <a:lnTo>
                        <a:pt x="282" y="256"/>
                      </a:lnTo>
                      <a:lnTo>
                        <a:pt x="282" y="256"/>
                      </a:lnTo>
                      <a:lnTo>
                        <a:pt x="282" y="256"/>
                      </a:lnTo>
                      <a:lnTo>
                        <a:pt x="282" y="258"/>
                      </a:lnTo>
                      <a:lnTo>
                        <a:pt x="280" y="258"/>
                      </a:lnTo>
                      <a:lnTo>
                        <a:pt x="280" y="258"/>
                      </a:lnTo>
                      <a:lnTo>
                        <a:pt x="280" y="258"/>
                      </a:lnTo>
                      <a:lnTo>
                        <a:pt x="280" y="260"/>
                      </a:lnTo>
                      <a:lnTo>
                        <a:pt x="284" y="256"/>
                      </a:lnTo>
                      <a:lnTo>
                        <a:pt x="288" y="250"/>
                      </a:lnTo>
                      <a:lnTo>
                        <a:pt x="286" y="250"/>
                      </a:lnTo>
                      <a:lnTo>
                        <a:pt x="288" y="248"/>
                      </a:lnTo>
                      <a:lnTo>
                        <a:pt x="290" y="248"/>
                      </a:lnTo>
                      <a:lnTo>
                        <a:pt x="292" y="248"/>
                      </a:lnTo>
                      <a:lnTo>
                        <a:pt x="294" y="246"/>
                      </a:lnTo>
                      <a:lnTo>
                        <a:pt x="296" y="244"/>
                      </a:lnTo>
                      <a:lnTo>
                        <a:pt x="300" y="240"/>
                      </a:lnTo>
                      <a:lnTo>
                        <a:pt x="302" y="238"/>
                      </a:lnTo>
                      <a:lnTo>
                        <a:pt x="304" y="238"/>
                      </a:lnTo>
                      <a:lnTo>
                        <a:pt x="306" y="238"/>
                      </a:lnTo>
                      <a:lnTo>
                        <a:pt x="306" y="240"/>
                      </a:lnTo>
                      <a:lnTo>
                        <a:pt x="304" y="242"/>
                      </a:lnTo>
                      <a:lnTo>
                        <a:pt x="298" y="244"/>
                      </a:lnTo>
                      <a:lnTo>
                        <a:pt x="298" y="246"/>
                      </a:lnTo>
                      <a:lnTo>
                        <a:pt x="296" y="250"/>
                      </a:lnTo>
                      <a:lnTo>
                        <a:pt x="294" y="252"/>
                      </a:lnTo>
                      <a:lnTo>
                        <a:pt x="294" y="252"/>
                      </a:lnTo>
                      <a:lnTo>
                        <a:pt x="296" y="252"/>
                      </a:lnTo>
                      <a:lnTo>
                        <a:pt x="298" y="250"/>
                      </a:lnTo>
                      <a:lnTo>
                        <a:pt x="300" y="248"/>
                      </a:lnTo>
                      <a:lnTo>
                        <a:pt x="300" y="246"/>
                      </a:lnTo>
                      <a:lnTo>
                        <a:pt x="302" y="244"/>
                      </a:lnTo>
                      <a:lnTo>
                        <a:pt x="308" y="242"/>
                      </a:lnTo>
                      <a:lnTo>
                        <a:pt x="312" y="242"/>
                      </a:lnTo>
                      <a:lnTo>
                        <a:pt x="326" y="244"/>
                      </a:lnTo>
                      <a:lnTo>
                        <a:pt x="334" y="246"/>
                      </a:lnTo>
                      <a:lnTo>
                        <a:pt x="334" y="246"/>
                      </a:lnTo>
                      <a:lnTo>
                        <a:pt x="334" y="248"/>
                      </a:lnTo>
                      <a:lnTo>
                        <a:pt x="336" y="248"/>
                      </a:lnTo>
                      <a:lnTo>
                        <a:pt x="336" y="248"/>
                      </a:lnTo>
                      <a:lnTo>
                        <a:pt x="338" y="248"/>
                      </a:lnTo>
                      <a:lnTo>
                        <a:pt x="338" y="250"/>
                      </a:lnTo>
                      <a:lnTo>
                        <a:pt x="338" y="252"/>
                      </a:lnTo>
                      <a:lnTo>
                        <a:pt x="340" y="252"/>
                      </a:lnTo>
                      <a:lnTo>
                        <a:pt x="342" y="250"/>
                      </a:lnTo>
                      <a:lnTo>
                        <a:pt x="342" y="250"/>
                      </a:lnTo>
                      <a:lnTo>
                        <a:pt x="342" y="254"/>
                      </a:lnTo>
                      <a:lnTo>
                        <a:pt x="344" y="254"/>
                      </a:lnTo>
                      <a:lnTo>
                        <a:pt x="344" y="254"/>
                      </a:lnTo>
                      <a:lnTo>
                        <a:pt x="346" y="254"/>
                      </a:lnTo>
                      <a:lnTo>
                        <a:pt x="348" y="256"/>
                      </a:lnTo>
                      <a:lnTo>
                        <a:pt x="348" y="260"/>
                      </a:lnTo>
                      <a:lnTo>
                        <a:pt x="350" y="262"/>
                      </a:lnTo>
                      <a:lnTo>
                        <a:pt x="352" y="266"/>
                      </a:lnTo>
                      <a:lnTo>
                        <a:pt x="354" y="266"/>
                      </a:lnTo>
                      <a:lnTo>
                        <a:pt x="354" y="268"/>
                      </a:lnTo>
                      <a:lnTo>
                        <a:pt x="356" y="272"/>
                      </a:lnTo>
                      <a:lnTo>
                        <a:pt x="356" y="272"/>
                      </a:lnTo>
                      <a:lnTo>
                        <a:pt x="358" y="274"/>
                      </a:lnTo>
                      <a:lnTo>
                        <a:pt x="358" y="276"/>
                      </a:lnTo>
                      <a:lnTo>
                        <a:pt x="360" y="276"/>
                      </a:lnTo>
                      <a:lnTo>
                        <a:pt x="364" y="278"/>
                      </a:lnTo>
                      <a:lnTo>
                        <a:pt x="364" y="278"/>
                      </a:lnTo>
                      <a:lnTo>
                        <a:pt x="364" y="280"/>
                      </a:lnTo>
                      <a:lnTo>
                        <a:pt x="364" y="286"/>
                      </a:lnTo>
                      <a:lnTo>
                        <a:pt x="366" y="288"/>
                      </a:lnTo>
                      <a:lnTo>
                        <a:pt x="368" y="288"/>
                      </a:lnTo>
                      <a:lnTo>
                        <a:pt x="378" y="290"/>
                      </a:lnTo>
                      <a:lnTo>
                        <a:pt x="380" y="288"/>
                      </a:lnTo>
                      <a:lnTo>
                        <a:pt x="384" y="290"/>
                      </a:lnTo>
                      <a:lnTo>
                        <a:pt x="386" y="288"/>
                      </a:lnTo>
                      <a:lnTo>
                        <a:pt x="386" y="288"/>
                      </a:lnTo>
                      <a:lnTo>
                        <a:pt x="388" y="286"/>
                      </a:lnTo>
                      <a:lnTo>
                        <a:pt x="388" y="286"/>
                      </a:lnTo>
                      <a:lnTo>
                        <a:pt x="390" y="286"/>
                      </a:lnTo>
                      <a:lnTo>
                        <a:pt x="392" y="286"/>
                      </a:lnTo>
                      <a:lnTo>
                        <a:pt x="392" y="286"/>
                      </a:lnTo>
                      <a:lnTo>
                        <a:pt x="392" y="284"/>
                      </a:lnTo>
                      <a:lnTo>
                        <a:pt x="394" y="284"/>
                      </a:lnTo>
                      <a:lnTo>
                        <a:pt x="394" y="284"/>
                      </a:lnTo>
                      <a:lnTo>
                        <a:pt x="396" y="286"/>
                      </a:lnTo>
                      <a:lnTo>
                        <a:pt x="396" y="286"/>
                      </a:lnTo>
                      <a:lnTo>
                        <a:pt x="398" y="286"/>
                      </a:lnTo>
                      <a:lnTo>
                        <a:pt x="398" y="288"/>
                      </a:lnTo>
                      <a:lnTo>
                        <a:pt x="398" y="288"/>
                      </a:lnTo>
                      <a:lnTo>
                        <a:pt x="400" y="292"/>
                      </a:lnTo>
                      <a:lnTo>
                        <a:pt x="400" y="292"/>
                      </a:lnTo>
                      <a:lnTo>
                        <a:pt x="402" y="292"/>
                      </a:lnTo>
                      <a:lnTo>
                        <a:pt x="402" y="294"/>
                      </a:lnTo>
                      <a:lnTo>
                        <a:pt x="404" y="294"/>
                      </a:lnTo>
                      <a:lnTo>
                        <a:pt x="406" y="296"/>
                      </a:lnTo>
                      <a:lnTo>
                        <a:pt x="408" y="294"/>
                      </a:lnTo>
                      <a:lnTo>
                        <a:pt x="408" y="294"/>
                      </a:lnTo>
                      <a:lnTo>
                        <a:pt x="412" y="290"/>
                      </a:lnTo>
                      <a:lnTo>
                        <a:pt x="414" y="290"/>
                      </a:lnTo>
                      <a:lnTo>
                        <a:pt x="414" y="292"/>
                      </a:lnTo>
                      <a:lnTo>
                        <a:pt x="416" y="294"/>
                      </a:lnTo>
                      <a:lnTo>
                        <a:pt x="418" y="294"/>
                      </a:lnTo>
                      <a:lnTo>
                        <a:pt x="420" y="296"/>
                      </a:lnTo>
                      <a:lnTo>
                        <a:pt x="422" y="296"/>
                      </a:lnTo>
                      <a:lnTo>
                        <a:pt x="422" y="296"/>
                      </a:lnTo>
                      <a:lnTo>
                        <a:pt x="420" y="296"/>
                      </a:lnTo>
                      <a:lnTo>
                        <a:pt x="420" y="298"/>
                      </a:lnTo>
                      <a:lnTo>
                        <a:pt x="424" y="296"/>
                      </a:lnTo>
                      <a:lnTo>
                        <a:pt x="426" y="294"/>
                      </a:lnTo>
                      <a:lnTo>
                        <a:pt x="430" y="288"/>
                      </a:lnTo>
                      <a:lnTo>
                        <a:pt x="430" y="288"/>
                      </a:lnTo>
                      <a:lnTo>
                        <a:pt x="434" y="284"/>
                      </a:lnTo>
                      <a:lnTo>
                        <a:pt x="436" y="284"/>
                      </a:lnTo>
                      <a:lnTo>
                        <a:pt x="438" y="284"/>
                      </a:lnTo>
                      <a:lnTo>
                        <a:pt x="440" y="280"/>
                      </a:lnTo>
                      <a:lnTo>
                        <a:pt x="450" y="276"/>
                      </a:lnTo>
                      <a:lnTo>
                        <a:pt x="460" y="268"/>
                      </a:lnTo>
                      <a:lnTo>
                        <a:pt x="462" y="270"/>
                      </a:lnTo>
                      <a:lnTo>
                        <a:pt x="464" y="270"/>
                      </a:lnTo>
                      <a:lnTo>
                        <a:pt x="478" y="268"/>
                      </a:lnTo>
                      <a:lnTo>
                        <a:pt x="480" y="266"/>
                      </a:lnTo>
                      <a:lnTo>
                        <a:pt x="480" y="268"/>
                      </a:lnTo>
                      <a:lnTo>
                        <a:pt x="482" y="266"/>
                      </a:lnTo>
                      <a:lnTo>
                        <a:pt x="508" y="270"/>
                      </a:lnTo>
                      <a:lnTo>
                        <a:pt x="512" y="270"/>
                      </a:lnTo>
                      <a:lnTo>
                        <a:pt x="526" y="262"/>
                      </a:lnTo>
                      <a:lnTo>
                        <a:pt x="534" y="260"/>
                      </a:lnTo>
                      <a:lnTo>
                        <a:pt x="540" y="258"/>
                      </a:lnTo>
                      <a:lnTo>
                        <a:pt x="546" y="260"/>
                      </a:lnTo>
                      <a:lnTo>
                        <a:pt x="548" y="260"/>
                      </a:lnTo>
                      <a:lnTo>
                        <a:pt x="550" y="258"/>
                      </a:lnTo>
                      <a:lnTo>
                        <a:pt x="552" y="258"/>
                      </a:lnTo>
                      <a:lnTo>
                        <a:pt x="552" y="260"/>
                      </a:lnTo>
                      <a:lnTo>
                        <a:pt x="550" y="262"/>
                      </a:lnTo>
                      <a:lnTo>
                        <a:pt x="550" y="262"/>
                      </a:lnTo>
                      <a:lnTo>
                        <a:pt x="548" y="264"/>
                      </a:lnTo>
                      <a:lnTo>
                        <a:pt x="548" y="266"/>
                      </a:lnTo>
                      <a:lnTo>
                        <a:pt x="546" y="278"/>
                      </a:lnTo>
                      <a:lnTo>
                        <a:pt x="548" y="282"/>
                      </a:lnTo>
                      <a:lnTo>
                        <a:pt x="546" y="284"/>
                      </a:lnTo>
                      <a:lnTo>
                        <a:pt x="544" y="286"/>
                      </a:lnTo>
                      <a:lnTo>
                        <a:pt x="544" y="288"/>
                      </a:lnTo>
                      <a:lnTo>
                        <a:pt x="546" y="290"/>
                      </a:lnTo>
                      <a:lnTo>
                        <a:pt x="546" y="290"/>
                      </a:lnTo>
                      <a:lnTo>
                        <a:pt x="548" y="292"/>
                      </a:lnTo>
                      <a:lnTo>
                        <a:pt x="550" y="292"/>
                      </a:lnTo>
                      <a:lnTo>
                        <a:pt x="552" y="290"/>
                      </a:lnTo>
                      <a:lnTo>
                        <a:pt x="552" y="290"/>
                      </a:lnTo>
                      <a:lnTo>
                        <a:pt x="554" y="290"/>
                      </a:lnTo>
                      <a:lnTo>
                        <a:pt x="554" y="292"/>
                      </a:lnTo>
                      <a:lnTo>
                        <a:pt x="556" y="292"/>
                      </a:lnTo>
                      <a:lnTo>
                        <a:pt x="558" y="292"/>
                      </a:lnTo>
                      <a:lnTo>
                        <a:pt x="562" y="294"/>
                      </a:lnTo>
                      <a:lnTo>
                        <a:pt x="562" y="296"/>
                      </a:lnTo>
                      <a:lnTo>
                        <a:pt x="566" y="294"/>
                      </a:lnTo>
                      <a:lnTo>
                        <a:pt x="568" y="294"/>
                      </a:lnTo>
                      <a:lnTo>
                        <a:pt x="570" y="292"/>
                      </a:lnTo>
                      <a:lnTo>
                        <a:pt x="572" y="290"/>
                      </a:lnTo>
                      <a:lnTo>
                        <a:pt x="576" y="290"/>
                      </a:lnTo>
                      <a:lnTo>
                        <a:pt x="578" y="292"/>
                      </a:lnTo>
                      <a:lnTo>
                        <a:pt x="580" y="296"/>
                      </a:lnTo>
                      <a:lnTo>
                        <a:pt x="580" y="298"/>
                      </a:lnTo>
                      <a:lnTo>
                        <a:pt x="582" y="298"/>
                      </a:lnTo>
                      <a:lnTo>
                        <a:pt x="584" y="298"/>
                      </a:lnTo>
                      <a:lnTo>
                        <a:pt x="588" y="296"/>
                      </a:lnTo>
                      <a:lnTo>
                        <a:pt x="590" y="294"/>
                      </a:lnTo>
                      <a:lnTo>
                        <a:pt x="592" y="290"/>
                      </a:lnTo>
                      <a:lnTo>
                        <a:pt x="594" y="288"/>
                      </a:lnTo>
                      <a:lnTo>
                        <a:pt x="596" y="288"/>
                      </a:lnTo>
                      <a:lnTo>
                        <a:pt x="598" y="288"/>
                      </a:lnTo>
                      <a:lnTo>
                        <a:pt x="600" y="290"/>
                      </a:lnTo>
                      <a:lnTo>
                        <a:pt x="602" y="290"/>
                      </a:lnTo>
                      <a:lnTo>
                        <a:pt x="604" y="294"/>
                      </a:lnTo>
                      <a:lnTo>
                        <a:pt x="604" y="298"/>
                      </a:lnTo>
                      <a:lnTo>
                        <a:pt x="608" y="304"/>
                      </a:lnTo>
                      <a:lnTo>
                        <a:pt x="608" y="304"/>
                      </a:lnTo>
                      <a:lnTo>
                        <a:pt x="608" y="306"/>
                      </a:lnTo>
                      <a:lnTo>
                        <a:pt x="608" y="310"/>
                      </a:lnTo>
                      <a:lnTo>
                        <a:pt x="610" y="314"/>
                      </a:lnTo>
                      <a:lnTo>
                        <a:pt x="612" y="316"/>
                      </a:lnTo>
                      <a:lnTo>
                        <a:pt x="612" y="318"/>
                      </a:lnTo>
                      <a:lnTo>
                        <a:pt x="610" y="318"/>
                      </a:lnTo>
                      <a:lnTo>
                        <a:pt x="608" y="320"/>
                      </a:lnTo>
                      <a:lnTo>
                        <a:pt x="606" y="322"/>
                      </a:lnTo>
                      <a:lnTo>
                        <a:pt x="606" y="322"/>
                      </a:lnTo>
                      <a:lnTo>
                        <a:pt x="608" y="324"/>
                      </a:lnTo>
                      <a:lnTo>
                        <a:pt x="608" y="326"/>
                      </a:lnTo>
                      <a:lnTo>
                        <a:pt x="610" y="324"/>
                      </a:lnTo>
                      <a:lnTo>
                        <a:pt x="612" y="324"/>
                      </a:lnTo>
                      <a:lnTo>
                        <a:pt x="616" y="326"/>
                      </a:lnTo>
                      <a:lnTo>
                        <a:pt x="616" y="326"/>
                      </a:lnTo>
                      <a:lnTo>
                        <a:pt x="618" y="328"/>
                      </a:lnTo>
                      <a:lnTo>
                        <a:pt x="618" y="328"/>
                      </a:lnTo>
                      <a:lnTo>
                        <a:pt x="618" y="328"/>
                      </a:lnTo>
                      <a:lnTo>
                        <a:pt x="620" y="328"/>
                      </a:lnTo>
                      <a:lnTo>
                        <a:pt x="620" y="328"/>
                      </a:lnTo>
                      <a:lnTo>
                        <a:pt x="622" y="328"/>
                      </a:lnTo>
                      <a:lnTo>
                        <a:pt x="622" y="330"/>
                      </a:lnTo>
                      <a:lnTo>
                        <a:pt x="624" y="330"/>
                      </a:lnTo>
                      <a:lnTo>
                        <a:pt x="622" y="330"/>
                      </a:lnTo>
                      <a:lnTo>
                        <a:pt x="622" y="332"/>
                      </a:lnTo>
                      <a:lnTo>
                        <a:pt x="622" y="332"/>
                      </a:lnTo>
                      <a:lnTo>
                        <a:pt x="622" y="334"/>
                      </a:lnTo>
                      <a:lnTo>
                        <a:pt x="622" y="336"/>
                      </a:lnTo>
                      <a:lnTo>
                        <a:pt x="624" y="340"/>
                      </a:lnTo>
                      <a:lnTo>
                        <a:pt x="626" y="340"/>
                      </a:lnTo>
                      <a:lnTo>
                        <a:pt x="628" y="342"/>
                      </a:lnTo>
                      <a:lnTo>
                        <a:pt x="628" y="342"/>
                      </a:lnTo>
                      <a:lnTo>
                        <a:pt x="630" y="342"/>
                      </a:lnTo>
                      <a:lnTo>
                        <a:pt x="630" y="342"/>
                      </a:lnTo>
                      <a:lnTo>
                        <a:pt x="632" y="344"/>
                      </a:lnTo>
                      <a:lnTo>
                        <a:pt x="632" y="344"/>
                      </a:lnTo>
                      <a:lnTo>
                        <a:pt x="634" y="344"/>
                      </a:lnTo>
                      <a:lnTo>
                        <a:pt x="634" y="346"/>
                      </a:lnTo>
                      <a:lnTo>
                        <a:pt x="634" y="348"/>
                      </a:lnTo>
                      <a:lnTo>
                        <a:pt x="634" y="350"/>
                      </a:lnTo>
                      <a:lnTo>
                        <a:pt x="632" y="348"/>
                      </a:lnTo>
                      <a:lnTo>
                        <a:pt x="628" y="350"/>
                      </a:lnTo>
                      <a:lnTo>
                        <a:pt x="626" y="350"/>
                      </a:lnTo>
                      <a:lnTo>
                        <a:pt x="626" y="350"/>
                      </a:lnTo>
                      <a:lnTo>
                        <a:pt x="626" y="350"/>
                      </a:lnTo>
                      <a:lnTo>
                        <a:pt x="624" y="350"/>
                      </a:lnTo>
                      <a:lnTo>
                        <a:pt x="608" y="346"/>
                      </a:lnTo>
                      <a:lnTo>
                        <a:pt x="602" y="346"/>
                      </a:lnTo>
                      <a:lnTo>
                        <a:pt x="602" y="346"/>
                      </a:lnTo>
                      <a:lnTo>
                        <a:pt x="600" y="346"/>
                      </a:lnTo>
                      <a:lnTo>
                        <a:pt x="600" y="346"/>
                      </a:lnTo>
                      <a:lnTo>
                        <a:pt x="598" y="346"/>
                      </a:lnTo>
                      <a:lnTo>
                        <a:pt x="598" y="346"/>
                      </a:lnTo>
                      <a:lnTo>
                        <a:pt x="598" y="346"/>
                      </a:lnTo>
                      <a:lnTo>
                        <a:pt x="598" y="346"/>
                      </a:lnTo>
                      <a:lnTo>
                        <a:pt x="596" y="344"/>
                      </a:lnTo>
                      <a:lnTo>
                        <a:pt x="590" y="344"/>
                      </a:lnTo>
                      <a:lnTo>
                        <a:pt x="590" y="346"/>
                      </a:lnTo>
                      <a:lnTo>
                        <a:pt x="590" y="348"/>
                      </a:lnTo>
                      <a:lnTo>
                        <a:pt x="588" y="346"/>
                      </a:lnTo>
                      <a:lnTo>
                        <a:pt x="588" y="346"/>
                      </a:lnTo>
                      <a:lnTo>
                        <a:pt x="586" y="346"/>
                      </a:lnTo>
                      <a:lnTo>
                        <a:pt x="586" y="346"/>
                      </a:lnTo>
                      <a:lnTo>
                        <a:pt x="584" y="348"/>
                      </a:lnTo>
                      <a:lnTo>
                        <a:pt x="584" y="346"/>
                      </a:lnTo>
                      <a:lnTo>
                        <a:pt x="584" y="346"/>
                      </a:lnTo>
                      <a:lnTo>
                        <a:pt x="584" y="344"/>
                      </a:lnTo>
                      <a:lnTo>
                        <a:pt x="582" y="342"/>
                      </a:lnTo>
                      <a:lnTo>
                        <a:pt x="582" y="340"/>
                      </a:lnTo>
                      <a:lnTo>
                        <a:pt x="580" y="342"/>
                      </a:lnTo>
                      <a:lnTo>
                        <a:pt x="578" y="340"/>
                      </a:lnTo>
                      <a:lnTo>
                        <a:pt x="576" y="340"/>
                      </a:lnTo>
                      <a:lnTo>
                        <a:pt x="574" y="342"/>
                      </a:lnTo>
                      <a:lnTo>
                        <a:pt x="572" y="348"/>
                      </a:lnTo>
                      <a:lnTo>
                        <a:pt x="572" y="348"/>
                      </a:lnTo>
                      <a:lnTo>
                        <a:pt x="572" y="348"/>
                      </a:lnTo>
                      <a:lnTo>
                        <a:pt x="570" y="348"/>
                      </a:lnTo>
                      <a:lnTo>
                        <a:pt x="570" y="350"/>
                      </a:lnTo>
                      <a:lnTo>
                        <a:pt x="570" y="352"/>
                      </a:lnTo>
                      <a:lnTo>
                        <a:pt x="570" y="352"/>
                      </a:lnTo>
                      <a:lnTo>
                        <a:pt x="570" y="354"/>
                      </a:lnTo>
                      <a:lnTo>
                        <a:pt x="570" y="354"/>
                      </a:lnTo>
                      <a:lnTo>
                        <a:pt x="570" y="356"/>
                      </a:lnTo>
                      <a:lnTo>
                        <a:pt x="570" y="360"/>
                      </a:lnTo>
                      <a:lnTo>
                        <a:pt x="572" y="360"/>
                      </a:lnTo>
                      <a:lnTo>
                        <a:pt x="570" y="362"/>
                      </a:lnTo>
                      <a:lnTo>
                        <a:pt x="566" y="362"/>
                      </a:lnTo>
                      <a:lnTo>
                        <a:pt x="562" y="360"/>
                      </a:lnTo>
                      <a:lnTo>
                        <a:pt x="560" y="358"/>
                      </a:lnTo>
                      <a:lnTo>
                        <a:pt x="560" y="356"/>
                      </a:lnTo>
                      <a:lnTo>
                        <a:pt x="558" y="354"/>
                      </a:lnTo>
                      <a:lnTo>
                        <a:pt x="556" y="354"/>
                      </a:lnTo>
                      <a:lnTo>
                        <a:pt x="556" y="354"/>
                      </a:lnTo>
                      <a:lnTo>
                        <a:pt x="554" y="352"/>
                      </a:lnTo>
                      <a:lnTo>
                        <a:pt x="552" y="350"/>
                      </a:lnTo>
                      <a:lnTo>
                        <a:pt x="552" y="348"/>
                      </a:lnTo>
                      <a:lnTo>
                        <a:pt x="550" y="348"/>
                      </a:lnTo>
                      <a:lnTo>
                        <a:pt x="548" y="344"/>
                      </a:lnTo>
                      <a:lnTo>
                        <a:pt x="546" y="344"/>
                      </a:lnTo>
                      <a:lnTo>
                        <a:pt x="540" y="340"/>
                      </a:lnTo>
                      <a:lnTo>
                        <a:pt x="536" y="338"/>
                      </a:lnTo>
                      <a:lnTo>
                        <a:pt x="534" y="338"/>
                      </a:lnTo>
                      <a:lnTo>
                        <a:pt x="528" y="338"/>
                      </a:lnTo>
                      <a:lnTo>
                        <a:pt x="526" y="338"/>
                      </a:lnTo>
                      <a:lnTo>
                        <a:pt x="524" y="334"/>
                      </a:lnTo>
                      <a:lnTo>
                        <a:pt x="522" y="334"/>
                      </a:lnTo>
                      <a:lnTo>
                        <a:pt x="520" y="336"/>
                      </a:lnTo>
                      <a:lnTo>
                        <a:pt x="520" y="336"/>
                      </a:lnTo>
                      <a:lnTo>
                        <a:pt x="520" y="334"/>
                      </a:lnTo>
                      <a:lnTo>
                        <a:pt x="518" y="334"/>
                      </a:lnTo>
                      <a:lnTo>
                        <a:pt x="518" y="334"/>
                      </a:lnTo>
                      <a:lnTo>
                        <a:pt x="516" y="334"/>
                      </a:lnTo>
                      <a:lnTo>
                        <a:pt x="514" y="334"/>
                      </a:lnTo>
                      <a:lnTo>
                        <a:pt x="508" y="334"/>
                      </a:lnTo>
                      <a:lnTo>
                        <a:pt x="506" y="336"/>
                      </a:lnTo>
                      <a:lnTo>
                        <a:pt x="502" y="342"/>
                      </a:lnTo>
                      <a:lnTo>
                        <a:pt x="500" y="346"/>
                      </a:lnTo>
                      <a:lnTo>
                        <a:pt x="498" y="348"/>
                      </a:lnTo>
                      <a:lnTo>
                        <a:pt x="498" y="348"/>
                      </a:lnTo>
                      <a:lnTo>
                        <a:pt x="488" y="348"/>
                      </a:lnTo>
                      <a:lnTo>
                        <a:pt x="480" y="348"/>
                      </a:lnTo>
                      <a:lnTo>
                        <a:pt x="478" y="350"/>
                      </a:lnTo>
                      <a:lnTo>
                        <a:pt x="478" y="352"/>
                      </a:lnTo>
                      <a:lnTo>
                        <a:pt x="478" y="354"/>
                      </a:lnTo>
                      <a:lnTo>
                        <a:pt x="474" y="350"/>
                      </a:lnTo>
                      <a:lnTo>
                        <a:pt x="468" y="350"/>
                      </a:lnTo>
                      <a:lnTo>
                        <a:pt x="466" y="350"/>
                      </a:lnTo>
                      <a:lnTo>
                        <a:pt x="452" y="352"/>
                      </a:lnTo>
                      <a:lnTo>
                        <a:pt x="448" y="354"/>
                      </a:lnTo>
                      <a:lnTo>
                        <a:pt x="446" y="360"/>
                      </a:lnTo>
                      <a:lnTo>
                        <a:pt x="444" y="366"/>
                      </a:lnTo>
                      <a:lnTo>
                        <a:pt x="444" y="366"/>
                      </a:lnTo>
                      <a:lnTo>
                        <a:pt x="444" y="366"/>
                      </a:lnTo>
                      <a:lnTo>
                        <a:pt x="442" y="368"/>
                      </a:lnTo>
                      <a:lnTo>
                        <a:pt x="440" y="368"/>
                      </a:lnTo>
                      <a:lnTo>
                        <a:pt x="438" y="368"/>
                      </a:lnTo>
                      <a:lnTo>
                        <a:pt x="438" y="368"/>
                      </a:lnTo>
                      <a:lnTo>
                        <a:pt x="438" y="370"/>
                      </a:lnTo>
                      <a:lnTo>
                        <a:pt x="438" y="370"/>
                      </a:lnTo>
                      <a:lnTo>
                        <a:pt x="434" y="372"/>
                      </a:lnTo>
                      <a:lnTo>
                        <a:pt x="432" y="372"/>
                      </a:lnTo>
                      <a:lnTo>
                        <a:pt x="432" y="372"/>
                      </a:lnTo>
                      <a:lnTo>
                        <a:pt x="430" y="374"/>
                      </a:lnTo>
                      <a:lnTo>
                        <a:pt x="430" y="374"/>
                      </a:lnTo>
                      <a:lnTo>
                        <a:pt x="430" y="376"/>
                      </a:lnTo>
                      <a:lnTo>
                        <a:pt x="430" y="376"/>
                      </a:lnTo>
                      <a:lnTo>
                        <a:pt x="428" y="378"/>
                      </a:lnTo>
                      <a:lnTo>
                        <a:pt x="426" y="378"/>
                      </a:lnTo>
                      <a:lnTo>
                        <a:pt x="424" y="382"/>
                      </a:lnTo>
                      <a:lnTo>
                        <a:pt x="424" y="382"/>
                      </a:lnTo>
                      <a:lnTo>
                        <a:pt x="424" y="382"/>
                      </a:lnTo>
                      <a:lnTo>
                        <a:pt x="424" y="384"/>
                      </a:lnTo>
                      <a:lnTo>
                        <a:pt x="424" y="384"/>
                      </a:lnTo>
                      <a:lnTo>
                        <a:pt x="424" y="386"/>
                      </a:lnTo>
                      <a:lnTo>
                        <a:pt x="424" y="386"/>
                      </a:lnTo>
                      <a:lnTo>
                        <a:pt x="424" y="386"/>
                      </a:lnTo>
                      <a:lnTo>
                        <a:pt x="424" y="388"/>
                      </a:lnTo>
                      <a:lnTo>
                        <a:pt x="424" y="388"/>
                      </a:lnTo>
                      <a:lnTo>
                        <a:pt x="424" y="390"/>
                      </a:lnTo>
                      <a:lnTo>
                        <a:pt x="422" y="390"/>
                      </a:lnTo>
                      <a:lnTo>
                        <a:pt x="422" y="388"/>
                      </a:lnTo>
                      <a:lnTo>
                        <a:pt x="420" y="388"/>
                      </a:lnTo>
                      <a:lnTo>
                        <a:pt x="418" y="386"/>
                      </a:lnTo>
                      <a:lnTo>
                        <a:pt x="418" y="384"/>
                      </a:lnTo>
                      <a:lnTo>
                        <a:pt x="416" y="382"/>
                      </a:lnTo>
                      <a:lnTo>
                        <a:pt x="416" y="380"/>
                      </a:lnTo>
                      <a:lnTo>
                        <a:pt x="420" y="378"/>
                      </a:lnTo>
                      <a:lnTo>
                        <a:pt x="420" y="378"/>
                      </a:lnTo>
                      <a:lnTo>
                        <a:pt x="420" y="374"/>
                      </a:lnTo>
                      <a:lnTo>
                        <a:pt x="422" y="374"/>
                      </a:lnTo>
                      <a:lnTo>
                        <a:pt x="422" y="374"/>
                      </a:lnTo>
                      <a:lnTo>
                        <a:pt x="422" y="374"/>
                      </a:lnTo>
                      <a:lnTo>
                        <a:pt x="422" y="374"/>
                      </a:lnTo>
                      <a:lnTo>
                        <a:pt x="422" y="372"/>
                      </a:lnTo>
                      <a:lnTo>
                        <a:pt x="424" y="370"/>
                      </a:lnTo>
                      <a:lnTo>
                        <a:pt x="424" y="370"/>
                      </a:lnTo>
                      <a:lnTo>
                        <a:pt x="426" y="370"/>
                      </a:lnTo>
                      <a:lnTo>
                        <a:pt x="428" y="370"/>
                      </a:lnTo>
                      <a:lnTo>
                        <a:pt x="428" y="370"/>
                      </a:lnTo>
                      <a:lnTo>
                        <a:pt x="428" y="370"/>
                      </a:lnTo>
                      <a:lnTo>
                        <a:pt x="428" y="370"/>
                      </a:lnTo>
                      <a:lnTo>
                        <a:pt x="428" y="368"/>
                      </a:lnTo>
                      <a:lnTo>
                        <a:pt x="430" y="360"/>
                      </a:lnTo>
                      <a:lnTo>
                        <a:pt x="430" y="360"/>
                      </a:lnTo>
                      <a:lnTo>
                        <a:pt x="428" y="358"/>
                      </a:lnTo>
                      <a:lnTo>
                        <a:pt x="428" y="358"/>
                      </a:lnTo>
                      <a:lnTo>
                        <a:pt x="424" y="360"/>
                      </a:lnTo>
                      <a:lnTo>
                        <a:pt x="424" y="360"/>
                      </a:lnTo>
                      <a:lnTo>
                        <a:pt x="422" y="360"/>
                      </a:lnTo>
                      <a:lnTo>
                        <a:pt x="420" y="362"/>
                      </a:lnTo>
                      <a:lnTo>
                        <a:pt x="420" y="364"/>
                      </a:lnTo>
                      <a:lnTo>
                        <a:pt x="418" y="362"/>
                      </a:lnTo>
                      <a:lnTo>
                        <a:pt x="414" y="360"/>
                      </a:lnTo>
                      <a:lnTo>
                        <a:pt x="414" y="360"/>
                      </a:lnTo>
                      <a:lnTo>
                        <a:pt x="412" y="360"/>
                      </a:lnTo>
                      <a:lnTo>
                        <a:pt x="410" y="362"/>
                      </a:lnTo>
                      <a:lnTo>
                        <a:pt x="412" y="364"/>
                      </a:lnTo>
                      <a:lnTo>
                        <a:pt x="410" y="366"/>
                      </a:lnTo>
                      <a:lnTo>
                        <a:pt x="410" y="366"/>
                      </a:lnTo>
                      <a:lnTo>
                        <a:pt x="410" y="368"/>
                      </a:lnTo>
                      <a:lnTo>
                        <a:pt x="408" y="368"/>
                      </a:lnTo>
                      <a:lnTo>
                        <a:pt x="408" y="370"/>
                      </a:lnTo>
                      <a:lnTo>
                        <a:pt x="406" y="374"/>
                      </a:lnTo>
                      <a:lnTo>
                        <a:pt x="406" y="374"/>
                      </a:lnTo>
                      <a:lnTo>
                        <a:pt x="406" y="376"/>
                      </a:lnTo>
                      <a:lnTo>
                        <a:pt x="404" y="376"/>
                      </a:lnTo>
                      <a:lnTo>
                        <a:pt x="404" y="378"/>
                      </a:lnTo>
                      <a:lnTo>
                        <a:pt x="402" y="378"/>
                      </a:lnTo>
                      <a:lnTo>
                        <a:pt x="398" y="378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80"/>
                      </a:lnTo>
                      <a:lnTo>
                        <a:pt x="396" y="378"/>
                      </a:lnTo>
                      <a:lnTo>
                        <a:pt x="396" y="376"/>
                      </a:lnTo>
                      <a:lnTo>
                        <a:pt x="396" y="372"/>
                      </a:lnTo>
                      <a:lnTo>
                        <a:pt x="396" y="370"/>
                      </a:lnTo>
                      <a:lnTo>
                        <a:pt x="394" y="368"/>
                      </a:lnTo>
                      <a:lnTo>
                        <a:pt x="394" y="366"/>
                      </a:lnTo>
                      <a:lnTo>
                        <a:pt x="394" y="364"/>
                      </a:lnTo>
                      <a:lnTo>
                        <a:pt x="394" y="362"/>
                      </a:lnTo>
                      <a:lnTo>
                        <a:pt x="396" y="360"/>
                      </a:lnTo>
                      <a:lnTo>
                        <a:pt x="396" y="358"/>
                      </a:lnTo>
                      <a:lnTo>
                        <a:pt x="398" y="358"/>
                      </a:lnTo>
                      <a:lnTo>
                        <a:pt x="398" y="356"/>
                      </a:lnTo>
                      <a:lnTo>
                        <a:pt x="396" y="354"/>
                      </a:lnTo>
                      <a:lnTo>
                        <a:pt x="396" y="354"/>
                      </a:lnTo>
                      <a:lnTo>
                        <a:pt x="394" y="356"/>
                      </a:lnTo>
                      <a:lnTo>
                        <a:pt x="394" y="362"/>
                      </a:lnTo>
                      <a:lnTo>
                        <a:pt x="392" y="364"/>
                      </a:lnTo>
                      <a:lnTo>
                        <a:pt x="392" y="364"/>
                      </a:lnTo>
                      <a:lnTo>
                        <a:pt x="390" y="366"/>
                      </a:lnTo>
                      <a:lnTo>
                        <a:pt x="388" y="370"/>
                      </a:lnTo>
                      <a:lnTo>
                        <a:pt x="388" y="376"/>
                      </a:lnTo>
                      <a:lnTo>
                        <a:pt x="388" y="380"/>
                      </a:lnTo>
                      <a:lnTo>
                        <a:pt x="386" y="380"/>
                      </a:lnTo>
                      <a:lnTo>
                        <a:pt x="382" y="382"/>
                      </a:lnTo>
                      <a:lnTo>
                        <a:pt x="382" y="382"/>
                      </a:lnTo>
                      <a:lnTo>
                        <a:pt x="378" y="390"/>
                      </a:lnTo>
                      <a:lnTo>
                        <a:pt x="376" y="392"/>
                      </a:lnTo>
                      <a:lnTo>
                        <a:pt x="374" y="396"/>
                      </a:lnTo>
                      <a:lnTo>
                        <a:pt x="372" y="396"/>
                      </a:lnTo>
                      <a:lnTo>
                        <a:pt x="372" y="402"/>
                      </a:lnTo>
                      <a:lnTo>
                        <a:pt x="370" y="404"/>
                      </a:lnTo>
                      <a:lnTo>
                        <a:pt x="370" y="404"/>
                      </a:lnTo>
                      <a:lnTo>
                        <a:pt x="368" y="406"/>
                      </a:lnTo>
                      <a:lnTo>
                        <a:pt x="368" y="408"/>
                      </a:lnTo>
                      <a:lnTo>
                        <a:pt x="368" y="410"/>
                      </a:lnTo>
                      <a:lnTo>
                        <a:pt x="352" y="436"/>
                      </a:lnTo>
                      <a:lnTo>
                        <a:pt x="348" y="438"/>
                      </a:lnTo>
                      <a:lnTo>
                        <a:pt x="348" y="440"/>
                      </a:lnTo>
                      <a:lnTo>
                        <a:pt x="348" y="444"/>
                      </a:lnTo>
                      <a:lnTo>
                        <a:pt x="348" y="446"/>
                      </a:lnTo>
                      <a:lnTo>
                        <a:pt x="346" y="448"/>
                      </a:lnTo>
                      <a:lnTo>
                        <a:pt x="346" y="450"/>
                      </a:lnTo>
                      <a:lnTo>
                        <a:pt x="346" y="450"/>
                      </a:lnTo>
                      <a:lnTo>
                        <a:pt x="346" y="452"/>
                      </a:lnTo>
                      <a:lnTo>
                        <a:pt x="346" y="456"/>
                      </a:lnTo>
                      <a:lnTo>
                        <a:pt x="344" y="456"/>
                      </a:lnTo>
                      <a:lnTo>
                        <a:pt x="344" y="458"/>
                      </a:lnTo>
                      <a:lnTo>
                        <a:pt x="342" y="458"/>
                      </a:lnTo>
                      <a:lnTo>
                        <a:pt x="334" y="460"/>
                      </a:lnTo>
                      <a:lnTo>
                        <a:pt x="330" y="462"/>
                      </a:lnTo>
                      <a:lnTo>
                        <a:pt x="328" y="464"/>
                      </a:lnTo>
                      <a:lnTo>
                        <a:pt x="330" y="468"/>
                      </a:lnTo>
                      <a:lnTo>
                        <a:pt x="328" y="470"/>
                      </a:lnTo>
                      <a:lnTo>
                        <a:pt x="324" y="476"/>
                      </a:lnTo>
                      <a:lnTo>
                        <a:pt x="324" y="476"/>
                      </a:lnTo>
                      <a:lnTo>
                        <a:pt x="322" y="480"/>
                      </a:lnTo>
                      <a:lnTo>
                        <a:pt x="322" y="480"/>
                      </a:lnTo>
                      <a:lnTo>
                        <a:pt x="322" y="482"/>
                      </a:lnTo>
                      <a:lnTo>
                        <a:pt x="320" y="484"/>
                      </a:lnTo>
                      <a:lnTo>
                        <a:pt x="318" y="486"/>
                      </a:lnTo>
                      <a:lnTo>
                        <a:pt x="318" y="486"/>
                      </a:lnTo>
                      <a:lnTo>
                        <a:pt x="318" y="490"/>
                      </a:lnTo>
                      <a:lnTo>
                        <a:pt x="318" y="490"/>
                      </a:lnTo>
                      <a:lnTo>
                        <a:pt x="318" y="492"/>
                      </a:lnTo>
                      <a:lnTo>
                        <a:pt x="318" y="492"/>
                      </a:lnTo>
                      <a:lnTo>
                        <a:pt x="318" y="492"/>
                      </a:lnTo>
                      <a:lnTo>
                        <a:pt x="316" y="494"/>
                      </a:lnTo>
                      <a:lnTo>
                        <a:pt x="316" y="494"/>
                      </a:lnTo>
                      <a:lnTo>
                        <a:pt x="316" y="496"/>
                      </a:lnTo>
                      <a:lnTo>
                        <a:pt x="316" y="498"/>
                      </a:lnTo>
                      <a:lnTo>
                        <a:pt x="314" y="502"/>
                      </a:lnTo>
                      <a:lnTo>
                        <a:pt x="314" y="502"/>
                      </a:lnTo>
                      <a:lnTo>
                        <a:pt x="316" y="502"/>
                      </a:lnTo>
                      <a:lnTo>
                        <a:pt x="316" y="504"/>
                      </a:lnTo>
                      <a:lnTo>
                        <a:pt x="318" y="506"/>
                      </a:lnTo>
                      <a:lnTo>
                        <a:pt x="320" y="506"/>
                      </a:lnTo>
                      <a:lnTo>
                        <a:pt x="322" y="506"/>
                      </a:lnTo>
                      <a:lnTo>
                        <a:pt x="324" y="504"/>
                      </a:lnTo>
                      <a:lnTo>
                        <a:pt x="324" y="502"/>
                      </a:lnTo>
                      <a:lnTo>
                        <a:pt x="324" y="500"/>
                      </a:lnTo>
                      <a:lnTo>
                        <a:pt x="326" y="498"/>
                      </a:lnTo>
                      <a:lnTo>
                        <a:pt x="330" y="496"/>
                      </a:lnTo>
                      <a:lnTo>
                        <a:pt x="336" y="494"/>
                      </a:lnTo>
                      <a:lnTo>
                        <a:pt x="336" y="492"/>
                      </a:lnTo>
                      <a:lnTo>
                        <a:pt x="338" y="490"/>
                      </a:lnTo>
                      <a:lnTo>
                        <a:pt x="340" y="488"/>
                      </a:lnTo>
                      <a:lnTo>
                        <a:pt x="338" y="486"/>
                      </a:lnTo>
                      <a:lnTo>
                        <a:pt x="340" y="480"/>
                      </a:lnTo>
                      <a:lnTo>
                        <a:pt x="344" y="476"/>
                      </a:lnTo>
                      <a:lnTo>
                        <a:pt x="344" y="474"/>
                      </a:lnTo>
                      <a:lnTo>
                        <a:pt x="346" y="472"/>
                      </a:lnTo>
                      <a:lnTo>
                        <a:pt x="350" y="472"/>
                      </a:lnTo>
                      <a:lnTo>
                        <a:pt x="352" y="472"/>
                      </a:lnTo>
                      <a:lnTo>
                        <a:pt x="350" y="474"/>
                      </a:lnTo>
                      <a:lnTo>
                        <a:pt x="352" y="472"/>
                      </a:lnTo>
                      <a:lnTo>
                        <a:pt x="354" y="470"/>
                      </a:lnTo>
                      <a:lnTo>
                        <a:pt x="356" y="470"/>
                      </a:lnTo>
                      <a:lnTo>
                        <a:pt x="358" y="470"/>
                      </a:lnTo>
                      <a:lnTo>
                        <a:pt x="360" y="468"/>
                      </a:lnTo>
                      <a:lnTo>
                        <a:pt x="362" y="470"/>
                      </a:lnTo>
                      <a:lnTo>
                        <a:pt x="364" y="474"/>
                      </a:lnTo>
                      <a:lnTo>
                        <a:pt x="366" y="476"/>
                      </a:lnTo>
                      <a:lnTo>
                        <a:pt x="368" y="476"/>
                      </a:lnTo>
                      <a:lnTo>
                        <a:pt x="370" y="478"/>
                      </a:lnTo>
                      <a:lnTo>
                        <a:pt x="370" y="480"/>
                      </a:lnTo>
                      <a:lnTo>
                        <a:pt x="366" y="486"/>
                      </a:lnTo>
                      <a:lnTo>
                        <a:pt x="366" y="488"/>
                      </a:lnTo>
                      <a:lnTo>
                        <a:pt x="366" y="490"/>
                      </a:lnTo>
                      <a:lnTo>
                        <a:pt x="366" y="490"/>
                      </a:lnTo>
                      <a:lnTo>
                        <a:pt x="366" y="492"/>
                      </a:lnTo>
                      <a:lnTo>
                        <a:pt x="364" y="494"/>
                      </a:lnTo>
                      <a:lnTo>
                        <a:pt x="360" y="498"/>
                      </a:lnTo>
                      <a:lnTo>
                        <a:pt x="358" y="502"/>
                      </a:lnTo>
                      <a:lnTo>
                        <a:pt x="356" y="508"/>
                      </a:lnTo>
                      <a:lnTo>
                        <a:pt x="354" y="520"/>
                      </a:lnTo>
                      <a:lnTo>
                        <a:pt x="354" y="522"/>
                      </a:lnTo>
                      <a:lnTo>
                        <a:pt x="354" y="524"/>
                      </a:lnTo>
                      <a:lnTo>
                        <a:pt x="354" y="526"/>
                      </a:lnTo>
                      <a:lnTo>
                        <a:pt x="352" y="528"/>
                      </a:lnTo>
                      <a:lnTo>
                        <a:pt x="352" y="530"/>
                      </a:lnTo>
                      <a:lnTo>
                        <a:pt x="352" y="530"/>
                      </a:lnTo>
                      <a:lnTo>
                        <a:pt x="352" y="534"/>
                      </a:lnTo>
                      <a:lnTo>
                        <a:pt x="356" y="538"/>
                      </a:lnTo>
                      <a:lnTo>
                        <a:pt x="356" y="540"/>
                      </a:lnTo>
                      <a:lnTo>
                        <a:pt x="356" y="542"/>
                      </a:lnTo>
                      <a:lnTo>
                        <a:pt x="354" y="544"/>
                      </a:lnTo>
                      <a:lnTo>
                        <a:pt x="354" y="546"/>
                      </a:lnTo>
                      <a:lnTo>
                        <a:pt x="352" y="548"/>
                      </a:lnTo>
                      <a:lnTo>
                        <a:pt x="348" y="550"/>
                      </a:lnTo>
                      <a:lnTo>
                        <a:pt x="346" y="552"/>
                      </a:lnTo>
                      <a:lnTo>
                        <a:pt x="346" y="554"/>
                      </a:lnTo>
                      <a:lnTo>
                        <a:pt x="342" y="562"/>
                      </a:lnTo>
                      <a:lnTo>
                        <a:pt x="340" y="564"/>
                      </a:lnTo>
                      <a:lnTo>
                        <a:pt x="340" y="568"/>
                      </a:lnTo>
                      <a:lnTo>
                        <a:pt x="340" y="568"/>
                      </a:lnTo>
                      <a:lnTo>
                        <a:pt x="338" y="570"/>
                      </a:lnTo>
                      <a:lnTo>
                        <a:pt x="338" y="572"/>
                      </a:lnTo>
                      <a:lnTo>
                        <a:pt x="338" y="580"/>
                      </a:lnTo>
                      <a:lnTo>
                        <a:pt x="338" y="584"/>
                      </a:lnTo>
                      <a:lnTo>
                        <a:pt x="338" y="584"/>
                      </a:lnTo>
                      <a:lnTo>
                        <a:pt x="340" y="588"/>
                      </a:lnTo>
                      <a:lnTo>
                        <a:pt x="340" y="590"/>
                      </a:lnTo>
                      <a:lnTo>
                        <a:pt x="340" y="590"/>
                      </a:lnTo>
                      <a:lnTo>
                        <a:pt x="340" y="590"/>
                      </a:lnTo>
                      <a:lnTo>
                        <a:pt x="340" y="592"/>
                      </a:lnTo>
                      <a:lnTo>
                        <a:pt x="340" y="592"/>
                      </a:lnTo>
                      <a:lnTo>
                        <a:pt x="340" y="594"/>
                      </a:lnTo>
                      <a:lnTo>
                        <a:pt x="340" y="594"/>
                      </a:lnTo>
                      <a:lnTo>
                        <a:pt x="340" y="596"/>
                      </a:lnTo>
                      <a:lnTo>
                        <a:pt x="338" y="600"/>
                      </a:lnTo>
                      <a:lnTo>
                        <a:pt x="334" y="608"/>
                      </a:lnTo>
                      <a:lnTo>
                        <a:pt x="332" y="610"/>
                      </a:lnTo>
                      <a:lnTo>
                        <a:pt x="332" y="614"/>
                      </a:lnTo>
                      <a:lnTo>
                        <a:pt x="334" y="616"/>
                      </a:lnTo>
                      <a:lnTo>
                        <a:pt x="332" y="622"/>
                      </a:lnTo>
                      <a:lnTo>
                        <a:pt x="328" y="630"/>
                      </a:lnTo>
                      <a:lnTo>
                        <a:pt x="326" y="634"/>
                      </a:lnTo>
                      <a:lnTo>
                        <a:pt x="324" y="642"/>
                      </a:lnTo>
                      <a:lnTo>
                        <a:pt x="324" y="646"/>
                      </a:lnTo>
                      <a:lnTo>
                        <a:pt x="326" y="648"/>
                      </a:lnTo>
                      <a:lnTo>
                        <a:pt x="326" y="648"/>
                      </a:lnTo>
                      <a:lnTo>
                        <a:pt x="326" y="652"/>
                      </a:lnTo>
                      <a:lnTo>
                        <a:pt x="326" y="654"/>
                      </a:lnTo>
                      <a:lnTo>
                        <a:pt x="326" y="654"/>
                      </a:lnTo>
                      <a:lnTo>
                        <a:pt x="326" y="658"/>
                      </a:lnTo>
                      <a:lnTo>
                        <a:pt x="326" y="658"/>
                      </a:lnTo>
                      <a:lnTo>
                        <a:pt x="326" y="660"/>
                      </a:lnTo>
                      <a:lnTo>
                        <a:pt x="328" y="660"/>
                      </a:lnTo>
                      <a:lnTo>
                        <a:pt x="328" y="662"/>
                      </a:lnTo>
                      <a:lnTo>
                        <a:pt x="326" y="662"/>
                      </a:lnTo>
                      <a:lnTo>
                        <a:pt x="326" y="666"/>
                      </a:lnTo>
                      <a:lnTo>
                        <a:pt x="326" y="668"/>
                      </a:lnTo>
                      <a:lnTo>
                        <a:pt x="326" y="670"/>
                      </a:lnTo>
                      <a:lnTo>
                        <a:pt x="328" y="670"/>
                      </a:lnTo>
                      <a:lnTo>
                        <a:pt x="330" y="672"/>
                      </a:lnTo>
                      <a:lnTo>
                        <a:pt x="330" y="674"/>
                      </a:lnTo>
                      <a:lnTo>
                        <a:pt x="330" y="684"/>
                      </a:lnTo>
                      <a:lnTo>
                        <a:pt x="330" y="684"/>
                      </a:lnTo>
                      <a:lnTo>
                        <a:pt x="330" y="686"/>
                      </a:lnTo>
                      <a:lnTo>
                        <a:pt x="334" y="690"/>
                      </a:lnTo>
                      <a:lnTo>
                        <a:pt x="336" y="692"/>
                      </a:lnTo>
                      <a:lnTo>
                        <a:pt x="336" y="694"/>
                      </a:lnTo>
                      <a:lnTo>
                        <a:pt x="334" y="702"/>
                      </a:lnTo>
                      <a:lnTo>
                        <a:pt x="332" y="704"/>
                      </a:lnTo>
                      <a:lnTo>
                        <a:pt x="332" y="706"/>
                      </a:lnTo>
                      <a:lnTo>
                        <a:pt x="332" y="708"/>
                      </a:lnTo>
                      <a:lnTo>
                        <a:pt x="332" y="710"/>
                      </a:lnTo>
                      <a:lnTo>
                        <a:pt x="332" y="710"/>
                      </a:lnTo>
                      <a:lnTo>
                        <a:pt x="332" y="712"/>
                      </a:lnTo>
                      <a:lnTo>
                        <a:pt x="332" y="714"/>
                      </a:lnTo>
                      <a:lnTo>
                        <a:pt x="332" y="714"/>
                      </a:lnTo>
                      <a:lnTo>
                        <a:pt x="332" y="716"/>
                      </a:lnTo>
                      <a:lnTo>
                        <a:pt x="332" y="724"/>
                      </a:lnTo>
                      <a:lnTo>
                        <a:pt x="332" y="734"/>
                      </a:lnTo>
                      <a:lnTo>
                        <a:pt x="332" y="736"/>
                      </a:lnTo>
                      <a:lnTo>
                        <a:pt x="330" y="736"/>
                      </a:lnTo>
                      <a:lnTo>
                        <a:pt x="330" y="738"/>
                      </a:lnTo>
                      <a:lnTo>
                        <a:pt x="330" y="746"/>
                      </a:lnTo>
                      <a:lnTo>
                        <a:pt x="332" y="750"/>
                      </a:lnTo>
                      <a:lnTo>
                        <a:pt x="334" y="754"/>
                      </a:lnTo>
                      <a:lnTo>
                        <a:pt x="336" y="760"/>
                      </a:lnTo>
                      <a:lnTo>
                        <a:pt x="336" y="760"/>
                      </a:lnTo>
                      <a:lnTo>
                        <a:pt x="336" y="762"/>
                      </a:lnTo>
                      <a:lnTo>
                        <a:pt x="338" y="762"/>
                      </a:lnTo>
                      <a:lnTo>
                        <a:pt x="338" y="764"/>
                      </a:lnTo>
                      <a:lnTo>
                        <a:pt x="338" y="764"/>
                      </a:lnTo>
                      <a:lnTo>
                        <a:pt x="338" y="764"/>
                      </a:lnTo>
                      <a:lnTo>
                        <a:pt x="342" y="766"/>
                      </a:lnTo>
                      <a:lnTo>
                        <a:pt x="342" y="766"/>
                      </a:lnTo>
                      <a:lnTo>
                        <a:pt x="342" y="768"/>
                      </a:lnTo>
                      <a:lnTo>
                        <a:pt x="344" y="770"/>
                      </a:lnTo>
                      <a:lnTo>
                        <a:pt x="344" y="772"/>
                      </a:lnTo>
                      <a:lnTo>
                        <a:pt x="344" y="780"/>
                      </a:lnTo>
                      <a:lnTo>
                        <a:pt x="346" y="786"/>
                      </a:lnTo>
                      <a:lnTo>
                        <a:pt x="348" y="794"/>
                      </a:lnTo>
                      <a:lnTo>
                        <a:pt x="350" y="796"/>
                      </a:lnTo>
                      <a:lnTo>
                        <a:pt x="356" y="806"/>
                      </a:lnTo>
                      <a:lnTo>
                        <a:pt x="360" y="808"/>
                      </a:lnTo>
                      <a:lnTo>
                        <a:pt x="362" y="808"/>
                      </a:lnTo>
                      <a:lnTo>
                        <a:pt x="362" y="810"/>
                      </a:lnTo>
                      <a:lnTo>
                        <a:pt x="362" y="810"/>
                      </a:lnTo>
                      <a:lnTo>
                        <a:pt x="364" y="812"/>
                      </a:lnTo>
                      <a:lnTo>
                        <a:pt x="364" y="812"/>
                      </a:lnTo>
                      <a:lnTo>
                        <a:pt x="372" y="814"/>
                      </a:lnTo>
                      <a:lnTo>
                        <a:pt x="378" y="812"/>
                      </a:lnTo>
                      <a:lnTo>
                        <a:pt x="392" y="808"/>
                      </a:lnTo>
                      <a:lnTo>
                        <a:pt x="410" y="798"/>
                      </a:lnTo>
                      <a:lnTo>
                        <a:pt x="412" y="796"/>
                      </a:lnTo>
                      <a:lnTo>
                        <a:pt x="416" y="794"/>
                      </a:lnTo>
                      <a:lnTo>
                        <a:pt x="420" y="788"/>
                      </a:lnTo>
                      <a:lnTo>
                        <a:pt x="424" y="780"/>
                      </a:lnTo>
                      <a:lnTo>
                        <a:pt x="434" y="762"/>
                      </a:lnTo>
                      <a:lnTo>
                        <a:pt x="442" y="748"/>
                      </a:lnTo>
                      <a:lnTo>
                        <a:pt x="448" y="734"/>
                      </a:lnTo>
                      <a:lnTo>
                        <a:pt x="450" y="726"/>
                      </a:lnTo>
                      <a:lnTo>
                        <a:pt x="454" y="700"/>
                      </a:lnTo>
                      <a:lnTo>
                        <a:pt x="454" y="674"/>
                      </a:lnTo>
                      <a:lnTo>
                        <a:pt x="454" y="672"/>
                      </a:lnTo>
                      <a:lnTo>
                        <a:pt x="454" y="670"/>
                      </a:lnTo>
                      <a:lnTo>
                        <a:pt x="454" y="670"/>
                      </a:lnTo>
                      <a:lnTo>
                        <a:pt x="454" y="670"/>
                      </a:lnTo>
                      <a:lnTo>
                        <a:pt x="454" y="670"/>
                      </a:lnTo>
                      <a:lnTo>
                        <a:pt x="454" y="668"/>
                      </a:lnTo>
                      <a:lnTo>
                        <a:pt x="452" y="666"/>
                      </a:lnTo>
                      <a:lnTo>
                        <a:pt x="452" y="664"/>
                      </a:lnTo>
                      <a:lnTo>
                        <a:pt x="450" y="660"/>
                      </a:lnTo>
                      <a:lnTo>
                        <a:pt x="446" y="648"/>
                      </a:lnTo>
                      <a:lnTo>
                        <a:pt x="446" y="646"/>
                      </a:lnTo>
                      <a:lnTo>
                        <a:pt x="448" y="646"/>
                      </a:lnTo>
                      <a:lnTo>
                        <a:pt x="448" y="646"/>
                      </a:lnTo>
                      <a:lnTo>
                        <a:pt x="450" y="644"/>
                      </a:lnTo>
                      <a:lnTo>
                        <a:pt x="452" y="644"/>
                      </a:lnTo>
                      <a:lnTo>
                        <a:pt x="452" y="642"/>
                      </a:lnTo>
                      <a:lnTo>
                        <a:pt x="446" y="644"/>
                      </a:lnTo>
                      <a:lnTo>
                        <a:pt x="446" y="644"/>
                      </a:lnTo>
                      <a:lnTo>
                        <a:pt x="444" y="644"/>
                      </a:lnTo>
                      <a:lnTo>
                        <a:pt x="432" y="614"/>
                      </a:lnTo>
                      <a:lnTo>
                        <a:pt x="432" y="610"/>
                      </a:lnTo>
                      <a:lnTo>
                        <a:pt x="430" y="606"/>
                      </a:lnTo>
                      <a:lnTo>
                        <a:pt x="430" y="604"/>
                      </a:lnTo>
                      <a:lnTo>
                        <a:pt x="430" y="600"/>
                      </a:lnTo>
                      <a:lnTo>
                        <a:pt x="432" y="596"/>
                      </a:lnTo>
                      <a:lnTo>
                        <a:pt x="436" y="590"/>
                      </a:lnTo>
                      <a:lnTo>
                        <a:pt x="438" y="588"/>
                      </a:lnTo>
                      <a:lnTo>
                        <a:pt x="438" y="584"/>
                      </a:lnTo>
                      <a:lnTo>
                        <a:pt x="436" y="574"/>
                      </a:lnTo>
                      <a:lnTo>
                        <a:pt x="436" y="572"/>
                      </a:lnTo>
                      <a:lnTo>
                        <a:pt x="436" y="570"/>
                      </a:lnTo>
                      <a:lnTo>
                        <a:pt x="436" y="568"/>
                      </a:lnTo>
                      <a:lnTo>
                        <a:pt x="436" y="568"/>
                      </a:lnTo>
                      <a:lnTo>
                        <a:pt x="436" y="566"/>
                      </a:lnTo>
                      <a:lnTo>
                        <a:pt x="434" y="564"/>
                      </a:lnTo>
                      <a:lnTo>
                        <a:pt x="432" y="560"/>
                      </a:lnTo>
                      <a:lnTo>
                        <a:pt x="432" y="560"/>
                      </a:lnTo>
                      <a:lnTo>
                        <a:pt x="432" y="556"/>
                      </a:lnTo>
                      <a:lnTo>
                        <a:pt x="434" y="552"/>
                      </a:lnTo>
                      <a:lnTo>
                        <a:pt x="440" y="546"/>
                      </a:lnTo>
                      <a:lnTo>
                        <a:pt x="442" y="542"/>
                      </a:lnTo>
                      <a:lnTo>
                        <a:pt x="446" y="534"/>
                      </a:lnTo>
                      <a:lnTo>
                        <a:pt x="450" y="528"/>
                      </a:lnTo>
                      <a:lnTo>
                        <a:pt x="452" y="524"/>
                      </a:lnTo>
                      <a:lnTo>
                        <a:pt x="452" y="520"/>
                      </a:lnTo>
                      <a:lnTo>
                        <a:pt x="450" y="516"/>
                      </a:lnTo>
                      <a:lnTo>
                        <a:pt x="452" y="514"/>
                      </a:lnTo>
                      <a:lnTo>
                        <a:pt x="452" y="510"/>
                      </a:lnTo>
                      <a:lnTo>
                        <a:pt x="452" y="510"/>
                      </a:lnTo>
                      <a:lnTo>
                        <a:pt x="452" y="508"/>
                      </a:lnTo>
                      <a:lnTo>
                        <a:pt x="454" y="502"/>
                      </a:lnTo>
                      <a:lnTo>
                        <a:pt x="454" y="498"/>
                      </a:lnTo>
                      <a:lnTo>
                        <a:pt x="452" y="496"/>
                      </a:lnTo>
                      <a:lnTo>
                        <a:pt x="452" y="494"/>
                      </a:lnTo>
                      <a:lnTo>
                        <a:pt x="450" y="490"/>
                      </a:lnTo>
                      <a:lnTo>
                        <a:pt x="452" y="488"/>
                      </a:lnTo>
                      <a:lnTo>
                        <a:pt x="454" y="486"/>
                      </a:lnTo>
                      <a:lnTo>
                        <a:pt x="456" y="484"/>
                      </a:lnTo>
                      <a:lnTo>
                        <a:pt x="458" y="484"/>
                      </a:lnTo>
                      <a:lnTo>
                        <a:pt x="458" y="484"/>
                      </a:lnTo>
                      <a:lnTo>
                        <a:pt x="460" y="484"/>
                      </a:lnTo>
                      <a:lnTo>
                        <a:pt x="460" y="484"/>
                      </a:lnTo>
                      <a:lnTo>
                        <a:pt x="462" y="484"/>
                      </a:lnTo>
                      <a:lnTo>
                        <a:pt x="462" y="484"/>
                      </a:lnTo>
                      <a:lnTo>
                        <a:pt x="464" y="484"/>
                      </a:lnTo>
                      <a:lnTo>
                        <a:pt x="464" y="482"/>
                      </a:lnTo>
                      <a:lnTo>
                        <a:pt x="466" y="482"/>
                      </a:lnTo>
                      <a:lnTo>
                        <a:pt x="464" y="480"/>
                      </a:lnTo>
                      <a:lnTo>
                        <a:pt x="466" y="470"/>
                      </a:lnTo>
                      <a:lnTo>
                        <a:pt x="466" y="466"/>
                      </a:lnTo>
                      <a:lnTo>
                        <a:pt x="466" y="466"/>
                      </a:lnTo>
                      <a:lnTo>
                        <a:pt x="468" y="464"/>
                      </a:lnTo>
                      <a:lnTo>
                        <a:pt x="470" y="464"/>
                      </a:lnTo>
                      <a:lnTo>
                        <a:pt x="470" y="464"/>
                      </a:lnTo>
                      <a:lnTo>
                        <a:pt x="470" y="466"/>
                      </a:lnTo>
                      <a:lnTo>
                        <a:pt x="472" y="466"/>
                      </a:lnTo>
                      <a:lnTo>
                        <a:pt x="472" y="464"/>
                      </a:lnTo>
                      <a:lnTo>
                        <a:pt x="476" y="460"/>
                      </a:lnTo>
                      <a:lnTo>
                        <a:pt x="476" y="460"/>
                      </a:lnTo>
                      <a:lnTo>
                        <a:pt x="476" y="458"/>
                      </a:lnTo>
                      <a:lnTo>
                        <a:pt x="476" y="458"/>
                      </a:lnTo>
                      <a:lnTo>
                        <a:pt x="476" y="458"/>
                      </a:lnTo>
                      <a:lnTo>
                        <a:pt x="476" y="458"/>
                      </a:lnTo>
                      <a:lnTo>
                        <a:pt x="478" y="458"/>
                      </a:lnTo>
                      <a:lnTo>
                        <a:pt x="478" y="458"/>
                      </a:lnTo>
                      <a:lnTo>
                        <a:pt x="480" y="460"/>
                      </a:lnTo>
                      <a:lnTo>
                        <a:pt x="482" y="460"/>
                      </a:lnTo>
                      <a:lnTo>
                        <a:pt x="484" y="462"/>
                      </a:lnTo>
                      <a:lnTo>
                        <a:pt x="484" y="460"/>
                      </a:lnTo>
                      <a:lnTo>
                        <a:pt x="486" y="460"/>
                      </a:lnTo>
                      <a:lnTo>
                        <a:pt x="490" y="452"/>
                      </a:lnTo>
                      <a:lnTo>
                        <a:pt x="490" y="450"/>
                      </a:lnTo>
                      <a:lnTo>
                        <a:pt x="490" y="448"/>
                      </a:lnTo>
                      <a:lnTo>
                        <a:pt x="494" y="444"/>
                      </a:lnTo>
                      <a:lnTo>
                        <a:pt x="496" y="444"/>
                      </a:lnTo>
                      <a:lnTo>
                        <a:pt x="500" y="436"/>
                      </a:lnTo>
                      <a:lnTo>
                        <a:pt x="500" y="434"/>
                      </a:lnTo>
                      <a:lnTo>
                        <a:pt x="500" y="434"/>
                      </a:lnTo>
                      <a:lnTo>
                        <a:pt x="504" y="434"/>
                      </a:lnTo>
                      <a:lnTo>
                        <a:pt x="506" y="432"/>
                      </a:lnTo>
                      <a:lnTo>
                        <a:pt x="508" y="432"/>
                      </a:lnTo>
                      <a:lnTo>
                        <a:pt x="506" y="434"/>
                      </a:lnTo>
                      <a:lnTo>
                        <a:pt x="506" y="436"/>
                      </a:lnTo>
                      <a:lnTo>
                        <a:pt x="506" y="438"/>
                      </a:lnTo>
                      <a:lnTo>
                        <a:pt x="504" y="438"/>
                      </a:lnTo>
                      <a:lnTo>
                        <a:pt x="504" y="440"/>
                      </a:lnTo>
                      <a:lnTo>
                        <a:pt x="502" y="440"/>
                      </a:lnTo>
                      <a:lnTo>
                        <a:pt x="502" y="444"/>
                      </a:lnTo>
                      <a:lnTo>
                        <a:pt x="504" y="448"/>
                      </a:lnTo>
                      <a:lnTo>
                        <a:pt x="504" y="450"/>
                      </a:lnTo>
                      <a:lnTo>
                        <a:pt x="504" y="450"/>
                      </a:lnTo>
                      <a:lnTo>
                        <a:pt x="502" y="452"/>
                      </a:lnTo>
                      <a:lnTo>
                        <a:pt x="500" y="454"/>
                      </a:lnTo>
                      <a:lnTo>
                        <a:pt x="500" y="456"/>
                      </a:lnTo>
                      <a:lnTo>
                        <a:pt x="498" y="458"/>
                      </a:lnTo>
                      <a:lnTo>
                        <a:pt x="500" y="458"/>
                      </a:lnTo>
                      <a:lnTo>
                        <a:pt x="502" y="458"/>
                      </a:lnTo>
                      <a:lnTo>
                        <a:pt x="502" y="458"/>
                      </a:lnTo>
                      <a:lnTo>
                        <a:pt x="502" y="460"/>
                      </a:lnTo>
                      <a:lnTo>
                        <a:pt x="502" y="462"/>
                      </a:lnTo>
                      <a:lnTo>
                        <a:pt x="498" y="468"/>
                      </a:lnTo>
                      <a:lnTo>
                        <a:pt x="498" y="472"/>
                      </a:lnTo>
                      <a:lnTo>
                        <a:pt x="498" y="474"/>
                      </a:lnTo>
                      <a:lnTo>
                        <a:pt x="500" y="478"/>
                      </a:lnTo>
                      <a:lnTo>
                        <a:pt x="500" y="478"/>
                      </a:lnTo>
                      <a:lnTo>
                        <a:pt x="502" y="480"/>
                      </a:lnTo>
                      <a:lnTo>
                        <a:pt x="502" y="478"/>
                      </a:lnTo>
                      <a:lnTo>
                        <a:pt x="502" y="476"/>
                      </a:lnTo>
                      <a:lnTo>
                        <a:pt x="504" y="474"/>
                      </a:lnTo>
                      <a:lnTo>
                        <a:pt x="504" y="474"/>
                      </a:lnTo>
                      <a:lnTo>
                        <a:pt x="504" y="470"/>
                      </a:lnTo>
                      <a:lnTo>
                        <a:pt x="504" y="470"/>
                      </a:lnTo>
                      <a:lnTo>
                        <a:pt x="506" y="468"/>
                      </a:lnTo>
                      <a:lnTo>
                        <a:pt x="506" y="466"/>
                      </a:lnTo>
                      <a:lnTo>
                        <a:pt x="506" y="466"/>
                      </a:lnTo>
                      <a:lnTo>
                        <a:pt x="504" y="466"/>
                      </a:lnTo>
                      <a:lnTo>
                        <a:pt x="506" y="464"/>
                      </a:lnTo>
                      <a:lnTo>
                        <a:pt x="508" y="464"/>
                      </a:lnTo>
                      <a:lnTo>
                        <a:pt x="508" y="462"/>
                      </a:lnTo>
                      <a:lnTo>
                        <a:pt x="508" y="460"/>
                      </a:lnTo>
                      <a:lnTo>
                        <a:pt x="508" y="458"/>
                      </a:lnTo>
                      <a:lnTo>
                        <a:pt x="508" y="456"/>
                      </a:lnTo>
                      <a:lnTo>
                        <a:pt x="510" y="456"/>
                      </a:lnTo>
                      <a:lnTo>
                        <a:pt x="510" y="456"/>
                      </a:lnTo>
                      <a:lnTo>
                        <a:pt x="512" y="456"/>
                      </a:lnTo>
                      <a:lnTo>
                        <a:pt x="512" y="458"/>
                      </a:lnTo>
                      <a:lnTo>
                        <a:pt x="512" y="460"/>
                      </a:lnTo>
                      <a:lnTo>
                        <a:pt x="510" y="460"/>
                      </a:lnTo>
                      <a:lnTo>
                        <a:pt x="510" y="462"/>
                      </a:lnTo>
                      <a:lnTo>
                        <a:pt x="510" y="464"/>
                      </a:lnTo>
                      <a:lnTo>
                        <a:pt x="510" y="466"/>
                      </a:lnTo>
                      <a:lnTo>
                        <a:pt x="508" y="472"/>
                      </a:lnTo>
                      <a:lnTo>
                        <a:pt x="506" y="474"/>
                      </a:lnTo>
                      <a:lnTo>
                        <a:pt x="506" y="474"/>
                      </a:lnTo>
                      <a:lnTo>
                        <a:pt x="506" y="476"/>
                      </a:lnTo>
                      <a:lnTo>
                        <a:pt x="506" y="478"/>
                      </a:lnTo>
                      <a:lnTo>
                        <a:pt x="504" y="480"/>
                      </a:lnTo>
                      <a:lnTo>
                        <a:pt x="504" y="480"/>
                      </a:lnTo>
                      <a:lnTo>
                        <a:pt x="504" y="482"/>
                      </a:lnTo>
                      <a:lnTo>
                        <a:pt x="506" y="482"/>
                      </a:lnTo>
                      <a:lnTo>
                        <a:pt x="506" y="482"/>
                      </a:lnTo>
                      <a:lnTo>
                        <a:pt x="508" y="480"/>
                      </a:lnTo>
                      <a:lnTo>
                        <a:pt x="512" y="472"/>
                      </a:lnTo>
                      <a:lnTo>
                        <a:pt x="516" y="464"/>
                      </a:lnTo>
                      <a:lnTo>
                        <a:pt x="518" y="454"/>
                      </a:lnTo>
                      <a:lnTo>
                        <a:pt x="520" y="444"/>
                      </a:lnTo>
                      <a:lnTo>
                        <a:pt x="518" y="432"/>
                      </a:lnTo>
                      <a:lnTo>
                        <a:pt x="518" y="428"/>
                      </a:lnTo>
                      <a:lnTo>
                        <a:pt x="520" y="424"/>
                      </a:lnTo>
                      <a:lnTo>
                        <a:pt x="522" y="422"/>
                      </a:lnTo>
                      <a:lnTo>
                        <a:pt x="536" y="414"/>
                      </a:lnTo>
                      <a:lnTo>
                        <a:pt x="538" y="414"/>
                      </a:lnTo>
                      <a:lnTo>
                        <a:pt x="546" y="414"/>
                      </a:lnTo>
                      <a:lnTo>
                        <a:pt x="550" y="414"/>
                      </a:lnTo>
                      <a:lnTo>
                        <a:pt x="554" y="412"/>
                      </a:lnTo>
                      <a:lnTo>
                        <a:pt x="556" y="410"/>
                      </a:lnTo>
                      <a:lnTo>
                        <a:pt x="554" y="410"/>
                      </a:lnTo>
                      <a:lnTo>
                        <a:pt x="546" y="408"/>
                      </a:lnTo>
                      <a:lnTo>
                        <a:pt x="546" y="408"/>
                      </a:lnTo>
                      <a:lnTo>
                        <a:pt x="544" y="404"/>
                      </a:lnTo>
                      <a:lnTo>
                        <a:pt x="542" y="402"/>
                      </a:lnTo>
                      <a:lnTo>
                        <a:pt x="540" y="398"/>
                      </a:lnTo>
                      <a:lnTo>
                        <a:pt x="540" y="394"/>
                      </a:lnTo>
                      <a:lnTo>
                        <a:pt x="540" y="390"/>
                      </a:lnTo>
                      <a:lnTo>
                        <a:pt x="542" y="388"/>
                      </a:lnTo>
                      <a:lnTo>
                        <a:pt x="544" y="384"/>
                      </a:lnTo>
                      <a:lnTo>
                        <a:pt x="550" y="380"/>
                      </a:lnTo>
                      <a:lnTo>
                        <a:pt x="552" y="376"/>
                      </a:lnTo>
                      <a:lnTo>
                        <a:pt x="554" y="376"/>
                      </a:lnTo>
                      <a:lnTo>
                        <a:pt x="552" y="376"/>
                      </a:lnTo>
                      <a:lnTo>
                        <a:pt x="550" y="372"/>
                      </a:lnTo>
                      <a:lnTo>
                        <a:pt x="550" y="370"/>
                      </a:lnTo>
                      <a:lnTo>
                        <a:pt x="552" y="372"/>
                      </a:lnTo>
                      <a:lnTo>
                        <a:pt x="562" y="372"/>
                      </a:lnTo>
                      <a:lnTo>
                        <a:pt x="564" y="372"/>
                      </a:lnTo>
                      <a:lnTo>
                        <a:pt x="564" y="370"/>
                      </a:lnTo>
                      <a:lnTo>
                        <a:pt x="566" y="370"/>
                      </a:lnTo>
                      <a:lnTo>
                        <a:pt x="566" y="368"/>
                      </a:lnTo>
                      <a:lnTo>
                        <a:pt x="568" y="368"/>
                      </a:lnTo>
                      <a:lnTo>
                        <a:pt x="568" y="368"/>
                      </a:lnTo>
                      <a:lnTo>
                        <a:pt x="572" y="370"/>
                      </a:lnTo>
                      <a:lnTo>
                        <a:pt x="582" y="376"/>
                      </a:lnTo>
                      <a:lnTo>
                        <a:pt x="588" y="382"/>
                      </a:lnTo>
                      <a:lnTo>
                        <a:pt x="590" y="382"/>
                      </a:lnTo>
                      <a:lnTo>
                        <a:pt x="598" y="382"/>
                      </a:lnTo>
                      <a:lnTo>
                        <a:pt x="602" y="382"/>
                      </a:lnTo>
                      <a:lnTo>
                        <a:pt x="604" y="384"/>
                      </a:lnTo>
                      <a:lnTo>
                        <a:pt x="608" y="386"/>
                      </a:lnTo>
                      <a:lnTo>
                        <a:pt x="610" y="388"/>
                      </a:lnTo>
                      <a:lnTo>
                        <a:pt x="612" y="390"/>
                      </a:lnTo>
                      <a:lnTo>
                        <a:pt x="614" y="392"/>
                      </a:lnTo>
                      <a:lnTo>
                        <a:pt x="614" y="394"/>
                      </a:lnTo>
                      <a:lnTo>
                        <a:pt x="614" y="396"/>
                      </a:lnTo>
                      <a:lnTo>
                        <a:pt x="616" y="398"/>
                      </a:lnTo>
                      <a:lnTo>
                        <a:pt x="616" y="400"/>
                      </a:lnTo>
                      <a:lnTo>
                        <a:pt x="618" y="400"/>
                      </a:lnTo>
                      <a:lnTo>
                        <a:pt x="630" y="402"/>
                      </a:lnTo>
                      <a:lnTo>
                        <a:pt x="634" y="404"/>
                      </a:lnTo>
                      <a:lnTo>
                        <a:pt x="638" y="408"/>
                      </a:lnTo>
                      <a:lnTo>
                        <a:pt x="640" y="408"/>
                      </a:lnTo>
                      <a:lnTo>
                        <a:pt x="642" y="410"/>
                      </a:lnTo>
                      <a:lnTo>
                        <a:pt x="644" y="410"/>
                      </a:lnTo>
                      <a:lnTo>
                        <a:pt x="648" y="410"/>
                      </a:lnTo>
                      <a:lnTo>
                        <a:pt x="648" y="410"/>
                      </a:lnTo>
                      <a:lnTo>
                        <a:pt x="650" y="414"/>
                      </a:lnTo>
                      <a:lnTo>
                        <a:pt x="652" y="414"/>
                      </a:lnTo>
                      <a:lnTo>
                        <a:pt x="654" y="414"/>
                      </a:lnTo>
                      <a:lnTo>
                        <a:pt x="656" y="416"/>
                      </a:lnTo>
                      <a:lnTo>
                        <a:pt x="660" y="416"/>
                      </a:lnTo>
                      <a:lnTo>
                        <a:pt x="664" y="416"/>
                      </a:lnTo>
                      <a:lnTo>
                        <a:pt x="666" y="418"/>
                      </a:lnTo>
                      <a:lnTo>
                        <a:pt x="670" y="422"/>
                      </a:lnTo>
                      <a:lnTo>
                        <a:pt x="674" y="426"/>
                      </a:lnTo>
                      <a:lnTo>
                        <a:pt x="672" y="428"/>
                      </a:lnTo>
                      <a:lnTo>
                        <a:pt x="672" y="428"/>
                      </a:lnTo>
                      <a:lnTo>
                        <a:pt x="672" y="428"/>
                      </a:lnTo>
                      <a:lnTo>
                        <a:pt x="672" y="430"/>
                      </a:lnTo>
                      <a:lnTo>
                        <a:pt x="672" y="432"/>
                      </a:lnTo>
                      <a:lnTo>
                        <a:pt x="674" y="436"/>
                      </a:lnTo>
                      <a:lnTo>
                        <a:pt x="676" y="438"/>
                      </a:lnTo>
                      <a:lnTo>
                        <a:pt x="678" y="438"/>
                      </a:lnTo>
                      <a:lnTo>
                        <a:pt x="678" y="438"/>
                      </a:lnTo>
                      <a:lnTo>
                        <a:pt x="678" y="440"/>
                      </a:lnTo>
                      <a:lnTo>
                        <a:pt x="678" y="442"/>
                      </a:lnTo>
                      <a:lnTo>
                        <a:pt x="678" y="444"/>
                      </a:lnTo>
                      <a:lnTo>
                        <a:pt x="680" y="444"/>
                      </a:lnTo>
                      <a:lnTo>
                        <a:pt x="680" y="444"/>
                      </a:lnTo>
                      <a:lnTo>
                        <a:pt x="680" y="444"/>
                      </a:lnTo>
                      <a:lnTo>
                        <a:pt x="680" y="444"/>
                      </a:lnTo>
                      <a:lnTo>
                        <a:pt x="680" y="446"/>
                      </a:lnTo>
                      <a:lnTo>
                        <a:pt x="678" y="446"/>
                      </a:lnTo>
                      <a:lnTo>
                        <a:pt x="678" y="446"/>
                      </a:lnTo>
                      <a:lnTo>
                        <a:pt x="678" y="448"/>
                      </a:lnTo>
                      <a:lnTo>
                        <a:pt x="682" y="450"/>
                      </a:lnTo>
                      <a:lnTo>
                        <a:pt x="682" y="452"/>
                      </a:lnTo>
                      <a:lnTo>
                        <a:pt x="680" y="452"/>
                      </a:lnTo>
                      <a:lnTo>
                        <a:pt x="678" y="452"/>
                      </a:lnTo>
                      <a:lnTo>
                        <a:pt x="676" y="450"/>
                      </a:lnTo>
                      <a:lnTo>
                        <a:pt x="676" y="450"/>
                      </a:lnTo>
                      <a:lnTo>
                        <a:pt x="674" y="448"/>
                      </a:lnTo>
                      <a:lnTo>
                        <a:pt x="674" y="448"/>
                      </a:lnTo>
                      <a:lnTo>
                        <a:pt x="670" y="448"/>
                      </a:lnTo>
                      <a:lnTo>
                        <a:pt x="670" y="450"/>
                      </a:lnTo>
                      <a:lnTo>
                        <a:pt x="668" y="450"/>
                      </a:lnTo>
                      <a:lnTo>
                        <a:pt x="668" y="454"/>
                      </a:lnTo>
                      <a:lnTo>
                        <a:pt x="668" y="454"/>
                      </a:lnTo>
                      <a:lnTo>
                        <a:pt x="668" y="454"/>
                      </a:lnTo>
                      <a:lnTo>
                        <a:pt x="668" y="456"/>
                      </a:lnTo>
                      <a:lnTo>
                        <a:pt x="668" y="456"/>
                      </a:lnTo>
                      <a:lnTo>
                        <a:pt x="668" y="456"/>
                      </a:lnTo>
                      <a:lnTo>
                        <a:pt x="668" y="456"/>
                      </a:lnTo>
                      <a:lnTo>
                        <a:pt x="668" y="458"/>
                      </a:lnTo>
                      <a:lnTo>
                        <a:pt x="668" y="458"/>
                      </a:lnTo>
                      <a:lnTo>
                        <a:pt x="670" y="460"/>
                      </a:lnTo>
                      <a:lnTo>
                        <a:pt x="670" y="462"/>
                      </a:lnTo>
                      <a:lnTo>
                        <a:pt x="670" y="462"/>
                      </a:lnTo>
                      <a:lnTo>
                        <a:pt x="672" y="464"/>
                      </a:lnTo>
                      <a:lnTo>
                        <a:pt x="674" y="466"/>
                      </a:lnTo>
                      <a:lnTo>
                        <a:pt x="676" y="466"/>
                      </a:lnTo>
                      <a:lnTo>
                        <a:pt x="676" y="468"/>
                      </a:lnTo>
                      <a:lnTo>
                        <a:pt x="676" y="468"/>
                      </a:lnTo>
                      <a:lnTo>
                        <a:pt x="676" y="468"/>
                      </a:lnTo>
                      <a:lnTo>
                        <a:pt x="678" y="470"/>
                      </a:lnTo>
                      <a:lnTo>
                        <a:pt x="678" y="470"/>
                      </a:lnTo>
                      <a:lnTo>
                        <a:pt x="678" y="472"/>
                      </a:lnTo>
                      <a:lnTo>
                        <a:pt x="678" y="474"/>
                      </a:lnTo>
                      <a:lnTo>
                        <a:pt x="680" y="476"/>
                      </a:lnTo>
                      <a:lnTo>
                        <a:pt x="680" y="482"/>
                      </a:lnTo>
                      <a:lnTo>
                        <a:pt x="680" y="486"/>
                      </a:lnTo>
                      <a:lnTo>
                        <a:pt x="680" y="488"/>
                      </a:lnTo>
                      <a:lnTo>
                        <a:pt x="680" y="490"/>
                      </a:lnTo>
                      <a:lnTo>
                        <a:pt x="678" y="494"/>
                      </a:lnTo>
                      <a:lnTo>
                        <a:pt x="678" y="498"/>
                      </a:lnTo>
                      <a:lnTo>
                        <a:pt x="678" y="520"/>
                      </a:lnTo>
                      <a:lnTo>
                        <a:pt x="678" y="524"/>
                      </a:lnTo>
                      <a:lnTo>
                        <a:pt x="676" y="526"/>
                      </a:lnTo>
                      <a:lnTo>
                        <a:pt x="676" y="528"/>
                      </a:lnTo>
                      <a:lnTo>
                        <a:pt x="676" y="528"/>
                      </a:lnTo>
                      <a:lnTo>
                        <a:pt x="674" y="528"/>
                      </a:lnTo>
                      <a:lnTo>
                        <a:pt x="672" y="528"/>
                      </a:lnTo>
                      <a:lnTo>
                        <a:pt x="672" y="530"/>
                      </a:lnTo>
                      <a:lnTo>
                        <a:pt x="672" y="530"/>
                      </a:lnTo>
                      <a:lnTo>
                        <a:pt x="668" y="536"/>
                      </a:lnTo>
                      <a:lnTo>
                        <a:pt x="666" y="536"/>
                      </a:lnTo>
                      <a:lnTo>
                        <a:pt x="668" y="536"/>
                      </a:lnTo>
                      <a:lnTo>
                        <a:pt x="668" y="534"/>
                      </a:lnTo>
                      <a:lnTo>
                        <a:pt x="668" y="534"/>
                      </a:lnTo>
                      <a:lnTo>
                        <a:pt x="666" y="534"/>
                      </a:lnTo>
                      <a:lnTo>
                        <a:pt x="664" y="534"/>
                      </a:lnTo>
                      <a:lnTo>
                        <a:pt x="662" y="536"/>
                      </a:lnTo>
                      <a:lnTo>
                        <a:pt x="660" y="540"/>
                      </a:lnTo>
                      <a:lnTo>
                        <a:pt x="660" y="544"/>
                      </a:lnTo>
                      <a:lnTo>
                        <a:pt x="658" y="552"/>
                      </a:lnTo>
                      <a:lnTo>
                        <a:pt x="658" y="552"/>
                      </a:lnTo>
                      <a:lnTo>
                        <a:pt x="658" y="554"/>
                      </a:lnTo>
                      <a:lnTo>
                        <a:pt x="658" y="554"/>
                      </a:lnTo>
                      <a:lnTo>
                        <a:pt x="658" y="558"/>
                      </a:lnTo>
                      <a:lnTo>
                        <a:pt x="656" y="558"/>
                      </a:lnTo>
                      <a:lnTo>
                        <a:pt x="652" y="558"/>
                      </a:lnTo>
                      <a:lnTo>
                        <a:pt x="650" y="560"/>
                      </a:lnTo>
                      <a:lnTo>
                        <a:pt x="650" y="560"/>
                      </a:lnTo>
                      <a:lnTo>
                        <a:pt x="650" y="564"/>
                      </a:lnTo>
                      <a:lnTo>
                        <a:pt x="650" y="564"/>
                      </a:lnTo>
                      <a:lnTo>
                        <a:pt x="648" y="564"/>
                      </a:lnTo>
                      <a:lnTo>
                        <a:pt x="646" y="564"/>
                      </a:lnTo>
                      <a:lnTo>
                        <a:pt x="646" y="562"/>
                      </a:lnTo>
                      <a:lnTo>
                        <a:pt x="644" y="564"/>
                      </a:lnTo>
                      <a:lnTo>
                        <a:pt x="644" y="564"/>
                      </a:lnTo>
                      <a:lnTo>
                        <a:pt x="644" y="564"/>
                      </a:lnTo>
                      <a:lnTo>
                        <a:pt x="642" y="564"/>
                      </a:lnTo>
                      <a:lnTo>
                        <a:pt x="640" y="564"/>
                      </a:lnTo>
                      <a:lnTo>
                        <a:pt x="640" y="564"/>
                      </a:lnTo>
                      <a:lnTo>
                        <a:pt x="636" y="566"/>
                      </a:lnTo>
                      <a:lnTo>
                        <a:pt x="634" y="568"/>
                      </a:lnTo>
                      <a:lnTo>
                        <a:pt x="632" y="576"/>
                      </a:lnTo>
                      <a:lnTo>
                        <a:pt x="632" y="578"/>
                      </a:lnTo>
                      <a:lnTo>
                        <a:pt x="632" y="578"/>
                      </a:lnTo>
                      <a:lnTo>
                        <a:pt x="630" y="582"/>
                      </a:lnTo>
                      <a:lnTo>
                        <a:pt x="630" y="582"/>
                      </a:lnTo>
                      <a:lnTo>
                        <a:pt x="630" y="586"/>
                      </a:lnTo>
                      <a:lnTo>
                        <a:pt x="630" y="588"/>
                      </a:lnTo>
                      <a:lnTo>
                        <a:pt x="630" y="590"/>
                      </a:lnTo>
                      <a:lnTo>
                        <a:pt x="630" y="594"/>
                      </a:lnTo>
                      <a:lnTo>
                        <a:pt x="632" y="596"/>
                      </a:lnTo>
                      <a:lnTo>
                        <a:pt x="634" y="598"/>
                      </a:lnTo>
                      <a:lnTo>
                        <a:pt x="634" y="600"/>
                      </a:lnTo>
                      <a:lnTo>
                        <a:pt x="638" y="600"/>
                      </a:lnTo>
                      <a:lnTo>
                        <a:pt x="640" y="602"/>
                      </a:lnTo>
                      <a:lnTo>
                        <a:pt x="644" y="604"/>
                      </a:lnTo>
                      <a:lnTo>
                        <a:pt x="648" y="606"/>
                      </a:lnTo>
                      <a:lnTo>
                        <a:pt x="650" y="606"/>
                      </a:lnTo>
                      <a:lnTo>
                        <a:pt x="654" y="604"/>
                      </a:lnTo>
                      <a:lnTo>
                        <a:pt x="656" y="602"/>
                      </a:lnTo>
                      <a:lnTo>
                        <a:pt x="662" y="594"/>
                      </a:lnTo>
                      <a:lnTo>
                        <a:pt x="662" y="592"/>
                      </a:lnTo>
                      <a:lnTo>
                        <a:pt x="662" y="594"/>
                      </a:lnTo>
                      <a:lnTo>
                        <a:pt x="664" y="596"/>
                      </a:lnTo>
                      <a:lnTo>
                        <a:pt x="666" y="596"/>
                      </a:lnTo>
                      <a:lnTo>
                        <a:pt x="666" y="594"/>
                      </a:lnTo>
                      <a:lnTo>
                        <a:pt x="668" y="590"/>
                      </a:lnTo>
                      <a:lnTo>
                        <a:pt x="672" y="584"/>
                      </a:lnTo>
                      <a:close/>
                      <a:moveTo>
                        <a:pt x="916" y="422"/>
                      </a:moveTo>
                      <a:lnTo>
                        <a:pt x="920" y="420"/>
                      </a:lnTo>
                      <a:lnTo>
                        <a:pt x="920" y="420"/>
                      </a:lnTo>
                      <a:lnTo>
                        <a:pt x="922" y="420"/>
                      </a:lnTo>
                      <a:lnTo>
                        <a:pt x="924" y="422"/>
                      </a:lnTo>
                      <a:lnTo>
                        <a:pt x="924" y="420"/>
                      </a:lnTo>
                      <a:lnTo>
                        <a:pt x="924" y="420"/>
                      </a:lnTo>
                      <a:lnTo>
                        <a:pt x="926" y="418"/>
                      </a:lnTo>
                      <a:lnTo>
                        <a:pt x="928" y="418"/>
                      </a:lnTo>
                      <a:lnTo>
                        <a:pt x="928" y="418"/>
                      </a:lnTo>
                      <a:lnTo>
                        <a:pt x="928" y="418"/>
                      </a:lnTo>
                      <a:lnTo>
                        <a:pt x="928" y="418"/>
                      </a:lnTo>
                      <a:lnTo>
                        <a:pt x="928" y="418"/>
                      </a:lnTo>
                      <a:lnTo>
                        <a:pt x="930" y="420"/>
                      </a:lnTo>
                      <a:lnTo>
                        <a:pt x="928" y="420"/>
                      </a:lnTo>
                      <a:lnTo>
                        <a:pt x="928" y="422"/>
                      </a:lnTo>
                      <a:lnTo>
                        <a:pt x="928" y="422"/>
                      </a:lnTo>
                      <a:lnTo>
                        <a:pt x="928" y="422"/>
                      </a:lnTo>
                      <a:lnTo>
                        <a:pt x="928" y="424"/>
                      </a:lnTo>
                      <a:lnTo>
                        <a:pt x="926" y="424"/>
                      </a:lnTo>
                      <a:lnTo>
                        <a:pt x="922" y="428"/>
                      </a:lnTo>
                      <a:lnTo>
                        <a:pt x="922" y="426"/>
                      </a:lnTo>
                      <a:lnTo>
                        <a:pt x="922" y="428"/>
                      </a:lnTo>
                      <a:lnTo>
                        <a:pt x="920" y="428"/>
                      </a:lnTo>
                      <a:lnTo>
                        <a:pt x="920" y="430"/>
                      </a:lnTo>
                      <a:lnTo>
                        <a:pt x="920" y="428"/>
                      </a:lnTo>
                      <a:lnTo>
                        <a:pt x="918" y="428"/>
                      </a:lnTo>
                      <a:lnTo>
                        <a:pt x="918" y="428"/>
                      </a:lnTo>
                      <a:lnTo>
                        <a:pt x="918" y="426"/>
                      </a:lnTo>
                      <a:lnTo>
                        <a:pt x="916" y="424"/>
                      </a:lnTo>
                      <a:lnTo>
                        <a:pt x="916" y="422"/>
                      </a:lnTo>
                      <a:close/>
                      <a:moveTo>
                        <a:pt x="916" y="470"/>
                      </a:moveTo>
                      <a:lnTo>
                        <a:pt x="918" y="470"/>
                      </a:lnTo>
                      <a:lnTo>
                        <a:pt x="922" y="470"/>
                      </a:lnTo>
                      <a:lnTo>
                        <a:pt x="922" y="472"/>
                      </a:lnTo>
                      <a:lnTo>
                        <a:pt x="922" y="472"/>
                      </a:lnTo>
                      <a:lnTo>
                        <a:pt x="920" y="474"/>
                      </a:lnTo>
                      <a:lnTo>
                        <a:pt x="920" y="476"/>
                      </a:lnTo>
                      <a:lnTo>
                        <a:pt x="920" y="478"/>
                      </a:lnTo>
                      <a:lnTo>
                        <a:pt x="920" y="478"/>
                      </a:lnTo>
                      <a:lnTo>
                        <a:pt x="918" y="476"/>
                      </a:lnTo>
                      <a:lnTo>
                        <a:pt x="916" y="474"/>
                      </a:lnTo>
                      <a:lnTo>
                        <a:pt x="916" y="472"/>
                      </a:lnTo>
                      <a:lnTo>
                        <a:pt x="916" y="470"/>
                      </a:lnTo>
                      <a:close/>
                      <a:moveTo>
                        <a:pt x="584" y="246"/>
                      </a:moveTo>
                      <a:lnTo>
                        <a:pt x="584" y="244"/>
                      </a:lnTo>
                      <a:lnTo>
                        <a:pt x="586" y="242"/>
                      </a:lnTo>
                      <a:lnTo>
                        <a:pt x="588" y="244"/>
                      </a:lnTo>
                      <a:lnTo>
                        <a:pt x="588" y="244"/>
                      </a:lnTo>
                      <a:lnTo>
                        <a:pt x="592" y="244"/>
                      </a:lnTo>
                      <a:lnTo>
                        <a:pt x="592" y="246"/>
                      </a:lnTo>
                      <a:lnTo>
                        <a:pt x="592" y="246"/>
                      </a:lnTo>
                      <a:lnTo>
                        <a:pt x="588" y="246"/>
                      </a:lnTo>
                      <a:lnTo>
                        <a:pt x="584" y="248"/>
                      </a:lnTo>
                      <a:lnTo>
                        <a:pt x="584" y="248"/>
                      </a:lnTo>
                      <a:lnTo>
                        <a:pt x="584" y="246"/>
                      </a:lnTo>
                      <a:close/>
                      <a:moveTo>
                        <a:pt x="92" y="236"/>
                      </a:moveTo>
                      <a:lnTo>
                        <a:pt x="90" y="238"/>
                      </a:lnTo>
                      <a:lnTo>
                        <a:pt x="88" y="238"/>
                      </a:lnTo>
                      <a:lnTo>
                        <a:pt x="88" y="236"/>
                      </a:lnTo>
                      <a:lnTo>
                        <a:pt x="88" y="236"/>
                      </a:lnTo>
                      <a:lnTo>
                        <a:pt x="90" y="234"/>
                      </a:lnTo>
                      <a:lnTo>
                        <a:pt x="90" y="232"/>
                      </a:lnTo>
                      <a:lnTo>
                        <a:pt x="92" y="234"/>
                      </a:lnTo>
                      <a:lnTo>
                        <a:pt x="92" y="236"/>
                      </a:lnTo>
                      <a:close/>
                      <a:moveTo>
                        <a:pt x="104" y="240"/>
                      </a:moveTo>
                      <a:lnTo>
                        <a:pt x="104" y="240"/>
                      </a:lnTo>
                      <a:lnTo>
                        <a:pt x="106" y="238"/>
                      </a:lnTo>
                      <a:lnTo>
                        <a:pt x="106" y="238"/>
                      </a:lnTo>
                      <a:lnTo>
                        <a:pt x="106" y="238"/>
                      </a:lnTo>
                      <a:lnTo>
                        <a:pt x="108" y="238"/>
                      </a:lnTo>
                      <a:lnTo>
                        <a:pt x="108" y="240"/>
                      </a:lnTo>
                      <a:lnTo>
                        <a:pt x="110" y="240"/>
                      </a:lnTo>
                      <a:lnTo>
                        <a:pt x="110" y="242"/>
                      </a:lnTo>
                      <a:lnTo>
                        <a:pt x="108" y="244"/>
                      </a:lnTo>
                      <a:lnTo>
                        <a:pt x="106" y="242"/>
                      </a:lnTo>
                      <a:lnTo>
                        <a:pt x="104" y="240"/>
                      </a:lnTo>
                      <a:close/>
                      <a:moveTo>
                        <a:pt x="118" y="252"/>
                      </a:moveTo>
                      <a:lnTo>
                        <a:pt x="116" y="252"/>
                      </a:lnTo>
                      <a:lnTo>
                        <a:pt x="116" y="252"/>
                      </a:lnTo>
                      <a:lnTo>
                        <a:pt x="114" y="252"/>
                      </a:lnTo>
                      <a:lnTo>
                        <a:pt x="112" y="254"/>
                      </a:lnTo>
                      <a:lnTo>
                        <a:pt x="110" y="256"/>
                      </a:lnTo>
                      <a:lnTo>
                        <a:pt x="112" y="256"/>
                      </a:lnTo>
                      <a:lnTo>
                        <a:pt x="110" y="258"/>
                      </a:lnTo>
                      <a:lnTo>
                        <a:pt x="106" y="258"/>
                      </a:lnTo>
                      <a:lnTo>
                        <a:pt x="104" y="262"/>
                      </a:lnTo>
                      <a:lnTo>
                        <a:pt x="102" y="260"/>
                      </a:lnTo>
                      <a:lnTo>
                        <a:pt x="102" y="260"/>
                      </a:lnTo>
                      <a:lnTo>
                        <a:pt x="104" y="256"/>
                      </a:lnTo>
                      <a:lnTo>
                        <a:pt x="110" y="254"/>
                      </a:lnTo>
                      <a:lnTo>
                        <a:pt x="110" y="252"/>
                      </a:lnTo>
                      <a:lnTo>
                        <a:pt x="112" y="250"/>
                      </a:lnTo>
                      <a:lnTo>
                        <a:pt x="116" y="248"/>
                      </a:lnTo>
                      <a:lnTo>
                        <a:pt x="116" y="248"/>
                      </a:lnTo>
                      <a:lnTo>
                        <a:pt x="118" y="250"/>
                      </a:lnTo>
                      <a:lnTo>
                        <a:pt x="118" y="252"/>
                      </a:lnTo>
                      <a:close/>
                      <a:moveTo>
                        <a:pt x="122" y="240"/>
                      </a:moveTo>
                      <a:lnTo>
                        <a:pt x="120" y="242"/>
                      </a:lnTo>
                      <a:lnTo>
                        <a:pt x="120" y="242"/>
                      </a:lnTo>
                      <a:lnTo>
                        <a:pt x="120" y="244"/>
                      </a:lnTo>
                      <a:lnTo>
                        <a:pt x="120" y="244"/>
                      </a:lnTo>
                      <a:lnTo>
                        <a:pt x="118" y="242"/>
                      </a:lnTo>
                      <a:lnTo>
                        <a:pt x="116" y="242"/>
                      </a:lnTo>
                      <a:lnTo>
                        <a:pt x="112" y="244"/>
                      </a:lnTo>
                      <a:lnTo>
                        <a:pt x="112" y="242"/>
                      </a:lnTo>
                      <a:lnTo>
                        <a:pt x="114" y="240"/>
                      </a:lnTo>
                      <a:lnTo>
                        <a:pt x="114" y="240"/>
                      </a:lnTo>
                      <a:lnTo>
                        <a:pt x="118" y="240"/>
                      </a:lnTo>
                      <a:lnTo>
                        <a:pt x="122" y="238"/>
                      </a:lnTo>
                      <a:lnTo>
                        <a:pt x="122" y="238"/>
                      </a:lnTo>
                      <a:lnTo>
                        <a:pt x="122" y="240"/>
                      </a:lnTo>
                      <a:close/>
                      <a:moveTo>
                        <a:pt x="132" y="226"/>
                      </a:moveTo>
                      <a:lnTo>
                        <a:pt x="132" y="226"/>
                      </a:lnTo>
                      <a:lnTo>
                        <a:pt x="132" y="226"/>
                      </a:lnTo>
                      <a:lnTo>
                        <a:pt x="132" y="230"/>
                      </a:lnTo>
                      <a:lnTo>
                        <a:pt x="130" y="232"/>
                      </a:lnTo>
                      <a:lnTo>
                        <a:pt x="126" y="234"/>
                      </a:lnTo>
                      <a:lnTo>
                        <a:pt x="126" y="230"/>
                      </a:lnTo>
                      <a:lnTo>
                        <a:pt x="128" y="226"/>
                      </a:lnTo>
                      <a:lnTo>
                        <a:pt x="130" y="224"/>
                      </a:lnTo>
                      <a:lnTo>
                        <a:pt x="132" y="224"/>
                      </a:lnTo>
                      <a:lnTo>
                        <a:pt x="132" y="226"/>
                      </a:lnTo>
                      <a:close/>
                      <a:moveTo>
                        <a:pt x="310" y="10"/>
                      </a:moveTo>
                      <a:lnTo>
                        <a:pt x="312" y="10"/>
                      </a:lnTo>
                      <a:lnTo>
                        <a:pt x="314" y="8"/>
                      </a:lnTo>
                      <a:lnTo>
                        <a:pt x="316" y="10"/>
                      </a:lnTo>
                      <a:lnTo>
                        <a:pt x="316" y="12"/>
                      </a:lnTo>
                      <a:lnTo>
                        <a:pt x="316" y="14"/>
                      </a:lnTo>
                      <a:lnTo>
                        <a:pt x="316" y="16"/>
                      </a:lnTo>
                      <a:lnTo>
                        <a:pt x="314" y="14"/>
                      </a:lnTo>
                      <a:lnTo>
                        <a:pt x="314" y="14"/>
                      </a:lnTo>
                      <a:lnTo>
                        <a:pt x="312" y="12"/>
                      </a:lnTo>
                      <a:lnTo>
                        <a:pt x="312" y="12"/>
                      </a:lnTo>
                      <a:lnTo>
                        <a:pt x="310" y="12"/>
                      </a:lnTo>
                      <a:lnTo>
                        <a:pt x="310" y="10"/>
                      </a:lnTo>
                      <a:close/>
                      <a:moveTo>
                        <a:pt x="310" y="26"/>
                      </a:moveTo>
                      <a:lnTo>
                        <a:pt x="310" y="24"/>
                      </a:lnTo>
                      <a:lnTo>
                        <a:pt x="316" y="20"/>
                      </a:lnTo>
                      <a:lnTo>
                        <a:pt x="320" y="20"/>
                      </a:lnTo>
                      <a:lnTo>
                        <a:pt x="336" y="20"/>
                      </a:lnTo>
                      <a:lnTo>
                        <a:pt x="336" y="20"/>
                      </a:lnTo>
                      <a:lnTo>
                        <a:pt x="336" y="22"/>
                      </a:lnTo>
                      <a:lnTo>
                        <a:pt x="336" y="22"/>
                      </a:lnTo>
                      <a:lnTo>
                        <a:pt x="336" y="28"/>
                      </a:lnTo>
                      <a:lnTo>
                        <a:pt x="334" y="28"/>
                      </a:lnTo>
                      <a:lnTo>
                        <a:pt x="332" y="28"/>
                      </a:lnTo>
                      <a:lnTo>
                        <a:pt x="332" y="30"/>
                      </a:lnTo>
                      <a:lnTo>
                        <a:pt x="332" y="32"/>
                      </a:lnTo>
                      <a:lnTo>
                        <a:pt x="328" y="32"/>
                      </a:lnTo>
                      <a:lnTo>
                        <a:pt x="326" y="32"/>
                      </a:lnTo>
                      <a:lnTo>
                        <a:pt x="324" y="30"/>
                      </a:lnTo>
                      <a:lnTo>
                        <a:pt x="322" y="32"/>
                      </a:lnTo>
                      <a:lnTo>
                        <a:pt x="318" y="32"/>
                      </a:lnTo>
                      <a:lnTo>
                        <a:pt x="318" y="32"/>
                      </a:lnTo>
                      <a:lnTo>
                        <a:pt x="316" y="34"/>
                      </a:lnTo>
                      <a:lnTo>
                        <a:pt x="316" y="36"/>
                      </a:lnTo>
                      <a:lnTo>
                        <a:pt x="316" y="38"/>
                      </a:lnTo>
                      <a:lnTo>
                        <a:pt x="316" y="38"/>
                      </a:lnTo>
                      <a:lnTo>
                        <a:pt x="314" y="38"/>
                      </a:lnTo>
                      <a:lnTo>
                        <a:pt x="314" y="38"/>
                      </a:lnTo>
                      <a:lnTo>
                        <a:pt x="312" y="38"/>
                      </a:lnTo>
                      <a:lnTo>
                        <a:pt x="312" y="38"/>
                      </a:lnTo>
                      <a:lnTo>
                        <a:pt x="310" y="28"/>
                      </a:lnTo>
                      <a:lnTo>
                        <a:pt x="310" y="26"/>
                      </a:lnTo>
                      <a:close/>
                      <a:moveTo>
                        <a:pt x="228" y="92"/>
                      </a:moveTo>
                      <a:lnTo>
                        <a:pt x="232" y="88"/>
                      </a:lnTo>
                      <a:lnTo>
                        <a:pt x="232" y="88"/>
                      </a:lnTo>
                      <a:lnTo>
                        <a:pt x="236" y="88"/>
                      </a:lnTo>
                      <a:lnTo>
                        <a:pt x="236" y="90"/>
                      </a:lnTo>
                      <a:lnTo>
                        <a:pt x="236" y="90"/>
                      </a:lnTo>
                      <a:lnTo>
                        <a:pt x="238" y="90"/>
                      </a:lnTo>
                      <a:lnTo>
                        <a:pt x="238" y="92"/>
                      </a:lnTo>
                      <a:lnTo>
                        <a:pt x="232" y="96"/>
                      </a:lnTo>
                      <a:lnTo>
                        <a:pt x="230" y="96"/>
                      </a:lnTo>
                      <a:lnTo>
                        <a:pt x="230" y="96"/>
                      </a:lnTo>
                      <a:lnTo>
                        <a:pt x="230" y="94"/>
                      </a:lnTo>
                      <a:lnTo>
                        <a:pt x="230" y="94"/>
                      </a:lnTo>
                      <a:lnTo>
                        <a:pt x="228" y="94"/>
                      </a:lnTo>
                      <a:lnTo>
                        <a:pt x="228" y="94"/>
                      </a:lnTo>
                      <a:lnTo>
                        <a:pt x="228" y="94"/>
                      </a:lnTo>
                      <a:lnTo>
                        <a:pt x="228" y="92"/>
                      </a:lnTo>
                      <a:lnTo>
                        <a:pt x="228" y="92"/>
                      </a:lnTo>
                      <a:close/>
                      <a:moveTo>
                        <a:pt x="268" y="116"/>
                      </a:moveTo>
                      <a:lnTo>
                        <a:pt x="264" y="118"/>
                      </a:lnTo>
                      <a:lnTo>
                        <a:pt x="244" y="128"/>
                      </a:lnTo>
                      <a:lnTo>
                        <a:pt x="244" y="128"/>
                      </a:lnTo>
                      <a:lnTo>
                        <a:pt x="242" y="130"/>
                      </a:lnTo>
                      <a:lnTo>
                        <a:pt x="240" y="132"/>
                      </a:lnTo>
                      <a:lnTo>
                        <a:pt x="248" y="132"/>
                      </a:lnTo>
                      <a:lnTo>
                        <a:pt x="248" y="132"/>
                      </a:lnTo>
                      <a:lnTo>
                        <a:pt x="242" y="132"/>
                      </a:lnTo>
                      <a:lnTo>
                        <a:pt x="230" y="140"/>
                      </a:lnTo>
                      <a:lnTo>
                        <a:pt x="228" y="140"/>
                      </a:lnTo>
                      <a:lnTo>
                        <a:pt x="226" y="138"/>
                      </a:lnTo>
                      <a:lnTo>
                        <a:pt x="224" y="136"/>
                      </a:lnTo>
                      <a:lnTo>
                        <a:pt x="224" y="136"/>
                      </a:lnTo>
                      <a:lnTo>
                        <a:pt x="224" y="136"/>
                      </a:lnTo>
                      <a:lnTo>
                        <a:pt x="224" y="136"/>
                      </a:lnTo>
                      <a:lnTo>
                        <a:pt x="224" y="136"/>
                      </a:lnTo>
                      <a:lnTo>
                        <a:pt x="224" y="132"/>
                      </a:lnTo>
                      <a:lnTo>
                        <a:pt x="226" y="132"/>
                      </a:lnTo>
                      <a:lnTo>
                        <a:pt x="228" y="130"/>
                      </a:lnTo>
                      <a:lnTo>
                        <a:pt x="228" y="130"/>
                      </a:lnTo>
                      <a:lnTo>
                        <a:pt x="226" y="130"/>
                      </a:lnTo>
                      <a:lnTo>
                        <a:pt x="224" y="130"/>
                      </a:lnTo>
                      <a:lnTo>
                        <a:pt x="224" y="130"/>
                      </a:lnTo>
                      <a:lnTo>
                        <a:pt x="230" y="124"/>
                      </a:lnTo>
                      <a:lnTo>
                        <a:pt x="242" y="118"/>
                      </a:lnTo>
                      <a:lnTo>
                        <a:pt x="244" y="116"/>
                      </a:lnTo>
                      <a:lnTo>
                        <a:pt x="246" y="116"/>
                      </a:lnTo>
                      <a:lnTo>
                        <a:pt x="248" y="116"/>
                      </a:lnTo>
                      <a:lnTo>
                        <a:pt x="250" y="114"/>
                      </a:lnTo>
                      <a:lnTo>
                        <a:pt x="252" y="114"/>
                      </a:lnTo>
                      <a:lnTo>
                        <a:pt x="254" y="114"/>
                      </a:lnTo>
                      <a:lnTo>
                        <a:pt x="256" y="112"/>
                      </a:lnTo>
                      <a:lnTo>
                        <a:pt x="260" y="108"/>
                      </a:lnTo>
                      <a:lnTo>
                        <a:pt x="262" y="106"/>
                      </a:lnTo>
                      <a:lnTo>
                        <a:pt x="262" y="108"/>
                      </a:lnTo>
                      <a:lnTo>
                        <a:pt x="268" y="102"/>
                      </a:lnTo>
                      <a:lnTo>
                        <a:pt x="270" y="104"/>
                      </a:lnTo>
                      <a:lnTo>
                        <a:pt x="272" y="102"/>
                      </a:lnTo>
                      <a:lnTo>
                        <a:pt x="274" y="102"/>
                      </a:lnTo>
                      <a:lnTo>
                        <a:pt x="274" y="102"/>
                      </a:lnTo>
                      <a:lnTo>
                        <a:pt x="280" y="98"/>
                      </a:lnTo>
                      <a:lnTo>
                        <a:pt x="278" y="100"/>
                      </a:lnTo>
                      <a:lnTo>
                        <a:pt x="278" y="102"/>
                      </a:lnTo>
                      <a:lnTo>
                        <a:pt x="280" y="100"/>
                      </a:lnTo>
                      <a:lnTo>
                        <a:pt x="282" y="100"/>
                      </a:lnTo>
                      <a:lnTo>
                        <a:pt x="282" y="98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102"/>
                      </a:lnTo>
                      <a:lnTo>
                        <a:pt x="278" y="104"/>
                      </a:lnTo>
                      <a:lnTo>
                        <a:pt x="274" y="106"/>
                      </a:lnTo>
                      <a:lnTo>
                        <a:pt x="272" y="110"/>
                      </a:lnTo>
                      <a:lnTo>
                        <a:pt x="272" y="110"/>
                      </a:lnTo>
                      <a:lnTo>
                        <a:pt x="272" y="112"/>
                      </a:lnTo>
                      <a:lnTo>
                        <a:pt x="272" y="112"/>
                      </a:lnTo>
                      <a:lnTo>
                        <a:pt x="272" y="114"/>
                      </a:lnTo>
                      <a:lnTo>
                        <a:pt x="268" y="116"/>
                      </a:lnTo>
                      <a:close/>
                      <a:moveTo>
                        <a:pt x="340" y="186"/>
                      </a:moveTo>
                      <a:lnTo>
                        <a:pt x="338" y="188"/>
                      </a:lnTo>
                      <a:lnTo>
                        <a:pt x="334" y="188"/>
                      </a:lnTo>
                      <a:lnTo>
                        <a:pt x="334" y="190"/>
                      </a:lnTo>
                      <a:lnTo>
                        <a:pt x="332" y="188"/>
                      </a:lnTo>
                      <a:lnTo>
                        <a:pt x="328" y="188"/>
                      </a:lnTo>
                      <a:lnTo>
                        <a:pt x="326" y="188"/>
                      </a:lnTo>
                      <a:lnTo>
                        <a:pt x="326" y="188"/>
                      </a:lnTo>
                      <a:lnTo>
                        <a:pt x="320" y="190"/>
                      </a:lnTo>
                      <a:lnTo>
                        <a:pt x="318" y="188"/>
                      </a:lnTo>
                      <a:lnTo>
                        <a:pt x="316" y="190"/>
                      </a:lnTo>
                      <a:lnTo>
                        <a:pt x="316" y="190"/>
                      </a:lnTo>
                      <a:lnTo>
                        <a:pt x="318" y="192"/>
                      </a:lnTo>
                      <a:lnTo>
                        <a:pt x="320" y="192"/>
                      </a:lnTo>
                      <a:lnTo>
                        <a:pt x="322" y="194"/>
                      </a:lnTo>
                      <a:lnTo>
                        <a:pt x="316" y="198"/>
                      </a:lnTo>
                      <a:lnTo>
                        <a:pt x="316" y="198"/>
                      </a:lnTo>
                      <a:lnTo>
                        <a:pt x="314" y="200"/>
                      </a:lnTo>
                      <a:lnTo>
                        <a:pt x="312" y="200"/>
                      </a:lnTo>
                      <a:lnTo>
                        <a:pt x="312" y="202"/>
                      </a:lnTo>
                      <a:lnTo>
                        <a:pt x="310" y="204"/>
                      </a:lnTo>
                      <a:lnTo>
                        <a:pt x="308" y="204"/>
                      </a:lnTo>
                      <a:lnTo>
                        <a:pt x="308" y="204"/>
                      </a:lnTo>
                      <a:lnTo>
                        <a:pt x="304" y="208"/>
                      </a:lnTo>
                      <a:lnTo>
                        <a:pt x="304" y="208"/>
                      </a:lnTo>
                      <a:lnTo>
                        <a:pt x="302" y="210"/>
                      </a:lnTo>
                      <a:lnTo>
                        <a:pt x="302" y="208"/>
                      </a:lnTo>
                      <a:lnTo>
                        <a:pt x="300" y="210"/>
                      </a:lnTo>
                      <a:lnTo>
                        <a:pt x="300" y="210"/>
                      </a:lnTo>
                      <a:lnTo>
                        <a:pt x="298" y="212"/>
                      </a:lnTo>
                      <a:lnTo>
                        <a:pt x="298" y="216"/>
                      </a:lnTo>
                      <a:lnTo>
                        <a:pt x="300" y="216"/>
                      </a:lnTo>
                      <a:lnTo>
                        <a:pt x="300" y="218"/>
                      </a:lnTo>
                      <a:lnTo>
                        <a:pt x="298" y="218"/>
                      </a:lnTo>
                      <a:lnTo>
                        <a:pt x="296" y="218"/>
                      </a:lnTo>
                      <a:lnTo>
                        <a:pt x="296" y="218"/>
                      </a:lnTo>
                      <a:lnTo>
                        <a:pt x="296" y="220"/>
                      </a:lnTo>
                      <a:lnTo>
                        <a:pt x="294" y="222"/>
                      </a:lnTo>
                      <a:lnTo>
                        <a:pt x="292" y="222"/>
                      </a:lnTo>
                      <a:lnTo>
                        <a:pt x="290" y="224"/>
                      </a:lnTo>
                      <a:lnTo>
                        <a:pt x="288" y="230"/>
                      </a:lnTo>
                      <a:lnTo>
                        <a:pt x="286" y="234"/>
                      </a:lnTo>
                      <a:lnTo>
                        <a:pt x="286" y="234"/>
                      </a:lnTo>
                      <a:lnTo>
                        <a:pt x="284" y="234"/>
                      </a:lnTo>
                      <a:lnTo>
                        <a:pt x="280" y="228"/>
                      </a:lnTo>
                      <a:lnTo>
                        <a:pt x="280" y="226"/>
                      </a:lnTo>
                      <a:lnTo>
                        <a:pt x="280" y="226"/>
                      </a:lnTo>
                      <a:lnTo>
                        <a:pt x="282" y="224"/>
                      </a:lnTo>
                      <a:lnTo>
                        <a:pt x="284" y="222"/>
                      </a:lnTo>
                      <a:lnTo>
                        <a:pt x="284" y="222"/>
                      </a:lnTo>
                      <a:lnTo>
                        <a:pt x="286" y="220"/>
                      </a:lnTo>
                      <a:lnTo>
                        <a:pt x="286" y="218"/>
                      </a:lnTo>
                      <a:lnTo>
                        <a:pt x="286" y="214"/>
                      </a:lnTo>
                      <a:lnTo>
                        <a:pt x="286" y="212"/>
                      </a:lnTo>
                      <a:lnTo>
                        <a:pt x="286" y="212"/>
                      </a:lnTo>
                      <a:lnTo>
                        <a:pt x="284" y="214"/>
                      </a:lnTo>
                      <a:lnTo>
                        <a:pt x="282" y="216"/>
                      </a:lnTo>
                      <a:lnTo>
                        <a:pt x="282" y="218"/>
                      </a:lnTo>
                      <a:lnTo>
                        <a:pt x="284" y="216"/>
                      </a:lnTo>
                      <a:lnTo>
                        <a:pt x="284" y="218"/>
                      </a:lnTo>
                      <a:lnTo>
                        <a:pt x="284" y="22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0" y="222"/>
                      </a:lnTo>
                      <a:lnTo>
                        <a:pt x="278" y="220"/>
                      </a:lnTo>
                      <a:lnTo>
                        <a:pt x="278" y="218"/>
                      </a:lnTo>
                      <a:lnTo>
                        <a:pt x="270" y="218"/>
                      </a:lnTo>
                      <a:lnTo>
                        <a:pt x="270" y="216"/>
                      </a:lnTo>
                      <a:lnTo>
                        <a:pt x="270" y="212"/>
                      </a:lnTo>
                      <a:lnTo>
                        <a:pt x="270" y="208"/>
                      </a:lnTo>
                      <a:lnTo>
                        <a:pt x="270" y="208"/>
                      </a:lnTo>
                      <a:lnTo>
                        <a:pt x="272" y="206"/>
                      </a:lnTo>
                      <a:lnTo>
                        <a:pt x="276" y="204"/>
                      </a:lnTo>
                      <a:lnTo>
                        <a:pt x="276" y="202"/>
                      </a:lnTo>
                      <a:lnTo>
                        <a:pt x="284" y="192"/>
                      </a:lnTo>
                      <a:lnTo>
                        <a:pt x="286" y="190"/>
                      </a:lnTo>
                      <a:lnTo>
                        <a:pt x="294" y="186"/>
                      </a:lnTo>
                      <a:lnTo>
                        <a:pt x="294" y="184"/>
                      </a:lnTo>
                      <a:lnTo>
                        <a:pt x="296" y="184"/>
                      </a:lnTo>
                      <a:lnTo>
                        <a:pt x="296" y="184"/>
                      </a:lnTo>
                      <a:lnTo>
                        <a:pt x="298" y="186"/>
                      </a:lnTo>
                      <a:lnTo>
                        <a:pt x="298" y="186"/>
                      </a:lnTo>
                      <a:lnTo>
                        <a:pt x="298" y="184"/>
                      </a:lnTo>
                      <a:lnTo>
                        <a:pt x="300" y="184"/>
                      </a:lnTo>
                      <a:lnTo>
                        <a:pt x="302" y="182"/>
                      </a:lnTo>
                      <a:lnTo>
                        <a:pt x="306" y="180"/>
                      </a:lnTo>
                      <a:lnTo>
                        <a:pt x="314" y="180"/>
                      </a:lnTo>
                      <a:lnTo>
                        <a:pt x="332" y="180"/>
                      </a:lnTo>
                      <a:lnTo>
                        <a:pt x="332" y="180"/>
                      </a:lnTo>
                      <a:lnTo>
                        <a:pt x="336" y="182"/>
                      </a:lnTo>
                      <a:lnTo>
                        <a:pt x="336" y="182"/>
                      </a:lnTo>
                      <a:lnTo>
                        <a:pt x="338" y="186"/>
                      </a:lnTo>
                      <a:lnTo>
                        <a:pt x="340" y="186"/>
                      </a:lnTo>
                      <a:lnTo>
                        <a:pt x="340" y="186"/>
                      </a:lnTo>
                      <a:close/>
                      <a:moveTo>
                        <a:pt x="342" y="34"/>
                      </a:moveTo>
                      <a:lnTo>
                        <a:pt x="342" y="34"/>
                      </a:lnTo>
                      <a:lnTo>
                        <a:pt x="338" y="32"/>
                      </a:lnTo>
                      <a:lnTo>
                        <a:pt x="336" y="32"/>
                      </a:lnTo>
                      <a:lnTo>
                        <a:pt x="336" y="32"/>
                      </a:lnTo>
                      <a:lnTo>
                        <a:pt x="338" y="30"/>
                      </a:lnTo>
                      <a:lnTo>
                        <a:pt x="338" y="30"/>
                      </a:lnTo>
                      <a:lnTo>
                        <a:pt x="338" y="28"/>
                      </a:lnTo>
                      <a:lnTo>
                        <a:pt x="338" y="28"/>
                      </a:lnTo>
                      <a:lnTo>
                        <a:pt x="338" y="28"/>
                      </a:lnTo>
                      <a:lnTo>
                        <a:pt x="336" y="26"/>
                      </a:lnTo>
                      <a:lnTo>
                        <a:pt x="336" y="26"/>
                      </a:lnTo>
                      <a:lnTo>
                        <a:pt x="336" y="24"/>
                      </a:lnTo>
                      <a:lnTo>
                        <a:pt x="336" y="22"/>
                      </a:lnTo>
                      <a:lnTo>
                        <a:pt x="338" y="22"/>
                      </a:lnTo>
                      <a:lnTo>
                        <a:pt x="340" y="22"/>
                      </a:lnTo>
                      <a:lnTo>
                        <a:pt x="342" y="22"/>
                      </a:lnTo>
                      <a:lnTo>
                        <a:pt x="342" y="24"/>
                      </a:lnTo>
                      <a:lnTo>
                        <a:pt x="344" y="28"/>
                      </a:lnTo>
                      <a:lnTo>
                        <a:pt x="348" y="32"/>
                      </a:lnTo>
                      <a:lnTo>
                        <a:pt x="342" y="34"/>
                      </a:lnTo>
                      <a:close/>
                      <a:moveTo>
                        <a:pt x="358" y="32"/>
                      </a:moveTo>
                      <a:lnTo>
                        <a:pt x="356" y="32"/>
                      </a:lnTo>
                      <a:lnTo>
                        <a:pt x="356" y="30"/>
                      </a:lnTo>
                      <a:lnTo>
                        <a:pt x="354" y="28"/>
                      </a:lnTo>
                      <a:lnTo>
                        <a:pt x="356" y="28"/>
                      </a:lnTo>
                      <a:lnTo>
                        <a:pt x="360" y="28"/>
                      </a:lnTo>
                      <a:lnTo>
                        <a:pt x="358" y="32"/>
                      </a:lnTo>
                      <a:close/>
                      <a:moveTo>
                        <a:pt x="398" y="46"/>
                      </a:moveTo>
                      <a:lnTo>
                        <a:pt x="394" y="48"/>
                      </a:lnTo>
                      <a:lnTo>
                        <a:pt x="396" y="46"/>
                      </a:lnTo>
                      <a:lnTo>
                        <a:pt x="392" y="46"/>
                      </a:lnTo>
                      <a:lnTo>
                        <a:pt x="390" y="46"/>
                      </a:lnTo>
                      <a:lnTo>
                        <a:pt x="390" y="44"/>
                      </a:lnTo>
                      <a:lnTo>
                        <a:pt x="392" y="44"/>
                      </a:lnTo>
                      <a:lnTo>
                        <a:pt x="394" y="42"/>
                      </a:lnTo>
                      <a:lnTo>
                        <a:pt x="396" y="42"/>
                      </a:lnTo>
                      <a:lnTo>
                        <a:pt x="396" y="42"/>
                      </a:lnTo>
                      <a:lnTo>
                        <a:pt x="398" y="42"/>
                      </a:lnTo>
                      <a:lnTo>
                        <a:pt x="398" y="42"/>
                      </a:lnTo>
                      <a:lnTo>
                        <a:pt x="398" y="44"/>
                      </a:lnTo>
                      <a:lnTo>
                        <a:pt x="398" y="46"/>
                      </a:lnTo>
                      <a:close/>
                      <a:moveTo>
                        <a:pt x="424" y="294"/>
                      </a:moveTo>
                      <a:lnTo>
                        <a:pt x="424" y="294"/>
                      </a:lnTo>
                      <a:lnTo>
                        <a:pt x="422" y="294"/>
                      </a:lnTo>
                      <a:lnTo>
                        <a:pt x="422" y="294"/>
                      </a:lnTo>
                      <a:lnTo>
                        <a:pt x="422" y="292"/>
                      </a:lnTo>
                      <a:lnTo>
                        <a:pt x="422" y="292"/>
                      </a:lnTo>
                      <a:lnTo>
                        <a:pt x="422" y="292"/>
                      </a:lnTo>
                      <a:lnTo>
                        <a:pt x="420" y="292"/>
                      </a:lnTo>
                      <a:lnTo>
                        <a:pt x="420" y="294"/>
                      </a:lnTo>
                      <a:lnTo>
                        <a:pt x="420" y="294"/>
                      </a:lnTo>
                      <a:lnTo>
                        <a:pt x="420" y="294"/>
                      </a:lnTo>
                      <a:lnTo>
                        <a:pt x="420" y="292"/>
                      </a:lnTo>
                      <a:lnTo>
                        <a:pt x="420" y="292"/>
                      </a:lnTo>
                      <a:lnTo>
                        <a:pt x="420" y="290"/>
                      </a:lnTo>
                      <a:lnTo>
                        <a:pt x="418" y="290"/>
                      </a:lnTo>
                      <a:lnTo>
                        <a:pt x="418" y="288"/>
                      </a:lnTo>
                      <a:lnTo>
                        <a:pt x="418" y="288"/>
                      </a:lnTo>
                      <a:lnTo>
                        <a:pt x="418" y="284"/>
                      </a:lnTo>
                      <a:lnTo>
                        <a:pt x="418" y="282"/>
                      </a:lnTo>
                      <a:lnTo>
                        <a:pt x="420" y="282"/>
                      </a:lnTo>
                      <a:lnTo>
                        <a:pt x="422" y="282"/>
                      </a:lnTo>
                      <a:lnTo>
                        <a:pt x="422" y="284"/>
                      </a:lnTo>
                      <a:lnTo>
                        <a:pt x="424" y="284"/>
                      </a:lnTo>
                      <a:lnTo>
                        <a:pt x="424" y="286"/>
                      </a:lnTo>
                      <a:lnTo>
                        <a:pt x="422" y="288"/>
                      </a:lnTo>
                      <a:lnTo>
                        <a:pt x="422" y="290"/>
                      </a:lnTo>
                      <a:lnTo>
                        <a:pt x="422" y="290"/>
                      </a:lnTo>
                      <a:lnTo>
                        <a:pt x="424" y="290"/>
                      </a:lnTo>
                      <a:lnTo>
                        <a:pt x="424" y="290"/>
                      </a:lnTo>
                      <a:lnTo>
                        <a:pt x="426" y="290"/>
                      </a:lnTo>
                      <a:lnTo>
                        <a:pt x="426" y="292"/>
                      </a:lnTo>
                      <a:lnTo>
                        <a:pt x="424" y="294"/>
                      </a:lnTo>
                      <a:close/>
                      <a:moveTo>
                        <a:pt x="502" y="150"/>
                      </a:moveTo>
                      <a:lnTo>
                        <a:pt x="500" y="150"/>
                      </a:lnTo>
                      <a:lnTo>
                        <a:pt x="498" y="150"/>
                      </a:lnTo>
                      <a:lnTo>
                        <a:pt x="498" y="152"/>
                      </a:lnTo>
                      <a:lnTo>
                        <a:pt x="498" y="152"/>
                      </a:lnTo>
                      <a:lnTo>
                        <a:pt x="494" y="152"/>
                      </a:lnTo>
                      <a:lnTo>
                        <a:pt x="492" y="152"/>
                      </a:lnTo>
                      <a:lnTo>
                        <a:pt x="490" y="152"/>
                      </a:lnTo>
                      <a:lnTo>
                        <a:pt x="488" y="150"/>
                      </a:lnTo>
                      <a:lnTo>
                        <a:pt x="486" y="152"/>
                      </a:lnTo>
                      <a:lnTo>
                        <a:pt x="484" y="152"/>
                      </a:lnTo>
                      <a:lnTo>
                        <a:pt x="478" y="152"/>
                      </a:lnTo>
                      <a:lnTo>
                        <a:pt x="476" y="152"/>
                      </a:lnTo>
                      <a:lnTo>
                        <a:pt x="476" y="152"/>
                      </a:lnTo>
                      <a:lnTo>
                        <a:pt x="476" y="150"/>
                      </a:lnTo>
                      <a:lnTo>
                        <a:pt x="476" y="150"/>
                      </a:lnTo>
                      <a:lnTo>
                        <a:pt x="476" y="150"/>
                      </a:lnTo>
                      <a:lnTo>
                        <a:pt x="476" y="148"/>
                      </a:lnTo>
                      <a:lnTo>
                        <a:pt x="478" y="146"/>
                      </a:lnTo>
                      <a:lnTo>
                        <a:pt x="480" y="144"/>
                      </a:lnTo>
                      <a:lnTo>
                        <a:pt x="482" y="142"/>
                      </a:lnTo>
                      <a:lnTo>
                        <a:pt x="492" y="142"/>
                      </a:lnTo>
                      <a:lnTo>
                        <a:pt x="494" y="142"/>
                      </a:lnTo>
                      <a:lnTo>
                        <a:pt x="496" y="144"/>
                      </a:lnTo>
                      <a:lnTo>
                        <a:pt x="502" y="146"/>
                      </a:lnTo>
                      <a:lnTo>
                        <a:pt x="502" y="148"/>
                      </a:lnTo>
                      <a:lnTo>
                        <a:pt x="504" y="148"/>
                      </a:lnTo>
                      <a:lnTo>
                        <a:pt x="502" y="150"/>
                      </a:lnTo>
                      <a:close/>
                      <a:moveTo>
                        <a:pt x="394" y="432"/>
                      </a:moveTo>
                      <a:lnTo>
                        <a:pt x="392" y="430"/>
                      </a:lnTo>
                      <a:lnTo>
                        <a:pt x="392" y="430"/>
                      </a:lnTo>
                      <a:lnTo>
                        <a:pt x="390" y="430"/>
                      </a:lnTo>
                      <a:lnTo>
                        <a:pt x="390" y="430"/>
                      </a:lnTo>
                      <a:lnTo>
                        <a:pt x="390" y="430"/>
                      </a:lnTo>
                      <a:lnTo>
                        <a:pt x="392" y="432"/>
                      </a:lnTo>
                      <a:lnTo>
                        <a:pt x="390" y="436"/>
                      </a:lnTo>
                      <a:lnTo>
                        <a:pt x="390" y="438"/>
                      </a:lnTo>
                      <a:lnTo>
                        <a:pt x="390" y="438"/>
                      </a:lnTo>
                      <a:lnTo>
                        <a:pt x="392" y="440"/>
                      </a:lnTo>
                      <a:lnTo>
                        <a:pt x="388" y="438"/>
                      </a:lnTo>
                      <a:lnTo>
                        <a:pt x="388" y="438"/>
                      </a:lnTo>
                      <a:lnTo>
                        <a:pt x="388" y="440"/>
                      </a:lnTo>
                      <a:lnTo>
                        <a:pt x="388" y="440"/>
                      </a:lnTo>
                      <a:lnTo>
                        <a:pt x="390" y="444"/>
                      </a:lnTo>
                      <a:lnTo>
                        <a:pt x="390" y="444"/>
                      </a:lnTo>
                      <a:lnTo>
                        <a:pt x="390" y="444"/>
                      </a:lnTo>
                      <a:lnTo>
                        <a:pt x="388" y="444"/>
                      </a:lnTo>
                      <a:lnTo>
                        <a:pt x="388" y="444"/>
                      </a:lnTo>
                      <a:lnTo>
                        <a:pt x="388" y="446"/>
                      </a:lnTo>
                      <a:lnTo>
                        <a:pt x="388" y="446"/>
                      </a:lnTo>
                      <a:lnTo>
                        <a:pt x="388" y="448"/>
                      </a:lnTo>
                      <a:lnTo>
                        <a:pt x="388" y="448"/>
                      </a:lnTo>
                      <a:lnTo>
                        <a:pt x="388" y="448"/>
                      </a:lnTo>
                      <a:lnTo>
                        <a:pt x="386" y="448"/>
                      </a:lnTo>
                      <a:lnTo>
                        <a:pt x="386" y="448"/>
                      </a:lnTo>
                      <a:lnTo>
                        <a:pt x="384" y="448"/>
                      </a:lnTo>
                      <a:lnTo>
                        <a:pt x="384" y="450"/>
                      </a:lnTo>
                      <a:lnTo>
                        <a:pt x="384" y="452"/>
                      </a:lnTo>
                      <a:lnTo>
                        <a:pt x="380" y="458"/>
                      </a:lnTo>
                      <a:lnTo>
                        <a:pt x="380" y="460"/>
                      </a:lnTo>
                      <a:lnTo>
                        <a:pt x="382" y="462"/>
                      </a:lnTo>
                      <a:lnTo>
                        <a:pt x="380" y="464"/>
                      </a:lnTo>
                      <a:lnTo>
                        <a:pt x="378" y="464"/>
                      </a:lnTo>
                      <a:lnTo>
                        <a:pt x="378" y="466"/>
                      </a:lnTo>
                      <a:lnTo>
                        <a:pt x="378" y="466"/>
                      </a:lnTo>
                      <a:lnTo>
                        <a:pt x="378" y="468"/>
                      </a:lnTo>
                      <a:lnTo>
                        <a:pt x="376" y="470"/>
                      </a:lnTo>
                      <a:lnTo>
                        <a:pt x="372" y="474"/>
                      </a:lnTo>
                      <a:lnTo>
                        <a:pt x="372" y="476"/>
                      </a:lnTo>
                      <a:lnTo>
                        <a:pt x="368" y="476"/>
                      </a:lnTo>
                      <a:lnTo>
                        <a:pt x="366" y="472"/>
                      </a:lnTo>
                      <a:lnTo>
                        <a:pt x="364" y="468"/>
                      </a:lnTo>
                      <a:lnTo>
                        <a:pt x="364" y="464"/>
                      </a:lnTo>
                      <a:lnTo>
                        <a:pt x="364" y="460"/>
                      </a:lnTo>
                      <a:lnTo>
                        <a:pt x="366" y="456"/>
                      </a:lnTo>
                      <a:lnTo>
                        <a:pt x="370" y="450"/>
                      </a:lnTo>
                      <a:lnTo>
                        <a:pt x="370" y="450"/>
                      </a:lnTo>
                      <a:lnTo>
                        <a:pt x="372" y="450"/>
                      </a:lnTo>
                      <a:lnTo>
                        <a:pt x="372" y="450"/>
                      </a:lnTo>
                      <a:lnTo>
                        <a:pt x="372" y="448"/>
                      </a:lnTo>
                      <a:lnTo>
                        <a:pt x="374" y="446"/>
                      </a:lnTo>
                      <a:lnTo>
                        <a:pt x="374" y="446"/>
                      </a:lnTo>
                      <a:lnTo>
                        <a:pt x="374" y="442"/>
                      </a:lnTo>
                      <a:lnTo>
                        <a:pt x="374" y="440"/>
                      </a:lnTo>
                      <a:lnTo>
                        <a:pt x="376" y="438"/>
                      </a:lnTo>
                      <a:lnTo>
                        <a:pt x="376" y="436"/>
                      </a:lnTo>
                      <a:lnTo>
                        <a:pt x="378" y="438"/>
                      </a:lnTo>
                      <a:lnTo>
                        <a:pt x="378" y="438"/>
                      </a:lnTo>
                      <a:lnTo>
                        <a:pt x="380" y="438"/>
                      </a:lnTo>
                      <a:lnTo>
                        <a:pt x="382" y="436"/>
                      </a:lnTo>
                      <a:lnTo>
                        <a:pt x="384" y="434"/>
                      </a:lnTo>
                      <a:lnTo>
                        <a:pt x="384" y="434"/>
                      </a:lnTo>
                      <a:lnTo>
                        <a:pt x="384" y="432"/>
                      </a:lnTo>
                      <a:lnTo>
                        <a:pt x="386" y="428"/>
                      </a:lnTo>
                      <a:lnTo>
                        <a:pt x="386" y="426"/>
                      </a:lnTo>
                      <a:lnTo>
                        <a:pt x="388" y="426"/>
                      </a:lnTo>
                      <a:lnTo>
                        <a:pt x="388" y="426"/>
                      </a:lnTo>
                      <a:lnTo>
                        <a:pt x="388" y="426"/>
                      </a:lnTo>
                      <a:lnTo>
                        <a:pt x="388" y="426"/>
                      </a:lnTo>
                      <a:lnTo>
                        <a:pt x="388" y="424"/>
                      </a:lnTo>
                      <a:lnTo>
                        <a:pt x="388" y="424"/>
                      </a:lnTo>
                      <a:lnTo>
                        <a:pt x="388" y="422"/>
                      </a:lnTo>
                      <a:lnTo>
                        <a:pt x="390" y="424"/>
                      </a:lnTo>
                      <a:lnTo>
                        <a:pt x="390" y="424"/>
                      </a:lnTo>
                      <a:lnTo>
                        <a:pt x="394" y="424"/>
                      </a:lnTo>
                      <a:lnTo>
                        <a:pt x="396" y="424"/>
                      </a:lnTo>
                      <a:lnTo>
                        <a:pt x="396" y="424"/>
                      </a:lnTo>
                      <a:lnTo>
                        <a:pt x="396" y="426"/>
                      </a:lnTo>
                      <a:lnTo>
                        <a:pt x="396" y="426"/>
                      </a:lnTo>
                      <a:lnTo>
                        <a:pt x="396" y="428"/>
                      </a:lnTo>
                      <a:lnTo>
                        <a:pt x="396" y="428"/>
                      </a:lnTo>
                      <a:lnTo>
                        <a:pt x="396" y="430"/>
                      </a:lnTo>
                      <a:lnTo>
                        <a:pt x="394" y="432"/>
                      </a:lnTo>
                      <a:close/>
                      <a:moveTo>
                        <a:pt x="406" y="414"/>
                      </a:moveTo>
                      <a:lnTo>
                        <a:pt x="406" y="416"/>
                      </a:lnTo>
                      <a:lnTo>
                        <a:pt x="404" y="418"/>
                      </a:lnTo>
                      <a:lnTo>
                        <a:pt x="404" y="418"/>
                      </a:lnTo>
                      <a:lnTo>
                        <a:pt x="404" y="418"/>
                      </a:lnTo>
                      <a:lnTo>
                        <a:pt x="400" y="418"/>
                      </a:lnTo>
                      <a:lnTo>
                        <a:pt x="398" y="418"/>
                      </a:lnTo>
                      <a:lnTo>
                        <a:pt x="398" y="418"/>
                      </a:lnTo>
                      <a:lnTo>
                        <a:pt x="396" y="418"/>
                      </a:lnTo>
                      <a:lnTo>
                        <a:pt x="398" y="418"/>
                      </a:lnTo>
                      <a:lnTo>
                        <a:pt x="398" y="416"/>
                      </a:lnTo>
                      <a:lnTo>
                        <a:pt x="398" y="414"/>
                      </a:lnTo>
                      <a:lnTo>
                        <a:pt x="398" y="412"/>
                      </a:lnTo>
                      <a:lnTo>
                        <a:pt x="398" y="410"/>
                      </a:lnTo>
                      <a:lnTo>
                        <a:pt x="398" y="408"/>
                      </a:lnTo>
                      <a:lnTo>
                        <a:pt x="400" y="410"/>
                      </a:lnTo>
                      <a:lnTo>
                        <a:pt x="400" y="412"/>
                      </a:lnTo>
                      <a:lnTo>
                        <a:pt x="402" y="412"/>
                      </a:lnTo>
                      <a:lnTo>
                        <a:pt x="404" y="410"/>
                      </a:lnTo>
                      <a:lnTo>
                        <a:pt x="404" y="410"/>
                      </a:lnTo>
                      <a:lnTo>
                        <a:pt x="406" y="412"/>
                      </a:lnTo>
                      <a:lnTo>
                        <a:pt x="406" y="414"/>
                      </a:lnTo>
                      <a:close/>
                      <a:moveTo>
                        <a:pt x="464" y="452"/>
                      </a:moveTo>
                      <a:lnTo>
                        <a:pt x="464" y="454"/>
                      </a:lnTo>
                      <a:lnTo>
                        <a:pt x="462" y="456"/>
                      </a:lnTo>
                      <a:lnTo>
                        <a:pt x="460" y="454"/>
                      </a:lnTo>
                      <a:lnTo>
                        <a:pt x="460" y="454"/>
                      </a:lnTo>
                      <a:lnTo>
                        <a:pt x="460" y="452"/>
                      </a:lnTo>
                      <a:lnTo>
                        <a:pt x="462" y="450"/>
                      </a:lnTo>
                      <a:lnTo>
                        <a:pt x="462" y="450"/>
                      </a:lnTo>
                      <a:lnTo>
                        <a:pt x="464" y="450"/>
                      </a:lnTo>
                      <a:lnTo>
                        <a:pt x="464" y="450"/>
                      </a:lnTo>
                      <a:lnTo>
                        <a:pt x="464" y="450"/>
                      </a:lnTo>
                      <a:lnTo>
                        <a:pt x="466" y="450"/>
                      </a:lnTo>
                      <a:lnTo>
                        <a:pt x="464" y="452"/>
                      </a:lnTo>
                      <a:close/>
                      <a:moveTo>
                        <a:pt x="474" y="446"/>
                      </a:moveTo>
                      <a:lnTo>
                        <a:pt x="472" y="448"/>
                      </a:lnTo>
                      <a:lnTo>
                        <a:pt x="470" y="446"/>
                      </a:lnTo>
                      <a:lnTo>
                        <a:pt x="466" y="440"/>
                      </a:lnTo>
                      <a:lnTo>
                        <a:pt x="468" y="438"/>
                      </a:lnTo>
                      <a:lnTo>
                        <a:pt x="468" y="438"/>
                      </a:lnTo>
                      <a:lnTo>
                        <a:pt x="470" y="438"/>
                      </a:lnTo>
                      <a:lnTo>
                        <a:pt x="474" y="440"/>
                      </a:lnTo>
                      <a:lnTo>
                        <a:pt x="474" y="442"/>
                      </a:lnTo>
                      <a:lnTo>
                        <a:pt x="474" y="442"/>
                      </a:lnTo>
                      <a:lnTo>
                        <a:pt x="472" y="444"/>
                      </a:lnTo>
                      <a:lnTo>
                        <a:pt x="472" y="446"/>
                      </a:lnTo>
                      <a:lnTo>
                        <a:pt x="474" y="446"/>
                      </a:lnTo>
                      <a:close/>
                      <a:moveTo>
                        <a:pt x="484" y="412"/>
                      </a:moveTo>
                      <a:lnTo>
                        <a:pt x="484" y="412"/>
                      </a:lnTo>
                      <a:lnTo>
                        <a:pt x="480" y="406"/>
                      </a:lnTo>
                      <a:lnTo>
                        <a:pt x="480" y="406"/>
                      </a:lnTo>
                      <a:lnTo>
                        <a:pt x="482" y="406"/>
                      </a:lnTo>
                      <a:lnTo>
                        <a:pt x="482" y="406"/>
                      </a:lnTo>
                      <a:lnTo>
                        <a:pt x="484" y="406"/>
                      </a:lnTo>
                      <a:lnTo>
                        <a:pt x="484" y="408"/>
                      </a:lnTo>
                      <a:lnTo>
                        <a:pt x="484" y="410"/>
                      </a:lnTo>
                      <a:lnTo>
                        <a:pt x="484" y="412"/>
                      </a:lnTo>
                      <a:close/>
                      <a:moveTo>
                        <a:pt x="510" y="386"/>
                      </a:moveTo>
                      <a:lnTo>
                        <a:pt x="510" y="388"/>
                      </a:lnTo>
                      <a:lnTo>
                        <a:pt x="508" y="390"/>
                      </a:lnTo>
                      <a:lnTo>
                        <a:pt x="504" y="392"/>
                      </a:lnTo>
                      <a:lnTo>
                        <a:pt x="502" y="390"/>
                      </a:lnTo>
                      <a:lnTo>
                        <a:pt x="500" y="388"/>
                      </a:lnTo>
                      <a:lnTo>
                        <a:pt x="500" y="386"/>
                      </a:lnTo>
                      <a:lnTo>
                        <a:pt x="502" y="384"/>
                      </a:lnTo>
                      <a:lnTo>
                        <a:pt x="502" y="380"/>
                      </a:lnTo>
                      <a:lnTo>
                        <a:pt x="504" y="378"/>
                      </a:lnTo>
                      <a:lnTo>
                        <a:pt x="504" y="378"/>
                      </a:lnTo>
                      <a:lnTo>
                        <a:pt x="504" y="376"/>
                      </a:lnTo>
                      <a:lnTo>
                        <a:pt x="506" y="376"/>
                      </a:lnTo>
                      <a:lnTo>
                        <a:pt x="506" y="372"/>
                      </a:lnTo>
                      <a:lnTo>
                        <a:pt x="506" y="370"/>
                      </a:lnTo>
                      <a:lnTo>
                        <a:pt x="508" y="372"/>
                      </a:lnTo>
                      <a:lnTo>
                        <a:pt x="510" y="372"/>
                      </a:lnTo>
                      <a:lnTo>
                        <a:pt x="510" y="372"/>
                      </a:lnTo>
                      <a:lnTo>
                        <a:pt x="510" y="372"/>
                      </a:lnTo>
                      <a:lnTo>
                        <a:pt x="510" y="374"/>
                      </a:lnTo>
                      <a:lnTo>
                        <a:pt x="510" y="376"/>
                      </a:lnTo>
                      <a:lnTo>
                        <a:pt x="510" y="376"/>
                      </a:lnTo>
                      <a:lnTo>
                        <a:pt x="510" y="378"/>
                      </a:lnTo>
                      <a:lnTo>
                        <a:pt x="510" y="378"/>
                      </a:lnTo>
                      <a:lnTo>
                        <a:pt x="510" y="380"/>
                      </a:lnTo>
                      <a:lnTo>
                        <a:pt x="510" y="382"/>
                      </a:lnTo>
                      <a:lnTo>
                        <a:pt x="512" y="384"/>
                      </a:lnTo>
                      <a:lnTo>
                        <a:pt x="510" y="386"/>
                      </a:lnTo>
                      <a:close/>
                      <a:moveTo>
                        <a:pt x="514" y="368"/>
                      </a:moveTo>
                      <a:lnTo>
                        <a:pt x="514" y="368"/>
                      </a:lnTo>
                      <a:lnTo>
                        <a:pt x="512" y="370"/>
                      </a:lnTo>
                      <a:lnTo>
                        <a:pt x="512" y="368"/>
                      </a:lnTo>
                      <a:lnTo>
                        <a:pt x="510" y="368"/>
                      </a:lnTo>
                      <a:lnTo>
                        <a:pt x="508" y="366"/>
                      </a:lnTo>
                      <a:lnTo>
                        <a:pt x="508" y="364"/>
                      </a:lnTo>
                      <a:lnTo>
                        <a:pt x="510" y="364"/>
                      </a:lnTo>
                      <a:lnTo>
                        <a:pt x="510" y="364"/>
                      </a:lnTo>
                      <a:lnTo>
                        <a:pt x="510" y="364"/>
                      </a:lnTo>
                      <a:lnTo>
                        <a:pt x="512" y="366"/>
                      </a:lnTo>
                      <a:lnTo>
                        <a:pt x="512" y="366"/>
                      </a:lnTo>
                      <a:lnTo>
                        <a:pt x="514" y="366"/>
                      </a:lnTo>
                      <a:lnTo>
                        <a:pt x="514" y="366"/>
                      </a:lnTo>
                      <a:lnTo>
                        <a:pt x="514" y="366"/>
                      </a:lnTo>
                      <a:lnTo>
                        <a:pt x="514" y="368"/>
                      </a:lnTo>
                      <a:lnTo>
                        <a:pt x="514" y="368"/>
                      </a:lnTo>
                      <a:close/>
                      <a:moveTo>
                        <a:pt x="598" y="370"/>
                      </a:moveTo>
                      <a:lnTo>
                        <a:pt x="596" y="374"/>
                      </a:lnTo>
                      <a:lnTo>
                        <a:pt x="596" y="376"/>
                      </a:lnTo>
                      <a:lnTo>
                        <a:pt x="594" y="376"/>
                      </a:lnTo>
                      <a:lnTo>
                        <a:pt x="590" y="376"/>
                      </a:lnTo>
                      <a:lnTo>
                        <a:pt x="590" y="376"/>
                      </a:lnTo>
                      <a:lnTo>
                        <a:pt x="588" y="374"/>
                      </a:lnTo>
                      <a:lnTo>
                        <a:pt x="586" y="372"/>
                      </a:lnTo>
                      <a:lnTo>
                        <a:pt x="582" y="368"/>
                      </a:lnTo>
                      <a:lnTo>
                        <a:pt x="580" y="366"/>
                      </a:lnTo>
                      <a:lnTo>
                        <a:pt x="582" y="366"/>
                      </a:lnTo>
                      <a:lnTo>
                        <a:pt x="584" y="366"/>
                      </a:lnTo>
                      <a:lnTo>
                        <a:pt x="590" y="366"/>
                      </a:lnTo>
                      <a:lnTo>
                        <a:pt x="592" y="368"/>
                      </a:lnTo>
                      <a:lnTo>
                        <a:pt x="592" y="368"/>
                      </a:lnTo>
                      <a:lnTo>
                        <a:pt x="592" y="368"/>
                      </a:lnTo>
                      <a:lnTo>
                        <a:pt x="592" y="366"/>
                      </a:lnTo>
                      <a:lnTo>
                        <a:pt x="594" y="366"/>
                      </a:lnTo>
                      <a:lnTo>
                        <a:pt x="594" y="366"/>
                      </a:lnTo>
                      <a:lnTo>
                        <a:pt x="594" y="368"/>
                      </a:lnTo>
                      <a:lnTo>
                        <a:pt x="596" y="370"/>
                      </a:lnTo>
                      <a:lnTo>
                        <a:pt x="598" y="370"/>
                      </a:lnTo>
                      <a:lnTo>
                        <a:pt x="598" y="370"/>
                      </a:lnTo>
                      <a:close/>
                      <a:moveTo>
                        <a:pt x="596" y="350"/>
                      </a:moveTo>
                      <a:lnTo>
                        <a:pt x="594" y="350"/>
                      </a:lnTo>
                      <a:lnTo>
                        <a:pt x="592" y="350"/>
                      </a:lnTo>
                      <a:lnTo>
                        <a:pt x="594" y="348"/>
                      </a:lnTo>
                      <a:lnTo>
                        <a:pt x="594" y="348"/>
                      </a:lnTo>
                      <a:lnTo>
                        <a:pt x="594" y="348"/>
                      </a:lnTo>
                      <a:lnTo>
                        <a:pt x="592" y="348"/>
                      </a:lnTo>
                      <a:lnTo>
                        <a:pt x="592" y="348"/>
                      </a:lnTo>
                      <a:lnTo>
                        <a:pt x="592" y="346"/>
                      </a:lnTo>
                      <a:lnTo>
                        <a:pt x="592" y="346"/>
                      </a:lnTo>
                      <a:lnTo>
                        <a:pt x="594" y="346"/>
                      </a:lnTo>
                      <a:lnTo>
                        <a:pt x="596" y="346"/>
                      </a:lnTo>
                      <a:lnTo>
                        <a:pt x="596" y="348"/>
                      </a:lnTo>
                      <a:lnTo>
                        <a:pt x="596" y="348"/>
                      </a:lnTo>
                      <a:lnTo>
                        <a:pt x="598" y="348"/>
                      </a:lnTo>
                      <a:lnTo>
                        <a:pt x="598" y="348"/>
                      </a:lnTo>
                      <a:lnTo>
                        <a:pt x="598" y="350"/>
                      </a:lnTo>
                      <a:lnTo>
                        <a:pt x="600" y="350"/>
                      </a:lnTo>
                      <a:lnTo>
                        <a:pt x="596" y="350"/>
                      </a:lnTo>
                      <a:close/>
                      <a:moveTo>
                        <a:pt x="794" y="406"/>
                      </a:moveTo>
                      <a:lnTo>
                        <a:pt x="792" y="404"/>
                      </a:lnTo>
                      <a:lnTo>
                        <a:pt x="792" y="404"/>
                      </a:lnTo>
                      <a:lnTo>
                        <a:pt x="794" y="400"/>
                      </a:lnTo>
                      <a:lnTo>
                        <a:pt x="794" y="400"/>
                      </a:lnTo>
                      <a:lnTo>
                        <a:pt x="794" y="400"/>
                      </a:lnTo>
                      <a:lnTo>
                        <a:pt x="796" y="400"/>
                      </a:lnTo>
                      <a:lnTo>
                        <a:pt x="796" y="398"/>
                      </a:lnTo>
                      <a:lnTo>
                        <a:pt x="798" y="398"/>
                      </a:lnTo>
                      <a:lnTo>
                        <a:pt x="802" y="396"/>
                      </a:lnTo>
                      <a:lnTo>
                        <a:pt x="802" y="398"/>
                      </a:lnTo>
                      <a:lnTo>
                        <a:pt x="802" y="398"/>
                      </a:lnTo>
                      <a:lnTo>
                        <a:pt x="802" y="398"/>
                      </a:lnTo>
                      <a:lnTo>
                        <a:pt x="800" y="402"/>
                      </a:lnTo>
                      <a:lnTo>
                        <a:pt x="798" y="406"/>
                      </a:lnTo>
                      <a:lnTo>
                        <a:pt x="794" y="406"/>
                      </a:lnTo>
                      <a:close/>
                      <a:moveTo>
                        <a:pt x="802" y="424"/>
                      </a:moveTo>
                      <a:lnTo>
                        <a:pt x="800" y="424"/>
                      </a:lnTo>
                      <a:lnTo>
                        <a:pt x="798" y="422"/>
                      </a:lnTo>
                      <a:lnTo>
                        <a:pt x="798" y="420"/>
                      </a:lnTo>
                      <a:lnTo>
                        <a:pt x="800" y="420"/>
                      </a:lnTo>
                      <a:lnTo>
                        <a:pt x="800" y="420"/>
                      </a:lnTo>
                      <a:lnTo>
                        <a:pt x="800" y="420"/>
                      </a:lnTo>
                      <a:lnTo>
                        <a:pt x="800" y="420"/>
                      </a:lnTo>
                      <a:lnTo>
                        <a:pt x="800" y="420"/>
                      </a:lnTo>
                      <a:lnTo>
                        <a:pt x="802" y="420"/>
                      </a:lnTo>
                      <a:lnTo>
                        <a:pt x="802" y="420"/>
                      </a:lnTo>
                      <a:lnTo>
                        <a:pt x="802" y="422"/>
                      </a:lnTo>
                      <a:lnTo>
                        <a:pt x="804" y="422"/>
                      </a:lnTo>
                      <a:lnTo>
                        <a:pt x="802" y="424"/>
                      </a:lnTo>
                      <a:close/>
                      <a:moveTo>
                        <a:pt x="788" y="340"/>
                      </a:moveTo>
                      <a:lnTo>
                        <a:pt x="790" y="340"/>
                      </a:lnTo>
                      <a:lnTo>
                        <a:pt x="790" y="340"/>
                      </a:lnTo>
                      <a:lnTo>
                        <a:pt x="792" y="340"/>
                      </a:lnTo>
                      <a:lnTo>
                        <a:pt x="792" y="340"/>
                      </a:lnTo>
                      <a:lnTo>
                        <a:pt x="794" y="340"/>
                      </a:lnTo>
                      <a:lnTo>
                        <a:pt x="796" y="340"/>
                      </a:lnTo>
                      <a:lnTo>
                        <a:pt x="796" y="340"/>
                      </a:lnTo>
                      <a:lnTo>
                        <a:pt x="796" y="342"/>
                      </a:lnTo>
                      <a:lnTo>
                        <a:pt x="794" y="344"/>
                      </a:lnTo>
                      <a:lnTo>
                        <a:pt x="796" y="344"/>
                      </a:lnTo>
                      <a:lnTo>
                        <a:pt x="796" y="344"/>
                      </a:lnTo>
                      <a:lnTo>
                        <a:pt x="796" y="346"/>
                      </a:lnTo>
                      <a:lnTo>
                        <a:pt x="796" y="346"/>
                      </a:lnTo>
                      <a:lnTo>
                        <a:pt x="794" y="348"/>
                      </a:lnTo>
                      <a:lnTo>
                        <a:pt x="794" y="348"/>
                      </a:lnTo>
                      <a:lnTo>
                        <a:pt x="792" y="346"/>
                      </a:lnTo>
                      <a:lnTo>
                        <a:pt x="792" y="346"/>
                      </a:lnTo>
                      <a:lnTo>
                        <a:pt x="788" y="346"/>
                      </a:lnTo>
                      <a:lnTo>
                        <a:pt x="788" y="346"/>
                      </a:lnTo>
                      <a:lnTo>
                        <a:pt x="788" y="346"/>
                      </a:lnTo>
                      <a:lnTo>
                        <a:pt x="788" y="346"/>
                      </a:lnTo>
                      <a:lnTo>
                        <a:pt x="786" y="346"/>
                      </a:lnTo>
                      <a:lnTo>
                        <a:pt x="786" y="346"/>
                      </a:lnTo>
                      <a:lnTo>
                        <a:pt x="786" y="344"/>
                      </a:lnTo>
                      <a:lnTo>
                        <a:pt x="786" y="344"/>
                      </a:lnTo>
                      <a:lnTo>
                        <a:pt x="784" y="344"/>
                      </a:lnTo>
                      <a:lnTo>
                        <a:pt x="782" y="342"/>
                      </a:lnTo>
                      <a:lnTo>
                        <a:pt x="782" y="340"/>
                      </a:lnTo>
                      <a:lnTo>
                        <a:pt x="784" y="340"/>
                      </a:lnTo>
                      <a:lnTo>
                        <a:pt x="786" y="340"/>
                      </a:lnTo>
                      <a:lnTo>
                        <a:pt x="784" y="340"/>
                      </a:lnTo>
                      <a:lnTo>
                        <a:pt x="788" y="340"/>
                      </a:lnTo>
                      <a:close/>
                      <a:moveTo>
                        <a:pt x="760" y="342"/>
                      </a:moveTo>
                      <a:lnTo>
                        <a:pt x="760" y="340"/>
                      </a:lnTo>
                      <a:lnTo>
                        <a:pt x="762" y="340"/>
                      </a:lnTo>
                      <a:lnTo>
                        <a:pt x="762" y="340"/>
                      </a:lnTo>
                      <a:lnTo>
                        <a:pt x="764" y="340"/>
                      </a:lnTo>
                      <a:lnTo>
                        <a:pt x="764" y="344"/>
                      </a:lnTo>
                      <a:lnTo>
                        <a:pt x="764" y="346"/>
                      </a:lnTo>
                      <a:lnTo>
                        <a:pt x="764" y="346"/>
                      </a:lnTo>
                      <a:lnTo>
                        <a:pt x="762" y="346"/>
                      </a:lnTo>
                      <a:lnTo>
                        <a:pt x="760" y="344"/>
                      </a:lnTo>
                      <a:lnTo>
                        <a:pt x="760" y="342"/>
                      </a:lnTo>
                      <a:lnTo>
                        <a:pt x="760" y="342"/>
                      </a:lnTo>
                      <a:close/>
                      <a:moveTo>
                        <a:pt x="724" y="354"/>
                      </a:moveTo>
                      <a:lnTo>
                        <a:pt x="724" y="354"/>
                      </a:lnTo>
                      <a:lnTo>
                        <a:pt x="724" y="354"/>
                      </a:lnTo>
                      <a:lnTo>
                        <a:pt x="724" y="354"/>
                      </a:lnTo>
                      <a:lnTo>
                        <a:pt x="724" y="350"/>
                      </a:lnTo>
                      <a:lnTo>
                        <a:pt x="728" y="350"/>
                      </a:lnTo>
                      <a:lnTo>
                        <a:pt x="730" y="350"/>
                      </a:lnTo>
                      <a:lnTo>
                        <a:pt x="732" y="348"/>
                      </a:lnTo>
                      <a:lnTo>
                        <a:pt x="732" y="350"/>
                      </a:lnTo>
                      <a:lnTo>
                        <a:pt x="734" y="350"/>
                      </a:lnTo>
                      <a:lnTo>
                        <a:pt x="736" y="350"/>
                      </a:lnTo>
                      <a:lnTo>
                        <a:pt x="736" y="352"/>
                      </a:lnTo>
                      <a:lnTo>
                        <a:pt x="734" y="356"/>
                      </a:lnTo>
                      <a:lnTo>
                        <a:pt x="730" y="356"/>
                      </a:lnTo>
                      <a:lnTo>
                        <a:pt x="724" y="356"/>
                      </a:lnTo>
                      <a:lnTo>
                        <a:pt x="722" y="354"/>
                      </a:lnTo>
                      <a:lnTo>
                        <a:pt x="724" y="354"/>
                      </a:lnTo>
                      <a:close/>
                      <a:moveTo>
                        <a:pt x="690" y="348"/>
                      </a:moveTo>
                      <a:lnTo>
                        <a:pt x="692" y="350"/>
                      </a:lnTo>
                      <a:lnTo>
                        <a:pt x="692" y="350"/>
                      </a:lnTo>
                      <a:lnTo>
                        <a:pt x="694" y="350"/>
                      </a:lnTo>
                      <a:lnTo>
                        <a:pt x="694" y="352"/>
                      </a:lnTo>
                      <a:lnTo>
                        <a:pt x="694" y="354"/>
                      </a:lnTo>
                      <a:lnTo>
                        <a:pt x="696" y="354"/>
                      </a:lnTo>
                      <a:lnTo>
                        <a:pt x="696" y="354"/>
                      </a:lnTo>
                      <a:lnTo>
                        <a:pt x="696" y="352"/>
                      </a:lnTo>
                      <a:lnTo>
                        <a:pt x="698" y="352"/>
                      </a:lnTo>
                      <a:lnTo>
                        <a:pt x="698" y="350"/>
                      </a:lnTo>
                      <a:lnTo>
                        <a:pt x="698" y="350"/>
                      </a:lnTo>
                      <a:lnTo>
                        <a:pt x="700" y="350"/>
                      </a:lnTo>
                      <a:lnTo>
                        <a:pt x="700" y="350"/>
                      </a:lnTo>
                      <a:lnTo>
                        <a:pt x="702" y="350"/>
                      </a:lnTo>
                      <a:lnTo>
                        <a:pt x="702" y="352"/>
                      </a:lnTo>
                      <a:lnTo>
                        <a:pt x="702" y="354"/>
                      </a:lnTo>
                      <a:lnTo>
                        <a:pt x="704" y="354"/>
                      </a:lnTo>
                      <a:lnTo>
                        <a:pt x="706" y="352"/>
                      </a:lnTo>
                      <a:lnTo>
                        <a:pt x="706" y="352"/>
                      </a:lnTo>
                      <a:lnTo>
                        <a:pt x="706" y="350"/>
                      </a:lnTo>
                      <a:lnTo>
                        <a:pt x="706" y="350"/>
                      </a:lnTo>
                      <a:lnTo>
                        <a:pt x="708" y="350"/>
                      </a:lnTo>
                      <a:lnTo>
                        <a:pt x="710" y="348"/>
                      </a:lnTo>
                      <a:lnTo>
                        <a:pt x="714" y="348"/>
                      </a:lnTo>
                      <a:lnTo>
                        <a:pt x="714" y="348"/>
                      </a:lnTo>
                      <a:lnTo>
                        <a:pt x="714" y="346"/>
                      </a:lnTo>
                      <a:lnTo>
                        <a:pt x="716" y="346"/>
                      </a:lnTo>
                      <a:lnTo>
                        <a:pt x="718" y="346"/>
                      </a:lnTo>
                      <a:lnTo>
                        <a:pt x="718" y="346"/>
                      </a:lnTo>
                      <a:lnTo>
                        <a:pt x="718" y="348"/>
                      </a:lnTo>
                      <a:lnTo>
                        <a:pt x="718" y="350"/>
                      </a:lnTo>
                      <a:lnTo>
                        <a:pt x="716" y="352"/>
                      </a:lnTo>
                      <a:lnTo>
                        <a:pt x="716" y="354"/>
                      </a:lnTo>
                      <a:lnTo>
                        <a:pt x="716" y="356"/>
                      </a:lnTo>
                      <a:lnTo>
                        <a:pt x="718" y="358"/>
                      </a:lnTo>
                      <a:lnTo>
                        <a:pt x="720" y="358"/>
                      </a:lnTo>
                      <a:lnTo>
                        <a:pt x="720" y="358"/>
                      </a:lnTo>
                      <a:lnTo>
                        <a:pt x="720" y="360"/>
                      </a:lnTo>
                      <a:lnTo>
                        <a:pt x="720" y="362"/>
                      </a:lnTo>
                      <a:lnTo>
                        <a:pt x="722" y="364"/>
                      </a:lnTo>
                      <a:lnTo>
                        <a:pt x="722" y="364"/>
                      </a:lnTo>
                      <a:lnTo>
                        <a:pt x="726" y="362"/>
                      </a:lnTo>
                      <a:lnTo>
                        <a:pt x="728" y="360"/>
                      </a:lnTo>
                      <a:lnTo>
                        <a:pt x="728" y="360"/>
                      </a:lnTo>
                      <a:lnTo>
                        <a:pt x="730" y="362"/>
                      </a:lnTo>
                      <a:lnTo>
                        <a:pt x="730" y="364"/>
                      </a:lnTo>
                      <a:lnTo>
                        <a:pt x="730" y="364"/>
                      </a:lnTo>
                      <a:lnTo>
                        <a:pt x="732" y="364"/>
                      </a:lnTo>
                      <a:lnTo>
                        <a:pt x="732" y="362"/>
                      </a:lnTo>
                      <a:lnTo>
                        <a:pt x="732" y="362"/>
                      </a:lnTo>
                      <a:lnTo>
                        <a:pt x="734" y="362"/>
                      </a:lnTo>
                      <a:lnTo>
                        <a:pt x="734" y="364"/>
                      </a:lnTo>
                      <a:lnTo>
                        <a:pt x="736" y="364"/>
                      </a:lnTo>
                      <a:lnTo>
                        <a:pt x="738" y="366"/>
                      </a:lnTo>
                      <a:lnTo>
                        <a:pt x="738" y="368"/>
                      </a:lnTo>
                      <a:lnTo>
                        <a:pt x="738" y="368"/>
                      </a:lnTo>
                      <a:lnTo>
                        <a:pt x="738" y="370"/>
                      </a:lnTo>
                      <a:lnTo>
                        <a:pt x="740" y="368"/>
                      </a:lnTo>
                      <a:lnTo>
                        <a:pt x="740" y="366"/>
                      </a:lnTo>
                      <a:lnTo>
                        <a:pt x="740" y="364"/>
                      </a:lnTo>
                      <a:lnTo>
                        <a:pt x="740" y="362"/>
                      </a:lnTo>
                      <a:lnTo>
                        <a:pt x="738" y="362"/>
                      </a:lnTo>
                      <a:lnTo>
                        <a:pt x="736" y="362"/>
                      </a:lnTo>
                      <a:lnTo>
                        <a:pt x="736" y="362"/>
                      </a:lnTo>
                      <a:lnTo>
                        <a:pt x="736" y="360"/>
                      </a:lnTo>
                      <a:lnTo>
                        <a:pt x="738" y="360"/>
                      </a:lnTo>
                      <a:lnTo>
                        <a:pt x="736" y="360"/>
                      </a:lnTo>
                      <a:lnTo>
                        <a:pt x="734" y="360"/>
                      </a:lnTo>
                      <a:lnTo>
                        <a:pt x="734" y="358"/>
                      </a:lnTo>
                      <a:lnTo>
                        <a:pt x="734" y="356"/>
                      </a:lnTo>
                      <a:lnTo>
                        <a:pt x="734" y="356"/>
                      </a:lnTo>
                      <a:lnTo>
                        <a:pt x="738" y="356"/>
                      </a:lnTo>
                      <a:lnTo>
                        <a:pt x="738" y="356"/>
                      </a:lnTo>
                      <a:lnTo>
                        <a:pt x="740" y="354"/>
                      </a:lnTo>
                      <a:lnTo>
                        <a:pt x="740" y="352"/>
                      </a:lnTo>
                      <a:lnTo>
                        <a:pt x="740" y="352"/>
                      </a:lnTo>
                      <a:lnTo>
                        <a:pt x="742" y="352"/>
                      </a:lnTo>
                      <a:lnTo>
                        <a:pt x="744" y="352"/>
                      </a:lnTo>
                      <a:lnTo>
                        <a:pt x="744" y="354"/>
                      </a:lnTo>
                      <a:lnTo>
                        <a:pt x="744" y="354"/>
                      </a:lnTo>
                      <a:lnTo>
                        <a:pt x="744" y="354"/>
                      </a:lnTo>
                      <a:lnTo>
                        <a:pt x="746" y="350"/>
                      </a:lnTo>
                      <a:lnTo>
                        <a:pt x="748" y="350"/>
                      </a:lnTo>
                      <a:lnTo>
                        <a:pt x="750" y="350"/>
                      </a:lnTo>
                      <a:lnTo>
                        <a:pt x="756" y="348"/>
                      </a:lnTo>
                      <a:lnTo>
                        <a:pt x="756" y="348"/>
                      </a:lnTo>
                      <a:lnTo>
                        <a:pt x="758" y="350"/>
                      </a:lnTo>
                      <a:lnTo>
                        <a:pt x="758" y="352"/>
                      </a:lnTo>
                      <a:lnTo>
                        <a:pt x="758" y="354"/>
                      </a:lnTo>
                      <a:lnTo>
                        <a:pt x="760" y="354"/>
                      </a:lnTo>
                      <a:lnTo>
                        <a:pt x="762" y="352"/>
                      </a:lnTo>
                      <a:lnTo>
                        <a:pt x="762" y="352"/>
                      </a:lnTo>
                      <a:lnTo>
                        <a:pt x="762" y="354"/>
                      </a:lnTo>
                      <a:lnTo>
                        <a:pt x="764" y="356"/>
                      </a:lnTo>
                      <a:lnTo>
                        <a:pt x="766" y="360"/>
                      </a:lnTo>
                      <a:lnTo>
                        <a:pt x="766" y="360"/>
                      </a:lnTo>
                      <a:lnTo>
                        <a:pt x="766" y="362"/>
                      </a:lnTo>
                      <a:lnTo>
                        <a:pt x="768" y="364"/>
                      </a:lnTo>
                      <a:lnTo>
                        <a:pt x="770" y="362"/>
                      </a:lnTo>
                      <a:lnTo>
                        <a:pt x="770" y="360"/>
                      </a:lnTo>
                      <a:lnTo>
                        <a:pt x="770" y="358"/>
                      </a:lnTo>
                      <a:lnTo>
                        <a:pt x="770" y="356"/>
                      </a:lnTo>
                      <a:lnTo>
                        <a:pt x="772" y="354"/>
                      </a:lnTo>
                      <a:lnTo>
                        <a:pt x="772" y="352"/>
                      </a:lnTo>
                      <a:lnTo>
                        <a:pt x="776" y="350"/>
                      </a:lnTo>
                      <a:lnTo>
                        <a:pt x="780" y="348"/>
                      </a:lnTo>
                      <a:lnTo>
                        <a:pt x="784" y="348"/>
                      </a:lnTo>
                      <a:lnTo>
                        <a:pt x="786" y="350"/>
                      </a:lnTo>
                      <a:lnTo>
                        <a:pt x="788" y="352"/>
                      </a:lnTo>
                      <a:lnTo>
                        <a:pt x="788" y="352"/>
                      </a:lnTo>
                      <a:lnTo>
                        <a:pt x="788" y="354"/>
                      </a:lnTo>
                      <a:lnTo>
                        <a:pt x="786" y="356"/>
                      </a:lnTo>
                      <a:lnTo>
                        <a:pt x="788" y="358"/>
                      </a:lnTo>
                      <a:lnTo>
                        <a:pt x="792" y="358"/>
                      </a:lnTo>
                      <a:lnTo>
                        <a:pt x="794" y="360"/>
                      </a:lnTo>
                      <a:lnTo>
                        <a:pt x="794" y="362"/>
                      </a:lnTo>
                      <a:lnTo>
                        <a:pt x="792" y="364"/>
                      </a:lnTo>
                      <a:lnTo>
                        <a:pt x="792" y="366"/>
                      </a:lnTo>
                      <a:lnTo>
                        <a:pt x="792" y="368"/>
                      </a:lnTo>
                      <a:lnTo>
                        <a:pt x="792" y="370"/>
                      </a:lnTo>
                      <a:lnTo>
                        <a:pt x="792" y="372"/>
                      </a:lnTo>
                      <a:lnTo>
                        <a:pt x="792" y="372"/>
                      </a:lnTo>
                      <a:lnTo>
                        <a:pt x="794" y="372"/>
                      </a:lnTo>
                      <a:lnTo>
                        <a:pt x="794" y="374"/>
                      </a:lnTo>
                      <a:lnTo>
                        <a:pt x="796" y="376"/>
                      </a:lnTo>
                      <a:lnTo>
                        <a:pt x="796" y="374"/>
                      </a:lnTo>
                      <a:lnTo>
                        <a:pt x="796" y="372"/>
                      </a:lnTo>
                      <a:lnTo>
                        <a:pt x="796" y="370"/>
                      </a:lnTo>
                      <a:lnTo>
                        <a:pt x="796" y="368"/>
                      </a:lnTo>
                      <a:lnTo>
                        <a:pt x="798" y="366"/>
                      </a:lnTo>
                      <a:lnTo>
                        <a:pt x="798" y="362"/>
                      </a:lnTo>
                      <a:lnTo>
                        <a:pt x="804" y="356"/>
                      </a:lnTo>
                      <a:lnTo>
                        <a:pt x="804" y="356"/>
                      </a:lnTo>
                      <a:lnTo>
                        <a:pt x="806" y="356"/>
                      </a:lnTo>
                      <a:lnTo>
                        <a:pt x="806" y="358"/>
                      </a:lnTo>
                      <a:lnTo>
                        <a:pt x="806" y="362"/>
                      </a:lnTo>
                      <a:lnTo>
                        <a:pt x="804" y="364"/>
                      </a:lnTo>
                      <a:lnTo>
                        <a:pt x="804" y="366"/>
                      </a:lnTo>
                      <a:lnTo>
                        <a:pt x="802" y="368"/>
                      </a:lnTo>
                      <a:lnTo>
                        <a:pt x="810" y="368"/>
                      </a:lnTo>
                      <a:lnTo>
                        <a:pt x="812" y="368"/>
                      </a:lnTo>
                      <a:lnTo>
                        <a:pt x="812" y="370"/>
                      </a:lnTo>
                      <a:lnTo>
                        <a:pt x="812" y="372"/>
                      </a:lnTo>
                      <a:lnTo>
                        <a:pt x="810" y="374"/>
                      </a:lnTo>
                      <a:lnTo>
                        <a:pt x="810" y="374"/>
                      </a:lnTo>
                      <a:lnTo>
                        <a:pt x="808" y="374"/>
                      </a:lnTo>
                      <a:lnTo>
                        <a:pt x="806" y="378"/>
                      </a:lnTo>
                      <a:lnTo>
                        <a:pt x="806" y="378"/>
                      </a:lnTo>
                      <a:lnTo>
                        <a:pt x="802" y="386"/>
                      </a:lnTo>
                      <a:lnTo>
                        <a:pt x="802" y="388"/>
                      </a:lnTo>
                      <a:lnTo>
                        <a:pt x="802" y="390"/>
                      </a:lnTo>
                      <a:lnTo>
                        <a:pt x="802" y="390"/>
                      </a:lnTo>
                      <a:lnTo>
                        <a:pt x="800" y="390"/>
                      </a:lnTo>
                      <a:lnTo>
                        <a:pt x="800" y="390"/>
                      </a:lnTo>
                      <a:lnTo>
                        <a:pt x="798" y="390"/>
                      </a:lnTo>
                      <a:lnTo>
                        <a:pt x="794" y="396"/>
                      </a:lnTo>
                      <a:lnTo>
                        <a:pt x="794" y="398"/>
                      </a:lnTo>
                      <a:lnTo>
                        <a:pt x="792" y="398"/>
                      </a:lnTo>
                      <a:lnTo>
                        <a:pt x="790" y="398"/>
                      </a:lnTo>
                      <a:lnTo>
                        <a:pt x="788" y="398"/>
                      </a:lnTo>
                      <a:lnTo>
                        <a:pt x="786" y="396"/>
                      </a:lnTo>
                      <a:lnTo>
                        <a:pt x="786" y="394"/>
                      </a:lnTo>
                      <a:lnTo>
                        <a:pt x="784" y="394"/>
                      </a:lnTo>
                      <a:lnTo>
                        <a:pt x="782" y="394"/>
                      </a:lnTo>
                      <a:lnTo>
                        <a:pt x="780" y="394"/>
                      </a:lnTo>
                      <a:lnTo>
                        <a:pt x="782" y="392"/>
                      </a:lnTo>
                      <a:lnTo>
                        <a:pt x="784" y="392"/>
                      </a:lnTo>
                      <a:lnTo>
                        <a:pt x="786" y="390"/>
                      </a:lnTo>
                      <a:lnTo>
                        <a:pt x="788" y="390"/>
                      </a:lnTo>
                      <a:lnTo>
                        <a:pt x="786" y="392"/>
                      </a:lnTo>
                      <a:lnTo>
                        <a:pt x="786" y="392"/>
                      </a:lnTo>
                      <a:lnTo>
                        <a:pt x="788" y="392"/>
                      </a:lnTo>
                      <a:lnTo>
                        <a:pt x="788" y="390"/>
                      </a:lnTo>
                      <a:lnTo>
                        <a:pt x="790" y="388"/>
                      </a:lnTo>
                      <a:lnTo>
                        <a:pt x="792" y="386"/>
                      </a:lnTo>
                      <a:lnTo>
                        <a:pt x="794" y="386"/>
                      </a:lnTo>
                      <a:lnTo>
                        <a:pt x="796" y="382"/>
                      </a:lnTo>
                      <a:lnTo>
                        <a:pt x="798" y="382"/>
                      </a:lnTo>
                      <a:lnTo>
                        <a:pt x="798" y="380"/>
                      </a:lnTo>
                      <a:lnTo>
                        <a:pt x="798" y="380"/>
                      </a:lnTo>
                      <a:lnTo>
                        <a:pt x="798" y="378"/>
                      </a:lnTo>
                      <a:lnTo>
                        <a:pt x="798" y="378"/>
                      </a:lnTo>
                      <a:lnTo>
                        <a:pt x="796" y="378"/>
                      </a:lnTo>
                      <a:lnTo>
                        <a:pt x="796" y="380"/>
                      </a:lnTo>
                      <a:lnTo>
                        <a:pt x="796" y="380"/>
                      </a:lnTo>
                      <a:lnTo>
                        <a:pt x="792" y="380"/>
                      </a:lnTo>
                      <a:lnTo>
                        <a:pt x="790" y="384"/>
                      </a:lnTo>
                      <a:lnTo>
                        <a:pt x="788" y="386"/>
                      </a:lnTo>
                      <a:lnTo>
                        <a:pt x="784" y="388"/>
                      </a:lnTo>
                      <a:lnTo>
                        <a:pt x="780" y="390"/>
                      </a:lnTo>
                      <a:lnTo>
                        <a:pt x="780" y="390"/>
                      </a:lnTo>
                      <a:lnTo>
                        <a:pt x="780" y="392"/>
                      </a:lnTo>
                      <a:lnTo>
                        <a:pt x="780" y="394"/>
                      </a:lnTo>
                      <a:lnTo>
                        <a:pt x="778" y="394"/>
                      </a:lnTo>
                      <a:lnTo>
                        <a:pt x="778" y="394"/>
                      </a:lnTo>
                      <a:lnTo>
                        <a:pt x="776" y="394"/>
                      </a:lnTo>
                      <a:lnTo>
                        <a:pt x="776" y="394"/>
                      </a:lnTo>
                      <a:lnTo>
                        <a:pt x="774" y="394"/>
                      </a:lnTo>
                      <a:lnTo>
                        <a:pt x="774" y="394"/>
                      </a:lnTo>
                      <a:lnTo>
                        <a:pt x="774" y="392"/>
                      </a:lnTo>
                      <a:lnTo>
                        <a:pt x="772" y="392"/>
                      </a:lnTo>
                      <a:lnTo>
                        <a:pt x="772" y="392"/>
                      </a:lnTo>
                      <a:lnTo>
                        <a:pt x="772" y="390"/>
                      </a:lnTo>
                      <a:lnTo>
                        <a:pt x="770" y="390"/>
                      </a:lnTo>
                      <a:lnTo>
                        <a:pt x="766" y="390"/>
                      </a:lnTo>
                      <a:lnTo>
                        <a:pt x="766" y="390"/>
                      </a:lnTo>
                      <a:lnTo>
                        <a:pt x="764" y="388"/>
                      </a:lnTo>
                      <a:lnTo>
                        <a:pt x="760" y="386"/>
                      </a:lnTo>
                      <a:lnTo>
                        <a:pt x="760" y="384"/>
                      </a:lnTo>
                      <a:lnTo>
                        <a:pt x="758" y="382"/>
                      </a:lnTo>
                      <a:lnTo>
                        <a:pt x="758" y="382"/>
                      </a:lnTo>
                      <a:lnTo>
                        <a:pt x="758" y="382"/>
                      </a:lnTo>
                      <a:lnTo>
                        <a:pt x="756" y="382"/>
                      </a:lnTo>
                      <a:lnTo>
                        <a:pt x="756" y="382"/>
                      </a:lnTo>
                      <a:lnTo>
                        <a:pt x="754" y="382"/>
                      </a:lnTo>
                      <a:lnTo>
                        <a:pt x="754" y="382"/>
                      </a:lnTo>
                      <a:lnTo>
                        <a:pt x="754" y="380"/>
                      </a:lnTo>
                      <a:lnTo>
                        <a:pt x="754" y="380"/>
                      </a:lnTo>
                      <a:lnTo>
                        <a:pt x="744" y="378"/>
                      </a:lnTo>
                      <a:lnTo>
                        <a:pt x="744" y="378"/>
                      </a:lnTo>
                      <a:lnTo>
                        <a:pt x="740" y="374"/>
                      </a:lnTo>
                      <a:lnTo>
                        <a:pt x="738" y="374"/>
                      </a:lnTo>
                      <a:lnTo>
                        <a:pt x="730" y="372"/>
                      </a:lnTo>
                      <a:lnTo>
                        <a:pt x="730" y="370"/>
                      </a:lnTo>
                      <a:lnTo>
                        <a:pt x="728" y="370"/>
                      </a:lnTo>
                      <a:lnTo>
                        <a:pt x="728" y="368"/>
                      </a:lnTo>
                      <a:lnTo>
                        <a:pt x="726" y="368"/>
                      </a:lnTo>
                      <a:lnTo>
                        <a:pt x="726" y="368"/>
                      </a:lnTo>
                      <a:lnTo>
                        <a:pt x="724" y="370"/>
                      </a:lnTo>
                      <a:lnTo>
                        <a:pt x="724" y="370"/>
                      </a:lnTo>
                      <a:lnTo>
                        <a:pt x="724" y="370"/>
                      </a:lnTo>
                      <a:lnTo>
                        <a:pt x="722" y="368"/>
                      </a:lnTo>
                      <a:lnTo>
                        <a:pt x="722" y="368"/>
                      </a:lnTo>
                      <a:lnTo>
                        <a:pt x="720" y="370"/>
                      </a:lnTo>
                      <a:lnTo>
                        <a:pt x="720" y="370"/>
                      </a:lnTo>
                      <a:lnTo>
                        <a:pt x="720" y="368"/>
                      </a:lnTo>
                      <a:lnTo>
                        <a:pt x="718" y="368"/>
                      </a:lnTo>
                      <a:lnTo>
                        <a:pt x="718" y="368"/>
                      </a:lnTo>
                      <a:lnTo>
                        <a:pt x="716" y="368"/>
                      </a:lnTo>
                      <a:lnTo>
                        <a:pt x="716" y="368"/>
                      </a:lnTo>
                      <a:lnTo>
                        <a:pt x="714" y="366"/>
                      </a:lnTo>
                      <a:lnTo>
                        <a:pt x="714" y="368"/>
                      </a:lnTo>
                      <a:lnTo>
                        <a:pt x="712" y="368"/>
                      </a:lnTo>
                      <a:lnTo>
                        <a:pt x="708" y="366"/>
                      </a:lnTo>
                      <a:lnTo>
                        <a:pt x="706" y="366"/>
                      </a:lnTo>
                      <a:lnTo>
                        <a:pt x="706" y="364"/>
                      </a:lnTo>
                      <a:lnTo>
                        <a:pt x="706" y="364"/>
                      </a:lnTo>
                      <a:lnTo>
                        <a:pt x="702" y="364"/>
                      </a:lnTo>
                      <a:lnTo>
                        <a:pt x="702" y="364"/>
                      </a:lnTo>
                      <a:lnTo>
                        <a:pt x="700" y="362"/>
                      </a:lnTo>
                      <a:lnTo>
                        <a:pt x="700" y="362"/>
                      </a:lnTo>
                      <a:lnTo>
                        <a:pt x="698" y="362"/>
                      </a:lnTo>
                      <a:lnTo>
                        <a:pt x="698" y="362"/>
                      </a:lnTo>
                      <a:lnTo>
                        <a:pt x="696" y="360"/>
                      </a:lnTo>
                      <a:lnTo>
                        <a:pt x="692" y="360"/>
                      </a:lnTo>
                      <a:lnTo>
                        <a:pt x="688" y="360"/>
                      </a:lnTo>
                      <a:lnTo>
                        <a:pt x="686" y="358"/>
                      </a:lnTo>
                      <a:lnTo>
                        <a:pt x="686" y="354"/>
                      </a:lnTo>
                      <a:lnTo>
                        <a:pt x="686" y="352"/>
                      </a:lnTo>
                      <a:lnTo>
                        <a:pt x="688" y="350"/>
                      </a:lnTo>
                      <a:lnTo>
                        <a:pt x="690" y="348"/>
                      </a:lnTo>
                      <a:close/>
                      <a:moveTo>
                        <a:pt x="608" y="300"/>
                      </a:moveTo>
                      <a:lnTo>
                        <a:pt x="608" y="296"/>
                      </a:lnTo>
                      <a:lnTo>
                        <a:pt x="608" y="294"/>
                      </a:lnTo>
                      <a:lnTo>
                        <a:pt x="606" y="294"/>
                      </a:lnTo>
                      <a:lnTo>
                        <a:pt x="606" y="294"/>
                      </a:lnTo>
                      <a:lnTo>
                        <a:pt x="604" y="292"/>
                      </a:lnTo>
                      <a:lnTo>
                        <a:pt x="606" y="290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6"/>
                      </a:lnTo>
                      <a:lnTo>
                        <a:pt x="614" y="286"/>
                      </a:lnTo>
                      <a:lnTo>
                        <a:pt x="616" y="288"/>
                      </a:lnTo>
                      <a:lnTo>
                        <a:pt x="616" y="288"/>
                      </a:lnTo>
                      <a:lnTo>
                        <a:pt x="616" y="288"/>
                      </a:lnTo>
                      <a:lnTo>
                        <a:pt x="616" y="288"/>
                      </a:lnTo>
                      <a:lnTo>
                        <a:pt x="614" y="290"/>
                      </a:lnTo>
                      <a:lnTo>
                        <a:pt x="612" y="294"/>
                      </a:lnTo>
                      <a:lnTo>
                        <a:pt x="612" y="296"/>
                      </a:lnTo>
                      <a:lnTo>
                        <a:pt x="612" y="298"/>
                      </a:lnTo>
                      <a:lnTo>
                        <a:pt x="612" y="300"/>
                      </a:lnTo>
                      <a:lnTo>
                        <a:pt x="616" y="306"/>
                      </a:lnTo>
                      <a:lnTo>
                        <a:pt x="616" y="306"/>
                      </a:lnTo>
                      <a:lnTo>
                        <a:pt x="616" y="308"/>
                      </a:lnTo>
                      <a:lnTo>
                        <a:pt x="616" y="308"/>
                      </a:lnTo>
                      <a:lnTo>
                        <a:pt x="616" y="310"/>
                      </a:lnTo>
                      <a:lnTo>
                        <a:pt x="614" y="308"/>
                      </a:lnTo>
                      <a:lnTo>
                        <a:pt x="614" y="308"/>
                      </a:lnTo>
                      <a:lnTo>
                        <a:pt x="612" y="308"/>
                      </a:lnTo>
                      <a:lnTo>
                        <a:pt x="612" y="306"/>
                      </a:lnTo>
                      <a:lnTo>
                        <a:pt x="612" y="304"/>
                      </a:lnTo>
                      <a:lnTo>
                        <a:pt x="610" y="304"/>
                      </a:lnTo>
                      <a:lnTo>
                        <a:pt x="608" y="302"/>
                      </a:lnTo>
                      <a:lnTo>
                        <a:pt x="608" y="300"/>
                      </a:lnTo>
                      <a:close/>
                      <a:moveTo>
                        <a:pt x="616" y="318"/>
                      </a:moveTo>
                      <a:lnTo>
                        <a:pt x="614" y="320"/>
                      </a:lnTo>
                      <a:lnTo>
                        <a:pt x="612" y="318"/>
                      </a:lnTo>
                      <a:lnTo>
                        <a:pt x="612" y="316"/>
                      </a:lnTo>
                      <a:lnTo>
                        <a:pt x="610" y="314"/>
                      </a:lnTo>
                      <a:lnTo>
                        <a:pt x="610" y="312"/>
                      </a:lnTo>
                      <a:lnTo>
                        <a:pt x="610" y="310"/>
                      </a:lnTo>
                      <a:lnTo>
                        <a:pt x="612" y="308"/>
                      </a:lnTo>
                      <a:lnTo>
                        <a:pt x="614" y="308"/>
                      </a:lnTo>
                      <a:lnTo>
                        <a:pt x="614" y="310"/>
                      </a:lnTo>
                      <a:lnTo>
                        <a:pt x="616" y="314"/>
                      </a:lnTo>
                      <a:lnTo>
                        <a:pt x="618" y="316"/>
                      </a:lnTo>
                      <a:lnTo>
                        <a:pt x="616" y="318"/>
                      </a:lnTo>
                      <a:close/>
                      <a:moveTo>
                        <a:pt x="634" y="334"/>
                      </a:moveTo>
                      <a:lnTo>
                        <a:pt x="634" y="336"/>
                      </a:lnTo>
                      <a:lnTo>
                        <a:pt x="632" y="336"/>
                      </a:lnTo>
                      <a:lnTo>
                        <a:pt x="632" y="338"/>
                      </a:lnTo>
                      <a:lnTo>
                        <a:pt x="630" y="338"/>
                      </a:lnTo>
                      <a:lnTo>
                        <a:pt x="630" y="338"/>
                      </a:lnTo>
                      <a:lnTo>
                        <a:pt x="630" y="338"/>
                      </a:lnTo>
                      <a:lnTo>
                        <a:pt x="630" y="336"/>
                      </a:lnTo>
                      <a:lnTo>
                        <a:pt x="628" y="334"/>
                      </a:lnTo>
                      <a:lnTo>
                        <a:pt x="628" y="334"/>
                      </a:lnTo>
                      <a:lnTo>
                        <a:pt x="628" y="334"/>
                      </a:lnTo>
                      <a:lnTo>
                        <a:pt x="626" y="332"/>
                      </a:lnTo>
                      <a:lnTo>
                        <a:pt x="626" y="332"/>
                      </a:lnTo>
                      <a:lnTo>
                        <a:pt x="626" y="330"/>
                      </a:lnTo>
                      <a:lnTo>
                        <a:pt x="626" y="330"/>
                      </a:lnTo>
                      <a:lnTo>
                        <a:pt x="626" y="328"/>
                      </a:lnTo>
                      <a:lnTo>
                        <a:pt x="620" y="322"/>
                      </a:lnTo>
                      <a:lnTo>
                        <a:pt x="620" y="322"/>
                      </a:lnTo>
                      <a:lnTo>
                        <a:pt x="618" y="316"/>
                      </a:lnTo>
                      <a:lnTo>
                        <a:pt x="618" y="316"/>
                      </a:lnTo>
                      <a:lnTo>
                        <a:pt x="618" y="314"/>
                      </a:lnTo>
                      <a:lnTo>
                        <a:pt x="618" y="314"/>
                      </a:lnTo>
                      <a:lnTo>
                        <a:pt x="618" y="312"/>
                      </a:lnTo>
                      <a:lnTo>
                        <a:pt x="618" y="312"/>
                      </a:lnTo>
                      <a:lnTo>
                        <a:pt x="618" y="310"/>
                      </a:lnTo>
                      <a:lnTo>
                        <a:pt x="620" y="312"/>
                      </a:lnTo>
                      <a:lnTo>
                        <a:pt x="622" y="312"/>
                      </a:lnTo>
                      <a:lnTo>
                        <a:pt x="624" y="314"/>
                      </a:lnTo>
                      <a:lnTo>
                        <a:pt x="626" y="312"/>
                      </a:lnTo>
                      <a:lnTo>
                        <a:pt x="628" y="312"/>
                      </a:lnTo>
                      <a:lnTo>
                        <a:pt x="630" y="312"/>
                      </a:lnTo>
                      <a:lnTo>
                        <a:pt x="632" y="312"/>
                      </a:lnTo>
                      <a:lnTo>
                        <a:pt x="634" y="316"/>
                      </a:lnTo>
                      <a:lnTo>
                        <a:pt x="634" y="316"/>
                      </a:lnTo>
                      <a:lnTo>
                        <a:pt x="638" y="316"/>
                      </a:lnTo>
                      <a:lnTo>
                        <a:pt x="638" y="316"/>
                      </a:lnTo>
                      <a:lnTo>
                        <a:pt x="638" y="316"/>
                      </a:lnTo>
                      <a:lnTo>
                        <a:pt x="638" y="318"/>
                      </a:lnTo>
                      <a:lnTo>
                        <a:pt x="638" y="320"/>
                      </a:lnTo>
                      <a:lnTo>
                        <a:pt x="640" y="320"/>
                      </a:lnTo>
                      <a:lnTo>
                        <a:pt x="640" y="320"/>
                      </a:lnTo>
                      <a:lnTo>
                        <a:pt x="642" y="320"/>
                      </a:lnTo>
                      <a:lnTo>
                        <a:pt x="642" y="320"/>
                      </a:lnTo>
                      <a:lnTo>
                        <a:pt x="642" y="322"/>
                      </a:lnTo>
                      <a:lnTo>
                        <a:pt x="640" y="326"/>
                      </a:lnTo>
                      <a:lnTo>
                        <a:pt x="640" y="330"/>
                      </a:lnTo>
                      <a:lnTo>
                        <a:pt x="638" y="330"/>
                      </a:lnTo>
                      <a:lnTo>
                        <a:pt x="638" y="328"/>
                      </a:lnTo>
                      <a:lnTo>
                        <a:pt x="636" y="328"/>
                      </a:lnTo>
                      <a:lnTo>
                        <a:pt x="634" y="330"/>
                      </a:lnTo>
                      <a:lnTo>
                        <a:pt x="634" y="334"/>
                      </a:lnTo>
                      <a:close/>
                      <a:moveTo>
                        <a:pt x="662" y="352"/>
                      </a:moveTo>
                      <a:lnTo>
                        <a:pt x="662" y="354"/>
                      </a:lnTo>
                      <a:lnTo>
                        <a:pt x="660" y="354"/>
                      </a:lnTo>
                      <a:lnTo>
                        <a:pt x="658" y="354"/>
                      </a:lnTo>
                      <a:lnTo>
                        <a:pt x="656" y="354"/>
                      </a:lnTo>
                      <a:lnTo>
                        <a:pt x="652" y="350"/>
                      </a:lnTo>
                      <a:lnTo>
                        <a:pt x="650" y="350"/>
                      </a:lnTo>
                      <a:lnTo>
                        <a:pt x="648" y="352"/>
                      </a:lnTo>
                      <a:lnTo>
                        <a:pt x="648" y="354"/>
                      </a:lnTo>
                      <a:lnTo>
                        <a:pt x="648" y="352"/>
                      </a:lnTo>
                      <a:lnTo>
                        <a:pt x="646" y="352"/>
                      </a:lnTo>
                      <a:lnTo>
                        <a:pt x="646" y="352"/>
                      </a:lnTo>
                      <a:lnTo>
                        <a:pt x="642" y="352"/>
                      </a:lnTo>
                      <a:lnTo>
                        <a:pt x="642" y="352"/>
                      </a:lnTo>
                      <a:lnTo>
                        <a:pt x="642" y="352"/>
                      </a:lnTo>
                      <a:lnTo>
                        <a:pt x="640" y="352"/>
                      </a:lnTo>
                      <a:lnTo>
                        <a:pt x="640" y="352"/>
                      </a:lnTo>
                      <a:lnTo>
                        <a:pt x="640" y="350"/>
                      </a:lnTo>
                      <a:lnTo>
                        <a:pt x="638" y="350"/>
                      </a:lnTo>
                      <a:lnTo>
                        <a:pt x="638" y="350"/>
                      </a:lnTo>
                      <a:lnTo>
                        <a:pt x="638" y="348"/>
                      </a:lnTo>
                      <a:lnTo>
                        <a:pt x="636" y="348"/>
                      </a:lnTo>
                      <a:lnTo>
                        <a:pt x="636" y="346"/>
                      </a:lnTo>
                      <a:lnTo>
                        <a:pt x="636" y="348"/>
                      </a:lnTo>
                      <a:lnTo>
                        <a:pt x="636" y="348"/>
                      </a:lnTo>
                      <a:lnTo>
                        <a:pt x="634" y="348"/>
                      </a:lnTo>
                      <a:lnTo>
                        <a:pt x="634" y="348"/>
                      </a:lnTo>
                      <a:lnTo>
                        <a:pt x="634" y="346"/>
                      </a:lnTo>
                      <a:lnTo>
                        <a:pt x="636" y="344"/>
                      </a:lnTo>
                      <a:lnTo>
                        <a:pt x="638" y="344"/>
                      </a:lnTo>
                      <a:lnTo>
                        <a:pt x="640" y="346"/>
                      </a:lnTo>
                      <a:lnTo>
                        <a:pt x="640" y="346"/>
                      </a:lnTo>
                      <a:lnTo>
                        <a:pt x="642" y="346"/>
                      </a:lnTo>
                      <a:lnTo>
                        <a:pt x="642" y="344"/>
                      </a:lnTo>
                      <a:lnTo>
                        <a:pt x="644" y="344"/>
                      </a:lnTo>
                      <a:lnTo>
                        <a:pt x="646" y="342"/>
                      </a:lnTo>
                      <a:lnTo>
                        <a:pt x="648" y="342"/>
                      </a:lnTo>
                      <a:lnTo>
                        <a:pt x="650" y="340"/>
                      </a:lnTo>
                      <a:lnTo>
                        <a:pt x="650" y="340"/>
                      </a:lnTo>
                      <a:lnTo>
                        <a:pt x="650" y="340"/>
                      </a:lnTo>
                      <a:lnTo>
                        <a:pt x="650" y="338"/>
                      </a:lnTo>
                      <a:lnTo>
                        <a:pt x="650" y="338"/>
                      </a:lnTo>
                      <a:lnTo>
                        <a:pt x="650" y="336"/>
                      </a:lnTo>
                      <a:lnTo>
                        <a:pt x="648" y="336"/>
                      </a:lnTo>
                      <a:lnTo>
                        <a:pt x="648" y="336"/>
                      </a:lnTo>
                      <a:lnTo>
                        <a:pt x="648" y="334"/>
                      </a:lnTo>
                      <a:lnTo>
                        <a:pt x="650" y="334"/>
                      </a:lnTo>
                      <a:lnTo>
                        <a:pt x="654" y="334"/>
                      </a:lnTo>
                      <a:lnTo>
                        <a:pt x="658" y="336"/>
                      </a:lnTo>
                      <a:lnTo>
                        <a:pt x="660" y="338"/>
                      </a:lnTo>
                      <a:lnTo>
                        <a:pt x="660" y="340"/>
                      </a:lnTo>
                      <a:lnTo>
                        <a:pt x="660" y="342"/>
                      </a:lnTo>
                      <a:lnTo>
                        <a:pt x="662" y="344"/>
                      </a:lnTo>
                      <a:lnTo>
                        <a:pt x="664" y="344"/>
                      </a:lnTo>
                      <a:lnTo>
                        <a:pt x="666" y="346"/>
                      </a:lnTo>
                      <a:lnTo>
                        <a:pt x="666" y="346"/>
                      </a:lnTo>
                      <a:lnTo>
                        <a:pt x="662" y="352"/>
                      </a:lnTo>
                      <a:close/>
                      <a:moveTo>
                        <a:pt x="682" y="354"/>
                      </a:moveTo>
                      <a:lnTo>
                        <a:pt x="682" y="356"/>
                      </a:lnTo>
                      <a:lnTo>
                        <a:pt x="678" y="360"/>
                      </a:lnTo>
                      <a:lnTo>
                        <a:pt x="676" y="360"/>
                      </a:lnTo>
                      <a:lnTo>
                        <a:pt x="676" y="362"/>
                      </a:lnTo>
                      <a:lnTo>
                        <a:pt x="674" y="362"/>
                      </a:lnTo>
                      <a:lnTo>
                        <a:pt x="672" y="360"/>
                      </a:lnTo>
                      <a:lnTo>
                        <a:pt x="670" y="358"/>
                      </a:lnTo>
                      <a:lnTo>
                        <a:pt x="668" y="358"/>
                      </a:lnTo>
                      <a:lnTo>
                        <a:pt x="666" y="358"/>
                      </a:lnTo>
                      <a:lnTo>
                        <a:pt x="666" y="356"/>
                      </a:lnTo>
                      <a:lnTo>
                        <a:pt x="666" y="354"/>
                      </a:lnTo>
                      <a:lnTo>
                        <a:pt x="666" y="352"/>
                      </a:lnTo>
                      <a:lnTo>
                        <a:pt x="668" y="352"/>
                      </a:lnTo>
                      <a:lnTo>
                        <a:pt x="670" y="350"/>
                      </a:lnTo>
                      <a:lnTo>
                        <a:pt x="670" y="348"/>
                      </a:lnTo>
                      <a:lnTo>
                        <a:pt x="670" y="348"/>
                      </a:lnTo>
                      <a:lnTo>
                        <a:pt x="672" y="346"/>
                      </a:lnTo>
                      <a:lnTo>
                        <a:pt x="672" y="346"/>
                      </a:lnTo>
                      <a:lnTo>
                        <a:pt x="674" y="346"/>
                      </a:lnTo>
                      <a:lnTo>
                        <a:pt x="676" y="346"/>
                      </a:lnTo>
                      <a:lnTo>
                        <a:pt x="676" y="346"/>
                      </a:lnTo>
                      <a:lnTo>
                        <a:pt x="678" y="350"/>
                      </a:lnTo>
                      <a:lnTo>
                        <a:pt x="680" y="350"/>
                      </a:lnTo>
                      <a:lnTo>
                        <a:pt x="682" y="350"/>
                      </a:lnTo>
                      <a:lnTo>
                        <a:pt x="682" y="350"/>
                      </a:lnTo>
                      <a:lnTo>
                        <a:pt x="682" y="350"/>
                      </a:lnTo>
                      <a:lnTo>
                        <a:pt x="682" y="352"/>
                      </a:lnTo>
                      <a:lnTo>
                        <a:pt x="682" y="354"/>
                      </a:lnTo>
                      <a:close/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6" name="Callout: Bent Line 5">
              <a:extLst>
                <a:ext uri="{FF2B5EF4-FFF2-40B4-BE49-F238E27FC236}">
                  <a16:creationId xmlns:a16="http://schemas.microsoft.com/office/drawing/2014/main" id="{08EA2C16-DF39-40EF-9D4F-D1FB505C409E}"/>
                </a:ext>
              </a:extLst>
            </p:cNvPr>
            <p:cNvSpPr/>
            <p:nvPr/>
          </p:nvSpPr>
          <p:spPr>
            <a:xfrm>
              <a:off x="223762" y="1186402"/>
              <a:ext cx="1119755" cy="260277"/>
            </a:xfrm>
            <a:prstGeom prst="borderCallout2">
              <a:avLst>
                <a:gd name="adj1" fmla="val 101146"/>
                <a:gd name="adj2" fmla="val 63219"/>
                <a:gd name="adj3" fmla="val 255861"/>
                <a:gd name="adj4" fmla="val 63206"/>
                <a:gd name="adj5" fmla="val 299016"/>
                <a:gd name="adj6" fmla="val 112312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Seattle, WA</a:t>
              </a:r>
            </a:p>
          </p:txBody>
        </p:sp>
        <p:sp>
          <p:nvSpPr>
            <p:cNvPr id="7" name="Callout: Bent Line 6">
              <a:extLst>
                <a:ext uri="{FF2B5EF4-FFF2-40B4-BE49-F238E27FC236}">
                  <a16:creationId xmlns:a16="http://schemas.microsoft.com/office/drawing/2014/main" id="{56F832D5-A324-4DA4-87B0-725E52B6A4F9}"/>
                </a:ext>
              </a:extLst>
            </p:cNvPr>
            <p:cNvSpPr/>
            <p:nvPr/>
          </p:nvSpPr>
          <p:spPr>
            <a:xfrm>
              <a:off x="10196453" y="3817237"/>
              <a:ext cx="1897664" cy="260277"/>
            </a:xfrm>
            <a:prstGeom prst="borderCallout2">
              <a:avLst>
                <a:gd name="adj1" fmla="val 56809"/>
                <a:gd name="adj2" fmla="val -561"/>
                <a:gd name="adj3" fmla="val 56408"/>
                <a:gd name="adj4" fmla="val -32028"/>
                <a:gd name="adj5" fmla="val -85150"/>
                <a:gd name="adj6" fmla="val -66165"/>
              </a:avLst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accent1"/>
                  </a:solidFill>
                </a:rPr>
                <a:t>U of Pennsylvania, PA</a:t>
              </a:r>
            </a:p>
          </p:txBody>
        </p:sp>
        <p:sp>
          <p:nvSpPr>
            <p:cNvPr id="8" name="Callout: Bent Line 7">
              <a:extLst>
                <a:ext uri="{FF2B5EF4-FFF2-40B4-BE49-F238E27FC236}">
                  <a16:creationId xmlns:a16="http://schemas.microsoft.com/office/drawing/2014/main" id="{116A1E23-61E3-48BB-9396-49F963725A39}"/>
                </a:ext>
              </a:extLst>
            </p:cNvPr>
            <p:cNvSpPr/>
            <p:nvPr/>
          </p:nvSpPr>
          <p:spPr>
            <a:xfrm>
              <a:off x="10196453" y="3412854"/>
              <a:ext cx="1606970" cy="260277"/>
            </a:xfrm>
            <a:prstGeom prst="borderCallout2">
              <a:avLst>
                <a:gd name="adj1" fmla="val 59105"/>
                <a:gd name="adj2" fmla="val -189"/>
                <a:gd name="adj3" fmla="val 56408"/>
                <a:gd name="adj4" fmla="val -44341"/>
                <a:gd name="adj5" fmla="val 1122"/>
                <a:gd name="adj6" fmla="val -61494"/>
              </a:avLst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accent1"/>
                  </a:solidFill>
                </a:rPr>
                <a:t>Columbia P&amp;S, NY</a:t>
              </a:r>
            </a:p>
          </p:txBody>
        </p:sp>
        <p:sp>
          <p:nvSpPr>
            <p:cNvPr id="9" name="Callout: Bent Line 8">
              <a:extLst>
                <a:ext uri="{FF2B5EF4-FFF2-40B4-BE49-F238E27FC236}">
                  <a16:creationId xmlns:a16="http://schemas.microsoft.com/office/drawing/2014/main" id="{EDBB098E-DE74-48F5-A457-5943FD9C9023}"/>
                </a:ext>
              </a:extLst>
            </p:cNvPr>
            <p:cNvSpPr/>
            <p:nvPr/>
          </p:nvSpPr>
          <p:spPr>
            <a:xfrm>
              <a:off x="7955425" y="1875022"/>
              <a:ext cx="1606971" cy="260277"/>
            </a:xfrm>
            <a:prstGeom prst="borderCallout2">
              <a:avLst>
                <a:gd name="adj1" fmla="val 96732"/>
                <a:gd name="adj2" fmla="val 40822"/>
                <a:gd name="adj3" fmla="val 214637"/>
                <a:gd name="adj4" fmla="val 14581"/>
                <a:gd name="adj5" fmla="val 568566"/>
                <a:gd name="adj6" fmla="val 16060"/>
              </a:avLst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accent1"/>
                  </a:solidFill>
                </a:rPr>
                <a:t>U of Pittsburgh, PA</a:t>
              </a:r>
            </a:p>
          </p:txBody>
        </p:sp>
        <p:sp>
          <p:nvSpPr>
            <p:cNvPr id="10" name="Callout: Bent Line 9">
              <a:extLst>
                <a:ext uri="{FF2B5EF4-FFF2-40B4-BE49-F238E27FC236}">
                  <a16:creationId xmlns:a16="http://schemas.microsoft.com/office/drawing/2014/main" id="{52515F9C-6B18-4F01-9E09-AB53D102F567}"/>
                </a:ext>
              </a:extLst>
            </p:cNvPr>
            <p:cNvSpPr/>
            <p:nvPr/>
          </p:nvSpPr>
          <p:spPr>
            <a:xfrm>
              <a:off x="10196453" y="2758583"/>
              <a:ext cx="1606971" cy="260277"/>
            </a:xfrm>
            <a:prstGeom prst="borderCallout2">
              <a:avLst>
                <a:gd name="adj1" fmla="val 44284"/>
                <a:gd name="adj2" fmla="val -1043"/>
                <a:gd name="adj3" fmla="val 43779"/>
                <a:gd name="adj4" fmla="val -20758"/>
                <a:gd name="adj5" fmla="val 93723"/>
                <a:gd name="adj6" fmla="val -36065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BIDMC Boston, MA</a:t>
              </a:r>
            </a:p>
          </p:txBody>
        </p:sp>
        <p:sp>
          <p:nvSpPr>
            <p:cNvPr id="11" name="Callout: Bent Line 10">
              <a:extLst>
                <a:ext uri="{FF2B5EF4-FFF2-40B4-BE49-F238E27FC236}">
                  <a16:creationId xmlns:a16="http://schemas.microsoft.com/office/drawing/2014/main" id="{101FB02C-4BCB-42B7-BD0F-9A7DB9E8724D}"/>
                </a:ext>
              </a:extLst>
            </p:cNvPr>
            <p:cNvSpPr/>
            <p:nvPr/>
          </p:nvSpPr>
          <p:spPr>
            <a:xfrm>
              <a:off x="8369832" y="5262051"/>
              <a:ext cx="3638712" cy="344027"/>
            </a:xfrm>
            <a:prstGeom prst="borderCallout2">
              <a:avLst>
                <a:gd name="adj1" fmla="val 40736"/>
                <a:gd name="adj2" fmla="val -181"/>
                <a:gd name="adj3" fmla="val -76671"/>
                <a:gd name="adj4" fmla="val -16720"/>
                <a:gd name="adj5" fmla="val -130460"/>
                <a:gd name="adj6" fmla="val -21383"/>
              </a:avLst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Hope Clinic and Ponce de Leon Clinic </a:t>
              </a:r>
            </a:p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Atlanta, GA</a:t>
              </a:r>
              <a:endParaRPr lang="en-US" sz="1100" b="1" dirty="0">
                <a:solidFill>
                  <a:schemeClr val="accent1"/>
                </a:solidFill>
                <a:cs typeface="Arial"/>
              </a:endParaRPr>
            </a:p>
          </p:txBody>
        </p:sp>
        <p:sp>
          <p:nvSpPr>
            <p:cNvPr id="12" name="Callout: Bent Line 11">
              <a:extLst>
                <a:ext uri="{FF2B5EF4-FFF2-40B4-BE49-F238E27FC236}">
                  <a16:creationId xmlns:a16="http://schemas.microsoft.com/office/drawing/2014/main" id="{91A2B1FE-7EF8-4B1F-9FEA-74077F6B60BC}"/>
                </a:ext>
              </a:extLst>
            </p:cNvPr>
            <p:cNvSpPr/>
            <p:nvPr/>
          </p:nvSpPr>
          <p:spPr>
            <a:xfrm>
              <a:off x="5943003" y="5813902"/>
              <a:ext cx="1397004" cy="260277"/>
            </a:xfrm>
            <a:prstGeom prst="borderCallout2">
              <a:avLst>
                <a:gd name="adj1" fmla="val -596"/>
                <a:gd name="adj2" fmla="val 71527"/>
                <a:gd name="adj3" fmla="val -86810"/>
                <a:gd name="adj4" fmla="val 75426"/>
                <a:gd name="adj5" fmla="val -349211"/>
                <a:gd name="adj6" fmla="val 84703"/>
              </a:avLst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accent1"/>
                  </a:solidFill>
                </a:rPr>
                <a:t>Birmingham, AL</a:t>
              </a:r>
            </a:p>
          </p:txBody>
        </p:sp>
        <p:sp>
          <p:nvSpPr>
            <p:cNvPr id="13" name="aqua">
              <a:extLst>
                <a:ext uri="{FF2B5EF4-FFF2-40B4-BE49-F238E27FC236}">
                  <a16:creationId xmlns:a16="http://schemas.microsoft.com/office/drawing/2014/main" id="{B828B76F-BA17-4F28-A8B2-670388ECD9D9}"/>
                </a:ext>
              </a:extLst>
            </p:cNvPr>
            <p:cNvSpPr/>
            <p:nvPr/>
          </p:nvSpPr>
          <p:spPr>
            <a:xfrm rot="5400000">
              <a:off x="1511290" y="1890430"/>
              <a:ext cx="165924" cy="16592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aqua">
              <a:extLst>
                <a:ext uri="{FF2B5EF4-FFF2-40B4-BE49-F238E27FC236}">
                  <a16:creationId xmlns:a16="http://schemas.microsoft.com/office/drawing/2014/main" id="{8F97907A-C6A4-4912-AEB2-B828B3265411}"/>
                </a:ext>
              </a:extLst>
            </p:cNvPr>
            <p:cNvSpPr/>
            <p:nvPr/>
          </p:nvSpPr>
          <p:spPr>
            <a:xfrm rot="5400000">
              <a:off x="8135406" y="3346272"/>
              <a:ext cx="165924" cy="16592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aqua">
              <a:extLst>
                <a:ext uri="{FF2B5EF4-FFF2-40B4-BE49-F238E27FC236}">
                  <a16:creationId xmlns:a16="http://schemas.microsoft.com/office/drawing/2014/main" id="{C5C23B7A-369A-49C5-A77A-4958BBD68DFD}"/>
                </a:ext>
              </a:extLst>
            </p:cNvPr>
            <p:cNvSpPr/>
            <p:nvPr/>
          </p:nvSpPr>
          <p:spPr>
            <a:xfrm rot="5400000">
              <a:off x="9470487" y="2980261"/>
              <a:ext cx="165924" cy="16592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aqua">
              <a:extLst>
                <a:ext uri="{FF2B5EF4-FFF2-40B4-BE49-F238E27FC236}">
                  <a16:creationId xmlns:a16="http://schemas.microsoft.com/office/drawing/2014/main" id="{CCCA94EB-CB28-47A9-BCF3-11B63A3BB133}"/>
                </a:ext>
              </a:extLst>
            </p:cNvPr>
            <p:cNvSpPr/>
            <p:nvPr/>
          </p:nvSpPr>
          <p:spPr>
            <a:xfrm rot="5400000">
              <a:off x="9053791" y="3279569"/>
              <a:ext cx="165924" cy="16592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aqua">
              <a:extLst>
                <a:ext uri="{FF2B5EF4-FFF2-40B4-BE49-F238E27FC236}">
                  <a16:creationId xmlns:a16="http://schemas.microsoft.com/office/drawing/2014/main" id="{2892AF11-91AF-461E-83E8-824D095624EF}"/>
                </a:ext>
              </a:extLst>
            </p:cNvPr>
            <p:cNvSpPr/>
            <p:nvPr/>
          </p:nvSpPr>
          <p:spPr>
            <a:xfrm rot="5400000">
              <a:off x="7465560" y="4688682"/>
              <a:ext cx="165924" cy="16592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aqua">
              <a:extLst>
                <a:ext uri="{FF2B5EF4-FFF2-40B4-BE49-F238E27FC236}">
                  <a16:creationId xmlns:a16="http://schemas.microsoft.com/office/drawing/2014/main" id="{3806AEE0-F455-4666-9776-81C283F020F8}"/>
                </a:ext>
              </a:extLst>
            </p:cNvPr>
            <p:cNvSpPr/>
            <p:nvPr/>
          </p:nvSpPr>
          <p:spPr>
            <a:xfrm rot="5400000">
              <a:off x="7042714" y="4740864"/>
              <a:ext cx="165924" cy="16592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aqua">
              <a:extLst>
                <a:ext uri="{FF2B5EF4-FFF2-40B4-BE49-F238E27FC236}">
                  <a16:creationId xmlns:a16="http://schemas.microsoft.com/office/drawing/2014/main" id="{82DF1D9C-C1FF-45CD-8C52-46DA7EE62373}"/>
                </a:ext>
              </a:extLst>
            </p:cNvPr>
            <p:cNvSpPr/>
            <p:nvPr/>
          </p:nvSpPr>
          <p:spPr>
            <a:xfrm rot="5400000">
              <a:off x="8788627" y="3460031"/>
              <a:ext cx="165924" cy="16592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596922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2FB41CB-E869-4D10-BC66-92447A7A74E1}"/>
              </a:ext>
            </a:extLst>
          </p:cNvPr>
          <p:cNvGrpSpPr/>
          <p:nvPr/>
        </p:nvGrpSpPr>
        <p:grpSpPr>
          <a:xfrm>
            <a:off x="1175245" y="2420253"/>
            <a:ext cx="1780006" cy="3482598"/>
            <a:chOff x="3214251" y="2103941"/>
            <a:chExt cx="1780006" cy="34825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11A1FF-759D-43DC-BD36-B3D2B3D49E0A}"/>
                </a:ext>
              </a:extLst>
            </p:cNvPr>
            <p:cNvGrpSpPr/>
            <p:nvPr/>
          </p:nvGrpSpPr>
          <p:grpSpPr>
            <a:xfrm>
              <a:off x="3214251" y="2103941"/>
              <a:ext cx="1780006" cy="3482598"/>
              <a:chOff x="3214251" y="2103941"/>
              <a:chExt cx="1780006" cy="348259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730D116-8AF7-491F-8046-9DFA36392314}"/>
                  </a:ext>
                </a:extLst>
              </p:cNvPr>
              <p:cNvGrpSpPr/>
              <p:nvPr/>
            </p:nvGrpSpPr>
            <p:grpSpPr>
              <a:xfrm>
                <a:off x="3298936" y="2103941"/>
                <a:ext cx="1695321" cy="2199475"/>
                <a:chOff x="3298936" y="2103941"/>
                <a:chExt cx="1695321" cy="2199475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06C5B5D9-FD30-4650-BA48-AF8D55BBE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298936" y="2103941"/>
                  <a:ext cx="1603551" cy="2199475"/>
                </a:xfrm>
                <a:prstGeom prst="rect">
                  <a:avLst/>
                </a:prstGeom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7277D66-AC81-4F9D-AC44-D73808887656}"/>
                    </a:ext>
                  </a:extLst>
                </p:cNvPr>
                <p:cNvSpPr/>
                <p:nvPr/>
              </p:nvSpPr>
              <p:spPr>
                <a:xfrm>
                  <a:off x="4878234" y="3080261"/>
                  <a:ext cx="116023" cy="163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3214251" y="4416988"/>
                <a:ext cx="1754912" cy="11695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426c.Mod.Core activates naïve B cells that express germ-line VRC01 B cell receptors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1840CC-3874-41B1-9371-B14F135BAD0B}"/>
                </a:ext>
              </a:extLst>
            </p:cNvPr>
            <p:cNvSpPr/>
            <p:nvPr/>
          </p:nvSpPr>
          <p:spPr>
            <a:xfrm>
              <a:off x="4744384" y="3595432"/>
              <a:ext cx="205062" cy="11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Hypothetical Maturation of VRC01-Like Abs in 807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A8E58B-6FFE-4655-8C19-F8E3541A1120}"/>
              </a:ext>
            </a:extLst>
          </p:cNvPr>
          <p:cNvGrpSpPr/>
          <p:nvPr/>
        </p:nvGrpSpPr>
        <p:grpSpPr>
          <a:xfrm>
            <a:off x="6447767" y="2362133"/>
            <a:ext cx="2528069" cy="3460664"/>
            <a:chOff x="6447767" y="2362133"/>
            <a:chExt cx="2528069" cy="346066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EED8BE-49A0-4493-9E9D-16B6A9E7FCC8}"/>
                </a:ext>
              </a:extLst>
            </p:cNvPr>
            <p:cNvGrpSpPr/>
            <p:nvPr/>
          </p:nvGrpSpPr>
          <p:grpSpPr>
            <a:xfrm>
              <a:off x="6447767" y="2420253"/>
              <a:ext cx="1959557" cy="3402544"/>
              <a:chOff x="6447767" y="2420253"/>
              <a:chExt cx="1959557" cy="340254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6410514-3A32-4B33-8D92-7A8370813E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7767" y="2420253"/>
                <a:ext cx="1927802" cy="201755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710717" y="4437802"/>
                <a:ext cx="1696607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Plasma cells with functional, rare mutations secrete Abs further down the maturation pathway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101348" y="2362133"/>
              <a:ext cx="18744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VRC01-like Intermediate Stage Abs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F5C7464-F31E-4932-AED0-814ADD2AFD02}"/>
              </a:ext>
            </a:extLst>
          </p:cNvPr>
          <p:cNvSpPr/>
          <p:nvPr/>
        </p:nvSpPr>
        <p:spPr>
          <a:xfrm>
            <a:off x="5048418" y="6358441"/>
            <a:ext cx="689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Scharf </a:t>
            </a:r>
            <a:r>
              <a:rPr lang="en-US" b="1" dirty="0" err="1"/>
              <a:t>eLife</a:t>
            </a:r>
            <a:r>
              <a:rPr lang="en-US" b="1" dirty="0"/>
              <a:t> </a:t>
            </a:r>
            <a:r>
              <a:rPr lang="en-US" dirty="0"/>
              <a:t>2016; adapted from Haynes </a:t>
            </a:r>
            <a:r>
              <a:rPr lang="en-US" b="1" dirty="0"/>
              <a:t>Nat Rev Immunol</a:t>
            </a:r>
            <a:r>
              <a:rPr lang="en-US" dirty="0"/>
              <a:t> 2023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D1FA7B-A88D-42DD-A084-AA7023B860D5}"/>
              </a:ext>
            </a:extLst>
          </p:cNvPr>
          <p:cNvGrpSpPr/>
          <p:nvPr/>
        </p:nvGrpSpPr>
        <p:grpSpPr>
          <a:xfrm>
            <a:off x="2863482" y="2420253"/>
            <a:ext cx="3579284" cy="3482597"/>
            <a:chOff x="4902488" y="2103941"/>
            <a:chExt cx="3579284" cy="34825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5C4FC3-7371-4BF3-AB08-B485134E6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8503" y="2107343"/>
              <a:ext cx="1743269" cy="2199475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B9B41FA-28A6-419E-BADC-6AF93DE7B881}"/>
                </a:ext>
              </a:extLst>
            </p:cNvPr>
            <p:cNvGrpSpPr/>
            <p:nvPr/>
          </p:nvGrpSpPr>
          <p:grpSpPr>
            <a:xfrm>
              <a:off x="4902488" y="2103941"/>
              <a:ext cx="3489615" cy="3482597"/>
              <a:chOff x="4902488" y="2103941"/>
              <a:chExt cx="3489615" cy="348259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194588" y="4416987"/>
                <a:ext cx="3197515" cy="11695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Upon exposure to HIV-1 viruses from chronic infection (during viral rebound), mutated </a:t>
                </a:r>
                <a:r>
                  <a:rPr lang="en-US" sz="1400" dirty="0" err="1"/>
                  <a:t>Envs</a:t>
                </a:r>
                <a:r>
                  <a:rPr lang="en-US" sz="1400" dirty="0"/>
                  <a:t> select for multiple functional mutations required for </a:t>
                </a:r>
                <a:r>
                  <a:rPr lang="en-US" sz="1400" dirty="0" err="1"/>
                  <a:t>bNAb</a:t>
                </a:r>
                <a:r>
                  <a:rPr lang="en-US" sz="1400" dirty="0"/>
                  <a:t> potency and breadth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38136E6-2FE8-43AF-980B-722FF318CBD3}"/>
                  </a:ext>
                </a:extLst>
              </p:cNvPr>
              <p:cNvGrpSpPr/>
              <p:nvPr/>
            </p:nvGrpSpPr>
            <p:grpSpPr>
              <a:xfrm>
                <a:off x="4902488" y="2103941"/>
                <a:ext cx="1789057" cy="2199475"/>
                <a:chOff x="4902488" y="2103941"/>
                <a:chExt cx="1789057" cy="219947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36BBF88-56A1-458E-B67C-553A8E8F98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902488" y="2103941"/>
                  <a:ext cx="1784056" cy="2199475"/>
                </a:xfrm>
                <a:prstGeom prst="rect">
                  <a:avLst/>
                </a:prstGeom>
              </p:spPr>
            </p:pic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AFAFBBB-DB35-44A8-A495-9C51896E3049}"/>
                    </a:ext>
                  </a:extLst>
                </p:cNvPr>
                <p:cNvSpPr/>
                <p:nvPr/>
              </p:nvSpPr>
              <p:spPr>
                <a:xfrm>
                  <a:off x="6552997" y="3571875"/>
                  <a:ext cx="138548" cy="1248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026" name="Picture 2" descr="Graphical abstract of two-step immunization scheme. Humanized mice are immunized with 426c core immunogen, resulting in VRC01-like antibodies which can bind HIV Env lacking glycan at N276. A boosting immunization with a second immunogen containing glycans at N276 further direct antibody development to allow for neutralization of complete HIV Env.">
            <a:extLst>
              <a:ext uri="{FF2B5EF4-FFF2-40B4-BE49-F238E27FC236}">
                <a16:creationId xmlns:a16="http://schemas.microsoft.com/office/drawing/2014/main" id="{B2A0F998-C363-4D6A-8934-091043D7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9115" y="1690688"/>
            <a:ext cx="1408387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FCF24DF-A8FE-423E-AEA2-121364D90BBC}"/>
              </a:ext>
            </a:extLst>
          </p:cNvPr>
          <p:cNvGrpSpPr/>
          <p:nvPr/>
        </p:nvGrpSpPr>
        <p:grpSpPr>
          <a:xfrm>
            <a:off x="5391807" y="2388182"/>
            <a:ext cx="6058979" cy="2659068"/>
            <a:chOff x="5391807" y="2388182"/>
            <a:chExt cx="6058979" cy="26590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007715-6907-4033-8772-2BD4E1DC5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6726" y="2440733"/>
              <a:ext cx="1424883" cy="14474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5B503C-89AF-444F-ABE8-77CDDEBCD33F}"/>
                </a:ext>
              </a:extLst>
            </p:cNvPr>
            <p:cNvSpPr txBox="1"/>
            <p:nvPr/>
          </p:nvSpPr>
          <p:spPr>
            <a:xfrm>
              <a:off x="9129217" y="3970032"/>
              <a:ext cx="2321569" cy="1077218"/>
            </a:xfrm>
            <a:prstGeom prst="rect">
              <a:avLst/>
            </a:prstGeom>
            <a:noFill/>
            <a:ln>
              <a:solidFill>
                <a:srgbClr val="ADB9C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Identify the viruses that matured Abs to design the right Env booster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81FC3BA-FBE9-47A4-B039-C925CF88BC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807" y="2388182"/>
              <a:ext cx="740511" cy="7405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E9EC6195-7CD1-4FAE-8315-360E2A71B075}"/>
                </a:ext>
              </a:extLst>
            </p:cNvPr>
            <p:cNvCxnSpPr>
              <a:cxnSpLocks/>
              <a:stCxn id="33" idx="0"/>
              <a:endCxn id="32" idx="0"/>
            </p:cNvCxnSpPr>
            <p:nvPr/>
          </p:nvCxnSpPr>
          <p:spPr>
            <a:xfrm rot="16200000" flipH="1">
              <a:off x="7974339" y="175905"/>
              <a:ext cx="52551" cy="4477105"/>
            </a:xfrm>
            <a:prstGeom prst="bentConnector3">
              <a:avLst>
                <a:gd name="adj1" fmla="val -435006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2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B8F2-DF07-3A6D-FFD7-682EADB1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ATI Studies Since 2000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A078B-1BAD-D6C7-C918-1F3CABCD51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145" y="1943821"/>
            <a:ext cx="6524928" cy="4138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420631-7023-4FB2-9EF3-D2CC133C3D11}"/>
              </a:ext>
            </a:extLst>
          </p:cNvPr>
          <p:cNvSpPr/>
          <p:nvPr/>
        </p:nvSpPr>
        <p:spPr>
          <a:xfrm>
            <a:off x="9683309" y="641278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Lau </a:t>
            </a:r>
            <a:r>
              <a:rPr lang="en-US" b="1" dirty="0"/>
              <a:t>AIDS</a:t>
            </a:r>
            <a:r>
              <a:rPr lang="en-US" dirty="0"/>
              <a:t> 2019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4E21F3-3130-407C-8CEB-1C3F9861B8AB}"/>
              </a:ext>
            </a:extLst>
          </p:cNvPr>
          <p:cNvGrpSpPr>
            <a:grpSpLocks noChangeAspect="1"/>
          </p:cNvGrpSpPr>
          <p:nvPr/>
        </p:nvGrpSpPr>
        <p:grpSpPr>
          <a:xfrm>
            <a:off x="7507899" y="2507189"/>
            <a:ext cx="3845901" cy="1843622"/>
            <a:chOff x="7412720" y="1700962"/>
            <a:chExt cx="2953905" cy="14160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6E9F59-AC11-4918-975B-C19757135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2720" y="1943822"/>
              <a:ext cx="2953905" cy="117316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A3226E-3AEE-4905-8D38-871C084DE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2721" y="1700962"/>
              <a:ext cx="2260314" cy="225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467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0BB5-2CB5-4C5D-9A05-721F0FF9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1: Vaccines + ATI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44B97-D7B5-4771-BC4E-1C5D93A0B104}"/>
              </a:ext>
            </a:extLst>
          </p:cNvPr>
          <p:cNvSpPr txBox="1"/>
          <p:nvPr/>
        </p:nvSpPr>
        <p:spPr>
          <a:xfrm>
            <a:off x="765566" y="4334173"/>
            <a:ext cx="774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Study Month:</a:t>
            </a:r>
            <a:endParaRPr lang="en-PE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3A594-4696-41D1-885D-4CD88632A51D}"/>
              </a:ext>
            </a:extLst>
          </p:cNvPr>
          <p:cNvSpPr/>
          <p:nvPr/>
        </p:nvSpPr>
        <p:spPr>
          <a:xfrm>
            <a:off x="7551861" y="3506580"/>
            <a:ext cx="3075956" cy="8129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 sz="1219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A71A5-D08D-4722-B962-8EF48C0C0ED2}"/>
              </a:ext>
            </a:extLst>
          </p:cNvPr>
          <p:cNvSpPr/>
          <p:nvPr/>
        </p:nvSpPr>
        <p:spPr>
          <a:xfrm>
            <a:off x="3982069" y="3505891"/>
            <a:ext cx="3567562" cy="812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 sz="1219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00FA2-6546-4F21-AA42-52BCF5AD8399}"/>
              </a:ext>
            </a:extLst>
          </p:cNvPr>
          <p:cNvSpPr txBox="1"/>
          <p:nvPr/>
        </p:nvSpPr>
        <p:spPr>
          <a:xfrm>
            <a:off x="4168998" y="3627569"/>
            <a:ext cx="32740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Stopping HIV medicine for </a:t>
            </a:r>
            <a:r>
              <a:rPr lang="en-US" sz="1600" b="1" dirty="0"/>
              <a:t>up to </a:t>
            </a:r>
            <a:r>
              <a:rPr lang="en-US" sz="1600" dirty="0"/>
              <a:t>6 months</a:t>
            </a:r>
            <a:endParaRPr lang="en-P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F74D9-B985-48F7-B537-ABB1DC37F193}"/>
              </a:ext>
            </a:extLst>
          </p:cNvPr>
          <p:cNvSpPr txBox="1"/>
          <p:nvPr/>
        </p:nvSpPr>
        <p:spPr>
          <a:xfrm>
            <a:off x="6784389" y="3627569"/>
            <a:ext cx="46109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E" sz="1600" dirty="0"/>
              <a:t>Follow</a:t>
            </a:r>
            <a:r>
              <a:rPr lang="en-US" sz="1600" dirty="0"/>
              <a:t>-</a:t>
            </a:r>
            <a:r>
              <a:rPr lang="en-PE" sz="1600" dirty="0"/>
              <a:t>up on </a:t>
            </a:r>
            <a:r>
              <a:rPr lang="en-US" sz="1600" dirty="0"/>
              <a:t>HIV medicine</a:t>
            </a:r>
          </a:p>
          <a:p>
            <a:pPr algn="ctr"/>
            <a:r>
              <a:rPr lang="en-US" sz="1600" dirty="0"/>
              <a:t>for </a:t>
            </a:r>
            <a:r>
              <a:rPr lang="en-US" sz="1600" b="1" dirty="0"/>
              <a:t>at least 5 months</a:t>
            </a:r>
            <a:endParaRPr lang="en-PE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067135-052F-467A-A5A4-B5D047779534}"/>
              </a:ext>
            </a:extLst>
          </p:cNvPr>
          <p:cNvCxnSpPr>
            <a:cxnSpLocks/>
          </p:cNvCxnSpPr>
          <p:nvPr/>
        </p:nvCxnSpPr>
        <p:spPr>
          <a:xfrm flipV="1">
            <a:off x="1455802" y="4548474"/>
            <a:ext cx="9765002" cy="16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8131DA1-908E-478C-8F03-A9520F5C83E0}"/>
              </a:ext>
            </a:extLst>
          </p:cNvPr>
          <p:cNvSpPr/>
          <p:nvPr/>
        </p:nvSpPr>
        <p:spPr>
          <a:xfrm>
            <a:off x="1549874" y="3504430"/>
            <a:ext cx="2499309" cy="812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 sz="1219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576019-DA8D-479A-BCB3-DB741AFA3ECF}"/>
              </a:ext>
            </a:extLst>
          </p:cNvPr>
          <p:cNvGrpSpPr/>
          <p:nvPr/>
        </p:nvGrpSpPr>
        <p:grpSpPr>
          <a:xfrm>
            <a:off x="519364" y="2047751"/>
            <a:ext cx="5450127" cy="1419223"/>
            <a:chOff x="1979920" y="5580959"/>
            <a:chExt cx="2558004" cy="5725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06D61A-8749-41AF-94CE-CCFAD663CBE6}"/>
                </a:ext>
              </a:extLst>
            </p:cNvPr>
            <p:cNvGrpSpPr/>
            <p:nvPr/>
          </p:nvGrpSpPr>
          <p:grpSpPr>
            <a:xfrm>
              <a:off x="3042046" y="5580959"/>
              <a:ext cx="1148649" cy="487797"/>
              <a:chOff x="4784705" y="1443761"/>
              <a:chExt cx="1148649" cy="48779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0AA659A-94D4-4C53-91DA-CBA1D76D6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279674">
                <a:off x="5278535" y="1637301"/>
                <a:ext cx="160990" cy="294256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FCC535-1F90-4F80-A4D3-07A3C5B2CFEE}"/>
                  </a:ext>
                </a:extLst>
              </p:cNvPr>
              <p:cNvSpPr txBox="1"/>
              <p:nvPr/>
            </p:nvSpPr>
            <p:spPr>
              <a:xfrm>
                <a:off x="4784705" y="1443761"/>
                <a:ext cx="1148649" cy="1489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Vaccination</a:t>
                </a:r>
                <a:endParaRPr lang="en-PE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776F15-6016-4180-8FFB-740A89FCFD22}"/>
                </a:ext>
              </a:extLst>
            </p:cNvPr>
            <p:cNvGrpSpPr/>
            <p:nvPr/>
          </p:nvGrpSpPr>
          <p:grpSpPr>
            <a:xfrm>
              <a:off x="1979920" y="5580959"/>
              <a:ext cx="1028993" cy="487797"/>
              <a:chOff x="4862600" y="1443761"/>
              <a:chExt cx="1028993" cy="48779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7571D4E-2A83-461A-809E-DCD1B29FC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279674">
                <a:off x="5278535" y="1637301"/>
                <a:ext cx="160990" cy="29425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AA3E1A-A6BB-4EA4-8ADD-96FBD218AED2}"/>
                  </a:ext>
                </a:extLst>
              </p:cNvPr>
              <p:cNvSpPr txBox="1"/>
              <p:nvPr/>
            </p:nvSpPr>
            <p:spPr>
              <a:xfrm>
                <a:off x="4862600" y="1443761"/>
                <a:ext cx="1028993" cy="1489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Vaccination</a:t>
                </a:r>
                <a:endParaRPr lang="en-PE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Up Arrow 106">
              <a:extLst>
                <a:ext uri="{FF2B5EF4-FFF2-40B4-BE49-F238E27FC236}">
                  <a16:creationId xmlns:a16="http://schemas.microsoft.com/office/drawing/2014/main" id="{C8A461B5-63C0-47DE-99BA-6C3631F92512}"/>
                </a:ext>
              </a:extLst>
            </p:cNvPr>
            <p:cNvSpPr/>
            <p:nvPr/>
          </p:nvSpPr>
          <p:spPr>
            <a:xfrm rot="10800000">
              <a:off x="3741002" y="5999812"/>
              <a:ext cx="55805" cy="153647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E" sz="1219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E588A7-B99D-45F8-9E6F-4497C1069036}"/>
                </a:ext>
              </a:extLst>
            </p:cNvPr>
            <p:cNvSpPr txBox="1"/>
            <p:nvPr/>
          </p:nvSpPr>
          <p:spPr>
            <a:xfrm>
              <a:off x="3692867" y="5863546"/>
              <a:ext cx="845057" cy="148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Leukapheresis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C3903AF-F812-4D33-8E66-62A8726EDC6E}"/>
              </a:ext>
            </a:extLst>
          </p:cNvPr>
          <p:cNvSpPr txBox="1"/>
          <p:nvPr/>
        </p:nvSpPr>
        <p:spPr>
          <a:xfrm>
            <a:off x="1486963" y="3622071"/>
            <a:ext cx="24993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Vaccination while on HIV medicine</a:t>
            </a:r>
            <a:endParaRPr lang="en-PE" sz="1600" dirty="0"/>
          </a:p>
        </p:txBody>
      </p:sp>
      <p:sp>
        <p:nvSpPr>
          <p:cNvPr id="21" name="Up Arrow 106">
            <a:extLst>
              <a:ext uri="{FF2B5EF4-FFF2-40B4-BE49-F238E27FC236}">
                <a16:creationId xmlns:a16="http://schemas.microsoft.com/office/drawing/2014/main" id="{9608B116-89B4-42BB-9441-331BCE9B690D}"/>
              </a:ext>
            </a:extLst>
          </p:cNvPr>
          <p:cNvSpPr/>
          <p:nvPr/>
        </p:nvSpPr>
        <p:spPr>
          <a:xfrm rot="10800000">
            <a:off x="11169865" y="3007127"/>
            <a:ext cx="97410" cy="33263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 sz="1219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A0F82-9F00-4522-B8A8-2287D0216C5C}"/>
              </a:ext>
            </a:extLst>
          </p:cNvPr>
          <p:cNvSpPr txBox="1"/>
          <p:nvPr/>
        </p:nvSpPr>
        <p:spPr>
          <a:xfrm>
            <a:off x="10688523" y="2370198"/>
            <a:ext cx="108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Health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Contact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CDE45-F757-4126-B0A2-AAF6EB0CD098}"/>
              </a:ext>
            </a:extLst>
          </p:cNvPr>
          <p:cNvSpPr txBox="1"/>
          <p:nvPr/>
        </p:nvSpPr>
        <p:spPr>
          <a:xfrm>
            <a:off x="1423316" y="45624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7F6A3-0FA0-4CC1-BE67-0CAF222D51A7}"/>
              </a:ext>
            </a:extLst>
          </p:cNvPr>
          <p:cNvSpPr txBox="1"/>
          <p:nvPr/>
        </p:nvSpPr>
        <p:spPr>
          <a:xfrm>
            <a:off x="3896396" y="45624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D8213E-12EA-4599-B2E2-F70E36655C49}"/>
              </a:ext>
            </a:extLst>
          </p:cNvPr>
          <p:cNvSpPr txBox="1"/>
          <p:nvPr/>
        </p:nvSpPr>
        <p:spPr>
          <a:xfrm>
            <a:off x="2203986" y="45624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B27D4D-3A5E-481D-82EE-0131FFD4172C}"/>
              </a:ext>
            </a:extLst>
          </p:cNvPr>
          <p:cNvSpPr txBox="1"/>
          <p:nvPr/>
        </p:nvSpPr>
        <p:spPr>
          <a:xfrm>
            <a:off x="5047624" y="45624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99D99-F8F8-4C77-8119-6DB36E2E0700}"/>
              </a:ext>
            </a:extLst>
          </p:cNvPr>
          <p:cNvSpPr txBox="1"/>
          <p:nvPr/>
        </p:nvSpPr>
        <p:spPr>
          <a:xfrm>
            <a:off x="10481227" y="45624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7C940A-54C1-4DD8-A655-1D44D705B979}"/>
              </a:ext>
            </a:extLst>
          </p:cNvPr>
          <p:cNvSpPr txBox="1"/>
          <p:nvPr/>
        </p:nvSpPr>
        <p:spPr>
          <a:xfrm>
            <a:off x="10991270" y="45624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161DC4-81E8-4080-B7A9-95B1BCE22A36}"/>
              </a:ext>
            </a:extLst>
          </p:cNvPr>
          <p:cNvSpPr txBox="1"/>
          <p:nvPr/>
        </p:nvSpPr>
        <p:spPr>
          <a:xfrm>
            <a:off x="5560028" y="45624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B695F9-ADD2-494B-A728-FEE93BA2BD1A}"/>
              </a:ext>
            </a:extLst>
          </p:cNvPr>
          <p:cNvSpPr txBox="1"/>
          <p:nvPr/>
        </p:nvSpPr>
        <p:spPr>
          <a:xfrm>
            <a:off x="6545179" y="584734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 to 30 visits spread out over about 14 months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1079F5-D453-4579-A889-097FE815173C}"/>
              </a:ext>
            </a:extLst>
          </p:cNvPr>
          <p:cNvSpPr/>
          <p:nvPr/>
        </p:nvSpPr>
        <p:spPr>
          <a:xfrm>
            <a:off x="1525442" y="4477788"/>
            <a:ext cx="93904" cy="148205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06C087-E7E0-4CB7-BE86-D274A30FDD78}"/>
              </a:ext>
            </a:extLst>
          </p:cNvPr>
          <p:cNvSpPr/>
          <p:nvPr/>
        </p:nvSpPr>
        <p:spPr>
          <a:xfrm>
            <a:off x="2306592" y="4477788"/>
            <a:ext cx="93904" cy="148205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4E0B37-DDB8-4769-A14C-8D81EFDF1048}"/>
              </a:ext>
            </a:extLst>
          </p:cNvPr>
          <p:cNvSpPr/>
          <p:nvPr/>
        </p:nvSpPr>
        <p:spPr>
          <a:xfrm>
            <a:off x="3991119" y="4465754"/>
            <a:ext cx="93904" cy="148205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953D592-5F8E-4B46-A433-942ED57C0802}"/>
              </a:ext>
            </a:extLst>
          </p:cNvPr>
          <p:cNvSpPr/>
          <p:nvPr/>
        </p:nvSpPr>
        <p:spPr>
          <a:xfrm>
            <a:off x="5154239" y="4477785"/>
            <a:ext cx="93904" cy="148205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AF7DC5B-4CCA-48AF-AA8B-3B0CB67CAACE}"/>
              </a:ext>
            </a:extLst>
          </p:cNvPr>
          <p:cNvSpPr/>
          <p:nvPr/>
        </p:nvSpPr>
        <p:spPr>
          <a:xfrm>
            <a:off x="5654358" y="4477785"/>
            <a:ext cx="93904" cy="148205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519F3A-659D-431E-B9DF-8A227250D071}"/>
              </a:ext>
            </a:extLst>
          </p:cNvPr>
          <p:cNvSpPr/>
          <p:nvPr/>
        </p:nvSpPr>
        <p:spPr>
          <a:xfrm>
            <a:off x="10683110" y="4465757"/>
            <a:ext cx="93904" cy="148205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827AEF-D1C7-4962-BEA0-35178D3269D1}"/>
              </a:ext>
            </a:extLst>
          </p:cNvPr>
          <p:cNvSpPr txBox="1"/>
          <p:nvPr/>
        </p:nvSpPr>
        <p:spPr>
          <a:xfrm>
            <a:off x="1786102" y="5224223"/>
            <a:ext cx="1257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= clinic visit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D157AF9-949C-4CF0-A97D-431DDBC9AF4B}"/>
              </a:ext>
            </a:extLst>
          </p:cNvPr>
          <p:cNvSpPr/>
          <p:nvPr/>
        </p:nvSpPr>
        <p:spPr>
          <a:xfrm>
            <a:off x="1734729" y="5307945"/>
            <a:ext cx="93904" cy="148205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9"/>
          </a:p>
        </p:txBody>
      </p:sp>
      <p:sp>
        <p:nvSpPr>
          <p:cNvPr id="39" name="Up Arrow 106">
            <a:extLst>
              <a:ext uri="{FF2B5EF4-FFF2-40B4-BE49-F238E27FC236}">
                <a16:creationId xmlns:a16="http://schemas.microsoft.com/office/drawing/2014/main" id="{C3467D2B-0744-4405-8D75-319CFE24EC41}"/>
              </a:ext>
            </a:extLst>
          </p:cNvPr>
          <p:cNvSpPr/>
          <p:nvPr/>
        </p:nvSpPr>
        <p:spPr>
          <a:xfrm rot="10800000">
            <a:off x="7661260" y="3080359"/>
            <a:ext cx="118899" cy="38089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 sz="1219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7D0668-82EC-41AA-9CCD-3E188FD51355}"/>
              </a:ext>
            </a:extLst>
          </p:cNvPr>
          <p:cNvSpPr txBox="1"/>
          <p:nvPr/>
        </p:nvSpPr>
        <p:spPr>
          <a:xfrm>
            <a:off x="7558703" y="2742557"/>
            <a:ext cx="1800493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Leukapheresis</a:t>
            </a:r>
          </a:p>
        </p:txBody>
      </p:sp>
    </p:spTree>
    <p:extLst>
      <p:ext uri="{BB962C8B-B14F-4D97-AF65-F5344CB8AC3E}">
        <p14:creationId xmlns:p14="http://schemas.microsoft.com/office/powerpoint/2010/main" val="1620954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C9F3-57DB-4579-99C0-6BE9079B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 Considerations in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C31F-3DDA-471C-8DED-418A21574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Adhered very closely to the 2019 consensus guidelines </a:t>
            </a:r>
          </a:p>
          <a:p>
            <a:r>
              <a:rPr lang="en-US" dirty="0"/>
              <a:t>Strict inclusion/exclusion criteria</a:t>
            </a:r>
          </a:p>
          <a:p>
            <a:r>
              <a:rPr lang="en-US" dirty="0"/>
              <a:t>Clear ART re-start rules</a:t>
            </a:r>
          </a:p>
          <a:p>
            <a:r>
              <a:rPr lang="en-US" dirty="0"/>
              <a:t>Inclusion of psychosocial impact questionnaires throughout study</a:t>
            </a:r>
          </a:p>
          <a:p>
            <a:r>
              <a:rPr lang="en-US" dirty="0"/>
              <a:t>ATI decision guide at screening</a:t>
            </a:r>
          </a:p>
          <a:p>
            <a:r>
              <a:rPr lang="en-US" dirty="0"/>
              <a:t>Counseling and PrEP referral for participant partner(s) if requested</a:t>
            </a:r>
          </a:p>
        </p:txBody>
      </p:sp>
    </p:spTree>
    <p:extLst>
      <p:ext uri="{BB962C8B-B14F-4D97-AF65-F5344CB8AC3E}">
        <p14:creationId xmlns:p14="http://schemas.microsoft.com/office/powerpoint/2010/main" val="1373670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88EE-472F-31CC-CE37-C0218CB82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FA7BEF-3C0C-7A1F-8182-DCB61E5729F6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1942352" y="2911361"/>
            <a:ext cx="1163844" cy="1127612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8EC70C9-FDB9-A9BE-0F84-34A4F8837CD4}"/>
              </a:ext>
            </a:extLst>
          </p:cNvPr>
          <p:cNvSpPr txBox="1"/>
          <p:nvPr/>
        </p:nvSpPr>
        <p:spPr>
          <a:xfrm>
            <a:off x="694464" y="4038973"/>
            <a:ext cx="2495775" cy="1107996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is an Analytical Treatment Interruption?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8A7B6-2411-1366-C676-3C4A3FD0F9F8}"/>
              </a:ext>
            </a:extLst>
          </p:cNvPr>
          <p:cNvSpPr txBox="1"/>
          <p:nvPr/>
        </p:nvSpPr>
        <p:spPr>
          <a:xfrm>
            <a:off x="2388646" y="1895698"/>
            <a:ext cx="1435099" cy="101566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2019 ATI Consensus Guidelines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070D8A-9CD9-10C3-6B96-384B49599E95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3106196" y="2911361"/>
            <a:ext cx="1192462" cy="759972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42E73A-6E93-6868-27C8-5BCDEB20B561}"/>
              </a:ext>
            </a:extLst>
          </p:cNvPr>
          <p:cNvSpPr txBox="1"/>
          <p:nvPr/>
        </p:nvSpPr>
        <p:spPr>
          <a:xfrm>
            <a:off x="3504908" y="3671333"/>
            <a:ext cx="1587500" cy="73866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Participant Perspectives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60FF29-57D6-F7F1-0EB0-8921AC6BF763}"/>
              </a:ext>
            </a:extLst>
          </p:cNvPr>
          <p:cNvCxnSpPr>
            <a:cxnSpLocks/>
            <a:stCxn id="12" idx="0"/>
            <a:endCxn id="16" idx="2"/>
          </p:cNvCxnSpPr>
          <p:nvPr/>
        </p:nvCxnSpPr>
        <p:spPr>
          <a:xfrm flipV="1">
            <a:off x="4298658" y="2849805"/>
            <a:ext cx="1590986" cy="821528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E016D6-9ACC-E22F-BACE-5098444DFA5D}"/>
              </a:ext>
            </a:extLst>
          </p:cNvPr>
          <p:cNvSpPr txBox="1"/>
          <p:nvPr/>
        </p:nvSpPr>
        <p:spPr>
          <a:xfrm>
            <a:off x="4797444" y="1741809"/>
            <a:ext cx="2184400" cy="1107996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Status of HIV Prevention Research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407117-3910-FEAD-22A1-6923FBD8270C}"/>
              </a:ext>
            </a:extLst>
          </p:cNvPr>
          <p:cNvCxnSpPr>
            <a:cxnSpLocks/>
            <a:stCxn id="22" idx="0"/>
            <a:endCxn id="16" idx="2"/>
          </p:cNvCxnSpPr>
          <p:nvPr/>
        </p:nvCxnSpPr>
        <p:spPr>
          <a:xfrm flipH="1" flipV="1">
            <a:off x="5889644" y="2849805"/>
            <a:ext cx="923906" cy="1189168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3B4EAD-58AA-F5D5-78AF-AEEB0AB0536E}"/>
              </a:ext>
            </a:extLst>
          </p:cNvPr>
          <p:cNvSpPr txBox="1"/>
          <p:nvPr/>
        </p:nvSpPr>
        <p:spPr>
          <a:xfrm>
            <a:off x="6096000" y="4038973"/>
            <a:ext cx="1435099" cy="73866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 Cell Approaches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8AA8EA-8342-BBF7-2790-040E8573328B}"/>
              </a:ext>
            </a:extLst>
          </p:cNvPr>
          <p:cNvCxnSpPr>
            <a:cxnSpLocks/>
            <a:stCxn id="22" idx="0"/>
            <a:endCxn id="26" idx="2"/>
          </p:cNvCxnSpPr>
          <p:nvPr/>
        </p:nvCxnSpPr>
        <p:spPr>
          <a:xfrm flipV="1">
            <a:off x="6813550" y="3419192"/>
            <a:ext cx="1111910" cy="619781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ED5B2BB-11BB-3D64-914B-D50C8A5E3267}"/>
              </a:ext>
            </a:extLst>
          </p:cNvPr>
          <p:cNvSpPr txBox="1"/>
          <p:nvPr/>
        </p:nvSpPr>
        <p:spPr>
          <a:xfrm>
            <a:off x="7373009" y="2680528"/>
            <a:ext cx="1104901" cy="73866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HVTN 807 Trial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F0F088-7E50-77E8-DC64-1E307AEFF94F}"/>
              </a:ext>
            </a:extLst>
          </p:cNvPr>
          <p:cNvSpPr txBox="1"/>
          <p:nvPr/>
        </p:nvSpPr>
        <p:spPr>
          <a:xfrm>
            <a:off x="9428703" y="4115917"/>
            <a:ext cx="2184400" cy="923330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400" b="1" dirty="0"/>
              <a:t>ATIs in Africa and LMICs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37C37D-F080-7B12-18F8-09E16F4570CD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H="1" flipV="1">
            <a:off x="7925460" y="3419192"/>
            <a:ext cx="2595443" cy="696725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35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2CD7-0B56-559C-9AA0-22B38118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ATI Perspectives in 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498F1-7A8A-E0DA-E2D0-2815313FD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Twenty community members participated in three focus groups</a:t>
            </a:r>
          </a:p>
          <a:p>
            <a:pPr>
              <a:lnSpc>
                <a:spcPct val="100000"/>
              </a:lnSpc>
            </a:pPr>
            <a:r>
              <a:rPr lang="en-US" dirty="0"/>
              <a:t>Strong motivating factor was to help discover an HIV cure</a:t>
            </a:r>
          </a:p>
          <a:p>
            <a:pPr>
              <a:lnSpc>
                <a:spcPct val="100000"/>
              </a:lnSpc>
            </a:pPr>
            <a:r>
              <a:rPr lang="en-US" dirty="0"/>
              <a:t>Concerns were similar to reported in other surveys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Negative health effects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Development of resistance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Transmission risk</a:t>
            </a:r>
          </a:p>
          <a:p>
            <a:pPr>
              <a:lnSpc>
                <a:spcPct val="100000"/>
              </a:lnSpc>
            </a:pPr>
            <a:r>
              <a:rPr lang="en-US" dirty="0"/>
              <a:t>Notable perspective on disclosure: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Participants should have the right to decide whether to inform their sex partners about their HIV status and ATI participation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Research teams should not make disclosure mandatory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FF919-1A09-E942-DB39-70951481A8B2}"/>
              </a:ext>
            </a:extLst>
          </p:cNvPr>
          <p:cNvSpPr txBox="1"/>
          <p:nvPr/>
        </p:nvSpPr>
        <p:spPr>
          <a:xfrm>
            <a:off x="8392391" y="63119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Dubé </a:t>
            </a:r>
            <a:r>
              <a:rPr lang="en-US" b="1" dirty="0"/>
              <a:t>HIV Res Clin Care </a:t>
            </a:r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89495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7CAD98-03DE-16F3-52F0-70C30A7E2670}"/>
              </a:ext>
            </a:extLst>
          </p:cNvPr>
          <p:cNvGrpSpPr>
            <a:grpSpLocks/>
          </p:cNvGrpSpPr>
          <p:nvPr/>
        </p:nvGrpSpPr>
        <p:grpSpPr>
          <a:xfrm>
            <a:off x="0" y="1219891"/>
            <a:ext cx="12192000" cy="3370956"/>
            <a:chOff x="0" y="0"/>
            <a:chExt cx="7560309" cy="736473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934FDC9-CC02-3511-867B-9F13ECE1A33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54122"/>
              <a:ext cx="7559992" cy="5310195"/>
            </a:xfrm>
            <a:prstGeom prst="rect">
              <a:avLst/>
            </a:prstGeom>
          </p:spPr>
        </p:pic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1CDAABE3-9FCB-E85B-A8A8-EBF2E9F767B1}"/>
                </a:ext>
              </a:extLst>
            </p:cNvPr>
            <p:cNvSpPr/>
            <p:nvPr/>
          </p:nvSpPr>
          <p:spPr>
            <a:xfrm>
              <a:off x="0" y="0"/>
              <a:ext cx="7560309" cy="4180840"/>
            </a:xfrm>
            <a:custGeom>
              <a:avLst/>
              <a:gdLst/>
              <a:ahLst/>
              <a:cxnLst/>
              <a:rect l="l" t="t" r="r" b="b"/>
              <a:pathLst>
                <a:path w="7560309" h="4180840">
                  <a:moveTo>
                    <a:pt x="6485511" y="0"/>
                  </a:moveTo>
                  <a:lnTo>
                    <a:pt x="6243563" y="1853"/>
                  </a:lnTo>
                  <a:lnTo>
                    <a:pt x="5878770" y="10526"/>
                  </a:lnTo>
                  <a:lnTo>
                    <a:pt x="5453256" y="28514"/>
                  </a:lnTo>
                  <a:lnTo>
                    <a:pt x="4971805" y="57703"/>
                  </a:lnTo>
                  <a:lnTo>
                    <a:pt x="4385741" y="104025"/>
                  </a:lnTo>
                  <a:lnTo>
                    <a:pt x="3667482" y="174166"/>
                  </a:lnTo>
                  <a:lnTo>
                    <a:pt x="1896299" y="380768"/>
                  </a:lnTo>
                  <a:lnTo>
                    <a:pt x="1256762" y="423059"/>
                  </a:lnTo>
                  <a:lnTo>
                    <a:pt x="597227" y="443042"/>
                  </a:lnTo>
                  <a:lnTo>
                    <a:pt x="81431" y="448977"/>
                  </a:lnTo>
                  <a:lnTo>
                    <a:pt x="0" y="449032"/>
                  </a:lnTo>
                  <a:lnTo>
                    <a:pt x="0" y="4007836"/>
                  </a:lnTo>
                  <a:lnTo>
                    <a:pt x="1287314" y="4100252"/>
                  </a:lnTo>
                  <a:lnTo>
                    <a:pt x="2156231" y="4151674"/>
                  </a:lnTo>
                  <a:lnTo>
                    <a:pt x="2893134" y="4172803"/>
                  </a:lnTo>
                  <a:lnTo>
                    <a:pt x="3991358" y="4180721"/>
                  </a:lnTo>
                  <a:lnTo>
                    <a:pt x="4454320" y="4176564"/>
                  </a:lnTo>
                  <a:lnTo>
                    <a:pt x="5080932" y="4158163"/>
                  </a:lnTo>
                  <a:lnTo>
                    <a:pt x="6300719" y="4106171"/>
                  </a:lnTo>
                  <a:lnTo>
                    <a:pt x="6676999" y="4097282"/>
                  </a:lnTo>
                  <a:lnTo>
                    <a:pt x="7560005" y="4095542"/>
                  </a:lnTo>
                  <a:lnTo>
                    <a:pt x="7560005" y="35702"/>
                  </a:lnTo>
                  <a:lnTo>
                    <a:pt x="7139202" y="13509"/>
                  </a:lnTo>
                  <a:lnTo>
                    <a:pt x="6904056" y="5226"/>
                  </a:lnTo>
                  <a:lnTo>
                    <a:pt x="6605840" y="351"/>
                  </a:lnTo>
                  <a:lnTo>
                    <a:pt x="6485511" y="0"/>
                  </a:lnTo>
                  <a:close/>
                </a:path>
                <a:path w="7560309" h="4180840">
                  <a:moveTo>
                    <a:pt x="7560005" y="4095542"/>
                  </a:moveTo>
                  <a:lnTo>
                    <a:pt x="6920288" y="4095542"/>
                  </a:lnTo>
                  <a:lnTo>
                    <a:pt x="6969956" y="4095617"/>
                  </a:lnTo>
                  <a:lnTo>
                    <a:pt x="7276605" y="4099440"/>
                  </a:lnTo>
                  <a:lnTo>
                    <a:pt x="7560005" y="4108184"/>
                  </a:lnTo>
                  <a:lnTo>
                    <a:pt x="7560005" y="4095542"/>
                  </a:lnTo>
                  <a:close/>
                </a:path>
              </a:pathLst>
            </a:custGeom>
            <a:solidFill>
              <a:srgbClr val="E81D2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5" name="Image 7">
            <a:extLst>
              <a:ext uri="{FF2B5EF4-FFF2-40B4-BE49-F238E27FC236}">
                <a16:creationId xmlns:a16="http://schemas.microsoft.com/office/drawing/2014/main" id="{1BDD9D5A-9588-21BE-EF44-5CD09C603FB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456" y="4782506"/>
            <a:ext cx="3569625" cy="7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0AD706A8-A6CE-E0E1-2947-28B2061008A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796" y="4782506"/>
            <a:ext cx="4643291" cy="7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A7986FA1-A528-5001-1B2E-DFA5F5F3364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97" y="5951571"/>
            <a:ext cx="1829992" cy="6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4C951D6E-3D8D-FD94-DA69-022CC6BA56F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383" y="6024621"/>
            <a:ext cx="1746374" cy="5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1">
            <a:extLst>
              <a:ext uri="{FF2B5EF4-FFF2-40B4-BE49-F238E27FC236}">
                <a16:creationId xmlns:a16="http://schemas.microsoft.com/office/drawing/2014/main" id="{E21CD1C9-4B6C-A8C2-C114-AB919565AC7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0192" y="6007499"/>
            <a:ext cx="2040226" cy="5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5">
            <a:extLst>
              <a:ext uri="{FF2B5EF4-FFF2-40B4-BE49-F238E27FC236}">
                <a16:creationId xmlns:a16="http://schemas.microsoft.com/office/drawing/2014/main" id="{B0A067F0-D519-C190-C0EC-8BAB86841859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59" y="233986"/>
            <a:ext cx="3163421" cy="9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B2981D59-65B4-F967-2327-534FF2FEAA5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732" y="242704"/>
            <a:ext cx="2720222" cy="10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A blue arrow with white text&#10;&#10;Description automatically generated">
            <a:extLst>
              <a:ext uri="{FF2B5EF4-FFF2-40B4-BE49-F238E27FC236}">
                <a16:creationId xmlns:a16="http://schemas.microsoft.com/office/drawing/2014/main" id="{544E2FBC-19E4-F81E-A1D1-B273296B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69" y="5906822"/>
            <a:ext cx="1381063" cy="7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4DDFE82D-5E64-A5B6-7B6E-024ECA25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3927" y="3858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279E7771-9F87-7142-0937-3D3DD458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6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B8867130-13A4-F1F6-815A-74C0BAC39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006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4DA46E-74BB-B659-0733-322D6EC9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12" y="3131750"/>
            <a:ext cx="12191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1D2D"/>
                </a:solidFill>
                <a:effectLst/>
                <a:uLnTx/>
                <a:uFillTx/>
                <a:latin typeface="Roboto Condensed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8-10 May 2024 ·Trademark Hotel, Nairobi, Kenya</a:t>
            </a: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81D2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EAA5E713-E1BB-97D2-8DF2-2053AF77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6566"/>
            <a:ext cx="124187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2024 Analytical Treatment Interruption (ATI) Consensus Workshop</a:t>
            </a:r>
            <a:endParaRPr kumimoji="0" lang="en-ZA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65928F7-6E7C-C4B7-682E-D75BB029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552" y="136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52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FA56-DBE7-F750-B33D-C0D371C6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Criteria Not Previously Included in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FF91-A8D6-FFAC-F5F9-3F1F4DAD8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Upper age threshold: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necessary, as age-associated morbidities are in exclusion criteria; protocols should define age criteria based on the profile of investigational products being studied (69%)</a:t>
            </a:r>
          </a:p>
          <a:p>
            <a:pPr>
              <a:lnSpc>
                <a:spcPct val="100000"/>
              </a:lnSpc>
            </a:pPr>
            <a:r>
              <a:rPr lang="en-US" dirty="0"/>
              <a:t>Long-acting ART: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When available, define drug-specific recommendations based on established PK data for each long-acting agent (68%)</a:t>
            </a:r>
          </a:p>
          <a:p>
            <a:pPr>
              <a:lnSpc>
                <a:spcPct val="100000"/>
              </a:lnSpc>
            </a:pPr>
            <a:r>
              <a:rPr lang="en-US" dirty="0"/>
              <a:t>History of antiretroviral drug resistance or treatment failure: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Exclude only those who have no other options than their current regimen (30%)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Too context dependent; the study should follow local guidelines (24%)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ACEFA-6B18-2554-8067-3B4E327F7AD5}"/>
              </a:ext>
            </a:extLst>
          </p:cNvPr>
          <p:cNvSpPr txBox="1"/>
          <p:nvPr/>
        </p:nvSpPr>
        <p:spPr>
          <a:xfrm>
            <a:off x="7144891" y="5915353"/>
            <a:ext cx="44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ea typeface="+mn-ea"/>
                <a:cs typeface="+mn-cs"/>
              </a:rPr>
              <a:t>Percentages in parentheses represent the majority options voted on by the workshop attendees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4666B-DCF1-C456-1521-6CA3AB22C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650" y="268288"/>
            <a:ext cx="2120900" cy="128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35EFFE-84CA-3577-0AD4-A14611B66E8F}"/>
              </a:ext>
            </a:extLst>
          </p:cNvPr>
          <p:cNvSpPr txBox="1"/>
          <p:nvPr/>
        </p:nvSpPr>
        <p:spPr>
          <a:xfrm>
            <a:off x="838200" y="6010620"/>
            <a:ext cx="5716180" cy="369332"/>
          </a:xfrm>
          <a:prstGeom prst="rect">
            <a:avLst/>
          </a:prstGeom>
          <a:noFill/>
          <a:ln>
            <a:solidFill>
              <a:srgbClr val="9C1E18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Courtesy of Lydie Trautmann, presented at AIDS 2024</a:t>
            </a:r>
          </a:p>
        </p:txBody>
      </p:sp>
    </p:spTree>
    <p:extLst>
      <p:ext uri="{BB962C8B-B14F-4D97-AF65-F5344CB8AC3E}">
        <p14:creationId xmlns:p14="http://schemas.microsoft.com/office/powerpoint/2010/main" val="2336552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3A3E5-8350-A346-ED0E-C37BF78F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0529-93DE-6C4A-3E52-94F09DF5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07450" cy="1325563"/>
          </a:xfrm>
        </p:spPr>
        <p:txBody>
          <a:bodyPr/>
          <a:lstStyle/>
          <a:p>
            <a:r>
              <a:rPr lang="en-US" dirty="0"/>
              <a:t>Notable Suggested Revisions to ATI Trial Entry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3C069-F511-7D13-A4C5-8F3BCB95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650" y="268288"/>
            <a:ext cx="2120900" cy="128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85B56-8622-BC4F-B883-A4C60E199F05}"/>
              </a:ext>
            </a:extLst>
          </p:cNvPr>
          <p:cNvSpPr txBox="1"/>
          <p:nvPr/>
        </p:nvSpPr>
        <p:spPr>
          <a:xfrm>
            <a:off x="838200" y="6256006"/>
            <a:ext cx="5716180" cy="369332"/>
          </a:xfrm>
          <a:prstGeom prst="rect">
            <a:avLst/>
          </a:prstGeom>
          <a:noFill/>
          <a:ln>
            <a:solidFill>
              <a:srgbClr val="9C1E18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Courtesy of Lydie Trautmann, presented at AIDS 2024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C2D9DA57-DB04-279A-EC27-F6F06ABB2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813424"/>
              </p:ext>
            </p:extLst>
          </p:nvPr>
        </p:nvGraphicFramePr>
        <p:xfrm>
          <a:off x="838201" y="1787525"/>
          <a:ext cx="10515597" cy="4129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025942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504303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81555177"/>
                    </a:ext>
                  </a:extLst>
                </a:gridCol>
              </a:tblGrid>
              <a:tr h="554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6949"/>
                  </a:ext>
                </a:extLst>
              </a:tr>
              <a:tr h="554092">
                <a:tc>
                  <a:txBody>
                    <a:bodyPr/>
                    <a:lstStyle/>
                    <a:p>
                      <a:r>
                        <a:rPr lang="en-US" sz="2000" b="1" dirty="0"/>
                        <a:t>CD4 T cell count</a:t>
                      </a:r>
                      <a:endParaRPr lang="en-US" sz="2000" b="1" baseline="30000" dirty="0"/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≥500 cells per </a:t>
                      </a:r>
                      <a:r>
                        <a:rPr lang="el-G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US" sz="20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Region-specific thresholds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096389"/>
                  </a:ext>
                </a:extLst>
              </a:tr>
              <a:tr h="554092">
                <a:tc>
                  <a:txBody>
                    <a:bodyPr/>
                    <a:lstStyle/>
                    <a:p>
                      <a:r>
                        <a:rPr lang="en-US" sz="2000" b="1" dirty="0"/>
                        <a:t>CD4 nadir</a:t>
                      </a:r>
                      <a:endParaRPr lang="en-US" sz="2000" b="1" baseline="30000" dirty="0"/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Exclusionary 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200 cells/mm3</a:t>
                      </a:r>
                      <a:endParaRPr lang="en-US" sz="20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Non-exclusionary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114351"/>
                  </a:ext>
                </a:extLst>
              </a:tr>
              <a:tr h="511310">
                <a:tc>
                  <a:txBody>
                    <a:bodyPr/>
                    <a:lstStyle/>
                    <a:p>
                      <a:r>
                        <a:rPr lang="en-US" sz="2000" b="1" dirty="0"/>
                        <a:t>h/o AIDS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exclusionary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Less restrictive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227064"/>
                  </a:ext>
                </a:extLst>
              </a:tr>
              <a:tr h="554092">
                <a:tc>
                  <a:txBody>
                    <a:bodyPr/>
                    <a:lstStyle/>
                    <a:p>
                      <a:r>
                        <a:rPr lang="en-US" sz="2000" b="1" dirty="0"/>
                        <a:t>CD4 monitoring</a:t>
                      </a:r>
                      <a:endParaRPr lang="en-US" sz="2000" b="1" baseline="30000" dirty="0"/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Every 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Every 4-12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64513"/>
                  </a:ext>
                </a:extLst>
              </a:tr>
              <a:tr h="554092">
                <a:tc>
                  <a:txBody>
                    <a:bodyPr/>
                    <a:lstStyle/>
                    <a:p>
                      <a:r>
                        <a:rPr lang="en-US" sz="2000" b="1" dirty="0"/>
                        <a:t>STI monitoring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N/A, but monthly common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Every 8-12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334534"/>
                  </a:ext>
                </a:extLst>
              </a:tr>
              <a:tr h="500675">
                <a:tc>
                  <a:txBody>
                    <a:bodyPr/>
                    <a:lstStyle/>
                    <a:p>
                      <a:r>
                        <a:rPr lang="en-US" sz="2000" b="1" dirty="0"/>
                        <a:t>Viral load ART restart criteria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&gt;1,000 cps/mL x 4 </a:t>
                      </a:r>
                      <a:r>
                        <a:rPr lang="en-US" sz="2000" dirty="0" err="1"/>
                        <a:t>wks</a:t>
                      </a:r>
                      <a:endParaRPr lang="en-US" sz="20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&gt;1,000 cps/mL x 8 </a:t>
                      </a:r>
                      <a:r>
                        <a:rPr lang="en-US" sz="2000" dirty="0" err="1"/>
                        <a:t>wks</a:t>
                      </a:r>
                      <a:endParaRPr lang="en-US" sz="20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2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732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3FBC-F380-D69E-32AD-776CB1FB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ATI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CF99-0366-D194-AD63-DAD6C822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Placebo arm: </a:t>
            </a:r>
            <a:r>
              <a:rPr lang="en-US" dirty="0"/>
              <a:t>ATI trials in infants, children and adolescents could include a placebo arm if there is a reasonable chance of success in any arm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Adolescents: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be included in ATI trials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Those with behaviorally acquired HIV, with appropriate resources in the research team, could be considered in adult ATI trials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Extensive psychosocial support for ATI study participants &amp; families should be provided by personnel within the study team who have training in ATI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B7611-78B4-E591-7CAC-BA227620D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650" y="268288"/>
            <a:ext cx="2120900" cy="128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7E4676-AD84-B1E5-FD29-CCD6EEC5E810}"/>
              </a:ext>
            </a:extLst>
          </p:cNvPr>
          <p:cNvSpPr txBox="1"/>
          <p:nvPr/>
        </p:nvSpPr>
        <p:spPr>
          <a:xfrm>
            <a:off x="8392391" y="63119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Kuhn </a:t>
            </a:r>
            <a:r>
              <a:rPr lang="en-US" b="1" dirty="0"/>
              <a:t>Lancet HIV </a:t>
            </a:r>
            <a:r>
              <a:rPr lang="en-US" dirty="0"/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76A0C-5153-5D9C-3E93-90EBD0DD653C}"/>
              </a:ext>
            </a:extLst>
          </p:cNvPr>
          <p:cNvSpPr txBox="1"/>
          <p:nvPr/>
        </p:nvSpPr>
        <p:spPr>
          <a:xfrm>
            <a:off x="941520" y="6205629"/>
            <a:ext cx="5716180" cy="369332"/>
          </a:xfrm>
          <a:prstGeom prst="rect">
            <a:avLst/>
          </a:prstGeom>
          <a:noFill/>
          <a:ln>
            <a:solidFill>
              <a:srgbClr val="9C1E18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Courtesy of Lydie Trautmann, presented at AIDS 2024</a:t>
            </a:r>
          </a:p>
        </p:txBody>
      </p:sp>
    </p:spTree>
    <p:extLst>
      <p:ext uri="{BB962C8B-B14F-4D97-AF65-F5344CB8AC3E}">
        <p14:creationId xmlns:p14="http://schemas.microsoft.com/office/powerpoint/2010/main" val="4274336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D95C-7EEB-70DF-D755-534B5CA2E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F6A9-5F46-B984-FC45-E89960EE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ATIs in HIV Prevention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6446-01FE-7596-CF5B-235846BC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Analytical treatment interruptions are an important tool in HIV research</a:t>
            </a:r>
          </a:p>
          <a:p>
            <a:pPr>
              <a:lnSpc>
                <a:spcPct val="100000"/>
              </a:lnSpc>
            </a:pPr>
            <a:r>
              <a:rPr lang="en-US" dirty="0"/>
              <a:t>2019 consensus guidelines outlined key risk mitigation strategies</a:t>
            </a:r>
          </a:p>
          <a:p>
            <a:pPr>
              <a:lnSpc>
                <a:spcPct val="100000"/>
              </a:lnSpc>
            </a:pPr>
            <a:r>
              <a:rPr lang="en-US" dirty="0"/>
              <a:t>HIV prevention research can also benefit from ATIs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 proof-of-concept antiviral activity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Down-select products for efficacy trials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Make basic discoveries for immunogen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ATIs are being used in broader populations: pediatrics and LMICs</a:t>
            </a:r>
          </a:p>
          <a:p>
            <a:pPr>
              <a:lnSpc>
                <a:spcPct val="100000"/>
              </a:lnSpc>
            </a:pPr>
            <a:r>
              <a:rPr lang="en-US" dirty="0"/>
              <a:t>Pendulum is swinging to make ATIs more permissive</a:t>
            </a:r>
          </a:p>
        </p:txBody>
      </p:sp>
    </p:spTree>
    <p:extLst>
      <p:ext uri="{BB962C8B-B14F-4D97-AF65-F5344CB8AC3E}">
        <p14:creationId xmlns:p14="http://schemas.microsoft.com/office/powerpoint/2010/main" val="1414979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2B59AF-414E-A15F-A5F2-E39962AE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5" y="436010"/>
            <a:ext cx="6572256" cy="96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B0938-465E-5CF8-A52E-800565E2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633"/>
            <a:ext cx="10515600" cy="132556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E0730-A146-E891-CE64-60B41075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2196"/>
            <a:ext cx="4034246" cy="25765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HVTN 807 Team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James Kobie, UAB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Katie Bar, UPenn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Valeria Cantos, Emory Univ.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Fatima </a:t>
            </a:r>
            <a:r>
              <a:rPr lang="en-US" sz="2000" dirty="0" err="1"/>
              <a:t>Laher</a:t>
            </a:r>
            <a:r>
              <a:rPr lang="en-US" sz="2000" dirty="0"/>
              <a:t>, PHRU South Africa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Manuel </a:t>
            </a:r>
            <a:r>
              <a:rPr lang="en-US" sz="2000" dirty="0" err="1"/>
              <a:t>Villaran</a:t>
            </a:r>
            <a:r>
              <a:rPr lang="en-US" sz="2000" dirty="0"/>
              <a:t>, HVTN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Leo </a:t>
            </a:r>
            <a:r>
              <a:rPr lang="en-US" sz="2000" dirty="0" err="1"/>
              <a:t>Stamatatos</a:t>
            </a:r>
            <a:r>
              <a:rPr lang="en-US" sz="2000" dirty="0"/>
              <a:t>, UW/Hutch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HVTN 807 Protocol Team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826664-705D-81D9-0B09-228EACAA6554}"/>
              </a:ext>
            </a:extLst>
          </p:cNvPr>
          <p:cNvSpPr txBox="1">
            <a:spLocks/>
          </p:cNvSpPr>
          <p:nvPr/>
        </p:nvSpPr>
        <p:spPr>
          <a:xfrm>
            <a:off x="5102672" y="2688327"/>
            <a:ext cx="2640875" cy="236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Stephenson Group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Audrey Nathanson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Maura Crowley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Janet Morgan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Anthony Lee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Victoria Su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Thi</a:t>
            </a:r>
            <a:r>
              <a:rPr lang="en-US" sz="2000" dirty="0"/>
              <a:t> Nguyen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26674-C567-30B8-AFDD-13C14EBDA188}"/>
              </a:ext>
            </a:extLst>
          </p:cNvPr>
          <p:cNvSpPr txBox="1"/>
          <p:nvPr/>
        </p:nvSpPr>
        <p:spPr>
          <a:xfrm>
            <a:off x="7105921" y="1336633"/>
            <a:ext cx="4247879" cy="830997"/>
          </a:xfrm>
          <a:prstGeom prst="rect">
            <a:avLst/>
          </a:prstGeom>
          <a:noFill/>
          <a:ln w="38100">
            <a:solidFill>
              <a:srgbClr val="AAC4D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Clinical trial participants and community advisory boards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E2E972-9361-0FA8-912A-DFF18A7387A4}"/>
              </a:ext>
            </a:extLst>
          </p:cNvPr>
          <p:cNvSpPr txBox="1">
            <a:spLocks/>
          </p:cNvSpPr>
          <p:nvPr/>
        </p:nvSpPr>
        <p:spPr>
          <a:xfrm>
            <a:off x="8145778" y="2733008"/>
            <a:ext cx="2640875" cy="111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HVTN Leadership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Larry Corey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Jim </a:t>
            </a:r>
            <a:r>
              <a:rPr lang="en-US" sz="2000" dirty="0" err="1"/>
              <a:t>Kublin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363143-1AC6-3E57-22B6-943E0A025854}"/>
              </a:ext>
            </a:extLst>
          </p:cNvPr>
          <p:cNvSpPr txBox="1">
            <a:spLocks/>
          </p:cNvSpPr>
          <p:nvPr/>
        </p:nvSpPr>
        <p:spPr>
          <a:xfrm>
            <a:off x="8145777" y="3922917"/>
            <a:ext cx="2640875" cy="111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CVVR / BIDMC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Dan Barouch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Mike Seaman</a:t>
            </a:r>
          </a:p>
        </p:txBody>
      </p:sp>
      <p:pic>
        <p:nvPicPr>
          <p:cNvPr id="2050" name="Picture 2" descr="Center for Virology and Vaccine Research (CVVR)">
            <a:extLst>
              <a:ext uri="{FF2B5EF4-FFF2-40B4-BE49-F238E27FC236}">
                <a16:creationId xmlns:a16="http://schemas.microsoft.com/office/drawing/2014/main" id="{98923C41-742D-1E5F-BDC9-4CE88FE2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458" y="5504825"/>
            <a:ext cx="4158342" cy="7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8515CFB-7086-CD5F-0A9C-489E4FFB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580" y="5645609"/>
            <a:ext cx="981485" cy="7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IAID - YouTube">
            <a:extLst>
              <a:ext uri="{FF2B5EF4-FFF2-40B4-BE49-F238E27FC236}">
                <a16:creationId xmlns:a16="http://schemas.microsoft.com/office/drawing/2014/main" id="{6C05E127-6405-A8D7-D562-6AFDC0C2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707" y="5397041"/>
            <a:ext cx="1238956" cy="12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assCPR">
            <a:extLst>
              <a:ext uri="{FF2B5EF4-FFF2-40B4-BE49-F238E27FC236}">
                <a16:creationId xmlns:a16="http://schemas.microsoft.com/office/drawing/2014/main" id="{F185A523-FCCE-670F-1254-3D4C0CCC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325" y="5488921"/>
            <a:ext cx="1264121" cy="10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161435-AA1A-CFBC-A287-EB02455863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477" y="2027228"/>
            <a:ext cx="2905258" cy="457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6BAEF-F685-9AFB-2E11-31B36AEE71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855" y="2926954"/>
            <a:ext cx="8299314" cy="2021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37C5A-5034-C999-4279-7A4A01E3B448}"/>
              </a:ext>
            </a:extLst>
          </p:cNvPr>
          <p:cNvSpPr txBox="1"/>
          <p:nvPr/>
        </p:nvSpPr>
        <p:spPr>
          <a:xfrm>
            <a:off x="9319312" y="618172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Julg</a:t>
            </a:r>
            <a:r>
              <a:rPr lang="en-US" dirty="0"/>
              <a:t> </a:t>
            </a:r>
            <a:r>
              <a:rPr lang="en-US" b="1" dirty="0"/>
              <a:t>Nat Med</a:t>
            </a:r>
            <a:r>
              <a:rPr lang="en-US" dirty="0"/>
              <a:t> 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36C452-2C66-68B2-355E-164F55A3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Example ATI Study Looking at Time to Rebound </a:t>
            </a:r>
          </a:p>
        </p:txBody>
      </p:sp>
      <p:pic>
        <p:nvPicPr>
          <p:cNvPr id="1026" name="Picture 2" descr="Center for Virology and Vaccine Research (CVVR)">
            <a:extLst>
              <a:ext uri="{FF2B5EF4-FFF2-40B4-BE49-F238E27FC236}">
                <a16:creationId xmlns:a16="http://schemas.microsoft.com/office/drawing/2014/main" id="{ABAD25D2-7FD2-F6FC-9004-F9CFD3CD0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9101" y="5130800"/>
            <a:ext cx="894699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9A243E-430F-4216-A279-EF61C7E6FAB2}"/>
              </a:ext>
            </a:extLst>
          </p:cNvPr>
          <p:cNvSpPr txBox="1"/>
          <p:nvPr/>
        </p:nvSpPr>
        <p:spPr>
          <a:xfrm>
            <a:off x="2395927" y="2591709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broadly neutralizing antibodies</a:t>
            </a:r>
          </a:p>
        </p:txBody>
      </p:sp>
    </p:spTree>
    <p:extLst>
      <p:ext uri="{BB962C8B-B14F-4D97-AF65-F5344CB8AC3E}">
        <p14:creationId xmlns:p14="http://schemas.microsoft.com/office/powerpoint/2010/main" val="336054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D37C5A-5034-C999-4279-7A4A01E3B448}"/>
              </a:ext>
            </a:extLst>
          </p:cNvPr>
          <p:cNvSpPr txBox="1"/>
          <p:nvPr/>
        </p:nvSpPr>
        <p:spPr>
          <a:xfrm>
            <a:off x="9319312" y="618172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Julg</a:t>
            </a:r>
            <a:r>
              <a:rPr lang="en-US" dirty="0"/>
              <a:t> </a:t>
            </a:r>
            <a:r>
              <a:rPr lang="en-US" b="1" dirty="0"/>
              <a:t>Nat Med</a:t>
            </a:r>
            <a:r>
              <a:rPr lang="en-US" dirty="0"/>
              <a:t> 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36C452-2C66-68B2-355E-164F55A3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Example ATI Study Looking at Time to Rebound </a:t>
            </a:r>
          </a:p>
        </p:txBody>
      </p:sp>
      <p:pic>
        <p:nvPicPr>
          <p:cNvPr id="1026" name="Picture 2" descr="Center for Virology and Vaccine Research (CVVR)">
            <a:extLst>
              <a:ext uri="{FF2B5EF4-FFF2-40B4-BE49-F238E27FC236}">
                <a16:creationId xmlns:a16="http://schemas.microsoft.com/office/drawing/2014/main" id="{ABAD25D2-7FD2-F6FC-9004-F9CFD3CD0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9101" y="5130800"/>
            <a:ext cx="894699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A633D-7C0B-D41A-363A-9AA0C88A32CE}"/>
              </a:ext>
            </a:extLst>
          </p:cNvPr>
          <p:cNvGrpSpPr>
            <a:grpSpLocks noChangeAspect="1"/>
          </p:cNvGrpSpPr>
          <p:nvPr/>
        </p:nvGrpSpPr>
        <p:grpSpPr>
          <a:xfrm>
            <a:off x="2224863" y="1630621"/>
            <a:ext cx="7220512" cy="4735770"/>
            <a:chOff x="2132807" y="3001993"/>
            <a:chExt cx="5266057" cy="34538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053929-2E59-5354-D357-78330F617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2807" y="3001993"/>
              <a:ext cx="5266057" cy="345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3D9879-8079-D767-86A0-7F5488FC8077}"/>
                </a:ext>
              </a:extLst>
            </p:cNvPr>
            <p:cNvSpPr/>
            <p:nvPr/>
          </p:nvSpPr>
          <p:spPr>
            <a:xfrm>
              <a:off x="2132807" y="3001993"/>
              <a:ext cx="394493" cy="28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20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6C18-391B-4AE2-9ED6-485B2D02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Antiretroviral Therapy (ART)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C48C-FF2A-4CB9-BA01-266E698D6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 is recommended for all people living with HIV</a:t>
            </a:r>
          </a:p>
          <a:p>
            <a:pPr lvl="1"/>
            <a:r>
              <a:rPr lang="en-US" dirty="0"/>
              <a:t>Reduces mortality</a:t>
            </a:r>
          </a:p>
          <a:p>
            <a:pPr lvl="1"/>
            <a:r>
              <a:rPr lang="en-US" dirty="0"/>
              <a:t>Reduces serious AIDS complications</a:t>
            </a:r>
          </a:p>
          <a:p>
            <a:pPr lvl="1"/>
            <a:r>
              <a:rPr lang="en-US" dirty="0"/>
              <a:t>Reduces serious non-AIDS-related complications</a:t>
            </a:r>
          </a:p>
          <a:p>
            <a:pPr lvl="1"/>
            <a:r>
              <a:rPr lang="en-US" dirty="0"/>
              <a:t>Reduces risk of transmission of HIV to others</a:t>
            </a:r>
          </a:p>
          <a:p>
            <a:r>
              <a:rPr lang="en-US" dirty="0"/>
              <a:t>Benefits are regardless of CD4 count or symptoms at ART initiation</a:t>
            </a:r>
          </a:p>
          <a:p>
            <a:r>
              <a:rPr lang="en-US" dirty="0"/>
              <a:t>Once initiated, ART should be continued indefinitely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B752F2-246E-4696-80B3-EE1BFCCF0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" t="3114" r="1363" b="6506"/>
          <a:stretch/>
        </p:blipFill>
        <p:spPr>
          <a:xfrm>
            <a:off x="7101358" y="5486400"/>
            <a:ext cx="4331740" cy="82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079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6C18-391B-4AE2-9ED6-485B2D02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of ART Cessation or Prolonged Interruption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C48C-FF2A-4CB9-BA01-266E698D6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Viral rebound and/or acute retroviral syndrome</a:t>
            </a:r>
          </a:p>
          <a:p>
            <a:r>
              <a:rPr lang="en-US" dirty="0"/>
              <a:t>Immune decompensation</a:t>
            </a:r>
          </a:p>
          <a:p>
            <a:r>
              <a:rPr lang="en-US" dirty="0"/>
              <a:t>Clinical progression</a:t>
            </a:r>
          </a:p>
          <a:p>
            <a:r>
              <a:rPr lang="en-US" dirty="0"/>
              <a:t>Emergence of new drug-resistance mutations</a:t>
            </a:r>
          </a:p>
          <a:p>
            <a:r>
              <a:rPr lang="en-US" dirty="0"/>
              <a:t>HIV transmission to sexual partners or during pregnancy/breastfeeding</a:t>
            </a:r>
          </a:p>
          <a:p>
            <a:r>
              <a:rPr lang="en-US" dirty="0"/>
              <a:t>Expansion of the viral reservoir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426E6-47F8-3820-A6C6-5757D31A7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" t="3114" r="1363" b="6506"/>
          <a:stretch/>
        </p:blipFill>
        <p:spPr>
          <a:xfrm>
            <a:off x="7101358" y="5486400"/>
            <a:ext cx="4331740" cy="82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81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C96C-BA95-42E8-B628-96AE858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Pivotal SMART Study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D6CF02-456A-407A-8C42-E53357BD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trial established the importance of maintaining ART indefinitely as part of routine clinical care</a:t>
            </a:r>
          </a:p>
          <a:p>
            <a:r>
              <a:rPr lang="en-US" dirty="0"/>
              <a:t>Participants (N=5000+) were randomized to the following groups:</a:t>
            </a:r>
          </a:p>
          <a:p>
            <a:pPr lvl="1"/>
            <a:r>
              <a:rPr lang="en-US" dirty="0"/>
              <a:t>Drug conservation </a:t>
            </a:r>
            <a:r>
              <a:rPr lang="en-US" dirty="0">
                <a:sym typeface="Wingdings" panose="05000000000000000000" pitchFamily="2" charset="2"/>
              </a:rPr>
              <a:t> use ART only when CD4+ count &lt;250 cells/mm</a:t>
            </a:r>
            <a:r>
              <a:rPr lang="en-US" baseline="30000" dirty="0">
                <a:sym typeface="Wingdings" panose="05000000000000000000" pitchFamily="2" charset="2"/>
              </a:rPr>
              <a:t>3</a:t>
            </a:r>
            <a:endParaRPr lang="en-US" baseline="30000" dirty="0"/>
          </a:p>
          <a:p>
            <a:pPr lvl="1"/>
            <a:r>
              <a:rPr lang="en-US" dirty="0"/>
              <a:t>Viral suppression </a:t>
            </a:r>
            <a:r>
              <a:rPr lang="en-US" dirty="0">
                <a:sym typeface="Wingdings" panose="05000000000000000000" pitchFamily="2" charset="2"/>
              </a:rPr>
              <a:t> continuous use of ART</a:t>
            </a:r>
            <a:endParaRPr lang="en-US" dirty="0"/>
          </a:p>
          <a:p>
            <a:r>
              <a:rPr lang="en-US" dirty="0"/>
              <a:t>Very broad inclusion criteria </a:t>
            </a:r>
          </a:p>
          <a:p>
            <a:r>
              <a:rPr lang="en-US" dirty="0"/>
              <a:t>Monitoring was every 2 months for first year, then every 4 months</a:t>
            </a:r>
          </a:p>
          <a:p>
            <a:r>
              <a:rPr lang="en-US" dirty="0"/>
              <a:t>Duration of first period of interruption was median 16.8 months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3D835B-E7D9-48B3-983A-038A8DBF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2" r="3077" b="5515"/>
          <a:stretch/>
        </p:blipFill>
        <p:spPr>
          <a:xfrm>
            <a:off x="6543444" y="666452"/>
            <a:ext cx="4760929" cy="80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1B009E-C277-B142-AB42-BA46FA990B1F}"/>
              </a:ext>
            </a:extLst>
          </p:cNvPr>
          <p:cNvSpPr txBox="1"/>
          <p:nvPr/>
        </p:nvSpPr>
        <p:spPr>
          <a:xfrm>
            <a:off x="9128812" y="632359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El-Sadr </a:t>
            </a:r>
            <a:r>
              <a:rPr lang="en-US" b="1" dirty="0"/>
              <a:t>NEJM</a:t>
            </a:r>
            <a:r>
              <a:rPr lang="en-US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373114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2659</Words>
  <Application>Microsoft Macintosh PowerPoint</Application>
  <PresentationFormat>Widescreen</PresentationFormat>
  <Paragraphs>404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Aptos</vt:lpstr>
      <vt:lpstr>Arial</vt:lpstr>
      <vt:lpstr>Calibri</vt:lpstr>
      <vt:lpstr>Roboto Condensed</vt:lpstr>
      <vt:lpstr>System Font Regular</vt:lpstr>
      <vt:lpstr>Times New Roman</vt:lpstr>
      <vt:lpstr>Verdana</vt:lpstr>
      <vt:lpstr>Verdana Bold</vt:lpstr>
      <vt:lpstr>Wingdings</vt:lpstr>
      <vt:lpstr>Office Theme</vt:lpstr>
      <vt:lpstr>IAS2023</vt:lpstr>
      <vt:lpstr>The Ethics and Practice of Analytical HIV Treatment Interruption in the Context of HIV Prevention Research</vt:lpstr>
      <vt:lpstr>PowerPoint Presentation</vt:lpstr>
      <vt:lpstr>Analytical Treatment Interruption (ATI)</vt:lpstr>
      <vt:lpstr>ATI Studies Since 2000</vt:lpstr>
      <vt:lpstr>Example ATI Study Looking at Time to Rebound </vt:lpstr>
      <vt:lpstr>Example ATI Study Looking at Time to Rebound </vt:lpstr>
      <vt:lpstr>Benefits of Antiretroviral Therapy (ART)</vt:lpstr>
      <vt:lpstr>Risks of ART Cessation or Prolonged Interruption</vt:lpstr>
      <vt:lpstr>Pivotal SMART Study</vt:lpstr>
      <vt:lpstr>SMART Study Results – OIs and All Cause Mortality</vt:lpstr>
      <vt:lpstr>Follow Up Analysis of SMART Data</vt:lpstr>
      <vt:lpstr>ATI Consensus Meeting in Boston</vt:lpstr>
      <vt:lpstr>When is an ATI appropriate? </vt:lpstr>
      <vt:lpstr>PowerPoint Presentation</vt:lpstr>
      <vt:lpstr>Ethical Justification for Use of Placebo</vt:lpstr>
      <vt:lpstr>Meta-Analysis of Safety of ATI Trials</vt:lpstr>
      <vt:lpstr>Adverse Events by Frequency of Follow Up</vt:lpstr>
      <vt:lpstr>HIV Transmission in Setting of ATI – 2 Case Reports</vt:lpstr>
      <vt:lpstr>Risk Mitigation for HIV Transmission</vt:lpstr>
      <vt:lpstr>Time to Rebound ATI versus Setpoint ATI</vt:lpstr>
      <vt:lpstr>Surrogate Markers for Viral Setpoint</vt:lpstr>
      <vt:lpstr>Time to Viral Re-suppression after Rebound</vt:lpstr>
      <vt:lpstr>Participant Perspectives on Joining an ATI</vt:lpstr>
      <vt:lpstr>Concerns Similar Whether Restarting ART at a Viral Load of 500 or 50,000 copies/ml</vt:lpstr>
      <vt:lpstr>Participant Experiences Following ATI</vt:lpstr>
      <vt:lpstr>PowerPoint Presentation</vt:lpstr>
      <vt:lpstr>A New Era in HIV Prevention Research</vt:lpstr>
      <vt:lpstr>PowerPoint Presentation</vt:lpstr>
      <vt:lpstr>Benefits of an Effective and Durable HIV Vaccine in the Era of Lenacapavir</vt:lpstr>
      <vt:lpstr>Recent Negative HIV Vaccine Efficacy Trials</vt:lpstr>
      <vt:lpstr>Broadly Neutralizing Antibodies Exist in Nature – Identified in People Living with HIV</vt:lpstr>
      <vt:lpstr>bNAbs Occur When HIV and B cells Evolve Together Over Time</vt:lpstr>
      <vt:lpstr>ATI Trials Established the Antiviral Activity of bNAbs</vt:lpstr>
      <vt:lpstr>Recent VRC01 Prevention Trials</vt:lpstr>
      <vt:lpstr>VRC01 Did Protect Against Sensitive HIV-1 strains</vt:lpstr>
      <vt:lpstr>Uses of ATI Trials for HIV Prevention Research</vt:lpstr>
      <vt:lpstr>HVTN 807 HIV Vaccine Trial</vt:lpstr>
      <vt:lpstr>HVTN 807 Vaccine Trial</vt:lpstr>
      <vt:lpstr>Hypothetical Maturation of VRC01-Like Abs in 807</vt:lpstr>
      <vt:lpstr>Group 1: Vaccines + ATI</vt:lpstr>
      <vt:lpstr>ATI Considerations in Study Design</vt:lpstr>
      <vt:lpstr>PowerPoint Presentation</vt:lpstr>
      <vt:lpstr>Participant ATI Perspectives in South Africa</vt:lpstr>
      <vt:lpstr>PowerPoint Presentation</vt:lpstr>
      <vt:lpstr>New Criteria Not Previously Included in Recommendations</vt:lpstr>
      <vt:lpstr>Notable Suggested Revisions to ATI Trial Entry Criteria</vt:lpstr>
      <vt:lpstr>Pediatric ATI Trials</vt:lpstr>
      <vt:lpstr>Future of ATIs in HIV Prevention Research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Stephenson, Kathryn (HMFP - Vaccine Research)</dc:creator>
  <cp:lastModifiedBy>Stephenson, Kathryn (HMFP - Vaccine Research)</cp:lastModifiedBy>
  <cp:revision>285</cp:revision>
  <dcterms:created xsi:type="dcterms:W3CDTF">2023-10-12T18:32:20Z</dcterms:created>
  <dcterms:modified xsi:type="dcterms:W3CDTF">2025-01-09T06:03:35Z</dcterms:modified>
</cp:coreProperties>
</file>