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 id="2147483844" r:id="rId2"/>
    <p:sldMasterId id="2147483874" r:id="rId3"/>
    <p:sldMasterId id="2147483903" r:id="rId4"/>
  </p:sldMasterIdLst>
  <p:notesMasterIdLst>
    <p:notesMasterId r:id="rId32"/>
  </p:notesMasterIdLst>
  <p:sldIdLst>
    <p:sldId id="256" r:id="rId5"/>
    <p:sldId id="2080107657" r:id="rId6"/>
    <p:sldId id="293" r:id="rId7"/>
    <p:sldId id="294" r:id="rId8"/>
    <p:sldId id="2080107658" r:id="rId9"/>
    <p:sldId id="271" r:id="rId10"/>
    <p:sldId id="540" r:id="rId11"/>
    <p:sldId id="473" r:id="rId12"/>
    <p:sldId id="815" r:id="rId13"/>
    <p:sldId id="816" r:id="rId14"/>
    <p:sldId id="817" r:id="rId15"/>
    <p:sldId id="483" r:id="rId16"/>
    <p:sldId id="818" r:id="rId17"/>
    <p:sldId id="819" r:id="rId18"/>
    <p:sldId id="820" r:id="rId19"/>
    <p:sldId id="2080107659" r:id="rId20"/>
    <p:sldId id="456" r:id="rId21"/>
    <p:sldId id="821" r:id="rId22"/>
    <p:sldId id="824" r:id="rId23"/>
    <p:sldId id="825" r:id="rId24"/>
    <p:sldId id="830" r:id="rId25"/>
    <p:sldId id="829" r:id="rId26"/>
    <p:sldId id="2080107662" r:id="rId27"/>
    <p:sldId id="822" r:id="rId28"/>
    <p:sldId id="2080107661" r:id="rId29"/>
    <p:sldId id="290" r:id="rId30"/>
    <p:sldId id="30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za" initials="A" lastIdx="3" clrIdx="0">
    <p:extLst>
      <p:ext uri="{19B8F6BF-5375-455C-9EA6-DF929625EA0E}">
        <p15:presenceInfo xmlns:p15="http://schemas.microsoft.com/office/powerpoint/2012/main" userId="6ce108bda06c97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5" autoAdjust="0"/>
    <p:restoredTop sz="73935" autoAdjust="0"/>
  </p:normalViewPr>
  <p:slideViewPr>
    <p:cSldViewPr snapToGrid="0" showGuides="1">
      <p:cViewPr varScale="1">
        <p:scale>
          <a:sx n="62" d="100"/>
          <a:sy n="62" d="100"/>
        </p:scale>
        <p:origin x="1291" y="43"/>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Dr.%20Sarah%20Masyuko\Downloads\Adoption%20by%20peer%20educator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Dr.%20Sarah%20Masyuko\Documents\Transcend\Desktop\Sarah%20Flash%202nd%20may%202012\MPH%20PhD%20University%20of%20Washington\Postdoc\Mentored%20investigator%20award\Aim%202%20data%20and%20analysis\SHARP%20costing_MOH%20scenari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Sheet2!$C$4</c:f>
              <c:strCache>
                <c:ptCount val="1"/>
                <c:pt idx="0">
                  <c:v>2018</c:v>
                </c:pt>
              </c:strCache>
            </c:strRef>
          </c:tx>
          <c:spPr>
            <a:solidFill>
              <a:schemeClr val="accent1"/>
            </a:solidFill>
            <a:ln>
              <a:noFill/>
            </a:ln>
            <a:effectLst/>
          </c:spPr>
          <c:invertIfNegative val="0"/>
          <c:cat>
            <c:strRef>
              <c:f>Sheet2!$B$5:$B$23</c:f>
              <c:strCache>
                <c:ptCount val="19"/>
                <c:pt idx="0">
                  <c:v>N1</c:v>
                </c:pt>
                <c:pt idx="1">
                  <c:v>N2</c:v>
                </c:pt>
                <c:pt idx="2">
                  <c:v>N3</c:v>
                </c:pt>
                <c:pt idx="3">
                  <c:v>N4</c:v>
                </c:pt>
                <c:pt idx="4">
                  <c:v>N5</c:v>
                </c:pt>
                <c:pt idx="5">
                  <c:v>N6</c:v>
                </c:pt>
                <c:pt idx="6">
                  <c:v>N7</c:v>
                </c:pt>
                <c:pt idx="7">
                  <c:v>N8</c:v>
                </c:pt>
                <c:pt idx="8">
                  <c:v>N9</c:v>
                </c:pt>
                <c:pt idx="9">
                  <c:v>N10</c:v>
                </c:pt>
                <c:pt idx="10">
                  <c:v>N11</c:v>
                </c:pt>
                <c:pt idx="11">
                  <c:v>N12</c:v>
                </c:pt>
                <c:pt idx="12">
                  <c:v>N13</c:v>
                </c:pt>
                <c:pt idx="13">
                  <c:v>N14</c:v>
                </c:pt>
                <c:pt idx="14">
                  <c:v>N15</c:v>
                </c:pt>
                <c:pt idx="15">
                  <c:v>N16</c:v>
                </c:pt>
                <c:pt idx="16">
                  <c:v>N17</c:v>
                </c:pt>
                <c:pt idx="17">
                  <c:v>N18</c:v>
                </c:pt>
                <c:pt idx="18">
                  <c:v>N19</c:v>
                </c:pt>
              </c:strCache>
            </c:strRef>
          </c:cat>
          <c:val>
            <c:numRef>
              <c:f>Sheet2!$C$5:$C$23</c:f>
              <c:numCache>
                <c:formatCode>General</c:formatCode>
                <c:ptCount val="19"/>
                <c:pt idx="0">
                  <c:v>118</c:v>
                </c:pt>
                <c:pt idx="1">
                  <c:v>62</c:v>
                </c:pt>
                <c:pt idx="2">
                  <c:v>17</c:v>
                </c:pt>
                <c:pt idx="3">
                  <c:v>77</c:v>
                </c:pt>
                <c:pt idx="4">
                  <c:v>58</c:v>
                </c:pt>
                <c:pt idx="5">
                  <c:v>20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00-D05D-4A70-820A-01196CDCAD80}"/>
            </c:ext>
          </c:extLst>
        </c:ser>
        <c:ser>
          <c:idx val="1"/>
          <c:order val="1"/>
          <c:tx>
            <c:strRef>
              <c:f>Sheet2!$D$4</c:f>
              <c:strCache>
                <c:ptCount val="1"/>
                <c:pt idx="0">
                  <c:v>2019</c:v>
                </c:pt>
              </c:strCache>
            </c:strRef>
          </c:tx>
          <c:spPr>
            <a:solidFill>
              <a:schemeClr val="accent2"/>
            </a:solidFill>
            <a:ln>
              <a:noFill/>
            </a:ln>
            <a:effectLst/>
          </c:spPr>
          <c:invertIfNegative val="0"/>
          <c:cat>
            <c:strRef>
              <c:f>Sheet2!$B$5:$B$23</c:f>
              <c:strCache>
                <c:ptCount val="19"/>
                <c:pt idx="0">
                  <c:v>N1</c:v>
                </c:pt>
                <c:pt idx="1">
                  <c:v>N2</c:v>
                </c:pt>
                <c:pt idx="2">
                  <c:v>N3</c:v>
                </c:pt>
                <c:pt idx="3">
                  <c:v>N4</c:v>
                </c:pt>
                <c:pt idx="4">
                  <c:v>N5</c:v>
                </c:pt>
                <c:pt idx="5">
                  <c:v>N6</c:v>
                </c:pt>
                <c:pt idx="6">
                  <c:v>N7</c:v>
                </c:pt>
                <c:pt idx="7">
                  <c:v>N8</c:v>
                </c:pt>
                <c:pt idx="8">
                  <c:v>N9</c:v>
                </c:pt>
                <c:pt idx="9">
                  <c:v>N10</c:v>
                </c:pt>
                <c:pt idx="10">
                  <c:v>N11</c:v>
                </c:pt>
                <c:pt idx="11">
                  <c:v>N12</c:v>
                </c:pt>
                <c:pt idx="12">
                  <c:v>N13</c:v>
                </c:pt>
                <c:pt idx="13">
                  <c:v>N14</c:v>
                </c:pt>
                <c:pt idx="14">
                  <c:v>N15</c:v>
                </c:pt>
                <c:pt idx="15">
                  <c:v>N16</c:v>
                </c:pt>
                <c:pt idx="16">
                  <c:v>N17</c:v>
                </c:pt>
                <c:pt idx="17">
                  <c:v>N18</c:v>
                </c:pt>
                <c:pt idx="18">
                  <c:v>N19</c:v>
                </c:pt>
              </c:strCache>
            </c:strRef>
          </c:cat>
          <c:val>
            <c:numRef>
              <c:f>Sheet2!$D$5:$D$23</c:f>
              <c:numCache>
                <c:formatCode>General</c:formatCode>
                <c:ptCount val="19"/>
                <c:pt idx="0">
                  <c:v>59</c:v>
                </c:pt>
                <c:pt idx="1">
                  <c:v>31</c:v>
                </c:pt>
                <c:pt idx="2">
                  <c:v>16</c:v>
                </c:pt>
                <c:pt idx="3">
                  <c:v>50</c:v>
                </c:pt>
                <c:pt idx="4">
                  <c:v>251</c:v>
                </c:pt>
                <c:pt idx="5">
                  <c:v>15</c:v>
                </c:pt>
                <c:pt idx="6">
                  <c:v>3</c:v>
                </c:pt>
                <c:pt idx="7">
                  <c:v>8</c:v>
                </c:pt>
                <c:pt idx="8">
                  <c:v>6</c:v>
                </c:pt>
                <c:pt idx="9">
                  <c:v>4</c:v>
                </c:pt>
                <c:pt idx="10">
                  <c:v>3</c:v>
                </c:pt>
                <c:pt idx="11">
                  <c:v>2</c:v>
                </c:pt>
                <c:pt idx="12">
                  <c:v>59</c:v>
                </c:pt>
                <c:pt idx="13">
                  <c:v>4</c:v>
                </c:pt>
                <c:pt idx="14">
                  <c:v>13</c:v>
                </c:pt>
                <c:pt idx="15">
                  <c:v>0</c:v>
                </c:pt>
                <c:pt idx="16">
                  <c:v>0</c:v>
                </c:pt>
                <c:pt idx="17">
                  <c:v>0</c:v>
                </c:pt>
                <c:pt idx="18">
                  <c:v>0</c:v>
                </c:pt>
              </c:numCache>
            </c:numRef>
          </c:val>
          <c:extLst>
            <c:ext xmlns:c16="http://schemas.microsoft.com/office/drawing/2014/chart" uri="{C3380CC4-5D6E-409C-BE32-E72D297353CC}">
              <c16:uniqueId val="{00000001-D05D-4A70-820A-01196CDCAD80}"/>
            </c:ext>
          </c:extLst>
        </c:ser>
        <c:ser>
          <c:idx val="2"/>
          <c:order val="2"/>
          <c:tx>
            <c:strRef>
              <c:f>Sheet2!$E$4</c:f>
              <c:strCache>
                <c:ptCount val="1"/>
                <c:pt idx="0">
                  <c:v>2020</c:v>
                </c:pt>
              </c:strCache>
            </c:strRef>
          </c:tx>
          <c:spPr>
            <a:solidFill>
              <a:schemeClr val="accent3"/>
            </a:solidFill>
            <a:ln>
              <a:noFill/>
            </a:ln>
            <a:effectLst/>
          </c:spPr>
          <c:invertIfNegative val="0"/>
          <c:cat>
            <c:strRef>
              <c:f>Sheet2!$B$5:$B$23</c:f>
              <c:strCache>
                <c:ptCount val="19"/>
                <c:pt idx="0">
                  <c:v>N1</c:v>
                </c:pt>
                <c:pt idx="1">
                  <c:v>N2</c:v>
                </c:pt>
                <c:pt idx="2">
                  <c:v>N3</c:v>
                </c:pt>
                <c:pt idx="3">
                  <c:v>N4</c:v>
                </c:pt>
                <c:pt idx="4">
                  <c:v>N5</c:v>
                </c:pt>
                <c:pt idx="5">
                  <c:v>N6</c:v>
                </c:pt>
                <c:pt idx="6">
                  <c:v>N7</c:v>
                </c:pt>
                <c:pt idx="7">
                  <c:v>N8</c:v>
                </c:pt>
                <c:pt idx="8">
                  <c:v>N9</c:v>
                </c:pt>
                <c:pt idx="9">
                  <c:v>N10</c:v>
                </c:pt>
                <c:pt idx="10">
                  <c:v>N11</c:v>
                </c:pt>
                <c:pt idx="11">
                  <c:v>N12</c:v>
                </c:pt>
                <c:pt idx="12">
                  <c:v>N13</c:v>
                </c:pt>
                <c:pt idx="13">
                  <c:v>N14</c:v>
                </c:pt>
                <c:pt idx="14">
                  <c:v>N15</c:v>
                </c:pt>
                <c:pt idx="15">
                  <c:v>N16</c:v>
                </c:pt>
                <c:pt idx="16">
                  <c:v>N17</c:v>
                </c:pt>
                <c:pt idx="17">
                  <c:v>N18</c:v>
                </c:pt>
                <c:pt idx="18">
                  <c:v>N19</c:v>
                </c:pt>
              </c:strCache>
            </c:strRef>
          </c:cat>
          <c:val>
            <c:numRef>
              <c:f>Sheet2!$E$5:$E$23</c:f>
              <c:numCache>
                <c:formatCode>General</c:formatCode>
                <c:ptCount val="19"/>
                <c:pt idx="0">
                  <c:v>12</c:v>
                </c:pt>
                <c:pt idx="1">
                  <c:v>29</c:v>
                </c:pt>
                <c:pt idx="2">
                  <c:v>0</c:v>
                </c:pt>
                <c:pt idx="3">
                  <c:v>24</c:v>
                </c:pt>
                <c:pt idx="4">
                  <c:v>129</c:v>
                </c:pt>
                <c:pt idx="5">
                  <c:v>0</c:v>
                </c:pt>
                <c:pt idx="6">
                  <c:v>0</c:v>
                </c:pt>
                <c:pt idx="7">
                  <c:v>0</c:v>
                </c:pt>
                <c:pt idx="8">
                  <c:v>0</c:v>
                </c:pt>
                <c:pt idx="9">
                  <c:v>0</c:v>
                </c:pt>
                <c:pt idx="10">
                  <c:v>0</c:v>
                </c:pt>
                <c:pt idx="11">
                  <c:v>0</c:v>
                </c:pt>
                <c:pt idx="12">
                  <c:v>82</c:v>
                </c:pt>
                <c:pt idx="13">
                  <c:v>17</c:v>
                </c:pt>
                <c:pt idx="14">
                  <c:v>0</c:v>
                </c:pt>
                <c:pt idx="15">
                  <c:v>0</c:v>
                </c:pt>
                <c:pt idx="16">
                  <c:v>0</c:v>
                </c:pt>
                <c:pt idx="17">
                  <c:v>0</c:v>
                </c:pt>
                <c:pt idx="18">
                  <c:v>0</c:v>
                </c:pt>
              </c:numCache>
            </c:numRef>
          </c:val>
          <c:extLst>
            <c:ext xmlns:c16="http://schemas.microsoft.com/office/drawing/2014/chart" uri="{C3380CC4-5D6E-409C-BE32-E72D297353CC}">
              <c16:uniqueId val="{00000002-D05D-4A70-820A-01196CDCAD80}"/>
            </c:ext>
          </c:extLst>
        </c:ser>
        <c:ser>
          <c:idx val="3"/>
          <c:order val="3"/>
          <c:tx>
            <c:strRef>
              <c:f>Sheet2!$F$4</c:f>
              <c:strCache>
                <c:ptCount val="1"/>
                <c:pt idx="0">
                  <c:v>2021</c:v>
                </c:pt>
              </c:strCache>
            </c:strRef>
          </c:tx>
          <c:spPr>
            <a:solidFill>
              <a:schemeClr val="accent4"/>
            </a:solidFill>
            <a:ln>
              <a:noFill/>
            </a:ln>
            <a:effectLst/>
          </c:spPr>
          <c:invertIfNegative val="0"/>
          <c:cat>
            <c:strRef>
              <c:f>Sheet2!$B$5:$B$23</c:f>
              <c:strCache>
                <c:ptCount val="19"/>
                <c:pt idx="0">
                  <c:v>N1</c:v>
                </c:pt>
                <c:pt idx="1">
                  <c:v>N2</c:v>
                </c:pt>
                <c:pt idx="2">
                  <c:v>N3</c:v>
                </c:pt>
                <c:pt idx="3">
                  <c:v>N4</c:v>
                </c:pt>
                <c:pt idx="4">
                  <c:v>N5</c:v>
                </c:pt>
                <c:pt idx="5">
                  <c:v>N6</c:v>
                </c:pt>
                <c:pt idx="6">
                  <c:v>N7</c:v>
                </c:pt>
                <c:pt idx="7">
                  <c:v>N8</c:v>
                </c:pt>
                <c:pt idx="8">
                  <c:v>N9</c:v>
                </c:pt>
                <c:pt idx="9">
                  <c:v>N10</c:v>
                </c:pt>
                <c:pt idx="10">
                  <c:v>N11</c:v>
                </c:pt>
                <c:pt idx="11">
                  <c:v>N12</c:v>
                </c:pt>
                <c:pt idx="12">
                  <c:v>N13</c:v>
                </c:pt>
                <c:pt idx="13">
                  <c:v>N14</c:v>
                </c:pt>
                <c:pt idx="14">
                  <c:v>N15</c:v>
                </c:pt>
                <c:pt idx="15">
                  <c:v>N16</c:v>
                </c:pt>
                <c:pt idx="16">
                  <c:v>N17</c:v>
                </c:pt>
                <c:pt idx="17">
                  <c:v>N18</c:v>
                </c:pt>
                <c:pt idx="18">
                  <c:v>N19</c:v>
                </c:pt>
              </c:strCache>
            </c:strRef>
          </c:cat>
          <c:val>
            <c:numRef>
              <c:f>Sheet2!$F$5:$F$23</c:f>
              <c:numCache>
                <c:formatCode>General</c:formatCode>
                <c:ptCount val="19"/>
                <c:pt idx="0">
                  <c:v>0</c:v>
                </c:pt>
                <c:pt idx="1">
                  <c:v>0</c:v>
                </c:pt>
                <c:pt idx="2">
                  <c:v>0</c:v>
                </c:pt>
                <c:pt idx="3">
                  <c:v>39</c:v>
                </c:pt>
                <c:pt idx="4">
                  <c:v>9</c:v>
                </c:pt>
                <c:pt idx="5">
                  <c:v>0</c:v>
                </c:pt>
                <c:pt idx="6">
                  <c:v>0</c:v>
                </c:pt>
                <c:pt idx="7">
                  <c:v>0</c:v>
                </c:pt>
                <c:pt idx="8">
                  <c:v>0</c:v>
                </c:pt>
                <c:pt idx="9">
                  <c:v>0</c:v>
                </c:pt>
                <c:pt idx="10">
                  <c:v>0</c:v>
                </c:pt>
                <c:pt idx="11">
                  <c:v>0</c:v>
                </c:pt>
                <c:pt idx="12">
                  <c:v>159</c:v>
                </c:pt>
                <c:pt idx="13">
                  <c:v>20</c:v>
                </c:pt>
                <c:pt idx="14">
                  <c:v>0</c:v>
                </c:pt>
                <c:pt idx="15">
                  <c:v>1</c:v>
                </c:pt>
                <c:pt idx="16">
                  <c:v>3</c:v>
                </c:pt>
                <c:pt idx="17">
                  <c:v>1</c:v>
                </c:pt>
                <c:pt idx="18">
                  <c:v>9</c:v>
                </c:pt>
              </c:numCache>
            </c:numRef>
          </c:val>
          <c:extLst>
            <c:ext xmlns:c16="http://schemas.microsoft.com/office/drawing/2014/chart" uri="{C3380CC4-5D6E-409C-BE32-E72D297353CC}">
              <c16:uniqueId val="{00000003-D05D-4A70-820A-01196CDCAD80}"/>
            </c:ext>
          </c:extLst>
        </c:ser>
        <c:ser>
          <c:idx val="4"/>
          <c:order val="4"/>
          <c:tx>
            <c:strRef>
              <c:f>Sheet2!$G$4</c:f>
              <c:strCache>
                <c:ptCount val="1"/>
                <c:pt idx="0">
                  <c:v>2022</c:v>
                </c:pt>
              </c:strCache>
            </c:strRef>
          </c:tx>
          <c:spPr>
            <a:solidFill>
              <a:schemeClr val="accent5"/>
            </a:solidFill>
            <a:ln>
              <a:noFill/>
            </a:ln>
            <a:effectLst/>
          </c:spPr>
          <c:invertIfNegative val="0"/>
          <c:cat>
            <c:strRef>
              <c:f>Sheet2!$B$5:$B$23</c:f>
              <c:strCache>
                <c:ptCount val="19"/>
                <c:pt idx="0">
                  <c:v>N1</c:v>
                </c:pt>
                <c:pt idx="1">
                  <c:v>N2</c:v>
                </c:pt>
                <c:pt idx="2">
                  <c:v>N3</c:v>
                </c:pt>
                <c:pt idx="3">
                  <c:v>N4</c:v>
                </c:pt>
                <c:pt idx="4">
                  <c:v>N5</c:v>
                </c:pt>
                <c:pt idx="5">
                  <c:v>N6</c:v>
                </c:pt>
                <c:pt idx="6">
                  <c:v>N7</c:v>
                </c:pt>
                <c:pt idx="7">
                  <c:v>N8</c:v>
                </c:pt>
                <c:pt idx="8">
                  <c:v>N9</c:v>
                </c:pt>
                <c:pt idx="9">
                  <c:v>N10</c:v>
                </c:pt>
                <c:pt idx="10">
                  <c:v>N11</c:v>
                </c:pt>
                <c:pt idx="11">
                  <c:v>N12</c:v>
                </c:pt>
                <c:pt idx="12">
                  <c:v>N13</c:v>
                </c:pt>
                <c:pt idx="13">
                  <c:v>N14</c:v>
                </c:pt>
                <c:pt idx="14">
                  <c:v>N15</c:v>
                </c:pt>
                <c:pt idx="15">
                  <c:v>N16</c:v>
                </c:pt>
                <c:pt idx="16">
                  <c:v>N17</c:v>
                </c:pt>
                <c:pt idx="17">
                  <c:v>N18</c:v>
                </c:pt>
                <c:pt idx="18">
                  <c:v>N19</c:v>
                </c:pt>
              </c:strCache>
            </c:strRef>
          </c:cat>
          <c:val>
            <c:numRef>
              <c:f>Sheet2!$G$5:$G$23</c:f>
              <c:numCache>
                <c:formatCode>General</c:formatCode>
                <c:ptCount val="19"/>
                <c:pt idx="0">
                  <c:v>0</c:v>
                </c:pt>
                <c:pt idx="1">
                  <c:v>0</c:v>
                </c:pt>
                <c:pt idx="2">
                  <c:v>0</c:v>
                </c:pt>
                <c:pt idx="3">
                  <c:v>2</c:v>
                </c:pt>
                <c:pt idx="4">
                  <c:v>0</c:v>
                </c:pt>
                <c:pt idx="5">
                  <c:v>0</c:v>
                </c:pt>
                <c:pt idx="6">
                  <c:v>0</c:v>
                </c:pt>
                <c:pt idx="7">
                  <c:v>0</c:v>
                </c:pt>
                <c:pt idx="8">
                  <c:v>0</c:v>
                </c:pt>
                <c:pt idx="9">
                  <c:v>0</c:v>
                </c:pt>
                <c:pt idx="10">
                  <c:v>0</c:v>
                </c:pt>
                <c:pt idx="11">
                  <c:v>0</c:v>
                </c:pt>
                <c:pt idx="12">
                  <c:v>1</c:v>
                </c:pt>
                <c:pt idx="13">
                  <c:v>0</c:v>
                </c:pt>
                <c:pt idx="14">
                  <c:v>0</c:v>
                </c:pt>
                <c:pt idx="15">
                  <c:v>0</c:v>
                </c:pt>
                <c:pt idx="16">
                  <c:v>0</c:v>
                </c:pt>
                <c:pt idx="17">
                  <c:v>0</c:v>
                </c:pt>
                <c:pt idx="18">
                  <c:v>0</c:v>
                </c:pt>
              </c:numCache>
            </c:numRef>
          </c:val>
          <c:extLst>
            <c:ext xmlns:c16="http://schemas.microsoft.com/office/drawing/2014/chart" uri="{C3380CC4-5D6E-409C-BE32-E72D297353CC}">
              <c16:uniqueId val="{00000004-D05D-4A70-820A-01196CDCAD80}"/>
            </c:ext>
          </c:extLst>
        </c:ser>
        <c:dLbls>
          <c:showLegendKey val="0"/>
          <c:showVal val="0"/>
          <c:showCatName val="0"/>
          <c:showSerName val="0"/>
          <c:showPercent val="0"/>
          <c:showBubbleSize val="0"/>
        </c:dLbls>
        <c:gapWidth val="150"/>
        <c:overlap val="100"/>
        <c:axId val="2065799471"/>
        <c:axId val="2065798031"/>
      </c:barChart>
      <c:catAx>
        <c:axId val="206579947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Peer Eduucator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798031"/>
        <c:crosses val="autoZero"/>
        <c:auto val="1"/>
        <c:lblAlgn val="ctr"/>
        <c:lblOffset val="100"/>
        <c:noMultiLvlLbl val="0"/>
      </c:catAx>
      <c:valAx>
        <c:axId val="20657980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 of PWID partners traced and brought for HIV testing per year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799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Total costs of providing APS to PWID: $103,994</a:t>
            </a:r>
          </a:p>
          <a:p>
            <a:pPr>
              <a:defRPr/>
            </a:pPr>
            <a:r>
              <a:rPr lang="en-US" dirty="0"/>
              <a:t>( varied by county)</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0F-43D4-808C-1A074BB927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0F-43D4-808C-1A074BB927ED}"/>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SHARP'!$X$4:$X$5</c:f>
              <c:strCache>
                <c:ptCount val="2"/>
                <c:pt idx="0">
                  <c:v>Start up costs</c:v>
                </c:pt>
                <c:pt idx="1">
                  <c:v>Recurrent costs</c:v>
                </c:pt>
              </c:strCache>
            </c:strRef>
          </c:cat>
          <c:val>
            <c:numRef>
              <c:f>'Summary SHARP'!$Y$4:$Y$5</c:f>
              <c:numCache>
                <c:formatCode>#,##0.00</c:formatCode>
                <c:ptCount val="2"/>
                <c:pt idx="0">
                  <c:v>6651.0510000000004</c:v>
                </c:pt>
                <c:pt idx="1">
                  <c:v>97343.10000000002</c:v>
                </c:pt>
              </c:numCache>
            </c:numRef>
          </c:val>
          <c:extLst>
            <c:ext xmlns:c16="http://schemas.microsoft.com/office/drawing/2014/chart" uri="{C3380CC4-5D6E-409C-BE32-E72D297353CC}">
              <c16:uniqueId val="{00000004-4A0F-43D4-808C-1A074BB927E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8CF82-FA0E-44DB-BAF8-75E07AEA9A3A}" type="doc">
      <dgm:prSet loTypeId="urn:microsoft.com/office/officeart/2005/8/layout/process2" loCatId="process" qsTypeId="urn:microsoft.com/office/officeart/2005/8/quickstyle/simple1" qsCatId="simple" csTypeId="urn:microsoft.com/office/officeart/2005/8/colors/colorful3" csCatId="colorful"/>
      <dgm:spPr/>
      <dgm:t>
        <a:bodyPr/>
        <a:lstStyle/>
        <a:p>
          <a:endParaRPr lang="en-US"/>
        </a:p>
      </dgm:t>
    </dgm:pt>
    <dgm:pt modelId="{7DA8950A-3EB3-44B4-81F0-118B4B97A217}">
      <dgm:prSet custT="1"/>
      <dgm:spPr/>
      <dgm:t>
        <a:bodyPr/>
        <a:lstStyle/>
        <a:p>
          <a:r>
            <a:rPr lang="en-US" sz="1600" dirty="0"/>
            <a:t>989 index participants </a:t>
          </a:r>
        </a:p>
      </dgm:t>
    </dgm:pt>
    <dgm:pt modelId="{9BDD401E-3437-400E-ACA2-119C07D42D77}" type="parTrans" cxnId="{539AA417-F1D7-4241-8447-F307CBBAB8BA}">
      <dgm:prSet/>
      <dgm:spPr/>
      <dgm:t>
        <a:bodyPr/>
        <a:lstStyle/>
        <a:p>
          <a:endParaRPr lang="en-US" sz="2400"/>
        </a:p>
      </dgm:t>
    </dgm:pt>
    <dgm:pt modelId="{E12A5E3F-15A1-4926-A361-506F09D5CE5A}" type="sibTrans" cxnId="{539AA417-F1D7-4241-8447-F307CBBAB8BA}">
      <dgm:prSet custT="1"/>
      <dgm:spPr/>
      <dgm:t>
        <a:bodyPr/>
        <a:lstStyle/>
        <a:p>
          <a:endParaRPr lang="en-US" sz="1400"/>
        </a:p>
      </dgm:t>
    </dgm:pt>
    <dgm:pt modelId="{5FC95F71-2DCF-43DF-9F73-89D1F32E7F1E}">
      <dgm:prSet custT="1"/>
      <dgm:spPr/>
      <dgm:t>
        <a:bodyPr/>
        <a:lstStyle/>
        <a:p>
          <a:r>
            <a:rPr lang="en-US" sz="1600"/>
            <a:t>4705 sexual and injecting partners mentioned</a:t>
          </a:r>
        </a:p>
      </dgm:t>
    </dgm:pt>
    <dgm:pt modelId="{66486255-C995-4FC2-BD5C-663B489CA431}" type="parTrans" cxnId="{09892B8C-D0C3-4067-838A-7CB4E31A2B6E}">
      <dgm:prSet/>
      <dgm:spPr/>
      <dgm:t>
        <a:bodyPr/>
        <a:lstStyle/>
        <a:p>
          <a:endParaRPr lang="en-US" sz="2400"/>
        </a:p>
      </dgm:t>
    </dgm:pt>
    <dgm:pt modelId="{A2C3F82E-15D3-4C0E-B752-E2E5960E4F54}" type="sibTrans" cxnId="{09892B8C-D0C3-4067-838A-7CB4E31A2B6E}">
      <dgm:prSet custT="1"/>
      <dgm:spPr/>
      <dgm:t>
        <a:bodyPr/>
        <a:lstStyle/>
        <a:p>
          <a:endParaRPr lang="en-US" sz="1400"/>
        </a:p>
      </dgm:t>
    </dgm:pt>
    <dgm:pt modelId="{32A2C0A1-35C2-491C-943B-68B18069E997}">
      <dgm:prSet custT="1"/>
      <dgm:spPr/>
      <dgm:t>
        <a:bodyPr/>
        <a:lstStyle/>
        <a:p>
          <a:r>
            <a:rPr lang="en-US" sz="1600" dirty="0"/>
            <a:t>3,323 were traced and enrolled. </a:t>
          </a:r>
        </a:p>
      </dgm:t>
    </dgm:pt>
    <dgm:pt modelId="{26FDE84B-DFCE-46DE-8B70-593477B26612}" type="parTrans" cxnId="{3CC1C035-A6DA-498C-9584-2D7EC8D6A0B4}">
      <dgm:prSet/>
      <dgm:spPr/>
      <dgm:t>
        <a:bodyPr/>
        <a:lstStyle/>
        <a:p>
          <a:endParaRPr lang="en-US" sz="2400"/>
        </a:p>
      </dgm:t>
    </dgm:pt>
    <dgm:pt modelId="{92D21D75-1127-44AC-B88E-5FF954D2C68F}" type="sibTrans" cxnId="{3CC1C035-A6DA-498C-9584-2D7EC8D6A0B4}">
      <dgm:prSet custT="1"/>
      <dgm:spPr/>
      <dgm:t>
        <a:bodyPr/>
        <a:lstStyle/>
        <a:p>
          <a:endParaRPr lang="en-US" sz="1400"/>
        </a:p>
      </dgm:t>
    </dgm:pt>
    <dgm:pt modelId="{A60FE03F-9446-4FDE-93BB-0434494AD415}">
      <dgm:prSet custT="1"/>
      <dgm:spPr/>
      <dgm:t>
        <a:bodyPr/>
        <a:lstStyle/>
        <a:p>
          <a:r>
            <a:rPr lang="en-US" sz="1600"/>
            <a:t>597(18%) and 393(11.8%) were HIV and HCV antibody positive, respectively. </a:t>
          </a:r>
        </a:p>
      </dgm:t>
    </dgm:pt>
    <dgm:pt modelId="{B14BFC35-8655-4F0F-AEDE-49935868CBE1}" type="parTrans" cxnId="{5C6EE3B8-07D2-43DC-AF96-2B7CC8C591F5}">
      <dgm:prSet/>
      <dgm:spPr/>
      <dgm:t>
        <a:bodyPr/>
        <a:lstStyle/>
        <a:p>
          <a:endParaRPr lang="en-US" sz="2400"/>
        </a:p>
      </dgm:t>
    </dgm:pt>
    <dgm:pt modelId="{2BEC91A1-D412-49F1-B8D0-ED009C9A7625}" type="sibTrans" cxnId="{5C6EE3B8-07D2-43DC-AF96-2B7CC8C591F5}">
      <dgm:prSet custT="1"/>
      <dgm:spPr/>
      <dgm:t>
        <a:bodyPr/>
        <a:lstStyle/>
        <a:p>
          <a:endParaRPr lang="en-US" sz="1400"/>
        </a:p>
      </dgm:t>
    </dgm:pt>
    <dgm:pt modelId="{6F7FF860-69D1-4207-AECB-065AA28C9453}">
      <dgm:prSet custT="1"/>
      <dgm:spPr/>
      <dgm:t>
        <a:bodyPr/>
        <a:lstStyle/>
        <a:p>
          <a:r>
            <a:rPr lang="en-US" sz="1600"/>
            <a:t>504 (84.4%)%) were on ART at 6 months. </a:t>
          </a:r>
        </a:p>
      </dgm:t>
    </dgm:pt>
    <dgm:pt modelId="{D8C6DB49-0B4D-40C8-8D35-1FA7F6A5CCCA}" type="parTrans" cxnId="{B63269CF-4E1D-4DA6-AFEC-1087EC9F3A1B}">
      <dgm:prSet/>
      <dgm:spPr/>
      <dgm:t>
        <a:bodyPr/>
        <a:lstStyle/>
        <a:p>
          <a:endParaRPr lang="en-US" sz="2400"/>
        </a:p>
      </dgm:t>
    </dgm:pt>
    <dgm:pt modelId="{8362B743-C12C-479C-B1C4-07B80DDD383D}" type="sibTrans" cxnId="{B63269CF-4E1D-4DA6-AFEC-1087EC9F3A1B}">
      <dgm:prSet/>
      <dgm:spPr/>
      <dgm:t>
        <a:bodyPr/>
        <a:lstStyle/>
        <a:p>
          <a:endParaRPr lang="en-US" sz="2400"/>
        </a:p>
      </dgm:t>
    </dgm:pt>
    <dgm:pt modelId="{2E6BC7B3-B7E0-43F3-8B47-9A8634ABDBCB}" type="pres">
      <dgm:prSet presAssocID="{A418CF82-FA0E-44DB-BAF8-75E07AEA9A3A}" presName="linearFlow" presStyleCnt="0">
        <dgm:presLayoutVars>
          <dgm:resizeHandles val="exact"/>
        </dgm:presLayoutVars>
      </dgm:prSet>
      <dgm:spPr/>
    </dgm:pt>
    <dgm:pt modelId="{FEB24CA4-72AE-4E8C-8B00-A465283A7CB2}" type="pres">
      <dgm:prSet presAssocID="{7DA8950A-3EB3-44B4-81F0-118B4B97A217}" presName="node" presStyleLbl="node1" presStyleIdx="0" presStyleCnt="5">
        <dgm:presLayoutVars>
          <dgm:bulletEnabled val="1"/>
        </dgm:presLayoutVars>
      </dgm:prSet>
      <dgm:spPr/>
    </dgm:pt>
    <dgm:pt modelId="{6BBD3732-B9C3-4136-B22A-17AD0CBFD076}" type="pres">
      <dgm:prSet presAssocID="{E12A5E3F-15A1-4926-A361-506F09D5CE5A}" presName="sibTrans" presStyleLbl="sibTrans2D1" presStyleIdx="0" presStyleCnt="4"/>
      <dgm:spPr/>
    </dgm:pt>
    <dgm:pt modelId="{21A2CB25-EF59-422E-A067-FD2369FD79CB}" type="pres">
      <dgm:prSet presAssocID="{E12A5E3F-15A1-4926-A361-506F09D5CE5A}" presName="connectorText" presStyleLbl="sibTrans2D1" presStyleIdx="0" presStyleCnt="4"/>
      <dgm:spPr/>
    </dgm:pt>
    <dgm:pt modelId="{8A515DA8-3267-4976-8310-C1EA447429B9}" type="pres">
      <dgm:prSet presAssocID="{5FC95F71-2DCF-43DF-9F73-89D1F32E7F1E}" presName="node" presStyleLbl="node1" presStyleIdx="1" presStyleCnt="5">
        <dgm:presLayoutVars>
          <dgm:bulletEnabled val="1"/>
        </dgm:presLayoutVars>
      </dgm:prSet>
      <dgm:spPr/>
    </dgm:pt>
    <dgm:pt modelId="{5560ADF8-1707-4F0D-B3F1-F21F71B57EEA}" type="pres">
      <dgm:prSet presAssocID="{A2C3F82E-15D3-4C0E-B752-E2E5960E4F54}" presName="sibTrans" presStyleLbl="sibTrans2D1" presStyleIdx="1" presStyleCnt="4"/>
      <dgm:spPr/>
    </dgm:pt>
    <dgm:pt modelId="{7727455F-D966-44DD-A95D-033DA5D1D998}" type="pres">
      <dgm:prSet presAssocID="{A2C3F82E-15D3-4C0E-B752-E2E5960E4F54}" presName="connectorText" presStyleLbl="sibTrans2D1" presStyleIdx="1" presStyleCnt="4"/>
      <dgm:spPr/>
    </dgm:pt>
    <dgm:pt modelId="{4577C69F-6E5A-4B61-BD8B-40949E46E002}" type="pres">
      <dgm:prSet presAssocID="{32A2C0A1-35C2-491C-943B-68B18069E997}" presName="node" presStyleLbl="node1" presStyleIdx="2" presStyleCnt="5">
        <dgm:presLayoutVars>
          <dgm:bulletEnabled val="1"/>
        </dgm:presLayoutVars>
      </dgm:prSet>
      <dgm:spPr/>
    </dgm:pt>
    <dgm:pt modelId="{8BC0579F-FBCB-48DC-A160-1266CBF77AEE}" type="pres">
      <dgm:prSet presAssocID="{92D21D75-1127-44AC-B88E-5FF954D2C68F}" presName="sibTrans" presStyleLbl="sibTrans2D1" presStyleIdx="2" presStyleCnt="4"/>
      <dgm:spPr/>
    </dgm:pt>
    <dgm:pt modelId="{5C195F51-6F84-46AE-ACA1-032600F1A391}" type="pres">
      <dgm:prSet presAssocID="{92D21D75-1127-44AC-B88E-5FF954D2C68F}" presName="connectorText" presStyleLbl="sibTrans2D1" presStyleIdx="2" presStyleCnt="4"/>
      <dgm:spPr/>
    </dgm:pt>
    <dgm:pt modelId="{3196B605-3C43-41E7-8954-C09AD54A7D11}" type="pres">
      <dgm:prSet presAssocID="{A60FE03F-9446-4FDE-93BB-0434494AD415}" presName="node" presStyleLbl="node1" presStyleIdx="3" presStyleCnt="5">
        <dgm:presLayoutVars>
          <dgm:bulletEnabled val="1"/>
        </dgm:presLayoutVars>
      </dgm:prSet>
      <dgm:spPr/>
    </dgm:pt>
    <dgm:pt modelId="{61130C7E-843A-4964-A547-862FC1AFF912}" type="pres">
      <dgm:prSet presAssocID="{2BEC91A1-D412-49F1-B8D0-ED009C9A7625}" presName="sibTrans" presStyleLbl="sibTrans2D1" presStyleIdx="3" presStyleCnt="4"/>
      <dgm:spPr/>
    </dgm:pt>
    <dgm:pt modelId="{FDE81091-142A-4AD6-9C81-C9D72210CF66}" type="pres">
      <dgm:prSet presAssocID="{2BEC91A1-D412-49F1-B8D0-ED009C9A7625}" presName="connectorText" presStyleLbl="sibTrans2D1" presStyleIdx="3" presStyleCnt="4"/>
      <dgm:spPr/>
    </dgm:pt>
    <dgm:pt modelId="{595A9E14-63D2-4753-A689-C921C3047CD0}" type="pres">
      <dgm:prSet presAssocID="{6F7FF860-69D1-4207-AECB-065AA28C9453}" presName="node" presStyleLbl="node1" presStyleIdx="4" presStyleCnt="5">
        <dgm:presLayoutVars>
          <dgm:bulletEnabled val="1"/>
        </dgm:presLayoutVars>
      </dgm:prSet>
      <dgm:spPr/>
    </dgm:pt>
  </dgm:ptLst>
  <dgm:cxnLst>
    <dgm:cxn modelId="{21BA540A-E620-4D5B-B57C-881841CF2836}" type="presOf" srcId="{92D21D75-1127-44AC-B88E-5FF954D2C68F}" destId="{5C195F51-6F84-46AE-ACA1-032600F1A391}" srcOrd="1" destOrd="0" presId="urn:microsoft.com/office/officeart/2005/8/layout/process2"/>
    <dgm:cxn modelId="{539AA417-F1D7-4241-8447-F307CBBAB8BA}" srcId="{A418CF82-FA0E-44DB-BAF8-75E07AEA9A3A}" destId="{7DA8950A-3EB3-44B4-81F0-118B4B97A217}" srcOrd="0" destOrd="0" parTransId="{9BDD401E-3437-400E-ACA2-119C07D42D77}" sibTransId="{E12A5E3F-15A1-4926-A361-506F09D5CE5A}"/>
    <dgm:cxn modelId="{B6F3BA20-5045-4DDF-BB03-6383F2D942FF}" type="presOf" srcId="{E12A5E3F-15A1-4926-A361-506F09D5CE5A}" destId="{21A2CB25-EF59-422E-A067-FD2369FD79CB}" srcOrd="1" destOrd="0" presId="urn:microsoft.com/office/officeart/2005/8/layout/process2"/>
    <dgm:cxn modelId="{C60C9F34-4217-4A9F-BD7B-25F23156AA38}" type="presOf" srcId="{A2C3F82E-15D3-4C0E-B752-E2E5960E4F54}" destId="{5560ADF8-1707-4F0D-B3F1-F21F71B57EEA}" srcOrd="0" destOrd="0" presId="urn:microsoft.com/office/officeart/2005/8/layout/process2"/>
    <dgm:cxn modelId="{73198F35-5B87-4D6B-A7EA-4EA668D2E049}" type="presOf" srcId="{A60FE03F-9446-4FDE-93BB-0434494AD415}" destId="{3196B605-3C43-41E7-8954-C09AD54A7D11}" srcOrd="0" destOrd="0" presId="urn:microsoft.com/office/officeart/2005/8/layout/process2"/>
    <dgm:cxn modelId="{3CC1C035-A6DA-498C-9584-2D7EC8D6A0B4}" srcId="{A418CF82-FA0E-44DB-BAF8-75E07AEA9A3A}" destId="{32A2C0A1-35C2-491C-943B-68B18069E997}" srcOrd="2" destOrd="0" parTransId="{26FDE84B-DFCE-46DE-8B70-593477B26612}" sibTransId="{92D21D75-1127-44AC-B88E-5FF954D2C68F}"/>
    <dgm:cxn modelId="{ECEF6E69-B0D4-415F-9CB1-C7ED3DC3B83A}" type="presOf" srcId="{E12A5E3F-15A1-4926-A361-506F09D5CE5A}" destId="{6BBD3732-B9C3-4136-B22A-17AD0CBFD076}" srcOrd="0" destOrd="0" presId="urn:microsoft.com/office/officeart/2005/8/layout/process2"/>
    <dgm:cxn modelId="{91B22E7D-9F76-47C9-AEB3-E97671DBFA10}" type="presOf" srcId="{92D21D75-1127-44AC-B88E-5FF954D2C68F}" destId="{8BC0579F-FBCB-48DC-A160-1266CBF77AEE}" srcOrd="0" destOrd="0" presId="urn:microsoft.com/office/officeart/2005/8/layout/process2"/>
    <dgm:cxn modelId="{09892B8C-D0C3-4067-838A-7CB4E31A2B6E}" srcId="{A418CF82-FA0E-44DB-BAF8-75E07AEA9A3A}" destId="{5FC95F71-2DCF-43DF-9F73-89D1F32E7F1E}" srcOrd="1" destOrd="0" parTransId="{66486255-C995-4FC2-BD5C-663B489CA431}" sibTransId="{A2C3F82E-15D3-4C0E-B752-E2E5960E4F54}"/>
    <dgm:cxn modelId="{1EDEFA92-5063-44AA-B6EB-A37094805C39}" type="presOf" srcId="{32A2C0A1-35C2-491C-943B-68B18069E997}" destId="{4577C69F-6E5A-4B61-BD8B-40949E46E002}" srcOrd="0" destOrd="0" presId="urn:microsoft.com/office/officeart/2005/8/layout/process2"/>
    <dgm:cxn modelId="{93E67C97-6AED-4EFC-999D-1BF5B30D3DB8}" type="presOf" srcId="{7DA8950A-3EB3-44B4-81F0-118B4B97A217}" destId="{FEB24CA4-72AE-4E8C-8B00-A465283A7CB2}" srcOrd="0" destOrd="0" presId="urn:microsoft.com/office/officeart/2005/8/layout/process2"/>
    <dgm:cxn modelId="{5C6EE3B8-07D2-43DC-AF96-2B7CC8C591F5}" srcId="{A418CF82-FA0E-44DB-BAF8-75E07AEA9A3A}" destId="{A60FE03F-9446-4FDE-93BB-0434494AD415}" srcOrd="3" destOrd="0" parTransId="{B14BFC35-8655-4F0F-AEDE-49935868CBE1}" sibTransId="{2BEC91A1-D412-49F1-B8D0-ED009C9A7625}"/>
    <dgm:cxn modelId="{FDDA7DB9-DA85-42AF-A22B-F4E9B9710632}" type="presOf" srcId="{6F7FF860-69D1-4207-AECB-065AA28C9453}" destId="{595A9E14-63D2-4753-A689-C921C3047CD0}" srcOrd="0" destOrd="0" presId="urn:microsoft.com/office/officeart/2005/8/layout/process2"/>
    <dgm:cxn modelId="{5F1F5DCA-1225-46DE-84EE-4B818D40F639}" type="presOf" srcId="{A418CF82-FA0E-44DB-BAF8-75E07AEA9A3A}" destId="{2E6BC7B3-B7E0-43F3-8B47-9A8634ABDBCB}" srcOrd="0" destOrd="0" presId="urn:microsoft.com/office/officeart/2005/8/layout/process2"/>
    <dgm:cxn modelId="{B63269CF-4E1D-4DA6-AFEC-1087EC9F3A1B}" srcId="{A418CF82-FA0E-44DB-BAF8-75E07AEA9A3A}" destId="{6F7FF860-69D1-4207-AECB-065AA28C9453}" srcOrd="4" destOrd="0" parTransId="{D8C6DB49-0B4D-40C8-8D35-1FA7F6A5CCCA}" sibTransId="{8362B743-C12C-479C-B1C4-07B80DDD383D}"/>
    <dgm:cxn modelId="{78D77ACF-A368-4C0D-9797-661671ED703F}" type="presOf" srcId="{5FC95F71-2DCF-43DF-9F73-89D1F32E7F1E}" destId="{8A515DA8-3267-4976-8310-C1EA447429B9}" srcOrd="0" destOrd="0" presId="urn:microsoft.com/office/officeart/2005/8/layout/process2"/>
    <dgm:cxn modelId="{B74CB6E3-3793-4FE2-A053-DD179299477E}" type="presOf" srcId="{A2C3F82E-15D3-4C0E-B752-E2E5960E4F54}" destId="{7727455F-D966-44DD-A95D-033DA5D1D998}" srcOrd="1" destOrd="0" presId="urn:microsoft.com/office/officeart/2005/8/layout/process2"/>
    <dgm:cxn modelId="{9402FEF6-80CE-46B3-9CB1-86CAA7BC6D96}" type="presOf" srcId="{2BEC91A1-D412-49F1-B8D0-ED009C9A7625}" destId="{61130C7E-843A-4964-A547-862FC1AFF912}" srcOrd="0" destOrd="0" presId="urn:microsoft.com/office/officeart/2005/8/layout/process2"/>
    <dgm:cxn modelId="{26B6AAF9-38AC-492F-9D56-6CFDCC3B4C1E}" type="presOf" srcId="{2BEC91A1-D412-49F1-B8D0-ED009C9A7625}" destId="{FDE81091-142A-4AD6-9C81-C9D72210CF66}" srcOrd="1" destOrd="0" presId="urn:microsoft.com/office/officeart/2005/8/layout/process2"/>
    <dgm:cxn modelId="{D3235C0E-6C4E-4DE5-AC6E-FBC41851D930}" type="presParOf" srcId="{2E6BC7B3-B7E0-43F3-8B47-9A8634ABDBCB}" destId="{FEB24CA4-72AE-4E8C-8B00-A465283A7CB2}" srcOrd="0" destOrd="0" presId="urn:microsoft.com/office/officeart/2005/8/layout/process2"/>
    <dgm:cxn modelId="{EA2394FF-30D5-4F3B-9A6F-1CB59441A177}" type="presParOf" srcId="{2E6BC7B3-B7E0-43F3-8B47-9A8634ABDBCB}" destId="{6BBD3732-B9C3-4136-B22A-17AD0CBFD076}" srcOrd="1" destOrd="0" presId="urn:microsoft.com/office/officeart/2005/8/layout/process2"/>
    <dgm:cxn modelId="{A9F7D762-14BC-4491-BF06-A801C7924CFE}" type="presParOf" srcId="{6BBD3732-B9C3-4136-B22A-17AD0CBFD076}" destId="{21A2CB25-EF59-422E-A067-FD2369FD79CB}" srcOrd="0" destOrd="0" presId="urn:microsoft.com/office/officeart/2005/8/layout/process2"/>
    <dgm:cxn modelId="{55610AC4-25AD-42D2-85E6-CF55A8FB3906}" type="presParOf" srcId="{2E6BC7B3-B7E0-43F3-8B47-9A8634ABDBCB}" destId="{8A515DA8-3267-4976-8310-C1EA447429B9}" srcOrd="2" destOrd="0" presId="urn:microsoft.com/office/officeart/2005/8/layout/process2"/>
    <dgm:cxn modelId="{4CAD50FC-AC03-4D45-BF63-743ACDBD5C8D}" type="presParOf" srcId="{2E6BC7B3-B7E0-43F3-8B47-9A8634ABDBCB}" destId="{5560ADF8-1707-4F0D-B3F1-F21F71B57EEA}" srcOrd="3" destOrd="0" presId="urn:microsoft.com/office/officeart/2005/8/layout/process2"/>
    <dgm:cxn modelId="{23739969-75BA-49FA-93A8-06B5B2AEAAD6}" type="presParOf" srcId="{5560ADF8-1707-4F0D-B3F1-F21F71B57EEA}" destId="{7727455F-D966-44DD-A95D-033DA5D1D998}" srcOrd="0" destOrd="0" presId="urn:microsoft.com/office/officeart/2005/8/layout/process2"/>
    <dgm:cxn modelId="{5D015069-A305-4398-901D-879E449C68F9}" type="presParOf" srcId="{2E6BC7B3-B7E0-43F3-8B47-9A8634ABDBCB}" destId="{4577C69F-6E5A-4B61-BD8B-40949E46E002}" srcOrd="4" destOrd="0" presId="urn:microsoft.com/office/officeart/2005/8/layout/process2"/>
    <dgm:cxn modelId="{6C6D5596-8D3B-4BD0-96B1-FD969B240CD5}" type="presParOf" srcId="{2E6BC7B3-B7E0-43F3-8B47-9A8634ABDBCB}" destId="{8BC0579F-FBCB-48DC-A160-1266CBF77AEE}" srcOrd="5" destOrd="0" presId="urn:microsoft.com/office/officeart/2005/8/layout/process2"/>
    <dgm:cxn modelId="{800FDED7-BB0D-48BD-9CA6-0FB0791CEDDC}" type="presParOf" srcId="{8BC0579F-FBCB-48DC-A160-1266CBF77AEE}" destId="{5C195F51-6F84-46AE-ACA1-032600F1A391}" srcOrd="0" destOrd="0" presId="urn:microsoft.com/office/officeart/2005/8/layout/process2"/>
    <dgm:cxn modelId="{014F69B0-D87D-4BB8-87ED-0727F3C3704C}" type="presParOf" srcId="{2E6BC7B3-B7E0-43F3-8B47-9A8634ABDBCB}" destId="{3196B605-3C43-41E7-8954-C09AD54A7D11}" srcOrd="6" destOrd="0" presId="urn:microsoft.com/office/officeart/2005/8/layout/process2"/>
    <dgm:cxn modelId="{786F19A2-FB44-449A-89AD-828799139830}" type="presParOf" srcId="{2E6BC7B3-B7E0-43F3-8B47-9A8634ABDBCB}" destId="{61130C7E-843A-4964-A547-862FC1AFF912}" srcOrd="7" destOrd="0" presId="urn:microsoft.com/office/officeart/2005/8/layout/process2"/>
    <dgm:cxn modelId="{07728229-626D-474C-978C-37D4C5F795D1}" type="presParOf" srcId="{61130C7E-843A-4964-A547-862FC1AFF912}" destId="{FDE81091-142A-4AD6-9C81-C9D72210CF66}" srcOrd="0" destOrd="0" presId="urn:microsoft.com/office/officeart/2005/8/layout/process2"/>
    <dgm:cxn modelId="{B1ED0CDB-1F9F-4F58-9697-FE9E95693AB4}" type="presParOf" srcId="{2E6BC7B3-B7E0-43F3-8B47-9A8634ABDBCB}" destId="{595A9E14-63D2-4753-A689-C921C3047CD0}"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EEE2E9-C6E2-4E36-BB4A-A3F835A87C0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9464E6D-5FD3-4349-AE34-6F09AA5C4C5D}">
      <dgm:prSet phldrT="[Text]"/>
      <dgm:spPr/>
      <dgm:t>
        <a:bodyPr/>
        <a:lstStyle/>
        <a:p>
          <a:r>
            <a:rPr lang="en-US" dirty="0"/>
            <a:t>Integrated services in Drop In centers</a:t>
          </a:r>
        </a:p>
      </dgm:t>
    </dgm:pt>
    <dgm:pt modelId="{37E50ACD-B177-40C1-B9D4-B4E8CA436805}" type="parTrans" cxnId="{D29D77DB-5609-400B-9FA1-E387F558BA49}">
      <dgm:prSet/>
      <dgm:spPr/>
      <dgm:t>
        <a:bodyPr/>
        <a:lstStyle/>
        <a:p>
          <a:endParaRPr lang="en-US"/>
        </a:p>
      </dgm:t>
    </dgm:pt>
    <dgm:pt modelId="{EAC14533-AEC4-4E00-9339-D1DE574D1091}" type="sibTrans" cxnId="{D29D77DB-5609-400B-9FA1-E387F558BA49}">
      <dgm:prSet/>
      <dgm:spPr/>
      <dgm:t>
        <a:bodyPr/>
        <a:lstStyle/>
        <a:p>
          <a:endParaRPr lang="en-US"/>
        </a:p>
      </dgm:t>
    </dgm:pt>
    <dgm:pt modelId="{BF3F6381-F4CC-4778-8034-EC61215792F9}">
      <dgm:prSet/>
      <dgm:spPr/>
      <dgm:t>
        <a:bodyPr/>
        <a:lstStyle/>
        <a:p>
          <a:r>
            <a:rPr lang="en-US"/>
            <a:t>Consider alternate pathways for non-injecting substance users</a:t>
          </a:r>
          <a:endParaRPr lang="en-US" dirty="0"/>
        </a:p>
      </dgm:t>
    </dgm:pt>
    <dgm:pt modelId="{C822D5E1-E0CB-479F-A51C-3410709B6419}" type="parTrans" cxnId="{9CFBBEE0-4A46-4F9B-81A6-141AE7384DD3}">
      <dgm:prSet/>
      <dgm:spPr/>
      <dgm:t>
        <a:bodyPr/>
        <a:lstStyle/>
        <a:p>
          <a:endParaRPr lang="en-US"/>
        </a:p>
      </dgm:t>
    </dgm:pt>
    <dgm:pt modelId="{D6C0764F-07B6-415E-85B8-9DD9306986E1}" type="sibTrans" cxnId="{9CFBBEE0-4A46-4F9B-81A6-141AE7384DD3}">
      <dgm:prSet/>
      <dgm:spPr/>
      <dgm:t>
        <a:bodyPr/>
        <a:lstStyle/>
        <a:p>
          <a:endParaRPr lang="en-US"/>
        </a:p>
      </dgm:t>
    </dgm:pt>
    <dgm:pt modelId="{A7BE512C-1FF7-4A9F-9046-59841FD3EBC3}">
      <dgm:prSet/>
      <dgm:spPr/>
      <dgm:t>
        <a:bodyPr/>
        <a:lstStyle/>
        <a:p>
          <a:r>
            <a:rPr lang="en-US" dirty="0"/>
            <a:t>Consider alternate points of referrals for sexual partners</a:t>
          </a:r>
        </a:p>
      </dgm:t>
    </dgm:pt>
    <dgm:pt modelId="{FEE42470-F40B-4A30-B40C-B5576AD44F15}" type="parTrans" cxnId="{C4F86E91-A2DA-4931-A517-B7BE01124EAD}">
      <dgm:prSet/>
      <dgm:spPr/>
      <dgm:t>
        <a:bodyPr/>
        <a:lstStyle/>
        <a:p>
          <a:endParaRPr lang="en-US"/>
        </a:p>
      </dgm:t>
    </dgm:pt>
    <dgm:pt modelId="{F319B39F-60A7-40FC-B2F0-3B7EC1494733}" type="sibTrans" cxnId="{C4F86E91-A2DA-4931-A517-B7BE01124EAD}">
      <dgm:prSet/>
      <dgm:spPr/>
      <dgm:t>
        <a:bodyPr/>
        <a:lstStyle/>
        <a:p>
          <a:endParaRPr lang="en-US"/>
        </a:p>
      </dgm:t>
    </dgm:pt>
    <dgm:pt modelId="{039AD039-410D-4B78-831C-6D9B04EB0C2B}">
      <dgm:prSet/>
      <dgm:spPr/>
      <dgm:t>
        <a:bodyPr/>
        <a:lstStyle/>
        <a:p>
          <a:r>
            <a:rPr lang="en-US" dirty="0"/>
            <a:t>Incorporating </a:t>
          </a:r>
          <a:r>
            <a:rPr lang="en-US" dirty="0" err="1"/>
            <a:t>PrEP</a:t>
          </a:r>
          <a:r>
            <a:rPr lang="en-US" dirty="0"/>
            <a:t> provision</a:t>
          </a:r>
        </a:p>
      </dgm:t>
    </dgm:pt>
    <dgm:pt modelId="{FD14A1F6-4843-402E-9B6D-5052C3ADFD6F}" type="parTrans" cxnId="{41F637E1-DD65-4E9F-8EEC-D66CC1A05CA6}">
      <dgm:prSet/>
      <dgm:spPr/>
      <dgm:t>
        <a:bodyPr/>
        <a:lstStyle/>
        <a:p>
          <a:endParaRPr lang="en-US"/>
        </a:p>
      </dgm:t>
    </dgm:pt>
    <dgm:pt modelId="{3C5BE70F-F8A4-4440-9399-D2E22193CF0E}" type="sibTrans" cxnId="{41F637E1-DD65-4E9F-8EEC-D66CC1A05CA6}">
      <dgm:prSet/>
      <dgm:spPr/>
      <dgm:t>
        <a:bodyPr/>
        <a:lstStyle/>
        <a:p>
          <a:endParaRPr lang="en-US"/>
        </a:p>
      </dgm:t>
    </dgm:pt>
    <dgm:pt modelId="{60A68DBF-B20B-45C9-8404-FB626715A3BE}">
      <dgm:prSet/>
      <dgm:spPr/>
      <dgm:t>
        <a:bodyPr/>
        <a:lstStyle/>
        <a:p>
          <a:r>
            <a:rPr lang="en-US"/>
            <a:t>Integrating Hepatitis C treatment in Drop in centers</a:t>
          </a:r>
          <a:endParaRPr lang="en-US" dirty="0"/>
        </a:p>
      </dgm:t>
    </dgm:pt>
    <dgm:pt modelId="{E52BC3D1-ED13-488C-AD0C-64D017A14734}" type="parTrans" cxnId="{587B4E55-345B-4E92-801B-A73A9CE90F22}">
      <dgm:prSet/>
      <dgm:spPr/>
      <dgm:t>
        <a:bodyPr/>
        <a:lstStyle/>
        <a:p>
          <a:endParaRPr lang="en-US"/>
        </a:p>
      </dgm:t>
    </dgm:pt>
    <dgm:pt modelId="{9C97B14A-FED2-47CE-AE64-4C42B5890680}" type="sibTrans" cxnId="{587B4E55-345B-4E92-801B-A73A9CE90F22}">
      <dgm:prSet/>
      <dgm:spPr/>
      <dgm:t>
        <a:bodyPr/>
        <a:lstStyle/>
        <a:p>
          <a:endParaRPr lang="en-US"/>
        </a:p>
      </dgm:t>
    </dgm:pt>
    <dgm:pt modelId="{B4AD7BCA-097E-4D8F-89CB-BB6A98EEE8A6}" type="pres">
      <dgm:prSet presAssocID="{91EEE2E9-C6E2-4E36-BB4A-A3F835A87C03}" presName="diagram" presStyleCnt="0">
        <dgm:presLayoutVars>
          <dgm:dir/>
          <dgm:resizeHandles val="exact"/>
        </dgm:presLayoutVars>
      </dgm:prSet>
      <dgm:spPr/>
    </dgm:pt>
    <dgm:pt modelId="{7087BFA6-AF85-4314-A6BF-B4398FC59C1A}" type="pres">
      <dgm:prSet presAssocID="{19464E6D-5FD3-4349-AE34-6F09AA5C4C5D}" presName="node" presStyleLbl="node1" presStyleIdx="0" presStyleCnt="5">
        <dgm:presLayoutVars>
          <dgm:bulletEnabled val="1"/>
        </dgm:presLayoutVars>
      </dgm:prSet>
      <dgm:spPr/>
    </dgm:pt>
    <dgm:pt modelId="{17814CD8-3764-42B0-9AAE-FB261A4D1884}" type="pres">
      <dgm:prSet presAssocID="{EAC14533-AEC4-4E00-9339-D1DE574D1091}" presName="sibTrans" presStyleCnt="0"/>
      <dgm:spPr/>
    </dgm:pt>
    <dgm:pt modelId="{E2C523F8-1B2B-49FB-8E34-BDCEF8FAAC94}" type="pres">
      <dgm:prSet presAssocID="{BF3F6381-F4CC-4778-8034-EC61215792F9}" presName="node" presStyleLbl="node1" presStyleIdx="1" presStyleCnt="5">
        <dgm:presLayoutVars>
          <dgm:bulletEnabled val="1"/>
        </dgm:presLayoutVars>
      </dgm:prSet>
      <dgm:spPr/>
    </dgm:pt>
    <dgm:pt modelId="{626B2C6E-12D6-41E0-951C-9060B5DDAF7D}" type="pres">
      <dgm:prSet presAssocID="{D6C0764F-07B6-415E-85B8-9DD9306986E1}" presName="sibTrans" presStyleCnt="0"/>
      <dgm:spPr/>
    </dgm:pt>
    <dgm:pt modelId="{33C5D46F-00F7-4DDD-A63F-7398C42FB71B}" type="pres">
      <dgm:prSet presAssocID="{A7BE512C-1FF7-4A9F-9046-59841FD3EBC3}" presName="node" presStyleLbl="node1" presStyleIdx="2" presStyleCnt="5">
        <dgm:presLayoutVars>
          <dgm:bulletEnabled val="1"/>
        </dgm:presLayoutVars>
      </dgm:prSet>
      <dgm:spPr/>
    </dgm:pt>
    <dgm:pt modelId="{C54B50F4-90E3-4ADD-A1F1-6FEFC96A7E3F}" type="pres">
      <dgm:prSet presAssocID="{F319B39F-60A7-40FC-B2F0-3B7EC1494733}" presName="sibTrans" presStyleCnt="0"/>
      <dgm:spPr/>
    </dgm:pt>
    <dgm:pt modelId="{A95145D4-1155-4474-89F7-C08B6580F8DB}" type="pres">
      <dgm:prSet presAssocID="{039AD039-410D-4B78-831C-6D9B04EB0C2B}" presName="node" presStyleLbl="node1" presStyleIdx="3" presStyleCnt="5">
        <dgm:presLayoutVars>
          <dgm:bulletEnabled val="1"/>
        </dgm:presLayoutVars>
      </dgm:prSet>
      <dgm:spPr/>
    </dgm:pt>
    <dgm:pt modelId="{407C38D7-4DBD-46E3-9E47-34EF3BE9EB79}" type="pres">
      <dgm:prSet presAssocID="{3C5BE70F-F8A4-4440-9399-D2E22193CF0E}" presName="sibTrans" presStyleCnt="0"/>
      <dgm:spPr/>
    </dgm:pt>
    <dgm:pt modelId="{0FA088B2-71D7-439D-BC1F-3D8AA88714F4}" type="pres">
      <dgm:prSet presAssocID="{60A68DBF-B20B-45C9-8404-FB626715A3BE}" presName="node" presStyleLbl="node1" presStyleIdx="4" presStyleCnt="5">
        <dgm:presLayoutVars>
          <dgm:bulletEnabled val="1"/>
        </dgm:presLayoutVars>
      </dgm:prSet>
      <dgm:spPr/>
    </dgm:pt>
  </dgm:ptLst>
  <dgm:cxnLst>
    <dgm:cxn modelId="{53921E09-EEE3-4CA8-9D47-A7490332AF47}" type="presOf" srcId="{91EEE2E9-C6E2-4E36-BB4A-A3F835A87C03}" destId="{B4AD7BCA-097E-4D8F-89CB-BB6A98EEE8A6}" srcOrd="0" destOrd="0" presId="urn:microsoft.com/office/officeart/2005/8/layout/default"/>
    <dgm:cxn modelId="{FD34AE0C-E50A-4A6A-B7AE-FDFCDAA3093F}" type="presOf" srcId="{A7BE512C-1FF7-4A9F-9046-59841FD3EBC3}" destId="{33C5D46F-00F7-4DDD-A63F-7398C42FB71B}" srcOrd="0" destOrd="0" presId="urn:microsoft.com/office/officeart/2005/8/layout/default"/>
    <dgm:cxn modelId="{587B4E55-345B-4E92-801B-A73A9CE90F22}" srcId="{91EEE2E9-C6E2-4E36-BB4A-A3F835A87C03}" destId="{60A68DBF-B20B-45C9-8404-FB626715A3BE}" srcOrd="4" destOrd="0" parTransId="{E52BC3D1-ED13-488C-AD0C-64D017A14734}" sibTransId="{9C97B14A-FED2-47CE-AE64-4C42B5890680}"/>
    <dgm:cxn modelId="{C4F86E91-A2DA-4931-A517-B7BE01124EAD}" srcId="{91EEE2E9-C6E2-4E36-BB4A-A3F835A87C03}" destId="{A7BE512C-1FF7-4A9F-9046-59841FD3EBC3}" srcOrd="2" destOrd="0" parTransId="{FEE42470-F40B-4A30-B40C-B5576AD44F15}" sibTransId="{F319B39F-60A7-40FC-B2F0-3B7EC1494733}"/>
    <dgm:cxn modelId="{CB0A0DAB-5E9B-4FE8-BD5D-E3729CD83DDD}" type="presOf" srcId="{60A68DBF-B20B-45C9-8404-FB626715A3BE}" destId="{0FA088B2-71D7-439D-BC1F-3D8AA88714F4}" srcOrd="0" destOrd="0" presId="urn:microsoft.com/office/officeart/2005/8/layout/default"/>
    <dgm:cxn modelId="{D29D77DB-5609-400B-9FA1-E387F558BA49}" srcId="{91EEE2E9-C6E2-4E36-BB4A-A3F835A87C03}" destId="{19464E6D-5FD3-4349-AE34-6F09AA5C4C5D}" srcOrd="0" destOrd="0" parTransId="{37E50ACD-B177-40C1-B9D4-B4E8CA436805}" sibTransId="{EAC14533-AEC4-4E00-9339-D1DE574D1091}"/>
    <dgm:cxn modelId="{9CFBBEE0-4A46-4F9B-81A6-141AE7384DD3}" srcId="{91EEE2E9-C6E2-4E36-BB4A-A3F835A87C03}" destId="{BF3F6381-F4CC-4778-8034-EC61215792F9}" srcOrd="1" destOrd="0" parTransId="{C822D5E1-E0CB-479F-A51C-3410709B6419}" sibTransId="{D6C0764F-07B6-415E-85B8-9DD9306986E1}"/>
    <dgm:cxn modelId="{41F637E1-DD65-4E9F-8EEC-D66CC1A05CA6}" srcId="{91EEE2E9-C6E2-4E36-BB4A-A3F835A87C03}" destId="{039AD039-410D-4B78-831C-6D9B04EB0C2B}" srcOrd="3" destOrd="0" parTransId="{FD14A1F6-4843-402E-9B6D-5052C3ADFD6F}" sibTransId="{3C5BE70F-F8A4-4440-9399-D2E22193CF0E}"/>
    <dgm:cxn modelId="{6FF4BDE4-6A61-44BC-AA08-B92FF7A0C85D}" type="presOf" srcId="{19464E6D-5FD3-4349-AE34-6F09AA5C4C5D}" destId="{7087BFA6-AF85-4314-A6BF-B4398FC59C1A}" srcOrd="0" destOrd="0" presId="urn:microsoft.com/office/officeart/2005/8/layout/default"/>
    <dgm:cxn modelId="{5F021EE8-F359-4E7F-8960-0E021AD141F5}" type="presOf" srcId="{039AD039-410D-4B78-831C-6D9B04EB0C2B}" destId="{A95145D4-1155-4474-89F7-C08B6580F8DB}" srcOrd="0" destOrd="0" presId="urn:microsoft.com/office/officeart/2005/8/layout/default"/>
    <dgm:cxn modelId="{779788F5-7CB9-4AAE-BA08-407DDB14F8C9}" type="presOf" srcId="{BF3F6381-F4CC-4778-8034-EC61215792F9}" destId="{E2C523F8-1B2B-49FB-8E34-BDCEF8FAAC94}" srcOrd="0" destOrd="0" presId="urn:microsoft.com/office/officeart/2005/8/layout/default"/>
    <dgm:cxn modelId="{A45600A9-AD05-40A6-ABCB-B096CF9F58F2}" type="presParOf" srcId="{B4AD7BCA-097E-4D8F-89CB-BB6A98EEE8A6}" destId="{7087BFA6-AF85-4314-A6BF-B4398FC59C1A}" srcOrd="0" destOrd="0" presId="urn:microsoft.com/office/officeart/2005/8/layout/default"/>
    <dgm:cxn modelId="{D247E456-9C50-4FD1-80F3-505C932A3143}" type="presParOf" srcId="{B4AD7BCA-097E-4D8F-89CB-BB6A98EEE8A6}" destId="{17814CD8-3764-42B0-9AAE-FB261A4D1884}" srcOrd="1" destOrd="0" presId="urn:microsoft.com/office/officeart/2005/8/layout/default"/>
    <dgm:cxn modelId="{947FF2C8-A1F5-49A9-B81D-5D741AAB1CCB}" type="presParOf" srcId="{B4AD7BCA-097E-4D8F-89CB-BB6A98EEE8A6}" destId="{E2C523F8-1B2B-49FB-8E34-BDCEF8FAAC94}" srcOrd="2" destOrd="0" presId="urn:microsoft.com/office/officeart/2005/8/layout/default"/>
    <dgm:cxn modelId="{6824F6FB-C058-42B3-853B-0CA10D568528}" type="presParOf" srcId="{B4AD7BCA-097E-4D8F-89CB-BB6A98EEE8A6}" destId="{626B2C6E-12D6-41E0-951C-9060B5DDAF7D}" srcOrd="3" destOrd="0" presId="urn:microsoft.com/office/officeart/2005/8/layout/default"/>
    <dgm:cxn modelId="{2B963797-1886-4E43-BD49-5CBC7E0A4796}" type="presParOf" srcId="{B4AD7BCA-097E-4D8F-89CB-BB6A98EEE8A6}" destId="{33C5D46F-00F7-4DDD-A63F-7398C42FB71B}" srcOrd="4" destOrd="0" presId="urn:microsoft.com/office/officeart/2005/8/layout/default"/>
    <dgm:cxn modelId="{C2EE3901-E677-4A5E-8224-802B97B37259}" type="presParOf" srcId="{B4AD7BCA-097E-4D8F-89CB-BB6A98EEE8A6}" destId="{C54B50F4-90E3-4ADD-A1F1-6FEFC96A7E3F}" srcOrd="5" destOrd="0" presId="urn:microsoft.com/office/officeart/2005/8/layout/default"/>
    <dgm:cxn modelId="{B0F340D8-7204-4E5F-82F2-AB2803D22BB6}" type="presParOf" srcId="{B4AD7BCA-097E-4D8F-89CB-BB6A98EEE8A6}" destId="{A95145D4-1155-4474-89F7-C08B6580F8DB}" srcOrd="6" destOrd="0" presId="urn:microsoft.com/office/officeart/2005/8/layout/default"/>
    <dgm:cxn modelId="{F0C1310F-3499-4529-BE50-E856E79F742E}" type="presParOf" srcId="{B4AD7BCA-097E-4D8F-89CB-BB6A98EEE8A6}" destId="{407C38D7-4DBD-46E3-9E47-34EF3BE9EB79}" srcOrd="7" destOrd="0" presId="urn:microsoft.com/office/officeart/2005/8/layout/default"/>
    <dgm:cxn modelId="{76F562E4-A367-4E6A-B432-1548974BDF4F}" type="presParOf" srcId="{B4AD7BCA-097E-4D8F-89CB-BB6A98EEE8A6}" destId="{0FA088B2-71D7-439D-BC1F-3D8AA88714F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24CA4-72AE-4E8C-8B00-A465283A7CB2}">
      <dsp:nvSpPr>
        <dsp:cNvPr id="0" name=""/>
        <dsp:cNvSpPr/>
      </dsp:nvSpPr>
      <dsp:spPr>
        <a:xfrm>
          <a:off x="3594516" y="720"/>
          <a:ext cx="2610431" cy="84271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989 index participants </a:t>
          </a:r>
        </a:p>
      </dsp:txBody>
      <dsp:txXfrm>
        <a:off x="3619198" y="25402"/>
        <a:ext cx="2561067" cy="793347"/>
      </dsp:txXfrm>
    </dsp:sp>
    <dsp:sp modelId="{6BBD3732-B9C3-4136-B22A-17AD0CBFD076}">
      <dsp:nvSpPr>
        <dsp:cNvPr id="0" name=""/>
        <dsp:cNvSpPr/>
      </dsp:nvSpPr>
      <dsp:spPr>
        <a:xfrm rot="5400000">
          <a:off x="4741723" y="864499"/>
          <a:ext cx="316016" cy="3792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785966" y="896101"/>
        <a:ext cx="227532" cy="221211"/>
      </dsp:txXfrm>
    </dsp:sp>
    <dsp:sp modelId="{8A515DA8-3267-4976-8310-C1EA447429B9}">
      <dsp:nvSpPr>
        <dsp:cNvPr id="0" name=""/>
        <dsp:cNvSpPr/>
      </dsp:nvSpPr>
      <dsp:spPr>
        <a:xfrm>
          <a:off x="3594516" y="1264787"/>
          <a:ext cx="2610431" cy="842711"/>
        </a:xfrm>
        <a:prstGeom prst="roundRect">
          <a:avLst>
            <a:gd name="adj" fmla="val 10000"/>
          </a:avLst>
        </a:prstGeom>
        <a:solidFill>
          <a:schemeClr val="accent3">
            <a:hueOff val="1029291"/>
            <a:satOff val="6178"/>
            <a:lumOff val="470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4705 sexual and injecting partners mentioned</a:t>
          </a:r>
        </a:p>
      </dsp:txBody>
      <dsp:txXfrm>
        <a:off x="3619198" y="1289469"/>
        <a:ext cx="2561067" cy="793347"/>
      </dsp:txXfrm>
    </dsp:sp>
    <dsp:sp modelId="{5560ADF8-1707-4F0D-B3F1-F21F71B57EEA}">
      <dsp:nvSpPr>
        <dsp:cNvPr id="0" name=""/>
        <dsp:cNvSpPr/>
      </dsp:nvSpPr>
      <dsp:spPr>
        <a:xfrm rot="5400000">
          <a:off x="4741723" y="2128567"/>
          <a:ext cx="316016" cy="379220"/>
        </a:xfrm>
        <a:prstGeom prst="rightArrow">
          <a:avLst>
            <a:gd name="adj1" fmla="val 60000"/>
            <a:gd name="adj2" fmla="val 50000"/>
          </a:avLst>
        </a:prstGeom>
        <a:solidFill>
          <a:schemeClr val="accent3">
            <a:hueOff val="1372388"/>
            <a:satOff val="8237"/>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785966" y="2160169"/>
        <a:ext cx="227532" cy="221211"/>
      </dsp:txXfrm>
    </dsp:sp>
    <dsp:sp modelId="{4577C69F-6E5A-4B61-BD8B-40949E46E002}">
      <dsp:nvSpPr>
        <dsp:cNvPr id="0" name=""/>
        <dsp:cNvSpPr/>
      </dsp:nvSpPr>
      <dsp:spPr>
        <a:xfrm>
          <a:off x="3594516" y="2528855"/>
          <a:ext cx="2610431" cy="842711"/>
        </a:xfrm>
        <a:prstGeom prst="roundRect">
          <a:avLst>
            <a:gd name="adj" fmla="val 10000"/>
          </a:avLst>
        </a:prstGeom>
        <a:solidFill>
          <a:schemeClr val="accent3">
            <a:hueOff val="2058582"/>
            <a:satOff val="12356"/>
            <a:lumOff val="941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3,323 were traced and enrolled. </a:t>
          </a:r>
        </a:p>
      </dsp:txBody>
      <dsp:txXfrm>
        <a:off x="3619198" y="2553537"/>
        <a:ext cx="2561067" cy="793347"/>
      </dsp:txXfrm>
    </dsp:sp>
    <dsp:sp modelId="{8BC0579F-FBCB-48DC-A160-1266CBF77AEE}">
      <dsp:nvSpPr>
        <dsp:cNvPr id="0" name=""/>
        <dsp:cNvSpPr/>
      </dsp:nvSpPr>
      <dsp:spPr>
        <a:xfrm rot="5400000">
          <a:off x="4741723" y="3392635"/>
          <a:ext cx="316016" cy="379220"/>
        </a:xfrm>
        <a:prstGeom prst="rightArrow">
          <a:avLst>
            <a:gd name="adj1" fmla="val 60000"/>
            <a:gd name="adj2" fmla="val 50000"/>
          </a:avLst>
        </a:prstGeom>
        <a:solidFill>
          <a:schemeClr val="accent3">
            <a:hueOff val="2744775"/>
            <a:satOff val="16475"/>
            <a:lumOff val="125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785966" y="3424237"/>
        <a:ext cx="227532" cy="221211"/>
      </dsp:txXfrm>
    </dsp:sp>
    <dsp:sp modelId="{3196B605-3C43-41E7-8954-C09AD54A7D11}">
      <dsp:nvSpPr>
        <dsp:cNvPr id="0" name=""/>
        <dsp:cNvSpPr/>
      </dsp:nvSpPr>
      <dsp:spPr>
        <a:xfrm>
          <a:off x="3594516" y="3792923"/>
          <a:ext cx="2610431" cy="842711"/>
        </a:xfrm>
        <a:prstGeom prst="roundRect">
          <a:avLst>
            <a:gd name="adj" fmla="val 10000"/>
          </a:avLst>
        </a:prstGeom>
        <a:solidFill>
          <a:schemeClr val="accent3">
            <a:hueOff val="3087872"/>
            <a:satOff val="18534"/>
            <a:lumOff val="1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597(18%) and 393(11.8%) were HIV and HCV antibody positive, respectively. </a:t>
          </a:r>
        </a:p>
      </dsp:txBody>
      <dsp:txXfrm>
        <a:off x="3619198" y="3817605"/>
        <a:ext cx="2561067" cy="793347"/>
      </dsp:txXfrm>
    </dsp:sp>
    <dsp:sp modelId="{61130C7E-843A-4964-A547-862FC1AFF912}">
      <dsp:nvSpPr>
        <dsp:cNvPr id="0" name=""/>
        <dsp:cNvSpPr/>
      </dsp:nvSpPr>
      <dsp:spPr>
        <a:xfrm rot="5400000">
          <a:off x="4741723" y="4656702"/>
          <a:ext cx="316016" cy="379220"/>
        </a:xfrm>
        <a:prstGeom prst="rightArrow">
          <a:avLst>
            <a:gd name="adj1" fmla="val 60000"/>
            <a:gd name="adj2" fmla="val 50000"/>
          </a:avLst>
        </a:prstGeom>
        <a:solidFill>
          <a:schemeClr val="accent3">
            <a:hueOff val="4117163"/>
            <a:satOff val="24712"/>
            <a:lumOff val="188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785966" y="4688304"/>
        <a:ext cx="227532" cy="221211"/>
      </dsp:txXfrm>
    </dsp:sp>
    <dsp:sp modelId="{595A9E14-63D2-4753-A689-C921C3047CD0}">
      <dsp:nvSpPr>
        <dsp:cNvPr id="0" name=""/>
        <dsp:cNvSpPr/>
      </dsp:nvSpPr>
      <dsp:spPr>
        <a:xfrm>
          <a:off x="3594516" y="5056990"/>
          <a:ext cx="2610431" cy="842711"/>
        </a:xfrm>
        <a:prstGeom prst="roundRect">
          <a:avLst>
            <a:gd name="adj" fmla="val 10000"/>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504 (84.4%)%) were on ART at 6 months. </a:t>
          </a:r>
        </a:p>
      </dsp:txBody>
      <dsp:txXfrm>
        <a:off x="3619198" y="5081672"/>
        <a:ext cx="2561067" cy="793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7BFA6-AF85-4314-A6BF-B4398FC59C1A}">
      <dsp:nvSpPr>
        <dsp:cNvPr id="0" name=""/>
        <dsp:cNvSpPr/>
      </dsp:nvSpPr>
      <dsp:spPr>
        <a:xfrm>
          <a:off x="0" y="702089"/>
          <a:ext cx="2878952" cy="172737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Integrated services in Drop In centers</a:t>
          </a:r>
        </a:p>
      </dsp:txBody>
      <dsp:txXfrm>
        <a:off x="0" y="702089"/>
        <a:ext cx="2878952" cy="1727371"/>
      </dsp:txXfrm>
    </dsp:sp>
    <dsp:sp modelId="{E2C523F8-1B2B-49FB-8E34-BDCEF8FAAC94}">
      <dsp:nvSpPr>
        <dsp:cNvPr id="0" name=""/>
        <dsp:cNvSpPr/>
      </dsp:nvSpPr>
      <dsp:spPr>
        <a:xfrm>
          <a:off x="3166848" y="702089"/>
          <a:ext cx="2878952" cy="172737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Consider alternate pathways for non-injecting substance users</a:t>
          </a:r>
          <a:endParaRPr lang="en-US" sz="2600" kern="1200" dirty="0"/>
        </a:p>
      </dsp:txBody>
      <dsp:txXfrm>
        <a:off x="3166848" y="702089"/>
        <a:ext cx="2878952" cy="1727371"/>
      </dsp:txXfrm>
    </dsp:sp>
    <dsp:sp modelId="{33C5D46F-00F7-4DDD-A63F-7398C42FB71B}">
      <dsp:nvSpPr>
        <dsp:cNvPr id="0" name=""/>
        <dsp:cNvSpPr/>
      </dsp:nvSpPr>
      <dsp:spPr>
        <a:xfrm>
          <a:off x="6333696" y="702089"/>
          <a:ext cx="2878952" cy="172737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Consider alternate points of referrals for sexual partners</a:t>
          </a:r>
        </a:p>
      </dsp:txBody>
      <dsp:txXfrm>
        <a:off x="6333696" y="702089"/>
        <a:ext cx="2878952" cy="1727371"/>
      </dsp:txXfrm>
    </dsp:sp>
    <dsp:sp modelId="{A95145D4-1155-4474-89F7-C08B6580F8DB}">
      <dsp:nvSpPr>
        <dsp:cNvPr id="0" name=""/>
        <dsp:cNvSpPr/>
      </dsp:nvSpPr>
      <dsp:spPr>
        <a:xfrm>
          <a:off x="1583424" y="2717356"/>
          <a:ext cx="2878952" cy="172737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Incorporating </a:t>
          </a:r>
          <a:r>
            <a:rPr lang="en-US" sz="2600" kern="1200" dirty="0" err="1"/>
            <a:t>PrEP</a:t>
          </a:r>
          <a:r>
            <a:rPr lang="en-US" sz="2600" kern="1200" dirty="0"/>
            <a:t> provision</a:t>
          </a:r>
        </a:p>
      </dsp:txBody>
      <dsp:txXfrm>
        <a:off x="1583424" y="2717356"/>
        <a:ext cx="2878952" cy="1727371"/>
      </dsp:txXfrm>
    </dsp:sp>
    <dsp:sp modelId="{0FA088B2-71D7-439D-BC1F-3D8AA88714F4}">
      <dsp:nvSpPr>
        <dsp:cNvPr id="0" name=""/>
        <dsp:cNvSpPr/>
      </dsp:nvSpPr>
      <dsp:spPr>
        <a:xfrm>
          <a:off x="4750272" y="2717356"/>
          <a:ext cx="2878952" cy="172737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Integrating Hepatitis C treatment in Drop in centers</a:t>
          </a:r>
          <a:endParaRPr lang="en-US" sz="2600" kern="1200" dirty="0"/>
        </a:p>
      </dsp:txBody>
      <dsp:txXfrm>
        <a:off x="4750272" y="2717356"/>
        <a:ext cx="2878952" cy="17273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0.29333</cdr:x>
      <cdr:y>0.01806</cdr:y>
    </cdr:from>
    <cdr:to>
      <cdr:x>0.96</cdr:x>
      <cdr:y>0.20972</cdr:y>
    </cdr:to>
    <cdr:sp macro="" textlink="">
      <cdr:nvSpPr>
        <cdr:cNvPr id="2" name="TextBox 1">
          <a:extLst xmlns:a="http://schemas.openxmlformats.org/drawingml/2006/main">
            <a:ext uri="{FF2B5EF4-FFF2-40B4-BE49-F238E27FC236}">
              <a16:creationId xmlns:a16="http://schemas.microsoft.com/office/drawing/2014/main" id="{CBF92DBE-B8A1-C1A1-5C37-94F485140BD8}"/>
            </a:ext>
          </a:extLst>
        </cdr:cNvPr>
        <cdr:cNvSpPr txBox="1"/>
      </cdr:nvSpPr>
      <cdr:spPr>
        <a:xfrm xmlns:a="http://schemas.openxmlformats.org/drawingml/2006/main">
          <a:off x="2950430" y="68377"/>
          <a:ext cx="6705634" cy="725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kern="1200" dirty="0"/>
            <a:t>Adoption</a:t>
          </a:r>
          <a:r>
            <a:rPr lang="en-US" sz="1100" b="1" kern="1200" baseline="0" dirty="0"/>
            <a:t> per peer educator in Nairobi site from 2018-2022</a:t>
          </a:r>
          <a:endParaRPr lang="en-US" sz="1100" b="1"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3C4D6-DD3C-4153-BFF2-50ABEC9AE802}"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567B7-35A5-4402-99B0-09DE0BDCAA57}" type="slidenum">
              <a:rPr lang="en-US" smtClean="0"/>
              <a:t>‹#›</a:t>
            </a:fld>
            <a:endParaRPr lang="en-US"/>
          </a:p>
        </p:txBody>
      </p:sp>
    </p:spTree>
    <p:extLst>
      <p:ext uri="{BB962C8B-B14F-4D97-AF65-F5344CB8AC3E}">
        <p14:creationId xmlns:p14="http://schemas.microsoft.com/office/powerpoint/2010/main" val="409337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aids.org/sites/default/files/media/images/20190401-Keypopulations_graphs.p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567B7-35A5-4402-99B0-09DE0BDCAA57}" type="slidenum">
              <a:rPr lang="en-US" smtClean="0"/>
              <a:t>1</a:t>
            </a:fld>
            <a:endParaRPr lang="en-US"/>
          </a:p>
        </p:txBody>
      </p:sp>
    </p:spTree>
    <p:extLst>
      <p:ext uri="{BB962C8B-B14F-4D97-AF65-F5344CB8AC3E}">
        <p14:creationId xmlns:p14="http://schemas.microsoft.com/office/powerpoint/2010/main" val="784498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567B7-35A5-4402-99B0-09DE0BDCAA57}" type="slidenum">
              <a:rPr lang="en-US" smtClean="0"/>
              <a:t>13</a:t>
            </a:fld>
            <a:endParaRPr lang="en-US"/>
          </a:p>
        </p:txBody>
      </p:sp>
    </p:spTree>
    <p:extLst>
      <p:ext uri="{BB962C8B-B14F-4D97-AF65-F5344CB8AC3E}">
        <p14:creationId xmlns:p14="http://schemas.microsoft.com/office/powerpoint/2010/main" val="110133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dimension is Reach which refers to the absolute number, proportion, and representativeness of individuals who are willing to participate in a given initiative, program, or intervention.  For reach, the key pragmatic priority to consider is </a:t>
            </a:r>
            <a:r>
              <a:rPr lang="en-US" i="1" dirty="0"/>
              <a:t>WHO is or was intended to benefit and actually participate or be exposed to the intervention?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ptos" panose="020B0004020202020204" pitchFamily="34" charset="0"/>
              </a:rPr>
              <a:t>The study enrolled 989 index participants who named 4,705 partners, of whom 4,597 were traced and tested representing a 97% Reach of APS</a:t>
            </a:r>
          </a:p>
          <a:p>
            <a:pPr rtl="0">
              <a:spcAft>
                <a:spcPts val="800"/>
              </a:spcAft>
              <a:buNone/>
            </a:pPr>
            <a:endParaRPr lang="en-US" sz="1800" b="0" i="0" u="none" strike="noStrike" dirty="0">
              <a:solidFill>
                <a:srgbClr val="000000"/>
              </a:solidFill>
              <a:effectLst/>
              <a:latin typeface="Candara" panose="020E0502030303020204" pitchFamily="34" charset="0"/>
            </a:endParaRPr>
          </a:p>
          <a:p>
            <a:pPr rtl="0">
              <a:spcAft>
                <a:spcPts val="800"/>
              </a:spcAft>
              <a:buNone/>
            </a:pPr>
            <a:r>
              <a:rPr lang="en-US" sz="1800" b="0" i="0" u="none" strike="noStrike" dirty="0">
                <a:solidFill>
                  <a:srgbClr val="000000"/>
                </a:solidFill>
                <a:effectLst/>
                <a:latin typeface="Candara" panose="020E0502030303020204" pitchFamily="34" charset="0"/>
              </a:rPr>
              <a:t>From the interviews (KIIs and FGDs) with the different participant groups, it was clear the level of participation was high across the different study sites</a:t>
            </a:r>
            <a:br>
              <a:rPr lang="en-US" b="0" dirty="0">
                <a:effectLst/>
              </a:rPr>
            </a:br>
            <a:r>
              <a:rPr lang="en-US" sz="1800" b="0" i="0" u="none" strike="noStrike" dirty="0">
                <a:solidFill>
                  <a:srgbClr val="000000"/>
                </a:solidFill>
                <a:effectLst/>
                <a:latin typeface="Candara" panose="020E0502030303020204" pitchFamily="34" charset="0"/>
              </a:rPr>
              <a:t>One of the factors seen to influence participation in the intervention as that came out most often was the intervention’s ability to increases access to HIV counselling and testing services (47); Peer led/Strong peer influence(27); Increases access to Information(17); Availability/integration with Drop In Centers - DICs (17); Encourages/supports with disclosure (16); Increases linkage to health care services for PWIDs (16) and  availability of incentives (15).  </a:t>
            </a:r>
            <a:endParaRPr lang="en-US" b="0" dirty="0">
              <a:effectLst/>
            </a:endParaRPr>
          </a:p>
          <a:p>
            <a:pPr>
              <a:buNone/>
            </a:pPr>
            <a:r>
              <a:rPr lang="en-US" dirty="0"/>
              <a:t>I will talk more on the top 2 facilitators</a:t>
            </a:r>
            <a:br>
              <a:rPr lang="en-US" dirty="0"/>
            </a:br>
            <a:endParaRPr lang="en-GB" dirty="0"/>
          </a:p>
          <a:p>
            <a:r>
              <a:rPr lang="en-GB" dirty="0"/>
              <a:t>Increasing access to HIV care: </a:t>
            </a:r>
            <a:r>
              <a:rPr lang="en-US" sz="1800" b="0" i="0" u="none" strike="noStrike" dirty="0">
                <a:solidFill>
                  <a:srgbClr val="000000"/>
                </a:solidFill>
                <a:effectLst/>
                <a:latin typeface="Candara" panose="020E0502030303020204" pitchFamily="34" charset="0"/>
              </a:rPr>
              <a:t>The fear of going for HIV testing is real. Majority of the participants reported they wouldn’t opted to go for a  HIV test voluntarily and APS provided an easier option since they didn’t have to deal with having to make that decision.</a:t>
            </a:r>
          </a:p>
          <a:p>
            <a:endParaRPr lang="en-US" sz="1800" b="0" i="0" u="none" strike="noStrike" dirty="0">
              <a:solidFill>
                <a:srgbClr val="000000"/>
              </a:solidFill>
              <a:effectLst/>
              <a:latin typeface="Candara" panose="020E0502030303020204" pitchFamily="34" charset="0"/>
            </a:endParaRPr>
          </a:p>
          <a:p>
            <a:pPr rtl="0">
              <a:spcAft>
                <a:spcPts val="800"/>
              </a:spcAft>
              <a:buNone/>
            </a:pPr>
            <a:r>
              <a:rPr lang="en-US" sz="1800" b="0" i="0" u="none" strike="noStrike" dirty="0">
                <a:solidFill>
                  <a:srgbClr val="000000"/>
                </a:solidFill>
                <a:effectLst/>
                <a:latin typeface="Candara" panose="020E0502030303020204" pitchFamily="34" charset="0"/>
              </a:rPr>
              <a:t>Peer led mediated APS had a very strong influence on participation since this is a closed group and having someone familiar to the group reach out to them as the first point of contact gave them the trust and confidence they needed to participate. </a:t>
            </a:r>
            <a:endParaRPr lang="en-US" sz="2800" b="0" dirty="0">
              <a:effectLst/>
            </a:endParaRPr>
          </a:p>
          <a:p>
            <a:pPr>
              <a:buNone/>
            </a:pPr>
            <a:br>
              <a:rPr lang="en-US" sz="2800" dirty="0"/>
            </a:br>
            <a:endParaRPr lang="en-US" sz="1800" b="0" i="0" u="none" strike="noStrike" dirty="0">
              <a:solidFill>
                <a:srgbClr val="000000"/>
              </a:solidFill>
              <a:effectLst/>
              <a:latin typeface="Candara" panose="020E0502030303020204" pitchFamily="34" charset="0"/>
            </a:endParaRPr>
          </a:p>
          <a:p>
            <a:endParaRPr lang="en-GB" dirty="0"/>
          </a:p>
        </p:txBody>
      </p:sp>
      <p:sp>
        <p:nvSpPr>
          <p:cNvPr id="4" name="Slide Number Placeholder 3"/>
          <p:cNvSpPr>
            <a:spLocks noGrp="1"/>
          </p:cNvSpPr>
          <p:nvPr>
            <p:ph type="sldNum" sz="quarter" idx="5"/>
          </p:nvPr>
        </p:nvSpPr>
        <p:spPr/>
        <p:txBody>
          <a:bodyPr/>
          <a:lstStyle/>
          <a:p>
            <a:fld id="{800567B7-35A5-4402-99B0-09DE0BDCAA57}" type="slidenum">
              <a:rPr lang="en-US" smtClean="0"/>
              <a:t>14</a:t>
            </a:fld>
            <a:endParaRPr lang="en-US"/>
          </a:p>
        </p:txBody>
      </p:sp>
    </p:spTree>
    <p:extLst>
      <p:ext uri="{BB962C8B-B14F-4D97-AF65-F5344CB8AC3E}">
        <p14:creationId xmlns:p14="http://schemas.microsoft.com/office/powerpoint/2010/main" val="321173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dimension of RE-AIM is adoption which is defined as the absolute number, proportion, and representativeness of settings and intervention agents who are willing to initiate a program.  Pragmatically, the question for adoption is </a:t>
            </a:r>
            <a:r>
              <a:rPr lang="en-US" i="1" dirty="0"/>
              <a:t>Where is the program applied and who applied it?</a:t>
            </a:r>
          </a:p>
          <a:p>
            <a:endParaRPr lang="en-GB" dirty="0"/>
          </a:p>
        </p:txBody>
      </p:sp>
      <p:sp>
        <p:nvSpPr>
          <p:cNvPr id="4" name="Slide Number Placeholder 3"/>
          <p:cNvSpPr>
            <a:spLocks noGrp="1"/>
          </p:cNvSpPr>
          <p:nvPr>
            <p:ph type="sldNum" sz="quarter" idx="5"/>
          </p:nvPr>
        </p:nvSpPr>
        <p:spPr/>
        <p:txBody>
          <a:bodyPr/>
          <a:lstStyle/>
          <a:p>
            <a:fld id="{800567B7-35A5-4402-99B0-09DE0BDCAA57}" type="slidenum">
              <a:rPr lang="en-US" smtClean="0"/>
              <a:t>15</a:t>
            </a:fld>
            <a:endParaRPr lang="en-US"/>
          </a:p>
        </p:txBody>
      </p:sp>
    </p:spTree>
    <p:extLst>
      <p:ext uri="{BB962C8B-B14F-4D97-AF65-F5344CB8AC3E}">
        <p14:creationId xmlns:p14="http://schemas.microsoft.com/office/powerpoint/2010/main" val="4294773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factors that influenced adoption: Relapse of some peer educators, saturation at sites, stages of study early vs late.</a:t>
            </a:r>
          </a:p>
        </p:txBody>
      </p:sp>
      <p:sp>
        <p:nvSpPr>
          <p:cNvPr id="4" name="Slide Number Placeholder 3"/>
          <p:cNvSpPr>
            <a:spLocks noGrp="1"/>
          </p:cNvSpPr>
          <p:nvPr>
            <p:ph type="sldNum" sz="quarter" idx="5"/>
          </p:nvPr>
        </p:nvSpPr>
        <p:spPr/>
        <p:txBody>
          <a:bodyPr/>
          <a:lstStyle/>
          <a:p>
            <a:fld id="{800567B7-35A5-4402-99B0-09DE0BDCAA57}" type="slidenum">
              <a:rPr lang="en-US" smtClean="0"/>
              <a:t>16</a:t>
            </a:fld>
            <a:endParaRPr lang="en-US"/>
          </a:p>
        </p:txBody>
      </p:sp>
    </p:spTree>
    <p:extLst>
      <p:ext uri="{BB962C8B-B14F-4D97-AF65-F5344CB8AC3E}">
        <p14:creationId xmlns:p14="http://schemas.microsoft.com/office/powerpoint/2010/main" val="967502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F34B4-3C6B-49ED-B797-22CECD22ABCD}" type="slidenum">
              <a:rPr lang="en-US" smtClean="0"/>
              <a:t>17</a:t>
            </a:fld>
            <a:endParaRPr lang="en-US" dirty="0"/>
          </a:p>
        </p:txBody>
      </p:sp>
    </p:spTree>
    <p:extLst>
      <p:ext uri="{BB962C8B-B14F-4D97-AF65-F5344CB8AC3E}">
        <p14:creationId xmlns:p14="http://schemas.microsoft.com/office/powerpoint/2010/main" val="1660419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fourth dimension of RE-AIM is implementation.  At the setting level, implementation refers to the intervention agents’ fidelity to the various elements of an intervention’s protocol.  This includes consistency of delivery as intended, adaptations made, and the time and cost of the intervention.  The key pragmatic considerations are </a:t>
            </a:r>
            <a:r>
              <a:rPr lang="en-US" i="1" dirty="0"/>
              <a:t>How consistently is or was the program or policy delivered?  How will or was it be adapted?  How much will it cost?  And why did will or did the results come about?</a:t>
            </a:r>
            <a:endParaRPr lang="en-US" dirty="0"/>
          </a:p>
          <a:p>
            <a:endParaRPr lang="en-GB" dirty="0"/>
          </a:p>
        </p:txBody>
      </p:sp>
      <p:sp>
        <p:nvSpPr>
          <p:cNvPr id="4" name="Slide Number Placeholder 3"/>
          <p:cNvSpPr>
            <a:spLocks noGrp="1"/>
          </p:cNvSpPr>
          <p:nvPr>
            <p:ph type="sldNum" sz="quarter" idx="5"/>
          </p:nvPr>
        </p:nvSpPr>
        <p:spPr/>
        <p:txBody>
          <a:bodyPr/>
          <a:lstStyle/>
          <a:p>
            <a:fld id="{800567B7-35A5-4402-99B0-09DE0BDCAA57}" type="slidenum">
              <a:rPr lang="en-US" smtClean="0"/>
              <a:t>18</a:t>
            </a:fld>
            <a:endParaRPr lang="en-US"/>
          </a:p>
        </p:txBody>
      </p:sp>
    </p:spTree>
    <p:extLst>
      <p:ext uri="{BB962C8B-B14F-4D97-AF65-F5344CB8AC3E}">
        <p14:creationId xmlns:p14="http://schemas.microsoft.com/office/powerpoint/2010/main" val="2319903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t>
            </a:r>
          </a:p>
        </p:txBody>
      </p:sp>
      <p:sp>
        <p:nvSpPr>
          <p:cNvPr id="4" name="Slide Number Placeholder 3"/>
          <p:cNvSpPr>
            <a:spLocks noGrp="1"/>
          </p:cNvSpPr>
          <p:nvPr>
            <p:ph type="sldNum" sz="quarter" idx="5"/>
          </p:nvPr>
        </p:nvSpPr>
        <p:spPr/>
        <p:txBody>
          <a:bodyPr/>
          <a:lstStyle/>
          <a:p>
            <a:fld id="{800567B7-35A5-4402-99B0-09DE0BDCAA57}" type="slidenum">
              <a:rPr lang="en-US" smtClean="0"/>
              <a:t>19</a:t>
            </a:fld>
            <a:endParaRPr lang="en-US"/>
          </a:p>
        </p:txBody>
      </p:sp>
    </p:spTree>
    <p:extLst>
      <p:ext uri="{BB962C8B-B14F-4D97-AF65-F5344CB8AC3E}">
        <p14:creationId xmlns:p14="http://schemas.microsoft.com/office/powerpoint/2010/main" val="2879369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Confidentiality: some peer educators reportedly compromising client privacy during partner tracing</a:t>
            </a:r>
          </a:p>
          <a:p>
            <a:r>
              <a:rPr lang="en-GB" sz="1800" dirty="0">
                <a:effectLst/>
                <a:latin typeface="Arial" panose="020B0604020202020204" pitchFamily="34" charset="0"/>
                <a:ea typeface="Calibri" panose="020F0502020204030204" pitchFamily="34" charset="0"/>
              </a:rPr>
              <a:t>Limited time: The restriction of partner elicitation to a three-year retrospective period limited the ability to capture and reach a broader range of sexual partners.</a:t>
            </a:r>
          </a:p>
          <a:p>
            <a:r>
              <a:rPr lang="en-GB" sz="1800" dirty="0">
                <a:effectLst/>
                <a:latin typeface="Arial" panose="020B0604020202020204" pitchFamily="34" charset="0"/>
              </a:rPr>
              <a:t>Stigma: </a:t>
            </a:r>
            <a:r>
              <a:rPr lang="en-GB" sz="1800" dirty="0">
                <a:effectLst/>
                <a:latin typeface="Arial" panose="020B0604020202020204" pitchFamily="34" charset="0"/>
                <a:ea typeface="Calibri" panose="020F0502020204030204" pitchFamily="34" charset="0"/>
              </a:rPr>
              <a:t>.Stigma associated with attending DICs by Sexual partners, particularly those from key populations, were sometimes reluctant to access services due to fears of discrimination or being publicly identified as high-risk individuals.</a:t>
            </a:r>
          </a:p>
          <a:p>
            <a:r>
              <a:rPr lang="en-GB" sz="1800" dirty="0">
                <a:effectLst/>
                <a:latin typeface="Arial" panose="020B0604020202020204" pitchFamily="34" charset="0"/>
              </a:rPr>
              <a:t>Resources: </a:t>
            </a:r>
            <a:r>
              <a:rPr lang="en-GB" sz="1800" dirty="0">
                <a:effectLst/>
                <a:latin typeface="Arial" panose="020B0604020202020204" pitchFamily="34" charset="0"/>
                <a:ea typeface="Calibri" panose="020F0502020204030204" pitchFamily="34" charset="0"/>
              </a:rPr>
              <a:t>Furthermore, the influx of clients generated by APS occasionally conflicted with the targets and capacities of other donor-funded programs, such as those supported by the Kenya Red Cross. </a:t>
            </a:r>
            <a:endParaRPr lang="en-US" dirty="0"/>
          </a:p>
        </p:txBody>
      </p:sp>
      <p:sp>
        <p:nvSpPr>
          <p:cNvPr id="4" name="Slide Number Placeholder 3"/>
          <p:cNvSpPr>
            <a:spLocks noGrp="1"/>
          </p:cNvSpPr>
          <p:nvPr>
            <p:ph type="sldNum" sz="quarter" idx="5"/>
          </p:nvPr>
        </p:nvSpPr>
        <p:spPr/>
        <p:txBody>
          <a:bodyPr/>
          <a:lstStyle/>
          <a:p>
            <a:fld id="{800567B7-35A5-4402-99B0-09DE0BDCAA57}" type="slidenum">
              <a:rPr lang="en-US" smtClean="0"/>
              <a:t>20</a:t>
            </a:fld>
            <a:endParaRPr lang="en-US"/>
          </a:p>
        </p:txBody>
      </p:sp>
    </p:spTree>
    <p:extLst>
      <p:ext uri="{BB962C8B-B14F-4D97-AF65-F5344CB8AC3E}">
        <p14:creationId xmlns:p14="http://schemas.microsoft.com/office/powerpoint/2010/main" val="616332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1B049-28D0-36DB-4315-88F4CBFC6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D0ACB-6D0D-76DC-83C7-B32CE129F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8D602-CED6-855D-D4BC-178E52D170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dimension of RE-AIM is maintenance which is defined as the extent to which a program or policy becomes institutionalized or part of the routine organizational practices and policies.  Maintenance in the RE-AIM framework also has referents at the individual level based on sustained changes and long-term outcomes.  The key pragmatic consideration for maintenance is </a:t>
            </a:r>
            <a:r>
              <a:rPr lang="en-US" i="1" dirty="0"/>
              <a:t>When will (or did) the initiative become operational and how long are the results sustained at the setting level and individual level?</a:t>
            </a:r>
            <a:endParaRPr lang="en-US" dirty="0"/>
          </a:p>
          <a:p>
            <a:endParaRPr lang="en-GB" dirty="0"/>
          </a:p>
        </p:txBody>
      </p:sp>
      <p:sp>
        <p:nvSpPr>
          <p:cNvPr id="4" name="Slide Number Placeholder 3">
            <a:extLst>
              <a:ext uri="{FF2B5EF4-FFF2-40B4-BE49-F238E27FC236}">
                <a16:creationId xmlns:a16="http://schemas.microsoft.com/office/drawing/2014/main" id="{C9DC6F78-6537-EA8B-5FDB-48F4F6D52490}"/>
              </a:ext>
            </a:extLst>
          </p:cNvPr>
          <p:cNvSpPr>
            <a:spLocks noGrp="1"/>
          </p:cNvSpPr>
          <p:nvPr>
            <p:ph type="sldNum" sz="quarter" idx="5"/>
          </p:nvPr>
        </p:nvSpPr>
        <p:spPr/>
        <p:txBody>
          <a:bodyPr/>
          <a:lstStyle/>
          <a:p>
            <a:fld id="{800567B7-35A5-4402-99B0-09DE0BDCAA57}" type="slidenum">
              <a:rPr lang="en-US" smtClean="0"/>
              <a:t>21</a:t>
            </a:fld>
            <a:endParaRPr lang="en-US"/>
          </a:p>
        </p:txBody>
      </p:sp>
    </p:spTree>
    <p:extLst>
      <p:ext uri="{BB962C8B-B14F-4D97-AF65-F5344CB8AC3E}">
        <p14:creationId xmlns:p14="http://schemas.microsoft.com/office/powerpoint/2010/main" val="78459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dimension of RE-AIM is maintenance which is defined as the extent to which a program or policy becomes institutionalized or part of the routine organizational practices and policies.  Maintenance in the RE-AIM framework also has referents at the individual level based on sustained changes and long-term outcomes.  The key pragmatic consideration for maintenance is </a:t>
            </a:r>
            <a:r>
              <a:rPr lang="en-US" i="1" dirty="0"/>
              <a:t>When will (or did) the initiative become operational and how long are the results sustained at the setting level and individual level?</a:t>
            </a:r>
            <a:endParaRPr lang="en-US" dirty="0"/>
          </a:p>
          <a:p>
            <a:endParaRPr lang="en-GB" dirty="0"/>
          </a:p>
        </p:txBody>
      </p:sp>
      <p:sp>
        <p:nvSpPr>
          <p:cNvPr id="4" name="Slide Number Placeholder 3"/>
          <p:cNvSpPr>
            <a:spLocks noGrp="1"/>
          </p:cNvSpPr>
          <p:nvPr>
            <p:ph type="sldNum" sz="quarter" idx="5"/>
          </p:nvPr>
        </p:nvSpPr>
        <p:spPr/>
        <p:txBody>
          <a:bodyPr/>
          <a:lstStyle/>
          <a:p>
            <a:fld id="{800567B7-35A5-4402-99B0-09DE0BDCAA57}" type="slidenum">
              <a:rPr lang="en-US" smtClean="0"/>
              <a:t>22</a:t>
            </a:fld>
            <a:endParaRPr lang="en-US"/>
          </a:p>
        </p:txBody>
      </p:sp>
    </p:spTree>
    <p:extLst>
      <p:ext uri="{BB962C8B-B14F-4D97-AF65-F5344CB8AC3E}">
        <p14:creationId xmlns:p14="http://schemas.microsoft.com/office/powerpoint/2010/main" val="306515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know that HIV risk among people who inject drugs is 22 times higher than in the general population and about the same as among MSM. And the increased risk of hepatitis C among PWID compared to the general population is even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800" dirty="0">
                <a:effectLst/>
                <a:latin typeface="Calibri" panose="020F0502020204030204" pitchFamily="34" charset="0"/>
                <a:ea typeface="Calibri" panose="020F0502020204030204" pitchFamily="34" charset="0"/>
              </a:rPr>
              <a:t>UNAIDS. (2019). UNAIDS 2019 estimates. </a:t>
            </a:r>
            <a:r>
              <a:rPr lang="en-US" sz="1800" u="sng" dirty="0">
                <a:solidFill>
                  <a:srgbClr val="0000FF"/>
                </a:solidFill>
                <a:effectLst/>
                <a:latin typeface="Calibri" panose="020F0502020204030204" pitchFamily="34" charset="0"/>
                <a:ea typeface="Calibri" panose="020F0502020204030204" pitchFamily="34" charset="0"/>
                <a:hlinkClick r:id="rId3"/>
              </a:rPr>
              <a:t>https://www.unaids.org/sites/default/files/media/images/20190401-Keypopulations_graphs.png</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AD9383-AB4C-42E2-BF4B-32938A79E68E}" type="slidenum">
              <a:rPr lang="en-US" smtClean="0"/>
              <a:t>2</a:t>
            </a:fld>
            <a:endParaRPr lang="en-US"/>
          </a:p>
        </p:txBody>
      </p:sp>
    </p:spTree>
    <p:extLst>
      <p:ext uri="{BB962C8B-B14F-4D97-AF65-F5344CB8AC3E}">
        <p14:creationId xmlns:p14="http://schemas.microsoft.com/office/powerpoint/2010/main" val="1817278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recoding the transcripts with an eye to identify the strategies used to overcome some of the barriers and proposed modifications they would like the program to make.</a:t>
            </a:r>
          </a:p>
        </p:txBody>
      </p:sp>
      <p:sp>
        <p:nvSpPr>
          <p:cNvPr id="4" name="Slide Number Placeholder 3"/>
          <p:cNvSpPr>
            <a:spLocks noGrp="1"/>
          </p:cNvSpPr>
          <p:nvPr>
            <p:ph type="sldNum" sz="quarter" idx="5"/>
          </p:nvPr>
        </p:nvSpPr>
        <p:spPr/>
        <p:txBody>
          <a:bodyPr/>
          <a:lstStyle/>
          <a:p>
            <a:fld id="{800567B7-35A5-4402-99B0-09DE0BDCAA57}" type="slidenum">
              <a:rPr lang="en-US" smtClean="0"/>
              <a:t>23</a:t>
            </a:fld>
            <a:endParaRPr lang="en-US"/>
          </a:p>
        </p:txBody>
      </p:sp>
    </p:spTree>
    <p:extLst>
      <p:ext uri="{BB962C8B-B14F-4D97-AF65-F5344CB8AC3E}">
        <p14:creationId xmlns:p14="http://schemas.microsoft.com/office/powerpoint/2010/main" val="1740669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567B7-35A5-4402-99B0-09DE0BDCAA57}" type="slidenum">
              <a:rPr lang="en-US" smtClean="0"/>
              <a:t>26</a:t>
            </a:fld>
            <a:endParaRPr lang="en-US"/>
          </a:p>
        </p:txBody>
      </p:sp>
    </p:spTree>
    <p:extLst>
      <p:ext uri="{BB962C8B-B14F-4D97-AF65-F5344CB8AC3E}">
        <p14:creationId xmlns:p14="http://schemas.microsoft.com/office/powerpoint/2010/main" val="2008749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567B7-35A5-4402-99B0-09DE0BDCAA57}" type="slidenum">
              <a:rPr lang="en-US" smtClean="0"/>
              <a:t>27</a:t>
            </a:fld>
            <a:endParaRPr lang="en-US"/>
          </a:p>
        </p:txBody>
      </p:sp>
    </p:spTree>
    <p:extLst>
      <p:ext uri="{BB962C8B-B14F-4D97-AF65-F5344CB8AC3E}">
        <p14:creationId xmlns:p14="http://schemas.microsoft.com/office/powerpoint/2010/main" val="361475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know that people who inject drugs face significant barriers to testing and engagement in care, and that assisted partner services, or APS, is effective at HIV case finding and linkage to care in Kenya and in other parts of the world. APS is a practice whereby healthcare workers help notify partners of people living with HIV that they have been exposed, in order to test them and link them to care.</a:t>
            </a:r>
          </a:p>
        </p:txBody>
      </p:sp>
      <p:sp>
        <p:nvSpPr>
          <p:cNvPr id="4" name="Slide Number Placeholder 3"/>
          <p:cNvSpPr>
            <a:spLocks noGrp="1"/>
          </p:cNvSpPr>
          <p:nvPr>
            <p:ph type="sldNum" sz="quarter" idx="5"/>
          </p:nvPr>
        </p:nvSpPr>
        <p:spPr/>
        <p:txBody>
          <a:bodyPr/>
          <a:lstStyle/>
          <a:p>
            <a:fld id="{800567B7-35A5-4402-99B0-09DE0BDCAA57}" type="slidenum">
              <a:rPr lang="en-US" smtClean="0"/>
              <a:t>3</a:t>
            </a:fld>
            <a:endParaRPr lang="en-US"/>
          </a:p>
        </p:txBody>
      </p:sp>
    </p:spTree>
    <p:extLst>
      <p:ext uri="{BB962C8B-B14F-4D97-AF65-F5344CB8AC3E}">
        <p14:creationId xmlns:p14="http://schemas.microsoft.com/office/powerpoint/2010/main" val="56827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conducted a study with 3 aims. Aims 2 and 3 concern phylogenetic analysis, which we will not discuss today. Aim 1 was to determine whether APS could identify and link to care the sexual and injecting partners of HIV-positive PWID.</a:t>
            </a:r>
          </a:p>
        </p:txBody>
      </p:sp>
      <p:sp>
        <p:nvSpPr>
          <p:cNvPr id="4" name="Slide Number Placeholder 3"/>
          <p:cNvSpPr>
            <a:spLocks noGrp="1"/>
          </p:cNvSpPr>
          <p:nvPr>
            <p:ph type="sldNum" sz="quarter" idx="5"/>
          </p:nvPr>
        </p:nvSpPr>
        <p:spPr/>
        <p:txBody>
          <a:bodyPr/>
          <a:lstStyle/>
          <a:p>
            <a:fld id="{800567B7-35A5-4402-99B0-09DE0BDCAA57}" type="slidenum">
              <a:rPr lang="en-US" smtClean="0"/>
              <a:t>4</a:t>
            </a:fld>
            <a:endParaRPr lang="en-US"/>
          </a:p>
        </p:txBody>
      </p:sp>
    </p:spTree>
    <p:extLst>
      <p:ext uri="{BB962C8B-B14F-4D97-AF65-F5344CB8AC3E}">
        <p14:creationId xmlns:p14="http://schemas.microsoft.com/office/powerpoint/2010/main" val="71221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was a collaboration of many different partners, and I want to call attention to the community-based harm reduction programs in Nairobi and on the coast, which were vital to supporting and accessing the community.</a:t>
            </a:r>
          </a:p>
        </p:txBody>
      </p:sp>
      <p:sp>
        <p:nvSpPr>
          <p:cNvPr id="4" name="Slide Number Placeholder 3"/>
          <p:cNvSpPr>
            <a:spLocks noGrp="1"/>
          </p:cNvSpPr>
          <p:nvPr>
            <p:ph type="sldNum" sz="quarter" idx="5"/>
          </p:nvPr>
        </p:nvSpPr>
        <p:spPr/>
        <p:txBody>
          <a:bodyPr/>
          <a:lstStyle/>
          <a:p>
            <a:fld id="{800567B7-35A5-4402-99B0-09DE0BDCAA57}" type="slidenum">
              <a:rPr lang="en-US" smtClean="0"/>
              <a:t>5</a:t>
            </a:fld>
            <a:endParaRPr lang="en-US"/>
          </a:p>
        </p:txBody>
      </p:sp>
    </p:spTree>
    <p:extLst>
      <p:ext uri="{BB962C8B-B14F-4D97-AF65-F5344CB8AC3E}">
        <p14:creationId xmlns:p14="http://schemas.microsoft.com/office/powerpoint/2010/main" val="75742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more notes on procedures. All participants were screened for intimate partner violence on enrollment, and indexes with high risk of IPV were excluded. We used iris scanning biometrics to identify unique individuals in the study. We performed a phylogenetic analysis of both HIV and HCV sequences from this study. And finally, we provided linkage to care for both HIV and hepatitis C for any individual testing positive in the study.</a:t>
            </a:r>
          </a:p>
        </p:txBody>
      </p:sp>
      <p:sp>
        <p:nvSpPr>
          <p:cNvPr id="4" name="Slide Number Placeholder 3"/>
          <p:cNvSpPr>
            <a:spLocks noGrp="1"/>
          </p:cNvSpPr>
          <p:nvPr>
            <p:ph type="sldNum" sz="quarter" idx="5"/>
          </p:nvPr>
        </p:nvSpPr>
        <p:spPr/>
        <p:txBody>
          <a:bodyPr/>
          <a:lstStyle/>
          <a:p>
            <a:fld id="{800567B7-35A5-4402-99B0-09DE0BDCAA57}" type="slidenum">
              <a:rPr lang="en-US" smtClean="0"/>
              <a:t>6</a:t>
            </a:fld>
            <a:endParaRPr lang="en-US"/>
          </a:p>
        </p:txBody>
      </p:sp>
    </p:spTree>
    <p:extLst>
      <p:ext uri="{BB962C8B-B14F-4D97-AF65-F5344CB8AC3E}">
        <p14:creationId xmlns:p14="http://schemas.microsoft.com/office/powerpoint/2010/main" val="10149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Community-embedded peer educators were absolutely vital to our success collecting data in this community. The peer educators were people who formerly injected drugs trained to offer outreach and harm-reduction services to PWID. Shown here with arrows is each step of this process that peer educators were involved with– finding individuals for screening, finding partners in the community, and bringing both indexes and partners in for follow up visits.</a:t>
            </a:r>
          </a:p>
        </p:txBody>
      </p:sp>
      <p:sp>
        <p:nvSpPr>
          <p:cNvPr id="4" name="Slide Number Placeholder 3"/>
          <p:cNvSpPr>
            <a:spLocks noGrp="1"/>
          </p:cNvSpPr>
          <p:nvPr>
            <p:ph type="sldNum" sz="quarter" idx="5"/>
          </p:nvPr>
        </p:nvSpPr>
        <p:spPr/>
        <p:txBody>
          <a:bodyPr/>
          <a:lstStyle/>
          <a:p>
            <a:fld id="{800567B7-35A5-4402-99B0-09DE0BDCAA57}" type="slidenum">
              <a:rPr lang="en-US" smtClean="0"/>
              <a:t>7</a:t>
            </a:fld>
            <a:endParaRPr lang="en-US"/>
          </a:p>
        </p:txBody>
      </p:sp>
    </p:spTree>
    <p:extLst>
      <p:ext uri="{BB962C8B-B14F-4D97-AF65-F5344CB8AC3E}">
        <p14:creationId xmlns:p14="http://schemas.microsoft.com/office/powerpoint/2010/main" val="528797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B93256-7059-4AD8-9F43-81F42CAB390A}" type="slidenum">
              <a:rPr lang="en-US" smtClean="0"/>
              <a:t>8</a:t>
            </a:fld>
            <a:endParaRPr lang="en-US"/>
          </a:p>
        </p:txBody>
      </p:sp>
    </p:spTree>
    <p:extLst>
      <p:ext uri="{BB962C8B-B14F-4D97-AF65-F5344CB8AC3E}">
        <p14:creationId xmlns:p14="http://schemas.microsoft.com/office/powerpoint/2010/main" val="3232399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567B7-35A5-4402-99B0-09DE0BDCAA57}" type="slidenum">
              <a:rPr lang="en-US" smtClean="0"/>
              <a:t>9</a:t>
            </a:fld>
            <a:endParaRPr lang="en-US"/>
          </a:p>
        </p:txBody>
      </p:sp>
    </p:spTree>
    <p:extLst>
      <p:ext uri="{BB962C8B-B14F-4D97-AF65-F5344CB8AC3E}">
        <p14:creationId xmlns:p14="http://schemas.microsoft.com/office/powerpoint/2010/main" val="1078605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W Logo_Purple_2685_HE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6" name="Picture 5" descr="Bar_RtAngle_7502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
        <p:nvSpPr>
          <p:cNvPr id="3" name="Title 2"/>
          <p:cNvSpPr>
            <a:spLocks noGrp="1"/>
          </p:cNvSpPr>
          <p:nvPr>
            <p:ph type="title" hasCustomPrompt="1"/>
          </p:nvPr>
        </p:nvSpPr>
        <p:spPr>
          <a:xfrm>
            <a:off x="895676" y="1167124"/>
            <a:ext cx="92964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11" name="Picture 10">
            <a:extLst>
              <a:ext uri="{FF2B5EF4-FFF2-40B4-BE49-F238E27FC236}">
                <a16:creationId xmlns:a16="http://schemas.microsoft.com/office/drawing/2014/main" id="{8B7F07F9-802C-A849-B7D5-2ADD254B33A5}"/>
              </a:ext>
            </a:extLst>
          </p:cNvPr>
          <p:cNvPicPr>
            <a:picLocks noChangeAspect="1"/>
          </p:cNvPicPr>
          <p:nvPr/>
        </p:nvPicPr>
        <p:blipFill>
          <a:blip r:embed="rId4"/>
          <a:stretch>
            <a:fillRect/>
          </a:stretch>
        </p:blipFill>
        <p:spPr>
          <a:xfrm>
            <a:off x="1080550" y="6326830"/>
            <a:ext cx="4270527" cy="156370"/>
          </a:xfrm>
          <a:prstGeom prst="rect">
            <a:avLst/>
          </a:prstGeom>
        </p:spPr>
      </p:pic>
    </p:spTree>
    <p:extLst>
      <p:ext uri="{BB962C8B-B14F-4D97-AF65-F5344CB8AC3E}">
        <p14:creationId xmlns:p14="http://schemas.microsoft.com/office/powerpoint/2010/main" val="4456720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 Right Graphic – Wordmark">
    <p:spTree>
      <p:nvGrpSpPr>
        <p:cNvPr id="1" name=""/>
        <p:cNvGrpSpPr/>
        <p:nvPr/>
      </p:nvGrpSpPr>
      <p:grpSpPr>
        <a:xfrm>
          <a:off x="0" y="0"/>
          <a:ext cx="0" cy="0"/>
          <a:chOff x="0" y="0"/>
          <a:chExt cx="0" cy="0"/>
        </a:xfrm>
      </p:grpSpPr>
      <p:pic>
        <p:nvPicPr>
          <p:cNvPr id="6" name="Picture 5"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7" name="Picture 6" descr="Wordmark_center_Purple_HEX.png">
            <a:extLst>
              <a:ext uri="{FF2B5EF4-FFF2-40B4-BE49-F238E27FC236}">
                <a16:creationId xmlns:a16="http://schemas.microsoft.com/office/drawing/2014/main" id="{6CC3DA2F-BBBF-DE40-B0E7-F85F0F9C9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9" name="Content Placeholder 3">
            <a:extLst>
              <a:ext uri="{FF2B5EF4-FFF2-40B4-BE49-F238E27FC236}">
                <a16:creationId xmlns:a16="http://schemas.microsoft.com/office/drawing/2014/main" id="{7440B794-383C-0B40-A43D-F06D5E331E7A}"/>
              </a:ext>
            </a:extLst>
          </p:cNvPr>
          <p:cNvSpPr>
            <a:spLocks noGrp="1"/>
          </p:cNvSpPr>
          <p:nvPr>
            <p:ph sz="quarter" idx="13" hasCustomPrompt="1"/>
          </p:nvPr>
        </p:nvSpPr>
        <p:spPr>
          <a:xfrm>
            <a:off x="5240215" y="1736726"/>
            <a:ext cx="6568668" cy="4425949"/>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95676" y="1736726"/>
            <a:ext cx="4004571" cy="1082337"/>
          </a:xfrm>
          <a:prstGeom prst="rect">
            <a:avLst/>
          </a:prstGeom>
        </p:spPr>
        <p:txBody>
          <a:bodyPr anchor="b">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sp>
        <p:nvSpPr>
          <p:cNvPr id="13" name="Text Placeholder 9">
            <a:extLst>
              <a:ext uri="{FF2B5EF4-FFF2-40B4-BE49-F238E27FC236}">
                <a16:creationId xmlns:a16="http://schemas.microsoft.com/office/drawing/2014/main" id="{15719885-1D5C-1440-8D42-9250CC313486}"/>
              </a:ext>
            </a:extLst>
          </p:cNvPr>
          <p:cNvSpPr>
            <a:spLocks noGrp="1"/>
          </p:cNvSpPr>
          <p:nvPr>
            <p:ph type="body" sz="quarter" idx="15" hasCustomPrompt="1"/>
          </p:nvPr>
        </p:nvSpPr>
        <p:spPr>
          <a:xfrm>
            <a:off x="895675" y="2836647"/>
            <a:ext cx="4004572" cy="3326028"/>
          </a:xfrm>
          <a:prstGeom prst="rect">
            <a:avLst/>
          </a:prstGeom>
        </p:spPr>
        <p:txBody>
          <a:bodyPr/>
          <a:lstStyle>
            <a:lvl1pPr marL="0" indent="0">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pic>
        <p:nvPicPr>
          <p:cNvPr id="10" name="Picture 9">
            <a:extLst>
              <a:ext uri="{FF2B5EF4-FFF2-40B4-BE49-F238E27FC236}">
                <a16:creationId xmlns:a16="http://schemas.microsoft.com/office/drawing/2014/main" id="{E1C80718-A2A6-FA48-895A-2FAB49E93820}"/>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13215626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2F7C-4698-C17C-166E-57F5383081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D08DC4-CE45-2B06-1C5E-046D8198FA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ECB45F-778C-1291-05BD-046D12F9D821}"/>
              </a:ext>
            </a:extLst>
          </p:cNvPr>
          <p:cNvSpPr>
            <a:spLocks noGrp="1"/>
          </p:cNvSpPr>
          <p:nvPr>
            <p:ph type="dt" sz="half" idx="10"/>
          </p:nvPr>
        </p:nvSpPr>
        <p:spPr/>
        <p:txBody>
          <a:bodyPr/>
          <a:lstStyle/>
          <a:p>
            <a:fld id="{A967897F-76B0-43CC-8CEE-3A8E9161551E}" type="datetimeFigureOut">
              <a:rPr lang="en-US" smtClean="0"/>
              <a:t>5/8/2025</a:t>
            </a:fld>
            <a:endParaRPr lang="en-US"/>
          </a:p>
        </p:txBody>
      </p:sp>
      <p:sp>
        <p:nvSpPr>
          <p:cNvPr id="5" name="Footer Placeholder 4">
            <a:extLst>
              <a:ext uri="{FF2B5EF4-FFF2-40B4-BE49-F238E27FC236}">
                <a16:creationId xmlns:a16="http://schemas.microsoft.com/office/drawing/2014/main" id="{1408EF21-C636-A1C2-12D3-A2A3BB705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464D5-0BC1-A190-697D-D75628360742}"/>
              </a:ext>
            </a:extLst>
          </p:cNvPr>
          <p:cNvSpPr>
            <a:spLocks noGrp="1"/>
          </p:cNvSpPr>
          <p:nvPr>
            <p:ph type="sldNum" sz="quarter" idx="12"/>
          </p:nvPr>
        </p:nvSpPr>
        <p:spPr/>
        <p:txBody>
          <a:bodyPr/>
          <a:lstStyle/>
          <a:p>
            <a:fld id="{ABCD5AFE-557B-4A92-817A-7C1E2762DBD6}" type="slidenum">
              <a:rPr lang="en-US" smtClean="0"/>
              <a:t>‹#›</a:t>
            </a:fld>
            <a:endParaRPr lang="en-US"/>
          </a:p>
        </p:txBody>
      </p:sp>
    </p:spTree>
    <p:extLst>
      <p:ext uri="{BB962C8B-B14F-4D97-AF65-F5344CB8AC3E}">
        <p14:creationId xmlns:p14="http://schemas.microsoft.com/office/powerpoint/2010/main" val="31043016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3D468-8199-D52B-731E-369138974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78F41A-1FAE-2DDE-4B75-EFF48A0CE5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818C4-8708-A4A2-2765-ED2DBB26E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A05C79-AA2E-511F-6A31-35C334EA4026}"/>
              </a:ext>
            </a:extLst>
          </p:cNvPr>
          <p:cNvSpPr>
            <a:spLocks noGrp="1"/>
          </p:cNvSpPr>
          <p:nvPr>
            <p:ph type="dt" sz="half" idx="10"/>
          </p:nvPr>
        </p:nvSpPr>
        <p:spPr/>
        <p:txBody>
          <a:bodyPr/>
          <a:lstStyle/>
          <a:p>
            <a:fld id="{33EB1941-3C5A-434F-B6C1-149550406008}" type="datetimeFigureOut">
              <a:rPr lang="en-US" smtClean="0"/>
              <a:t>5/8/2025</a:t>
            </a:fld>
            <a:endParaRPr lang="en-US"/>
          </a:p>
        </p:txBody>
      </p:sp>
      <p:sp>
        <p:nvSpPr>
          <p:cNvPr id="6" name="Footer Placeholder 5">
            <a:extLst>
              <a:ext uri="{FF2B5EF4-FFF2-40B4-BE49-F238E27FC236}">
                <a16:creationId xmlns:a16="http://schemas.microsoft.com/office/drawing/2014/main" id="{61D4270B-2A9B-61E7-EBC6-C1E5AFBBBC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DA1F2-425D-21E5-1CA2-1366553FA206}"/>
              </a:ext>
            </a:extLst>
          </p:cNvPr>
          <p:cNvSpPr>
            <a:spLocks noGrp="1"/>
          </p:cNvSpPr>
          <p:nvPr>
            <p:ph type="sldNum" sz="quarter" idx="12"/>
          </p:nvPr>
        </p:nvSpPr>
        <p:spPr/>
        <p:txBody>
          <a:bodyPr/>
          <a:lstStyle/>
          <a:p>
            <a:fld id="{CF036D0E-CDE3-4F51-BD6C-2A0AA6F88B26}" type="slidenum">
              <a:rPr lang="en-US" smtClean="0"/>
              <a:t>‹#›</a:t>
            </a:fld>
            <a:endParaRPr lang="en-US"/>
          </a:p>
        </p:txBody>
      </p:sp>
    </p:spTree>
    <p:extLst>
      <p:ext uri="{BB962C8B-B14F-4D97-AF65-F5344CB8AC3E}">
        <p14:creationId xmlns:p14="http://schemas.microsoft.com/office/powerpoint/2010/main" val="37167018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FB16-F5B7-88BD-7727-15FF4A5BBC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2562B0-8EF6-AF7F-B69A-0E78D7AEA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3917CD-EC99-E6E9-E8C0-78D5B8A52A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982011-2E51-0433-87E2-19B490E979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19E9FE-8466-C8F8-C68A-B72CC4E43D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FFF62-68F1-80AF-4A2E-E256A8769986}"/>
              </a:ext>
            </a:extLst>
          </p:cNvPr>
          <p:cNvSpPr>
            <a:spLocks noGrp="1"/>
          </p:cNvSpPr>
          <p:nvPr>
            <p:ph type="dt" sz="half" idx="10"/>
          </p:nvPr>
        </p:nvSpPr>
        <p:spPr/>
        <p:txBody>
          <a:bodyPr/>
          <a:lstStyle/>
          <a:p>
            <a:fld id="{A967897F-76B0-43CC-8CEE-3A8E9161551E}" type="datetimeFigureOut">
              <a:rPr lang="en-US" smtClean="0"/>
              <a:t>5/8/2025</a:t>
            </a:fld>
            <a:endParaRPr lang="en-US"/>
          </a:p>
        </p:txBody>
      </p:sp>
      <p:sp>
        <p:nvSpPr>
          <p:cNvPr id="8" name="Footer Placeholder 7">
            <a:extLst>
              <a:ext uri="{FF2B5EF4-FFF2-40B4-BE49-F238E27FC236}">
                <a16:creationId xmlns:a16="http://schemas.microsoft.com/office/drawing/2014/main" id="{ED4594E7-502C-9F08-09C8-E20CD415DA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18383C-C8E8-6B74-A8C2-84AE3D7EFFE6}"/>
              </a:ext>
            </a:extLst>
          </p:cNvPr>
          <p:cNvSpPr>
            <a:spLocks noGrp="1"/>
          </p:cNvSpPr>
          <p:nvPr>
            <p:ph type="sldNum" sz="quarter" idx="12"/>
          </p:nvPr>
        </p:nvSpPr>
        <p:spPr/>
        <p:txBody>
          <a:bodyPr/>
          <a:lstStyle/>
          <a:p>
            <a:fld id="{ABCD5AFE-557B-4A92-817A-7C1E2762DBD6}" type="slidenum">
              <a:rPr lang="en-US" smtClean="0"/>
              <a:t>‹#›</a:t>
            </a:fld>
            <a:endParaRPr lang="en-US"/>
          </a:p>
        </p:txBody>
      </p:sp>
    </p:spTree>
    <p:extLst>
      <p:ext uri="{BB962C8B-B14F-4D97-AF65-F5344CB8AC3E}">
        <p14:creationId xmlns:p14="http://schemas.microsoft.com/office/powerpoint/2010/main" val="17674552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06DF-FEE2-FC4C-2033-B497057105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EA8AC6-77DB-1B1F-4684-6ADE55E2288E}"/>
              </a:ext>
            </a:extLst>
          </p:cNvPr>
          <p:cNvSpPr>
            <a:spLocks noGrp="1"/>
          </p:cNvSpPr>
          <p:nvPr>
            <p:ph type="dt" sz="half" idx="10"/>
          </p:nvPr>
        </p:nvSpPr>
        <p:spPr/>
        <p:txBody>
          <a:bodyPr/>
          <a:lstStyle/>
          <a:p>
            <a:fld id="{A967897F-76B0-43CC-8CEE-3A8E9161551E}" type="datetimeFigureOut">
              <a:rPr lang="en-US" smtClean="0"/>
              <a:t>5/8/2025</a:t>
            </a:fld>
            <a:endParaRPr lang="en-US"/>
          </a:p>
        </p:txBody>
      </p:sp>
      <p:sp>
        <p:nvSpPr>
          <p:cNvPr id="4" name="Footer Placeholder 3">
            <a:extLst>
              <a:ext uri="{FF2B5EF4-FFF2-40B4-BE49-F238E27FC236}">
                <a16:creationId xmlns:a16="http://schemas.microsoft.com/office/drawing/2014/main" id="{9A24CD08-560C-6190-7AA6-D0AB6294B5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710B63-3B6C-4F96-2B99-2A91AA27E0C7}"/>
              </a:ext>
            </a:extLst>
          </p:cNvPr>
          <p:cNvSpPr>
            <a:spLocks noGrp="1"/>
          </p:cNvSpPr>
          <p:nvPr>
            <p:ph type="sldNum" sz="quarter" idx="12"/>
          </p:nvPr>
        </p:nvSpPr>
        <p:spPr/>
        <p:txBody>
          <a:bodyPr/>
          <a:lstStyle/>
          <a:p>
            <a:fld id="{ABCD5AFE-557B-4A92-817A-7C1E2762DBD6}" type="slidenum">
              <a:rPr lang="en-US" smtClean="0"/>
              <a:t>‹#›</a:t>
            </a:fld>
            <a:endParaRPr lang="en-US"/>
          </a:p>
        </p:txBody>
      </p:sp>
    </p:spTree>
    <p:extLst>
      <p:ext uri="{BB962C8B-B14F-4D97-AF65-F5344CB8AC3E}">
        <p14:creationId xmlns:p14="http://schemas.microsoft.com/office/powerpoint/2010/main" val="5972195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E874B2-59D7-7D30-166E-5BEEA793883D}"/>
              </a:ext>
            </a:extLst>
          </p:cNvPr>
          <p:cNvSpPr>
            <a:spLocks noGrp="1"/>
          </p:cNvSpPr>
          <p:nvPr>
            <p:ph type="dt" sz="half" idx="10"/>
          </p:nvPr>
        </p:nvSpPr>
        <p:spPr/>
        <p:txBody>
          <a:bodyPr/>
          <a:lstStyle/>
          <a:p>
            <a:fld id="{33EB1941-3C5A-434F-B6C1-149550406008}" type="datetimeFigureOut">
              <a:rPr lang="en-US" smtClean="0"/>
              <a:t>5/8/2025</a:t>
            </a:fld>
            <a:endParaRPr lang="en-US"/>
          </a:p>
        </p:txBody>
      </p:sp>
      <p:sp>
        <p:nvSpPr>
          <p:cNvPr id="3" name="Footer Placeholder 2">
            <a:extLst>
              <a:ext uri="{FF2B5EF4-FFF2-40B4-BE49-F238E27FC236}">
                <a16:creationId xmlns:a16="http://schemas.microsoft.com/office/drawing/2014/main" id="{E058C0CC-4B81-EDEC-4974-91EFB81D7A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1BC1F6-66CF-E935-3874-AEFA4BA3D8FA}"/>
              </a:ext>
            </a:extLst>
          </p:cNvPr>
          <p:cNvSpPr>
            <a:spLocks noGrp="1"/>
          </p:cNvSpPr>
          <p:nvPr>
            <p:ph type="sldNum" sz="quarter" idx="12"/>
          </p:nvPr>
        </p:nvSpPr>
        <p:spPr/>
        <p:txBody>
          <a:bodyPr/>
          <a:lstStyle/>
          <a:p>
            <a:fld id="{CF036D0E-CDE3-4F51-BD6C-2A0AA6F88B26}" type="slidenum">
              <a:rPr lang="en-US" smtClean="0"/>
              <a:t>‹#›</a:t>
            </a:fld>
            <a:endParaRPr lang="en-US"/>
          </a:p>
        </p:txBody>
      </p:sp>
    </p:spTree>
    <p:extLst>
      <p:ext uri="{BB962C8B-B14F-4D97-AF65-F5344CB8AC3E}">
        <p14:creationId xmlns:p14="http://schemas.microsoft.com/office/powerpoint/2010/main" val="16472758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EFB6-BFE0-28BC-0BC0-B62A7A98A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C26CAE-912C-2159-72A5-48D1C4FC7B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A08A0A-CEF3-12CB-E44A-5BC9BFD65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CACF04-8D62-98C2-209C-10EDC13BE4C0}"/>
              </a:ext>
            </a:extLst>
          </p:cNvPr>
          <p:cNvSpPr>
            <a:spLocks noGrp="1"/>
          </p:cNvSpPr>
          <p:nvPr>
            <p:ph type="dt" sz="half" idx="10"/>
          </p:nvPr>
        </p:nvSpPr>
        <p:spPr/>
        <p:txBody>
          <a:bodyPr/>
          <a:lstStyle/>
          <a:p>
            <a:fld id="{33EB1941-3C5A-434F-B6C1-149550406008}" type="datetimeFigureOut">
              <a:rPr lang="en-US" smtClean="0"/>
              <a:t>5/8/2025</a:t>
            </a:fld>
            <a:endParaRPr lang="en-US"/>
          </a:p>
        </p:txBody>
      </p:sp>
      <p:sp>
        <p:nvSpPr>
          <p:cNvPr id="6" name="Footer Placeholder 5">
            <a:extLst>
              <a:ext uri="{FF2B5EF4-FFF2-40B4-BE49-F238E27FC236}">
                <a16:creationId xmlns:a16="http://schemas.microsoft.com/office/drawing/2014/main" id="{8DCF7A93-E317-C2DF-AD80-3F8473505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8832C-8142-A515-0CCB-682230610A10}"/>
              </a:ext>
            </a:extLst>
          </p:cNvPr>
          <p:cNvSpPr>
            <a:spLocks noGrp="1"/>
          </p:cNvSpPr>
          <p:nvPr>
            <p:ph type="sldNum" sz="quarter" idx="12"/>
          </p:nvPr>
        </p:nvSpPr>
        <p:spPr/>
        <p:txBody>
          <a:bodyPr/>
          <a:lstStyle/>
          <a:p>
            <a:fld id="{CF036D0E-CDE3-4F51-BD6C-2A0AA6F88B26}" type="slidenum">
              <a:rPr lang="en-US" smtClean="0"/>
              <a:t>‹#›</a:t>
            </a:fld>
            <a:endParaRPr lang="en-US"/>
          </a:p>
        </p:txBody>
      </p:sp>
    </p:spTree>
    <p:extLst>
      <p:ext uri="{BB962C8B-B14F-4D97-AF65-F5344CB8AC3E}">
        <p14:creationId xmlns:p14="http://schemas.microsoft.com/office/powerpoint/2010/main" val="22884029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1A85-2C34-4499-E2CD-14666F3377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0B0065-ADB8-0514-F7C8-F585D94DDD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D6B930-FB2A-D9DE-8D17-7AD711011A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EC11B-5D06-2499-22B0-5DB793C708B1}"/>
              </a:ext>
            </a:extLst>
          </p:cNvPr>
          <p:cNvSpPr>
            <a:spLocks noGrp="1"/>
          </p:cNvSpPr>
          <p:nvPr>
            <p:ph type="dt" sz="half" idx="10"/>
          </p:nvPr>
        </p:nvSpPr>
        <p:spPr/>
        <p:txBody>
          <a:bodyPr/>
          <a:lstStyle/>
          <a:p>
            <a:fld id="{A967897F-76B0-43CC-8CEE-3A8E9161551E}" type="datetimeFigureOut">
              <a:rPr lang="en-US" smtClean="0"/>
              <a:t>5/8/2025</a:t>
            </a:fld>
            <a:endParaRPr lang="en-US"/>
          </a:p>
        </p:txBody>
      </p:sp>
      <p:sp>
        <p:nvSpPr>
          <p:cNvPr id="6" name="Footer Placeholder 5">
            <a:extLst>
              <a:ext uri="{FF2B5EF4-FFF2-40B4-BE49-F238E27FC236}">
                <a16:creationId xmlns:a16="http://schemas.microsoft.com/office/drawing/2014/main" id="{542FCBA7-2F27-2511-9A5D-2F890C62D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D1D1C-4302-CD54-AA15-6570CFA9B7C1}"/>
              </a:ext>
            </a:extLst>
          </p:cNvPr>
          <p:cNvSpPr>
            <a:spLocks noGrp="1"/>
          </p:cNvSpPr>
          <p:nvPr>
            <p:ph type="sldNum" sz="quarter" idx="12"/>
          </p:nvPr>
        </p:nvSpPr>
        <p:spPr/>
        <p:txBody>
          <a:bodyPr/>
          <a:lstStyle/>
          <a:p>
            <a:fld id="{ABCD5AFE-557B-4A92-817A-7C1E2762DBD6}" type="slidenum">
              <a:rPr lang="en-US" smtClean="0"/>
              <a:t>‹#›</a:t>
            </a:fld>
            <a:endParaRPr lang="en-US"/>
          </a:p>
        </p:txBody>
      </p:sp>
    </p:spTree>
    <p:extLst>
      <p:ext uri="{BB962C8B-B14F-4D97-AF65-F5344CB8AC3E}">
        <p14:creationId xmlns:p14="http://schemas.microsoft.com/office/powerpoint/2010/main" val="6878222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6B6A-0067-515C-F989-883C9942A4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BAFD22-CB9D-B710-6AD8-CFFF1FA6A0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9E2E-FFCE-91C8-94E8-BC43E7F22FD4}"/>
              </a:ext>
            </a:extLst>
          </p:cNvPr>
          <p:cNvSpPr>
            <a:spLocks noGrp="1"/>
          </p:cNvSpPr>
          <p:nvPr>
            <p:ph type="dt" sz="half" idx="10"/>
          </p:nvPr>
        </p:nvSpPr>
        <p:spPr/>
        <p:txBody>
          <a:bodyPr/>
          <a:lstStyle/>
          <a:p>
            <a:fld id="{A967897F-76B0-43CC-8CEE-3A8E9161551E}" type="datetimeFigureOut">
              <a:rPr lang="en-US" smtClean="0"/>
              <a:t>5/8/2025</a:t>
            </a:fld>
            <a:endParaRPr lang="en-US"/>
          </a:p>
        </p:txBody>
      </p:sp>
      <p:sp>
        <p:nvSpPr>
          <p:cNvPr id="5" name="Footer Placeholder 4">
            <a:extLst>
              <a:ext uri="{FF2B5EF4-FFF2-40B4-BE49-F238E27FC236}">
                <a16:creationId xmlns:a16="http://schemas.microsoft.com/office/drawing/2014/main" id="{11A204B1-113B-3348-7ECE-DB4B81420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78392-962E-DBAE-192F-92CB88EF7561}"/>
              </a:ext>
            </a:extLst>
          </p:cNvPr>
          <p:cNvSpPr>
            <a:spLocks noGrp="1"/>
          </p:cNvSpPr>
          <p:nvPr>
            <p:ph type="sldNum" sz="quarter" idx="12"/>
          </p:nvPr>
        </p:nvSpPr>
        <p:spPr/>
        <p:txBody>
          <a:bodyPr/>
          <a:lstStyle/>
          <a:p>
            <a:fld id="{ABCD5AFE-557B-4A92-817A-7C1E2762DBD6}" type="slidenum">
              <a:rPr lang="en-US" smtClean="0"/>
              <a:t>‹#›</a:t>
            </a:fld>
            <a:endParaRPr lang="en-US"/>
          </a:p>
        </p:txBody>
      </p:sp>
    </p:spTree>
    <p:extLst>
      <p:ext uri="{BB962C8B-B14F-4D97-AF65-F5344CB8AC3E}">
        <p14:creationId xmlns:p14="http://schemas.microsoft.com/office/powerpoint/2010/main" val="37138580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073C5-9660-D0A8-97D6-29C1B3AAF8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F52613-FFB7-D212-8C2B-446015EA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99CA1-2EEC-DCA0-B549-AB5BECA8C528}"/>
              </a:ext>
            </a:extLst>
          </p:cNvPr>
          <p:cNvSpPr>
            <a:spLocks noGrp="1"/>
          </p:cNvSpPr>
          <p:nvPr>
            <p:ph type="dt" sz="half" idx="10"/>
          </p:nvPr>
        </p:nvSpPr>
        <p:spPr/>
        <p:txBody>
          <a:bodyPr/>
          <a:lstStyle/>
          <a:p>
            <a:fld id="{A967897F-76B0-43CC-8CEE-3A8E9161551E}" type="datetimeFigureOut">
              <a:rPr lang="en-US" smtClean="0"/>
              <a:t>5/8/2025</a:t>
            </a:fld>
            <a:endParaRPr lang="en-US"/>
          </a:p>
        </p:txBody>
      </p:sp>
      <p:sp>
        <p:nvSpPr>
          <p:cNvPr id="5" name="Footer Placeholder 4">
            <a:extLst>
              <a:ext uri="{FF2B5EF4-FFF2-40B4-BE49-F238E27FC236}">
                <a16:creationId xmlns:a16="http://schemas.microsoft.com/office/drawing/2014/main" id="{2CF1F55A-21E6-3775-605A-0AD622CDC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4C6E9-3DBE-234C-F09B-421FF36E57C5}"/>
              </a:ext>
            </a:extLst>
          </p:cNvPr>
          <p:cNvSpPr>
            <a:spLocks noGrp="1"/>
          </p:cNvSpPr>
          <p:nvPr>
            <p:ph type="sldNum" sz="quarter" idx="12"/>
          </p:nvPr>
        </p:nvSpPr>
        <p:spPr/>
        <p:txBody>
          <a:bodyPr/>
          <a:lstStyle/>
          <a:p>
            <a:fld id="{ABCD5AFE-557B-4A92-817A-7C1E2762DBD6}" type="slidenum">
              <a:rPr lang="en-US" smtClean="0"/>
              <a:t>‹#›</a:t>
            </a:fld>
            <a:endParaRPr lang="en-US"/>
          </a:p>
        </p:txBody>
      </p:sp>
    </p:spTree>
    <p:extLst>
      <p:ext uri="{BB962C8B-B14F-4D97-AF65-F5344CB8AC3E}">
        <p14:creationId xmlns:p14="http://schemas.microsoft.com/office/powerpoint/2010/main" val="31378690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Header + Content – W">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6"/>
            <a:ext cx="1092828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2" name="Title 1"/>
          <p:cNvSpPr>
            <a:spLocks noGrp="1"/>
          </p:cNvSpPr>
          <p:nvPr>
            <p:ph type="title" hasCustomPrompt="1"/>
          </p:nvPr>
        </p:nvSpPr>
        <p:spPr>
          <a:xfrm>
            <a:off x="895675" y="371511"/>
            <a:ext cx="10911679"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1300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 Left Graphic – Wordmark">
    <p:spTree>
      <p:nvGrpSpPr>
        <p:cNvPr id="1" name=""/>
        <p:cNvGrpSpPr/>
        <p:nvPr/>
      </p:nvGrpSpPr>
      <p:grpSpPr>
        <a:xfrm>
          <a:off x="0" y="0"/>
          <a:ext cx="0" cy="0"/>
          <a:chOff x="0" y="0"/>
          <a:chExt cx="0" cy="0"/>
        </a:xfrm>
      </p:grpSpPr>
      <p:pic>
        <p:nvPicPr>
          <p:cNvPr id="6" name="Picture 5"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7" name="Picture 6" descr="Wordmark_center_Purple_HEX.png">
            <a:extLst>
              <a:ext uri="{FF2B5EF4-FFF2-40B4-BE49-F238E27FC236}">
                <a16:creationId xmlns:a16="http://schemas.microsoft.com/office/drawing/2014/main" id="{6CC3DA2F-BBBF-DE40-B0E7-F85F0F9C9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9" name="Content Placeholder 3">
            <a:extLst>
              <a:ext uri="{FF2B5EF4-FFF2-40B4-BE49-F238E27FC236}">
                <a16:creationId xmlns:a16="http://schemas.microsoft.com/office/drawing/2014/main" id="{7440B794-383C-0B40-A43D-F06D5E331E7A}"/>
              </a:ext>
            </a:extLst>
          </p:cNvPr>
          <p:cNvSpPr>
            <a:spLocks noGrp="1"/>
          </p:cNvSpPr>
          <p:nvPr>
            <p:ph sz="quarter" idx="13" hasCustomPrompt="1"/>
          </p:nvPr>
        </p:nvSpPr>
        <p:spPr>
          <a:xfrm>
            <a:off x="890954" y="1736726"/>
            <a:ext cx="6568668" cy="4425949"/>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7800567" y="2836647"/>
            <a:ext cx="4004571" cy="3326028"/>
          </a:xfrm>
          <a:prstGeom prst="rect">
            <a:avLst/>
          </a:prstGeom>
        </p:spPr>
        <p:txBody>
          <a:bodyPr/>
          <a:lstStyle>
            <a:lvl1pPr marL="0" indent="0">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7800567" y="1736726"/>
            <a:ext cx="4004571" cy="1082337"/>
          </a:xfrm>
          <a:prstGeom prst="rect">
            <a:avLst/>
          </a:prstGeom>
        </p:spPr>
        <p:txBody>
          <a:bodyPr anchor="b">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10" name="Picture 9">
            <a:extLst>
              <a:ext uri="{FF2B5EF4-FFF2-40B4-BE49-F238E27FC236}">
                <a16:creationId xmlns:a16="http://schemas.microsoft.com/office/drawing/2014/main" id="{305DCD04-C14E-294B-B1D3-48B0E0612A1B}"/>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6291943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ft Header + Right Graphic">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6096001" y="0"/>
            <a:ext cx="6095999" cy="6858000"/>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83628" y="3472961"/>
            <a:ext cx="4766896" cy="2300317"/>
          </a:xfrm>
          <a:prstGeom prst="rect">
            <a:avLst/>
          </a:prstGeom>
        </p:spPr>
        <p:txBody>
          <a:bodyPr/>
          <a:lstStyle>
            <a:lvl1pPr marL="0" indent="0">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7" name="Title 1">
            <a:extLst>
              <a:ext uri="{FF2B5EF4-FFF2-40B4-BE49-F238E27FC236}">
                <a16:creationId xmlns:a16="http://schemas.microsoft.com/office/drawing/2014/main" id="{C89DD6BA-E996-7949-A12E-7F1BBD0B20AF}"/>
              </a:ext>
            </a:extLst>
          </p:cNvPr>
          <p:cNvSpPr>
            <a:spLocks noGrp="1"/>
          </p:cNvSpPr>
          <p:nvPr>
            <p:ph type="title" hasCustomPrompt="1"/>
          </p:nvPr>
        </p:nvSpPr>
        <p:spPr>
          <a:xfrm>
            <a:off x="883628" y="1169378"/>
            <a:ext cx="4766896" cy="225962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9" name="Picture 8" descr="Wordmark_center_Purple_HEX.png">
            <a:extLst>
              <a:ext uri="{FF2B5EF4-FFF2-40B4-BE49-F238E27FC236}">
                <a16:creationId xmlns:a16="http://schemas.microsoft.com/office/drawing/2014/main" id="{680D3C11-BD13-6343-A75C-51D8200FDA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8" name="Picture 7">
            <a:extLst>
              <a:ext uri="{FF2B5EF4-FFF2-40B4-BE49-F238E27FC236}">
                <a16:creationId xmlns:a16="http://schemas.microsoft.com/office/drawing/2014/main" id="{408D0A4C-8144-1147-A3F9-65CA9EAE1E17}"/>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16013987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Center Graphic + Label – Purple Text">
    <p:spTree>
      <p:nvGrpSpPr>
        <p:cNvPr id="1" name=""/>
        <p:cNvGrpSpPr/>
        <p:nvPr/>
      </p:nvGrpSpPr>
      <p:grpSpPr>
        <a:xfrm>
          <a:off x="0" y="0"/>
          <a:ext cx="0" cy="0"/>
          <a:chOff x="0" y="0"/>
          <a:chExt cx="0" cy="0"/>
        </a:xfrm>
      </p:grpSpPr>
      <p:pic>
        <p:nvPicPr>
          <p:cNvPr id="7" name="Picture 6" descr="Wordmark_center_Purple_HEX.png">
            <a:extLst>
              <a:ext uri="{FF2B5EF4-FFF2-40B4-BE49-F238E27FC236}">
                <a16:creationId xmlns:a16="http://schemas.microsoft.com/office/drawing/2014/main" id="{6CC3DA2F-BBBF-DE40-B0E7-F85F0F9C9E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95351" y="5483134"/>
            <a:ext cx="10393971" cy="627521"/>
          </a:xfrm>
          <a:prstGeom prst="rect">
            <a:avLst/>
          </a:prstGeom>
        </p:spPr>
        <p:txBody>
          <a:bodyPr/>
          <a:lstStyle>
            <a:lvl1pPr marL="0" indent="0">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83627" y="5029201"/>
            <a:ext cx="10405695" cy="453933"/>
          </a:xfrm>
          <a:prstGeom prst="rect">
            <a:avLst/>
          </a:prstGeom>
        </p:spPr>
        <p:txBody>
          <a:bodyPr anchor="b">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895352" y="448408"/>
            <a:ext cx="10393971" cy="4431324"/>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9" name="Picture 8">
            <a:extLst>
              <a:ext uri="{FF2B5EF4-FFF2-40B4-BE49-F238E27FC236}">
                <a16:creationId xmlns:a16="http://schemas.microsoft.com/office/drawing/2014/main" id="{73EA0362-126B-D847-8CD2-FD6AA6A6FFEA}"/>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20234936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Bleed Graphic + Label – Purple Tex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1" y="0"/>
            <a:ext cx="12191999" cy="6858000"/>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Add an image to the background here – </a:t>
            </a:r>
            <a:br>
              <a:rPr lang="en-US" dirty="0"/>
            </a:br>
            <a:r>
              <a:rPr lang="en-US" dirty="0"/>
              <a:t>replace this box with your image or chart. </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95351" y="5483134"/>
            <a:ext cx="10393971" cy="627521"/>
          </a:xfrm>
          <a:prstGeom prst="rect">
            <a:avLst/>
          </a:prstGeom>
        </p:spPr>
        <p:txBody>
          <a:bodyPr/>
          <a:lstStyle>
            <a:lvl1pPr marL="0" indent="0">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83627" y="5029201"/>
            <a:ext cx="10405695" cy="453933"/>
          </a:xfrm>
          <a:prstGeom prst="rect">
            <a:avLst/>
          </a:prstGeom>
        </p:spPr>
        <p:txBody>
          <a:bodyPr anchor="b">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descr="Wordmark_center_Purple_HEX.png">
            <a:extLst>
              <a:ext uri="{FF2B5EF4-FFF2-40B4-BE49-F238E27FC236}">
                <a16:creationId xmlns:a16="http://schemas.microsoft.com/office/drawing/2014/main" id="{680D3C11-BD13-6343-A75C-51D8200FDA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7" name="Picture 6">
            <a:extLst>
              <a:ext uri="{FF2B5EF4-FFF2-40B4-BE49-F238E27FC236}">
                <a16:creationId xmlns:a16="http://schemas.microsoft.com/office/drawing/2014/main" id="{4D51C6F7-68A4-D947-8CED-F27DAF9C0D9C}"/>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106499426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Bleed Graphic + Label – White Tex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1" y="0"/>
            <a:ext cx="12191999" cy="6858000"/>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Add an image to the background here – </a:t>
            </a:r>
            <a:br>
              <a:rPr lang="en-US" dirty="0"/>
            </a:br>
            <a:r>
              <a:rPr lang="en-US" dirty="0"/>
              <a:t>replace this box with your image or chart. </a:t>
            </a:r>
          </a:p>
          <a:p>
            <a:r>
              <a:rPr lang="en-US" dirty="0"/>
              <a:t>White title text will appear once you add an image.</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95351" y="5483134"/>
            <a:ext cx="10393971" cy="627521"/>
          </a:xfrm>
          <a:prstGeom prst="rect">
            <a:avLst/>
          </a:prstGeom>
        </p:spPr>
        <p:txBody>
          <a:bodyPr/>
          <a:lstStyle>
            <a:lvl1pPr marL="0" indent="0">
              <a:buFont typeface="Lucida Grande"/>
              <a:buNone/>
              <a:defRPr sz="1800" b="1" i="0" baseline="0">
                <a:solidFill>
                  <a:schemeClr val="bg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83627" y="5029201"/>
            <a:ext cx="10405695" cy="453933"/>
          </a:xfrm>
          <a:prstGeom prst="rect">
            <a:avLst/>
          </a:prstGeom>
        </p:spPr>
        <p:txBody>
          <a:bodyPr anchor="b">
            <a:noAutofit/>
          </a:bodyPr>
          <a:lstStyle>
            <a:lvl1pPr marL="0" indent="0">
              <a:lnSpc>
                <a:spcPct val="90000"/>
              </a:lnSpc>
              <a:buNone/>
              <a:defRPr sz="2400" b="0" i="0" baseline="0">
                <a:solidFill>
                  <a:schemeClr val="bg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5" name="Picture 4">
            <a:extLst>
              <a:ext uri="{FF2B5EF4-FFF2-40B4-BE49-F238E27FC236}">
                <a16:creationId xmlns:a16="http://schemas.microsoft.com/office/drawing/2014/main" id="{DC17E972-320B-624A-B849-8C494488038A}"/>
              </a:ext>
            </a:extLst>
          </p:cNvPr>
          <p:cNvPicPr>
            <a:picLocks noChangeAspect="1"/>
          </p:cNvPicPr>
          <p:nvPr/>
        </p:nvPicPr>
        <p:blipFill>
          <a:blip r:embed="rId2"/>
          <a:stretch>
            <a:fillRect/>
          </a:stretch>
        </p:blipFill>
        <p:spPr>
          <a:xfrm>
            <a:off x="470950" y="6487457"/>
            <a:ext cx="3203561" cy="110046"/>
          </a:xfrm>
          <a:prstGeom prst="rect">
            <a:avLst/>
          </a:prstGeom>
        </p:spPr>
      </p:pic>
      <p:pic>
        <p:nvPicPr>
          <p:cNvPr id="6" name="Picture 5">
            <a:extLst>
              <a:ext uri="{FF2B5EF4-FFF2-40B4-BE49-F238E27FC236}">
                <a16:creationId xmlns:a16="http://schemas.microsoft.com/office/drawing/2014/main" id="{092F556D-92FB-964B-B1B6-AB85B030213A}"/>
              </a:ext>
            </a:extLst>
          </p:cNvPr>
          <p:cNvPicPr>
            <a:picLocks noChangeAspect="1"/>
          </p:cNvPicPr>
          <p:nvPr/>
        </p:nvPicPr>
        <p:blipFill>
          <a:blip r:embed="rId3"/>
          <a:stretch>
            <a:fillRect/>
          </a:stretch>
        </p:blipFill>
        <p:spPr>
          <a:xfrm>
            <a:off x="8871520" y="6489112"/>
            <a:ext cx="2865120" cy="141442"/>
          </a:xfrm>
          <a:prstGeom prst="rect">
            <a:avLst/>
          </a:prstGeom>
        </p:spPr>
      </p:pic>
    </p:spTree>
    <p:extLst>
      <p:ext uri="{BB962C8B-B14F-4D97-AF65-F5344CB8AC3E}">
        <p14:creationId xmlns:p14="http://schemas.microsoft.com/office/powerpoint/2010/main" val="80978865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ttom Bleed Graphic + Header + 3 Sub-headers – Purple Text">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3E28E779-9607-9942-8FDA-B1C840DCAF3E}"/>
              </a:ext>
            </a:extLst>
          </p:cNvPr>
          <p:cNvSpPr>
            <a:spLocks noGrp="1"/>
          </p:cNvSpPr>
          <p:nvPr>
            <p:ph sz="quarter" idx="16" hasCustomPrompt="1"/>
          </p:nvPr>
        </p:nvSpPr>
        <p:spPr>
          <a:xfrm>
            <a:off x="2" y="2970985"/>
            <a:ext cx="12191999" cy="3877409"/>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9" name="Picture 8" descr="Wordmark_center_Purple_HEX.png">
            <a:extLst>
              <a:ext uri="{FF2B5EF4-FFF2-40B4-BE49-F238E27FC236}">
                <a16:creationId xmlns:a16="http://schemas.microsoft.com/office/drawing/2014/main" id="{680D3C11-BD13-6343-A75C-51D8200FDA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12" name="Text Placeholder 9">
            <a:extLst>
              <a:ext uri="{FF2B5EF4-FFF2-40B4-BE49-F238E27FC236}">
                <a16:creationId xmlns:a16="http://schemas.microsoft.com/office/drawing/2014/main" id="{BD5085C4-9333-1C46-ADEA-8E5B7F6D3FCA}"/>
              </a:ext>
            </a:extLst>
          </p:cNvPr>
          <p:cNvSpPr>
            <a:spLocks noGrp="1"/>
          </p:cNvSpPr>
          <p:nvPr>
            <p:ph type="body" sz="quarter" idx="15" hasCustomPrompt="1"/>
          </p:nvPr>
        </p:nvSpPr>
        <p:spPr>
          <a:xfrm>
            <a:off x="879963" y="2004645"/>
            <a:ext cx="10409359" cy="369276"/>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4" name="Text Placeholder 5">
            <a:extLst>
              <a:ext uri="{FF2B5EF4-FFF2-40B4-BE49-F238E27FC236}">
                <a16:creationId xmlns:a16="http://schemas.microsoft.com/office/drawing/2014/main" id="{6EC423E9-08D7-E04F-97D4-E53CEECFA1DD}"/>
              </a:ext>
            </a:extLst>
          </p:cNvPr>
          <p:cNvSpPr>
            <a:spLocks noGrp="1"/>
          </p:cNvSpPr>
          <p:nvPr>
            <p:ph type="body" sz="quarter" idx="12" hasCustomPrompt="1"/>
          </p:nvPr>
        </p:nvSpPr>
        <p:spPr>
          <a:xfrm>
            <a:off x="883627" y="879235"/>
            <a:ext cx="10405695" cy="104628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br>
              <a:rPr lang="en-US" dirty="0"/>
            </a:br>
            <a:r>
              <a:rPr lang="en-US" dirty="0"/>
              <a:t>(ENCODE NORMAL BLACK, 30 PT.)</a:t>
            </a:r>
          </a:p>
        </p:txBody>
      </p:sp>
      <p:sp>
        <p:nvSpPr>
          <p:cNvPr id="16" name="Text Placeholder 9">
            <a:extLst>
              <a:ext uri="{FF2B5EF4-FFF2-40B4-BE49-F238E27FC236}">
                <a16:creationId xmlns:a16="http://schemas.microsoft.com/office/drawing/2014/main" id="{A5E80D7B-D36A-6543-BFE9-D55EE4ADC496}"/>
              </a:ext>
            </a:extLst>
          </p:cNvPr>
          <p:cNvSpPr>
            <a:spLocks noGrp="1"/>
          </p:cNvSpPr>
          <p:nvPr>
            <p:ph type="body" sz="quarter" idx="14" hasCustomPrompt="1"/>
          </p:nvPr>
        </p:nvSpPr>
        <p:spPr>
          <a:xfrm>
            <a:off x="4315272" y="4709410"/>
            <a:ext cx="3574360" cy="1339699"/>
          </a:xfrm>
          <a:prstGeom prst="rect">
            <a:avLst/>
          </a:prstGeom>
        </p:spPr>
        <p:txBody>
          <a:bodyPr/>
          <a:lstStyle>
            <a:lvl1pPr marL="0" indent="0" algn="ctr">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7" name="Text Placeholder 5">
            <a:extLst>
              <a:ext uri="{FF2B5EF4-FFF2-40B4-BE49-F238E27FC236}">
                <a16:creationId xmlns:a16="http://schemas.microsoft.com/office/drawing/2014/main" id="{B18E6F2D-5D65-0043-BD33-ED098E905ECA}"/>
              </a:ext>
            </a:extLst>
          </p:cNvPr>
          <p:cNvSpPr>
            <a:spLocks noGrp="1"/>
          </p:cNvSpPr>
          <p:nvPr>
            <p:ph type="body" sz="quarter" idx="17" hasCustomPrompt="1"/>
          </p:nvPr>
        </p:nvSpPr>
        <p:spPr>
          <a:xfrm>
            <a:off x="4315272" y="3938140"/>
            <a:ext cx="3574359" cy="753685"/>
          </a:xfrm>
          <a:prstGeom prst="rect">
            <a:avLst/>
          </a:prstGeom>
        </p:spPr>
        <p:txBody>
          <a:bodyPr anchor="b">
            <a:noAutofit/>
          </a:bodyPr>
          <a:lstStyle>
            <a:lvl1pPr marL="0" indent="0" algn="ctr">
              <a:lnSpc>
                <a:spcPct val="90000"/>
              </a:lnSpc>
              <a:buNone/>
              <a:defRPr sz="22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24" name="Text Placeholder 9">
            <a:extLst>
              <a:ext uri="{FF2B5EF4-FFF2-40B4-BE49-F238E27FC236}">
                <a16:creationId xmlns:a16="http://schemas.microsoft.com/office/drawing/2014/main" id="{9805C306-C086-C049-9A62-C8A0848F6831}"/>
              </a:ext>
            </a:extLst>
          </p:cNvPr>
          <p:cNvSpPr>
            <a:spLocks noGrp="1"/>
          </p:cNvSpPr>
          <p:nvPr>
            <p:ph type="body" sz="quarter" idx="18" hasCustomPrompt="1"/>
          </p:nvPr>
        </p:nvSpPr>
        <p:spPr>
          <a:xfrm>
            <a:off x="8162281" y="4709410"/>
            <a:ext cx="3574360" cy="1339699"/>
          </a:xfrm>
          <a:prstGeom prst="rect">
            <a:avLst/>
          </a:prstGeom>
        </p:spPr>
        <p:txBody>
          <a:bodyPr/>
          <a:lstStyle>
            <a:lvl1pPr marL="0" indent="0" algn="ctr">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25" name="Text Placeholder 5">
            <a:extLst>
              <a:ext uri="{FF2B5EF4-FFF2-40B4-BE49-F238E27FC236}">
                <a16:creationId xmlns:a16="http://schemas.microsoft.com/office/drawing/2014/main" id="{79B1143F-4661-494F-BE54-3DAE3F8B3D7E}"/>
              </a:ext>
            </a:extLst>
          </p:cNvPr>
          <p:cNvSpPr>
            <a:spLocks noGrp="1"/>
          </p:cNvSpPr>
          <p:nvPr>
            <p:ph type="body" sz="quarter" idx="19" hasCustomPrompt="1"/>
          </p:nvPr>
        </p:nvSpPr>
        <p:spPr>
          <a:xfrm>
            <a:off x="8162282" y="3938140"/>
            <a:ext cx="3574359" cy="753685"/>
          </a:xfrm>
          <a:prstGeom prst="rect">
            <a:avLst/>
          </a:prstGeom>
        </p:spPr>
        <p:txBody>
          <a:bodyPr anchor="b">
            <a:noAutofit/>
          </a:bodyPr>
          <a:lstStyle>
            <a:lvl1pPr marL="0" indent="0" algn="ctr">
              <a:lnSpc>
                <a:spcPct val="90000"/>
              </a:lnSpc>
              <a:buNone/>
              <a:defRPr sz="22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26" name="Text Placeholder 9">
            <a:extLst>
              <a:ext uri="{FF2B5EF4-FFF2-40B4-BE49-F238E27FC236}">
                <a16:creationId xmlns:a16="http://schemas.microsoft.com/office/drawing/2014/main" id="{5316BFEF-F3AB-4447-99A9-0D2B2A8822F3}"/>
              </a:ext>
            </a:extLst>
          </p:cNvPr>
          <p:cNvSpPr>
            <a:spLocks noGrp="1"/>
          </p:cNvSpPr>
          <p:nvPr>
            <p:ph type="body" sz="quarter" idx="20" hasCustomPrompt="1"/>
          </p:nvPr>
        </p:nvSpPr>
        <p:spPr>
          <a:xfrm>
            <a:off x="470944" y="4709410"/>
            <a:ext cx="3574360" cy="1339699"/>
          </a:xfrm>
          <a:prstGeom prst="rect">
            <a:avLst/>
          </a:prstGeom>
        </p:spPr>
        <p:txBody>
          <a:bodyPr/>
          <a:lstStyle>
            <a:lvl1pPr marL="0" indent="0" algn="ctr">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27" name="Text Placeholder 5">
            <a:extLst>
              <a:ext uri="{FF2B5EF4-FFF2-40B4-BE49-F238E27FC236}">
                <a16:creationId xmlns:a16="http://schemas.microsoft.com/office/drawing/2014/main" id="{29A76D12-2E69-214A-84B4-E70222DA1217}"/>
              </a:ext>
            </a:extLst>
          </p:cNvPr>
          <p:cNvSpPr>
            <a:spLocks noGrp="1"/>
          </p:cNvSpPr>
          <p:nvPr>
            <p:ph type="body" sz="quarter" idx="21" hasCustomPrompt="1"/>
          </p:nvPr>
        </p:nvSpPr>
        <p:spPr>
          <a:xfrm>
            <a:off x="470945" y="3938140"/>
            <a:ext cx="3574359" cy="753685"/>
          </a:xfrm>
          <a:prstGeom prst="rect">
            <a:avLst/>
          </a:prstGeom>
        </p:spPr>
        <p:txBody>
          <a:bodyPr anchor="b">
            <a:noAutofit/>
          </a:bodyPr>
          <a:lstStyle>
            <a:lvl1pPr marL="0" indent="0" algn="ctr">
              <a:lnSpc>
                <a:spcPct val="90000"/>
              </a:lnSpc>
              <a:buNone/>
              <a:defRPr sz="22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pic>
        <p:nvPicPr>
          <p:cNvPr id="18" name="Picture 17">
            <a:extLst>
              <a:ext uri="{FF2B5EF4-FFF2-40B4-BE49-F238E27FC236}">
                <a16:creationId xmlns:a16="http://schemas.microsoft.com/office/drawing/2014/main" id="{0276D2CB-AC56-F64A-8F4A-06CED49A7777}"/>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25625178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Graphics + Header + Sub-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BD5085C4-9333-1C46-ADEA-8E5B7F6D3FCA}"/>
              </a:ext>
            </a:extLst>
          </p:cNvPr>
          <p:cNvSpPr>
            <a:spLocks noGrp="1"/>
          </p:cNvSpPr>
          <p:nvPr>
            <p:ph type="body" sz="quarter" idx="15" hasCustomPrompt="1"/>
          </p:nvPr>
        </p:nvSpPr>
        <p:spPr>
          <a:xfrm>
            <a:off x="879963" y="2004645"/>
            <a:ext cx="10409359" cy="369276"/>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4" name="Text Placeholder 5">
            <a:extLst>
              <a:ext uri="{FF2B5EF4-FFF2-40B4-BE49-F238E27FC236}">
                <a16:creationId xmlns:a16="http://schemas.microsoft.com/office/drawing/2014/main" id="{6EC423E9-08D7-E04F-97D4-E53CEECFA1DD}"/>
              </a:ext>
            </a:extLst>
          </p:cNvPr>
          <p:cNvSpPr>
            <a:spLocks noGrp="1"/>
          </p:cNvSpPr>
          <p:nvPr>
            <p:ph type="body" sz="quarter" idx="12" hasCustomPrompt="1"/>
          </p:nvPr>
        </p:nvSpPr>
        <p:spPr>
          <a:xfrm>
            <a:off x="883627" y="879235"/>
            <a:ext cx="10405695" cy="104628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br>
              <a:rPr lang="en-US" dirty="0"/>
            </a:br>
            <a:r>
              <a:rPr lang="en-US" dirty="0"/>
              <a:t>(ENCODE NORMAL BLACK, 30 PT.)</a:t>
            </a:r>
          </a:p>
        </p:txBody>
      </p:sp>
      <p:sp>
        <p:nvSpPr>
          <p:cNvPr id="13" name="Content Placeholder 3">
            <a:extLst>
              <a:ext uri="{FF2B5EF4-FFF2-40B4-BE49-F238E27FC236}">
                <a16:creationId xmlns:a16="http://schemas.microsoft.com/office/drawing/2014/main" id="{DCEDC393-F544-5345-BD36-41A1C375C64F}"/>
              </a:ext>
            </a:extLst>
          </p:cNvPr>
          <p:cNvSpPr>
            <a:spLocks noGrp="1"/>
          </p:cNvSpPr>
          <p:nvPr>
            <p:ph sz="quarter" idx="13" hasCustomPrompt="1"/>
          </p:nvPr>
        </p:nvSpPr>
        <p:spPr>
          <a:xfrm>
            <a:off x="1" y="2704835"/>
            <a:ext cx="6095999" cy="3451709"/>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20" name="Content Placeholder 3">
            <a:extLst>
              <a:ext uri="{FF2B5EF4-FFF2-40B4-BE49-F238E27FC236}">
                <a16:creationId xmlns:a16="http://schemas.microsoft.com/office/drawing/2014/main" id="{213A0B3E-3FF9-CA4A-80AB-30802A2006E8}"/>
              </a:ext>
            </a:extLst>
          </p:cNvPr>
          <p:cNvSpPr>
            <a:spLocks noGrp="1"/>
          </p:cNvSpPr>
          <p:nvPr>
            <p:ph sz="quarter" idx="16" hasCustomPrompt="1"/>
          </p:nvPr>
        </p:nvSpPr>
        <p:spPr>
          <a:xfrm>
            <a:off x="6095999" y="2704835"/>
            <a:ext cx="6095999" cy="3451709"/>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8" name="Picture 7" descr="Wordmark_center_Purple_HEX.png">
            <a:extLst>
              <a:ext uri="{FF2B5EF4-FFF2-40B4-BE49-F238E27FC236}">
                <a16:creationId xmlns:a16="http://schemas.microsoft.com/office/drawing/2014/main" id="{4D0D858F-25AC-4840-ACE0-6E5F0CF1E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10" name="Picture 9">
            <a:extLst>
              <a:ext uri="{FF2B5EF4-FFF2-40B4-BE49-F238E27FC236}">
                <a16:creationId xmlns:a16="http://schemas.microsoft.com/office/drawing/2014/main" id="{25693EB3-6646-7A4D-9235-22ECB550D18D}"/>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14054103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Graphics + Header + Sub-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BD5085C4-9333-1C46-ADEA-8E5B7F6D3FCA}"/>
              </a:ext>
            </a:extLst>
          </p:cNvPr>
          <p:cNvSpPr>
            <a:spLocks noGrp="1"/>
          </p:cNvSpPr>
          <p:nvPr>
            <p:ph type="body" sz="quarter" idx="15" hasCustomPrompt="1"/>
          </p:nvPr>
        </p:nvSpPr>
        <p:spPr>
          <a:xfrm>
            <a:off x="879963" y="2004645"/>
            <a:ext cx="10409359" cy="369276"/>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4" name="Text Placeholder 5">
            <a:extLst>
              <a:ext uri="{FF2B5EF4-FFF2-40B4-BE49-F238E27FC236}">
                <a16:creationId xmlns:a16="http://schemas.microsoft.com/office/drawing/2014/main" id="{6EC423E9-08D7-E04F-97D4-E53CEECFA1DD}"/>
              </a:ext>
            </a:extLst>
          </p:cNvPr>
          <p:cNvSpPr>
            <a:spLocks noGrp="1"/>
          </p:cNvSpPr>
          <p:nvPr>
            <p:ph type="body" sz="quarter" idx="12" hasCustomPrompt="1"/>
          </p:nvPr>
        </p:nvSpPr>
        <p:spPr>
          <a:xfrm>
            <a:off x="883627" y="879235"/>
            <a:ext cx="10405695" cy="104628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br>
              <a:rPr lang="en-US" dirty="0"/>
            </a:br>
            <a:r>
              <a:rPr lang="en-US" dirty="0"/>
              <a:t>(ENCODE NORMAL BLACK, 30 PT.)</a:t>
            </a:r>
          </a:p>
        </p:txBody>
      </p:sp>
      <p:sp>
        <p:nvSpPr>
          <p:cNvPr id="8" name="Content Placeholder 3">
            <a:extLst>
              <a:ext uri="{FF2B5EF4-FFF2-40B4-BE49-F238E27FC236}">
                <a16:creationId xmlns:a16="http://schemas.microsoft.com/office/drawing/2014/main" id="{F394B81F-92CB-5E45-B228-6D0F5D41AEA7}"/>
              </a:ext>
            </a:extLst>
          </p:cNvPr>
          <p:cNvSpPr>
            <a:spLocks noGrp="1"/>
          </p:cNvSpPr>
          <p:nvPr>
            <p:ph sz="quarter" idx="17" hasCustomPrompt="1"/>
          </p:nvPr>
        </p:nvSpPr>
        <p:spPr>
          <a:xfrm>
            <a:off x="-8073" y="2712910"/>
            <a:ext cx="4077455" cy="3433554"/>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 </a:t>
            </a:r>
          </a:p>
        </p:txBody>
      </p:sp>
      <p:sp>
        <p:nvSpPr>
          <p:cNvPr id="9" name="Content Placeholder 3">
            <a:extLst>
              <a:ext uri="{FF2B5EF4-FFF2-40B4-BE49-F238E27FC236}">
                <a16:creationId xmlns:a16="http://schemas.microsoft.com/office/drawing/2014/main" id="{A013C991-2196-5248-B7B2-994EFEE0DB11}"/>
              </a:ext>
            </a:extLst>
          </p:cNvPr>
          <p:cNvSpPr>
            <a:spLocks noGrp="1"/>
          </p:cNvSpPr>
          <p:nvPr>
            <p:ph sz="quarter" idx="21" hasCustomPrompt="1"/>
          </p:nvPr>
        </p:nvSpPr>
        <p:spPr>
          <a:xfrm>
            <a:off x="4092475" y="2712910"/>
            <a:ext cx="3998976" cy="3433554"/>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a:t>
            </a:r>
          </a:p>
        </p:txBody>
      </p:sp>
      <p:sp>
        <p:nvSpPr>
          <p:cNvPr id="10" name="Content Placeholder 3">
            <a:extLst>
              <a:ext uri="{FF2B5EF4-FFF2-40B4-BE49-F238E27FC236}">
                <a16:creationId xmlns:a16="http://schemas.microsoft.com/office/drawing/2014/main" id="{19275E84-2423-F64C-8BD2-3F42D927C550}"/>
              </a:ext>
            </a:extLst>
          </p:cNvPr>
          <p:cNvSpPr>
            <a:spLocks noGrp="1"/>
          </p:cNvSpPr>
          <p:nvPr>
            <p:ph sz="quarter" idx="22" hasCustomPrompt="1"/>
          </p:nvPr>
        </p:nvSpPr>
        <p:spPr>
          <a:xfrm>
            <a:off x="8114546" y="2712910"/>
            <a:ext cx="4077455" cy="3433554"/>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a:t>
            </a:r>
          </a:p>
        </p:txBody>
      </p:sp>
      <p:pic>
        <p:nvPicPr>
          <p:cNvPr id="11" name="Picture 10" descr="Wordmark_center_Purple_HEX.png">
            <a:extLst>
              <a:ext uri="{FF2B5EF4-FFF2-40B4-BE49-F238E27FC236}">
                <a16:creationId xmlns:a16="http://schemas.microsoft.com/office/drawing/2014/main" id="{790BB39E-7327-0A48-A216-311A52259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15" name="Picture 14">
            <a:extLst>
              <a:ext uri="{FF2B5EF4-FFF2-40B4-BE49-F238E27FC236}">
                <a16:creationId xmlns:a16="http://schemas.microsoft.com/office/drawing/2014/main" id="{498082F9-A9A5-0849-9BB8-D7429A2FB1B4}"/>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52289131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 Graphic + Left Heade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1" y="0"/>
            <a:ext cx="12191999" cy="2963008"/>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6488072" y="3376250"/>
            <a:ext cx="4766896" cy="2300317"/>
          </a:xfrm>
          <a:prstGeom prst="rect">
            <a:avLst/>
          </a:prstGeom>
        </p:spPr>
        <p:txBody>
          <a:bodyPr/>
          <a:lstStyle>
            <a:lvl1pPr marL="0" indent="0">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pic>
        <p:nvPicPr>
          <p:cNvPr id="9" name="Picture 8" descr="Wordmark_center_Purple_HEX.png">
            <a:extLst>
              <a:ext uri="{FF2B5EF4-FFF2-40B4-BE49-F238E27FC236}">
                <a16:creationId xmlns:a16="http://schemas.microsoft.com/office/drawing/2014/main" id="{680D3C11-BD13-6343-A75C-51D8200FDA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7" name="Title 1">
            <a:extLst>
              <a:ext uri="{FF2B5EF4-FFF2-40B4-BE49-F238E27FC236}">
                <a16:creationId xmlns:a16="http://schemas.microsoft.com/office/drawing/2014/main" id="{C89DD6BA-E996-7949-A12E-7F1BBD0B20AF}"/>
              </a:ext>
            </a:extLst>
          </p:cNvPr>
          <p:cNvSpPr>
            <a:spLocks noGrp="1"/>
          </p:cNvSpPr>
          <p:nvPr>
            <p:ph type="title" hasCustomPrompt="1"/>
          </p:nvPr>
        </p:nvSpPr>
        <p:spPr>
          <a:xfrm>
            <a:off x="883628" y="3233942"/>
            <a:ext cx="4766896" cy="1971105"/>
          </a:xfrm>
          <a:prstGeom prst="rect">
            <a:avLst/>
          </a:prstGeom>
        </p:spPr>
        <p:txBody>
          <a:bodyPr anchor="t"/>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8" name="Picture 7">
            <a:extLst>
              <a:ext uri="{FF2B5EF4-FFF2-40B4-BE49-F238E27FC236}">
                <a16:creationId xmlns:a16="http://schemas.microsoft.com/office/drawing/2014/main" id="{417D54D6-8709-2049-A27B-834673FF16E3}"/>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186166160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Map">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A9601-1156-4445-859E-6B8C1AB06568}"/>
              </a:ext>
            </a:extLst>
          </p:cNvPr>
          <p:cNvPicPr>
            <a:picLocks noChangeAspect="1"/>
          </p:cNvPicPr>
          <p:nvPr/>
        </p:nvPicPr>
        <p:blipFill>
          <a:blip r:embed="rId2">
            <a:alphaModFix amt="80000"/>
          </a:blip>
          <a:stretch>
            <a:fillRect/>
          </a:stretch>
        </p:blipFill>
        <p:spPr>
          <a:xfrm>
            <a:off x="73125" y="1005836"/>
            <a:ext cx="11816787" cy="4268618"/>
          </a:xfrm>
          <a:prstGeom prst="rect">
            <a:avLst/>
          </a:prstGeom>
          <a:effectLst/>
        </p:spPr>
      </p:pic>
      <p:pic>
        <p:nvPicPr>
          <p:cNvPr id="8" name="Picture 7" descr="W Logo_Purple_2685_HE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sp>
        <p:nvSpPr>
          <p:cNvPr id="3" name="Title 2"/>
          <p:cNvSpPr>
            <a:spLocks noGrp="1"/>
          </p:cNvSpPr>
          <p:nvPr>
            <p:ph type="title" hasCustomPrompt="1"/>
          </p:nvPr>
        </p:nvSpPr>
        <p:spPr>
          <a:xfrm>
            <a:off x="895676" y="1167124"/>
            <a:ext cx="92964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6" name="Picture 5">
            <a:extLst>
              <a:ext uri="{FF2B5EF4-FFF2-40B4-BE49-F238E27FC236}">
                <a16:creationId xmlns:a16="http://schemas.microsoft.com/office/drawing/2014/main" id="{3110D9A6-27D5-404A-A4B7-AF8333DA7CB2}"/>
              </a:ext>
            </a:extLst>
          </p:cNvPr>
          <p:cNvPicPr>
            <a:picLocks noChangeAspect="1"/>
          </p:cNvPicPr>
          <p:nvPr/>
        </p:nvPicPr>
        <p:blipFill>
          <a:blip r:embed="rId4"/>
          <a:stretch>
            <a:fillRect/>
          </a:stretch>
        </p:blipFill>
        <p:spPr>
          <a:xfrm>
            <a:off x="1080550" y="6326830"/>
            <a:ext cx="4270527" cy="156370"/>
          </a:xfrm>
          <a:prstGeom prst="rect">
            <a:avLst/>
          </a:prstGeom>
        </p:spPr>
      </p:pic>
    </p:spTree>
    <p:extLst>
      <p:ext uri="{BB962C8B-B14F-4D97-AF65-F5344CB8AC3E}">
        <p14:creationId xmlns:p14="http://schemas.microsoft.com/office/powerpoint/2010/main" val="26456672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Top Graphics + Left Heade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2" y="0"/>
            <a:ext cx="6095999" cy="2963008"/>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6488072" y="3376250"/>
            <a:ext cx="4766896" cy="2300317"/>
          </a:xfrm>
          <a:prstGeom prst="rect">
            <a:avLst/>
          </a:prstGeom>
        </p:spPr>
        <p:txBody>
          <a:bodyPr/>
          <a:lstStyle>
            <a:lvl1pPr marL="0" indent="0">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7" name="Title 1">
            <a:extLst>
              <a:ext uri="{FF2B5EF4-FFF2-40B4-BE49-F238E27FC236}">
                <a16:creationId xmlns:a16="http://schemas.microsoft.com/office/drawing/2014/main" id="{C89DD6BA-E996-7949-A12E-7F1BBD0B20AF}"/>
              </a:ext>
            </a:extLst>
          </p:cNvPr>
          <p:cNvSpPr>
            <a:spLocks noGrp="1"/>
          </p:cNvSpPr>
          <p:nvPr>
            <p:ph type="title" hasCustomPrompt="1"/>
          </p:nvPr>
        </p:nvSpPr>
        <p:spPr>
          <a:xfrm>
            <a:off x="883628" y="3233942"/>
            <a:ext cx="4766896" cy="1971105"/>
          </a:xfrm>
          <a:prstGeom prst="rect">
            <a:avLst/>
          </a:prstGeom>
        </p:spPr>
        <p:txBody>
          <a:bodyPr anchor="t"/>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8" name="Picture 7">
            <a:extLst>
              <a:ext uri="{FF2B5EF4-FFF2-40B4-BE49-F238E27FC236}">
                <a16:creationId xmlns:a16="http://schemas.microsoft.com/office/drawing/2014/main" id="{044A077D-69E7-4B4C-BDDB-DF15EB76F33B}"/>
              </a:ext>
            </a:extLst>
          </p:cNvPr>
          <p:cNvPicPr>
            <a:picLocks noChangeAspect="1"/>
          </p:cNvPicPr>
          <p:nvPr/>
        </p:nvPicPr>
        <p:blipFill>
          <a:blip r:embed="rId2"/>
          <a:stretch>
            <a:fillRect/>
          </a:stretch>
        </p:blipFill>
        <p:spPr>
          <a:xfrm>
            <a:off x="470950" y="6487457"/>
            <a:ext cx="3203561" cy="110046"/>
          </a:xfrm>
          <a:prstGeom prst="rect">
            <a:avLst/>
          </a:prstGeom>
        </p:spPr>
      </p:pic>
      <p:pic>
        <p:nvPicPr>
          <p:cNvPr id="12" name="Picture 11">
            <a:extLst>
              <a:ext uri="{FF2B5EF4-FFF2-40B4-BE49-F238E27FC236}">
                <a16:creationId xmlns:a16="http://schemas.microsoft.com/office/drawing/2014/main" id="{1A1932CA-C401-C14A-A426-4EAE79B473C5}"/>
              </a:ext>
            </a:extLst>
          </p:cNvPr>
          <p:cNvPicPr>
            <a:picLocks noChangeAspect="1"/>
          </p:cNvPicPr>
          <p:nvPr/>
        </p:nvPicPr>
        <p:blipFill>
          <a:blip r:embed="rId3"/>
          <a:stretch>
            <a:fillRect/>
          </a:stretch>
        </p:blipFill>
        <p:spPr>
          <a:xfrm>
            <a:off x="8871520" y="6489112"/>
            <a:ext cx="2865120" cy="141442"/>
          </a:xfrm>
          <a:prstGeom prst="rect">
            <a:avLst/>
          </a:prstGeom>
        </p:spPr>
      </p:pic>
      <p:sp>
        <p:nvSpPr>
          <p:cNvPr id="9" name="Content Placeholder 3">
            <a:extLst>
              <a:ext uri="{FF2B5EF4-FFF2-40B4-BE49-F238E27FC236}">
                <a16:creationId xmlns:a16="http://schemas.microsoft.com/office/drawing/2014/main" id="{34F8354E-3BFE-794C-9F79-C96C571A37E0}"/>
              </a:ext>
            </a:extLst>
          </p:cNvPr>
          <p:cNvSpPr>
            <a:spLocks noGrp="1"/>
          </p:cNvSpPr>
          <p:nvPr>
            <p:ph sz="quarter" idx="15" hasCustomPrompt="1"/>
          </p:nvPr>
        </p:nvSpPr>
        <p:spPr>
          <a:xfrm>
            <a:off x="6096000" y="0"/>
            <a:ext cx="6096000" cy="2963008"/>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Tree>
    <p:extLst>
      <p:ext uri="{BB962C8B-B14F-4D97-AF65-F5344CB8AC3E}">
        <p14:creationId xmlns:p14="http://schemas.microsoft.com/office/powerpoint/2010/main" val="92299308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Top Graphics + Left Heade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8073" y="0"/>
            <a:ext cx="4077455" cy="2963008"/>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 </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6488072" y="3376250"/>
            <a:ext cx="4766896" cy="2300317"/>
          </a:xfrm>
          <a:prstGeom prst="rect">
            <a:avLst/>
          </a:prstGeom>
        </p:spPr>
        <p:txBody>
          <a:bodyPr/>
          <a:lstStyle>
            <a:lvl1pPr marL="0" indent="0">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7" name="Title 1">
            <a:extLst>
              <a:ext uri="{FF2B5EF4-FFF2-40B4-BE49-F238E27FC236}">
                <a16:creationId xmlns:a16="http://schemas.microsoft.com/office/drawing/2014/main" id="{C89DD6BA-E996-7949-A12E-7F1BBD0B20AF}"/>
              </a:ext>
            </a:extLst>
          </p:cNvPr>
          <p:cNvSpPr>
            <a:spLocks noGrp="1"/>
          </p:cNvSpPr>
          <p:nvPr>
            <p:ph type="title" hasCustomPrompt="1"/>
          </p:nvPr>
        </p:nvSpPr>
        <p:spPr>
          <a:xfrm>
            <a:off x="883628" y="3233942"/>
            <a:ext cx="4766896" cy="1971105"/>
          </a:xfrm>
          <a:prstGeom prst="rect">
            <a:avLst/>
          </a:prstGeom>
        </p:spPr>
        <p:txBody>
          <a:bodyPr anchor="t"/>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8" name="Picture 7">
            <a:extLst>
              <a:ext uri="{FF2B5EF4-FFF2-40B4-BE49-F238E27FC236}">
                <a16:creationId xmlns:a16="http://schemas.microsoft.com/office/drawing/2014/main" id="{044A077D-69E7-4B4C-BDDB-DF15EB76F33B}"/>
              </a:ext>
            </a:extLst>
          </p:cNvPr>
          <p:cNvPicPr>
            <a:picLocks noChangeAspect="1"/>
          </p:cNvPicPr>
          <p:nvPr/>
        </p:nvPicPr>
        <p:blipFill>
          <a:blip r:embed="rId2"/>
          <a:stretch>
            <a:fillRect/>
          </a:stretch>
        </p:blipFill>
        <p:spPr>
          <a:xfrm>
            <a:off x="470950" y="6487457"/>
            <a:ext cx="3203561" cy="110046"/>
          </a:xfrm>
          <a:prstGeom prst="rect">
            <a:avLst/>
          </a:prstGeom>
        </p:spPr>
      </p:pic>
      <p:pic>
        <p:nvPicPr>
          <p:cNvPr id="12" name="Picture 11">
            <a:extLst>
              <a:ext uri="{FF2B5EF4-FFF2-40B4-BE49-F238E27FC236}">
                <a16:creationId xmlns:a16="http://schemas.microsoft.com/office/drawing/2014/main" id="{1A1932CA-C401-C14A-A426-4EAE79B473C5}"/>
              </a:ext>
            </a:extLst>
          </p:cNvPr>
          <p:cNvPicPr>
            <a:picLocks noChangeAspect="1"/>
          </p:cNvPicPr>
          <p:nvPr/>
        </p:nvPicPr>
        <p:blipFill>
          <a:blip r:embed="rId3"/>
          <a:stretch>
            <a:fillRect/>
          </a:stretch>
        </p:blipFill>
        <p:spPr>
          <a:xfrm>
            <a:off x="8871520" y="6489112"/>
            <a:ext cx="2865120" cy="141442"/>
          </a:xfrm>
          <a:prstGeom prst="rect">
            <a:avLst/>
          </a:prstGeom>
        </p:spPr>
      </p:pic>
      <p:sp>
        <p:nvSpPr>
          <p:cNvPr id="15" name="Content Placeholder 3">
            <a:extLst>
              <a:ext uri="{FF2B5EF4-FFF2-40B4-BE49-F238E27FC236}">
                <a16:creationId xmlns:a16="http://schemas.microsoft.com/office/drawing/2014/main" id="{B4FFDDD7-CFC4-7940-A8AB-ECD2FD34E4CB}"/>
              </a:ext>
            </a:extLst>
          </p:cNvPr>
          <p:cNvSpPr>
            <a:spLocks noGrp="1"/>
          </p:cNvSpPr>
          <p:nvPr>
            <p:ph sz="quarter" idx="21" hasCustomPrompt="1"/>
          </p:nvPr>
        </p:nvSpPr>
        <p:spPr>
          <a:xfrm>
            <a:off x="4092475" y="0"/>
            <a:ext cx="3998976" cy="2963008"/>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a:t>
            </a:r>
          </a:p>
        </p:txBody>
      </p:sp>
      <p:sp>
        <p:nvSpPr>
          <p:cNvPr id="16" name="Content Placeholder 3">
            <a:extLst>
              <a:ext uri="{FF2B5EF4-FFF2-40B4-BE49-F238E27FC236}">
                <a16:creationId xmlns:a16="http://schemas.microsoft.com/office/drawing/2014/main" id="{548AE718-7D4A-5845-973F-534E731D2214}"/>
              </a:ext>
            </a:extLst>
          </p:cNvPr>
          <p:cNvSpPr>
            <a:spLocks noGrp="1"/>
          </p:cNvSpPr>
          <p:nvPr>
            <p:ph sz="quarter" idx="22" hasCustomPrompt="1"/>
          </p:nvPr>
        </p:nvSpPr>
        <p:spPr>
          <a:xfrm>
            <a:off x="8114546" y="0"/>
            <a:ext cx="4077455" cy="2963008"/>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a:t>
            </a:r>
          </a:p>
        </p:txBody>
      </p:sp>
    </p:spTree>
    <p:extLst>
      <p:ext uri="{BB962C8B-B14F-4D97-AF65-F5344CB8AC3E}">
        <p14:creationId xmlns:p14="http://schemas.microsoft.com/office/powerpoint/2010/main" val="33457155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ull Bleed Graphic + Quote – Purple Tex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1" y="0"/>
            <a:ext cx="12191999" cy="6858000"/>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83627" y="4844563"/>
            <a:ext cx="10409359" cy="369276"/>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83627" y="1872764"/>
            <a:ext cx="10405695" cy="288668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2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BIG IDEA OR QUOTE HERE </a:t>
            </a:r>
            <a:br>
              <a:rPr lang="en-US" dirty="0"/>
            </a:br>
            <a:r>
              <a:rPr lang="en-US" dirty="0"/>
              <a:t>(ENCODE NORMAL BLACK, 32 PT.)</a:t>
            </a:r>
          </a:p>
        </p:txBody>
      </p:sp>
      <p:pic>
        <p:nvPicPr>
          <p:cNvPr id="7" name="Picture 6" descr="W Logo_Purple_2685_HEX.png">
            <a:extLst>
              <a:ext uri="{FF2B5EF4-FFF2-40B4-BE49-F238E27FC236}">
                <a16:creationId xmlns:a16="http://schemas.microsoft.com/office/drawing/2014/main" id="{A414EFC3-46EC-0C49-B4EF-70964E268D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pic>
        <p:nvPicPr>
          <p:cNvPr id="8" name="Picture 7">
            <a:extLst>
              <a:ext uri="{FF2B5EF4-FFF2-40B4-BE49-F238E27FC236}">
                <a16:creationId xmlns:a16="http://schemas.microsoft.com/office/drawing/2014/main" id="{01931A36-4D98-3E44-A362-422BF197B433}"/>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93421430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 Bleed Graphic + Quote – White Tex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1" y="0"/>
            <a:ext cx="12191999" cy="6858000"/>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Add an image to the background here – </a:t>
            </a:r>
            <a:br>
              <a:rPr lang="en-US" dirty="0"/>
            </a:br>
            <a:r>
              <a:rPr lang="en-US" dirty="0"/>
              <a:t>replace this box with your image or chart. </a:t>
            </a:r>
          </a:p>
          <a:p>
            <a:r>
              <a:rPr lang="en-US" dirty="0"/>
              <a:t>White quote text will appear once you add an image.</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83627" y="4844563"/>
            <a:ext cx="10409359" cy="369276"/>
          </a:xfrm>
          <a:prstGeom prst="rect">
            <a:avLst/>
          </a:prstGeom>
        </p:spPr>
        <p:txBody>
          <a:bodyPr/>
          <a:lstStyle>
            <a:lvl1pPr marL="0" indent="0" algn="ctr">
              <a:buFont typeface="Lucida Grande"/>
              <a:buNone/>
              <a:defRPr sz="2000" b="1" i="0" baseline="0">
                <a:solidFill>
                  <a:schemeClr val="bg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83627" y="1872764"/>
            <a:ext cx="10405695" cy="288668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200" b="1" i="0" baseline="0">
                <a:solidFill>
                  <a:schemeClr val="bg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BIG IDEA OR QUOTE HERE </a:t>
            </a:r>
            <a:br>
              <a:rPr lang="en-US" dirty="0"/>
            </a:br>
            <a:r>
              <a:rPr lang="en-US" dirty="0"/>
              <a:t>(ENCODE NORMAL BLACK, 32 PT.)</a:t>
            </a:r>
          </a:p>
        </p:txBody>
      </p:sp>
      <p:pic>
        <p:nvPicPr>
          <p:cNvPr id="8" name="Picture 7" descr="UW_W Logo_White.png">
            <a:extLst>
              <a:ext uri="{FF2B5EF4-FFF2-40B4-BE49-F238E27FC236}">
                <a16:creationId xmlns:a16="http://schemas.microsoft.com/office/drawing/2014/main" id="{A377742C-0F42-9545-91F4-15B25057DB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684" y="6231964"/>
            <a:ext cx="1267968" cy="640324"/>
          </a:xfrm>
          <a:prstGeom prst="rect">
            <a:avLst/>
          </a:prstGeom>
        </p:spPr>
      </p:pic>
      <p:pic>
        <p:nvPicPr>
          <p:cNvPr id="9" name="Picture 8">
            <a:extLst>
              <a:ext uri="{FF2B5EF4-FFF2-40B4-BE49-F238E27FC236}">
                <a16:creationId xmlns:a16="http://schemas.microsoft.com/office/drawing/2014/main" id="{0425D7F6-B4BA-ED4E-BD69-47235BE25349}"/>
              </a:ext>
            </a:extLst>
          </p:cNvPr>
          <p:cNvPicPr>
            <a:picLocks noChangeAspect="1"/>
          </p:cNvPicPr>
          <p:nvPr/>
        </p:nvPicPr>
        <p:blipFill>
          <a:blip r:embed="rId3"/>
          <a:stretch>
            <a:fillRect/>
          </a:stretch>
        </p:blipFill>
        <p:spPr>
          <a:xfrm>
            <a:off x="470950" y="6487457"/>
            <a:ext cx="3203561" cy="110046"/>
          </a:xfrm>
          <a:prstGeom prst="rect">
            <a:avLst/>
          </a:prstGeom>
        </p:spPr>
      </p:pic>
    </p:spTree>
    <p:extLst>
      <p:ext uri="{BB962C8B-B14F-4D97-AF65-F5344CB8AC3E}">
        <p14:creationId xmlns:p14="http://schemas.microsoft.com/office/powerpoint/2010/main" val="174768664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83627" y="4844563"/>
            <a:ext cx="10409359" cy="369276"/>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83627" y="1872764"/>
            <a:ext cx="10405695" cy="288668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2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BIG IDEA OR QUOTE HERE </a:t>
            </a:r>
            <a:br>
              <a:rPr lang="en-US" dirty="0"/>
            </a:br>
            <a:r>
              <a:rPr lang="en-US" dirty="0"/>
              <a:t>(ENCODE NORMAL BLACK, 32 PT.)</a:t>
            </a:r>
          </a:p>
        </p:txBody>
      </p:sp>
      <p:pic>
        <p:nvPicPr>
          <p:cNvPr id="7" name="Picture 6" descr="W Logo_Purple_2685_HEX.png">
            <a:extLst>
              <a:ext uri="{FF2B5EF4-FFF2-40B4-BE49-F238E27FC236}">
                <a16:creationId xmlns:a16="http://schemas.microsoft.com/office/drawing/2014/main" id="{A414EFC3-46EC-0C49-B4EF-70964E268D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pic>
        <p:nvPicPr>
          <p:cNvPr id="6" name="Picture 5">
            <a:extLst>
              <a:ext uri="{FF2B5EF4-FFF2-40B4-BE49-F238E27FC236}">
                <a16:creationId xmlns:a16="http://schemas.microsoft.com/office/drawing/2014/main" id="{CB9E1E17-1EF6-FB43-B753-08C43B42EA36}"/>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65304930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Big Ideas + Header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6DD2160C-E4AC-0E45-9469-F2696A1012D1}"/>
              </a:ext>
            </a:extLst>
          </p:cNvPr>
          <p:cNvSpPr>
            <a:spLocks noGrp="1"/>
          </p:cNvSpPr>
          <p:nvPr>
            <p:ph type="body" sz="quarter" idx="14" hasCustomPrompt="1"/>
          </p:nvPr>
        </p:nvSpPr>
        <p:spPr>
          <a:xfrm>
            <a:off x="4315272" y="4709410"/>
            <a:ext cx="3574360" cy="1339699"/>
          </a:xfrm>
          <a:prstGeom prst="rect">
            <a:avLst/>
          </a:prstGeom>
        </p:spPr>
        <p:txBody>
          <a:bodyPr/>
          <a:lstStyle>
            <a:lvl1pPr marL="0" indent="0" algn="ctr">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6" name="Text Placeholder 5">
            <a:extLst>
              <a:ext uri="{FF2B5EF4-FFF2-40B4-BE49-F238E27FC236}">
                <a16:creationId xmlns:a16="http://schemas.microsoft.com/office/drawing/2014/main" id="{0CCD897B-28D5-E746-A2B3-23AE369284E9}"/>
              </a:ext>
            </a:extLst>
          </p:cNvPr>
          <p:cNvSpPr>
            <a:spLocks noGrp="1"/>
          </p:cNvSpPr>
          <p:nvPr>
            <p:ph type="body" sz="quarter" idx="17" hasCustomPrompt="1"/>
          </p:nvPr>
        </p:nvSpPr>
        <p:spPr>
          <a:xfrm>
            <a:off x="4315272" y="3938140"/>
            <a:ext cx="3574359" cy="753685"/>
          </a:xfrm>
          <a:prstGeom prst="rect">
            <a:avLst/>
          </a:prstGeom>
        </p:spPr>
        <p:txBody>
          <a:bodyPr anchor="b">
            <a:noAutofit/>
          </a:bodyPr>
          <a:lstStyle>
            <a:lvl1pPr marL="0" indent="0" algn="ctr">
              <a:lnSpc>
                <a:spcPct val="90000"/>
              </a:lnSpc>
              <a:buNone/>
              <a:defRPr sz="22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7" name="Text Placeholder 9">
            <a:extLst>
              <a:ext uri="{FF2B5EF4-FFF2-40B4-BE49-F238E27FC236}">
                <a16:creationId xmlns:a16="http://schemas.microsoft.com/office/drawing/2014/main" id="{12EFEED9-6914-6F42-882D-F884D7A979E8}"/>
              </a:ext>
            </a:extLst>
          </p:cNvPr>
          <p:cNvSpPr>
            <a:spLocks noGrp="1"/>
          </p:cNvSpPr>
          <p:nvPr>
            <p:ph type="body" sz="quarter" idx="18" hasCustomPrompt="1"/>
          </p:nvPr>
        </p:nvSpPr>
        <p:spPr>
          <a:xfrm>
            <a:off x="8162281" y="4709410"/>
            <a:ext cx="3574360" cy="1339699"/>
          </a:xfrm>
          <a:prstGeom prst="rect">
            <a:avLst/>
          </a:prstGeom>
        </p:spPr>
        <p:txBody>
          <a:bodyPr/>
          <a:lstStyle>
            <a:lvl1pPr marL="0" indent="0" algn="ctr">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8" name="Text Placeholder 5">
            <a:extLst>
              <a:ext uri="{FF2B5EF4-FFF2-40B4-BE49-F238E27FC236}">
                <a16:creationId xmlns:a16="http://schemas.microsoft.com/office/drawing/2014/main" id="{AAD7E7DB-208E-0547-AC59-ED7D55E15AB0}"/>
              </a:ext>
            </a:extLst>
          </p:cNvPr>
          <p:cNvSpPr>
            <a:spLocks noGrp="1"/>
          </p:cNvSpPr>
          <p:nvPr>
            <p:ph type="body" sz="quarter" idx="19" hasCustomPrompt="1"/>
          </p:nvPr>
        </p:nvSpPr>
        <p:spPr>
          <a:xfrm>
            <a:off x="8162282" y="3938140"/>
            <a:ext cx="3574359" cy="753685"/>
          </a:xfrm>
          <a:prstGeom prst="rect">
            <a:avLst/>
          </a:prstGeom>
        </p:spPr>
        <p:txBody>
          <a:bodyPr anchor="b">
            <a:noAutofit/>
          </a:bodyPr>
          <a:lstStyle>
            <a:lvl1pPr marL="0" indent="0" algn="ctr">
              <a:lnSpc>
                <a:spcPct val="90000"/>
              </a:lnSpc>
              <a:buNone/>
              <a:defRPr sz="22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9" name="Text Placeholder 9">
            <a:extLst>
              <a:ext uri="{FF2B5EF4-FFF2-40B4-BE49-F238E27FC236}">
                <a16:creationId xmlns:a16="http://schemas.microsoft.com/office/drawing/2014/main" id="{95613FCF-2EB8-A046-86A3-3CB41DBF38A4}"/>
              </a:ext>
            </a:extLst>
          </p:cNvPr>
          <p:cNvSpPr>
            <a:spLocks noGrp="1"/>
          </p:cNvSpPr>
          <p:nvPr>
            <p:ph type="body" sz="quarter" idx="20" hasCustomPrompt="1"/>
          </p:nvPr>
        </p:nvSpPr>
        <p:spPr>
          <a:xfrm>
            <a:off x="470944" y="4709410"/>
            <a:ext cx="3574360" cy="1339699"/>
          </a:xfrm>
          <a:prstGeom prst="rect">
            <a:avLst/>
          </a:prstGeom>
        </p:spPr>
        <p:txBody>
          <a:bodyPr/>
          <a:lstStyle>
            <a:lvl1pPr marL="0" indent="0" algn="ctr">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0" name="Text Placeholder 5">
            <a:extLst>
              <a:ext uri="{FF2B5EF4-FFF2-40B4-BE49-F238E27FC236}">
                <a16:creationId xmlns:a16="http://schemas.microsoft.com/office/drawing/2014/main" id="{07472F43-7911-3147-AE98-257859468B9C}"/>
              </a:ext>
            </a:extLst>
          </p:cNvPr>
          <p:cNvSpPr>
            <a:spLocks noGrp="1"/>
          </p:cNvSpPr>
          <p:nvPr>
            <p:ph type="body" sz="quarter" idx="21" hasCustomPrompt="1"/>
          </p:nvPr>
        </p:nvSpPr>
        <p:spPr>
          <a:xfrm>
            <a:off x="470945" y="3938140"/>
            <a:ext cx="3574359" cy="753685"/>
          </a:xfrm>
          <a:prstGeom prst="rect">
            <a:avLst/>
          </a:prstGeom>
        </p:spPr>
        <p:txBody>
          <a:bodyPr anchor="b">
            <a:noAutofit/>
          </a:bodyPr>
          <a:lstStyle>
            <a:lvl1pPr marL="0" indent="0" algn="ctr">
              <a:lnSpc>
                <a:spcPct val="90000"/>
              </a:lnSpc>
              <a:buNone/>
              <a:defRPr sz="22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13" name="Oval 12">
            <a:extLst>
              <a:ext uri="{FF2B5EF4-FFF2-40B4-BE49-F238E27FC236}">
                <a16:creationId xmlns:a16="http://schemas.microsoft.com/office/drawing/2014/main" id="{70C46A7A-5C51-124D-B810-5B6A7925093E}"/>
              </a:ext>
            </a:extLst>
          </p:cNvPr>
          <p:cNvSpPr/>
          <p:nvPr/>
        </p:nvSpPr>
        <p:spPr>
          <a:xfrm>
            <a:off x="995462" y="1274884"/>
            <a:ext cx="2677293" cy="200797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4D3BEA79-19CD-D647-B72D-1DC77BBE98A9}"/>
              </a:ext>
            </a:extLst>
          </p:cNvPr>
          <p:cNvSpPr/>
          <p:nvPr/>
        </p:nvSpPr>
        <p:spPr>
          <a:xfrm>
            <a:off x="4763804" y="1274884"/>
            <a:ext cx="2677293" cy="200797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5D3A98B0-BE6C-434A-B18B-E543CD09E093}"/>
              </a:ext>
            </a:extLst>
          </p:cNvPr>
          <p:cNvSpPr/>
          <p:nvPr/>
        </p:nvSpPr>
        <p:spPr>
          <a:xfrm>
            <a:off x="8610814" y="1274884"/>
            <a:ext cx="2677293" cy="200797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6" name="Picture 15" descr="Wordmark_center_Purple_HEX.png">
            <a:extLst>
              <a:ext uri="{FF2B5EF4-FFF2-40B4-BE49-F238E27FC236}">
                <a16:creationId xmlns:a16="http://schemas.microsoft.com/office/drawing/2014/main" id="{4D6FDD2E-552B-5F42-8092-BB2A2A5DD6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18" name="Picture 17">
            <a:extLst>
              <a:ext uri="{FF2B5EF4-FFF2-40B4-BE49-F238E27FC236}">
                <a16:creationId xmlns:a16="http://schemas.microsoft.com/office/drawing/2014/main" id="{DE6DC7C6-31DC-2041-A677-B3986557E9EC}"/>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42968747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Big Idea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6DD2160C-E4AC-0E45-9469-F2696A1012D1}"/>
              </a:ext>
            </a:extLst>
          </p:cNvPr>
          <p:cNvSpPr>
            <a:spLocks noGrp="1"/>
          </p:cNvSpPr>
          <p:nvPr>
            <p:ph type="body" sz="quarter" idx="14" hasCustomPrompt="1"/>
          </p:nvPr>
        </p:nvSpPr>
        <p:spPr>
          <a:xfrm>
            <a:off x="4315272" y="4085155"/>
            <a:ext cx="3574360" cy="1339699"/>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7" name="Text Placeholder 9">
            <a:extLst>
              <a:ext uri="{FF2B5EF4-FFF2-40B4-BE49-F238E27FC236}">
                <a16:creationId xmlns:a16="http://schemas.microsoft.com/office/drawing/2014/main" id="{12EFEED9-6914-6F42-882D-F884D7A979E8}"/>
              </a:ext>
            </a:extLst>
          </p:cNvPr>
          <p:cNvSpPr>
            <a:spLocks noGrp="1"/>
          </p:cNvSpPr>
          <p:nvPr>
            <p:ph type="body" sz="quarter" idx="18" hasCustomPrompt="1"/>
          </p:nvPr>
        </p:nvSpPr>
        <p:spPr>
          <a:xfrm>
            <a:off x="8162281" y="4085155"/>
            <a:ext cx="3574360" cy="1339699"/>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9" name="Text Placeholder 9">
            <a:extLst>
              <a:ext uri="{FF2B5EF4-FFF2-40B4-BE49-F238E27FC236}">
                <a16:creationId xmlns:a16="http://schemas.microsoft.com/office/drawing/2014/main" id="{95613FCF-2EB8-A046-86A3-3CB41DBF38A4}"/>
              </a:ext>
            </a:extLst>
          </p:cNvPr>
          <p:cNvSpPr>
            <a:spLocks noGrp="1"/>
          </p:cNvSpPr>
          <p:nvPr>
            <p:ph type="body" sz="quarter" idx="20" hasCustomPrompt="1"/>
          </p:nvPr>
        </p:nvSpPr>
        <p:spPr>
          <a:xfrm>
            <a:off x="470944" y="4085155"/>
            <a:ext cx="3574360" cy="1339699"/>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3" name="Oval 12">
            <a:extLst>
              <a:ext uri="{FF2B5EF4-FFF2-40B4-BE49-F238E27FC236}">
                <a16:creationId xmlns:a16="http://schemas.microsoft.com/office/drawing/2014/main" id="{70C46A7A-5C51-124D-B810-5B6A7925093E}"/>
              </a:ext>
            </a:extLst>
          </p:cNvPr>
          <p:cNvSpPr/>
          <p:nvPr/>
        </p:nvSpPr>
        <p:spPr>
          <a:xfrm>
            <a:off x="995462" y="1424354"/>
            <a:ext cx="2677293" cy="200797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4D3BEA79-19CD-D647-B72D-1DC77BBE98A9}"/>
              </a:ext>
            </a:extLst>
          </p:cNvPr>
          <p:cNvSpPr/>
          <p:nvPr/>
        </p:nvSpPr>
        <p:spPr>
          <a:xfrm>
            <a:off x="4763804" y="1424354"/>
            <a:ext cx="2677293" cy="200797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5D3A98B0-BE6C-434A-B18B-E543CD09E093}"/>
              </a:ext>
            </a:extLst>
          </p:cNvPr>
          <p:cNvSpPr/>
          <p:nvPr/>
        </p:nvSpPr>
        <p:spPr>
          <a:xfrm>
            <a:off x="8610814" y="1424354"/>
            <a:ext cx="2677293" cy="200797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6" name="Picture 15" descr="Wordmark_center_Purple_HEX.png">
            <a:extLst>
              <a:ext uri="{FF2B5EF4-FFF2-40B4-BE49-F238E27FC236}">
                <a16:creationId xmlns:a16="http://schemas.microsoft.com/office/drawing/2014/main" id="{4D6FDD2E-552B-5F42-8092-BB2A2A5DD6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10" name="Picture 9">
            <a:extLst>
              <a:ext uri="{FF2B5EF4-FFF2-40B4-BE49-F238E27FC236}">
                <a16:creationId xmlns:a16="http://schemas.microsoft.com/office/drawing/2014/main" id="{55B3FB96-8517-124F-B04D-B1E4DC8B4495}"/>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130712793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Big Ideas Text">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1409C3BC-75E4-6D4E-B9D7-4838569C8DCD}"/>
              </a:ext>
            </a:extLst>
          </p:cNvPr>
          <p:cNvSpPr>
            <a:spLocks noGrp="1"/>
          </p:cNvSpPr>
          <p:nvPr>
            <p:ph type="body" sz="quarter" idx="29" hasCustomPrompt="1"/>
          </p:nvPr>
        </p:nvSpPr>
        <p:spPr>
          <a:xfrm>
            <a:off x="468662" y="808892"/>
            <a:ext cx="11259244" cy="54512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6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ITEM ONE</a:t>
            </a:r>
          </a:p>
        </p:txBody>
      </p:sp>
      <p:pic>
        <p:nvPicPr>
          <p:cNvPr id="5" name="Picture 4" descr="W Logo_Purple_2685_HEX.png">
            <a:extLst>
              <a:ext uri="{FF2B5EF4-FFF2-40B4-BE49-F238E27FC236}">
                <a16:creationId xmlns:a16="http://schemas.microsoft.com/office/drawing/2014/main" id="{F16AC14A-8999-324E-9AAB-73022C0CF5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sp>
        <p:nvSpPr>
          <p:cNvPr id="6" name="Text Placeholder 9">
            <a:extLst>
              <a:ext uri="{FF2B5EF4-FFF2-40B4-BE49-F238E27FC236}">
                <a16:creationId xmlns:a16="http://schemas.microsoft.com/office/drawing/2014/main" id="{77D398E2-8BB3-1043-985A-D21EBEFD7695}"/>
              </a:ext>
            </a:extLst>
          </p:cNvPr>
          <p:cNvSpPr>
            <a:spLocks noGrp="1"/>
          </p:cNvSpPr>
          <p:nvPr>
            <p:ph type="body" sz="quarter" idx="20" hasCustomPrompt="1"/>
          </p:nvPr>
        </p:nvSpPr>
        <p:spPr>
          <a:xfrm>
            <a:off x="465085" y="1362809"/>
            <a:ext cx="11266399" cy="879229"/>
          </a:xfrm>
          <a:prstGeom prst="rect">
            <a:avLst/>
          </a:prstGeom>
        </p:spPr>
        <p:txBody>
          <a:bodyPr/>
          <a:lstStyle>
            <a:lvl1pPr marL="0" indent="0" algn="ctr">
              <a:buFont typeface="Lucida Grande"/>
              <a:buNone/>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sp>
        <p:nvSpPr>
          <p:cNvPr id="8" name="Text Placeholder 5">
            <a:extLst>
              <a:ext uri="{FF2B5EF4-FFF2-40B4-BE49-F238E27FC236}">
                <a16:creationId xmlns:a16="http://schemas.microsoft.com/office/drawing/2014/main" id="{89A42F6E-473A-B34D-89FC-7F3B3E57814A}"/>
              </a:ext>
            </a:extLst>
          </p:cNvPr>
          <p:cNvSpPr>
            <a:spLocks noGrp="1"/>
          </p:cNvSpPr>
          <p:nvPr>
            <p:ph type="body" sz="quarter" idx="30" hasCustomPrompt="1"/>
          </p:nvPr>
        </p:nvSpPr>
        <p:spPr>
          <a:xfrm>
            <a:off x="468662" y="2688715"/>
            <a:ext cx="11259244" cy="54512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6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ITEM TWO</a:t>
            </a:r>
          </a:p>
        </p:txBody>
      </p:sp>
      <p:sp>
        <p:nvSpPr>
          <p:cNvPr id="9" name="Text Placeholder 9">
            <a:extLst>
              <a:ext uri="{FF2B5EF4-FFF2-40B4-BE49-F238E27FC236}">
                <a16:creationId xmlns:a16="http://schemas.microsoft.com/office/drawing/2014/main" id="{986940BA-8650-6F4F-8016-D90D83DEDB79}"/>
              </a:ext>
            </a:extLst>
          </p:cNvPr>
          <p:cNvSpPr>
            <a:spLocks noGrp="1"/>
          </p:cNvSpPr>
          <p:nvPr>
            <p:ph type="body" sz="quarter" idx="31" hasCustomPrompt="1"/>
          </p:nvPr>
        </p:nvSpPr>
        <p:spPr>
          <a:xfrm>
            <a:off x="465085" y="3242632"/>
            <a:ext cx="11266399" cy="879229"/>
          </a:xfrm>
          <a:prstGeom prst="rect">
            <a:avLst/>
          </a:prstGeom>
        </p:spPr>
        <p:txBody>
          <a:bodyPr/>
          <a:lstStyle>
            <a:lvl1pPr marL="0" indent="0" algn="ctr">
              <a:buFont typeface="Lucida Grande"/>
              <a:buNone/>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sp>
        <p:nvSpPr>
          <p:cNvPr id="10" name="Text Placeholder 5">
            <a:extLst>
              <a:ext uri="{FF2B5EF4-FFF2-40B4-BE49-F238E27FC236}">
                <a16:creationId xmlns:a16="http://schemas.microsoft.com/office/drawing/2014/main" id="{195579E1-1453-A747-99B2-8759666ECC3B}"/>
              </a:ext>
            </a:extLst>
          </p:cNvPr>
          <p:cNvSpPr>
            <a:spLocks noGrp="1"/>
          </p:cNvSpPr>
          <p:nvPr>
            <p:ph type="body" sz="quarter" idx="32" hasCustomPrompt="1"/>
          </p:nvPr>
        </p:nvSpPr>
        <p:spPr>
          <a:xfrm>
            <a:off x="468662" y="4533363"/>
            <a:ext cx="11259244" cy="54512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6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ITEM THREE</a:t>
            </a:r>
          </a:p>
        </p:txBody>
      </p:sp>
      <p:sp>
        <p:nvSpPr>
          <p:cNvPr id="11" name="Text Placeholder 9">
            <a:extLst>
              <a:ext uri="{FF2B5EF4-FFF2-40B4-BE49-F238E27FC236}">
                <a16:creationId xmlns:a16="http://schemas.microsoft.com/office/drawing/2014/main" id="{0D077935-330B-5545-8149-F9C724B0DA5B}"/>
              </a:ext>
            </a:extLst>
          </p:cNvPr>
          <p:cNvSpPr>
            <a:spLocks noGrp="1"/>
          </p:cNvSpPr>
          <p:nvPr>
            <p:ph type="body" sz="quarter" idx="33" hasCustomPrompt="1"/>
          </p:nvPr>
        </p:nvSpPr>
        <p:spPr>
          <a:xfrm>
            <a:off x="465085" y="5087280"/>
            <a:ext cx="11266399" cy="879229"/>
          </a:xfrm>
          <a:prstGeom prst="rect">
            <a:avLst/>
          </a:prstGeom>
        </p:spPr>
        <p:txBody>
          <a:bodyPr/>
          <a:lstStyle>
            <a:lvl1pPr marL="0" indent="0" algn="ctr">
              <a:buFont typeface="Lucida Grande"/>
              <a:buNone/>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pic>
        <p:nvPicPr>
          <p:cNvPr id="12" name="Picture 11">
            <a:extLst>
              <a:ext uri="{FF2B5EF4-FFF2-40B4-BE49-F238E27FC236}">
                <a16:creationId xmlns:a16="http://schemas.microsoft.com/office/drawing/2014/main" id="{737C8965-372B-324B-8EB6-30022C0BF93A}"/>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20728278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umbers">
    <p:spTree>
      <p:nvGrpSpPr>
        <p:cNvPr id="1" name=""/>
        <p:cNvGrpSpPr/>
        <p:nvPr/>
      </p:nvGrpSpPr>
      <p:grpSpPr>
        <a:xfrm>
          <a:off x="0" y="0"/>
          <a:ext cx="0" cy="0"/>
          <a:chOff x="0" y="0"/>
          <a:chExt cx="0" cy="0"/>
        </a:xfrm>
      </p:grpSpPr>
      <p:pic>
        <p:nvPicPr>
          <p:cNvPr id="16" name="Picture 15" descr="Wordmark_center_Purple_HEX.png">
            <a:extLst>
              <a:ext uri="{FF2B5EF4-FFF2-40B4-BE49-F238E27FC236}">
                <a16:creationId xmlns:a16="http://schemas.microsoft.com/office/drawing/2014/main" id="{4D6FDD2E-552B-5F42-8092-BB2A2A5DD6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18" name="Text Placeholder 5">
            <a:extLst>
              <a:ext uri="{FF2B5EF4-FFF2-40B4-BE49-F238E27FC236}">
                <a16:creationId xmlns:a16="http://schemas.microsoft.com/office/drawing/2014/main" id="{49265666-4C66-3E45-8F19-039BBBF578E7}"/>
              </a:ext>
            </a:extLst>
          </p:cNvPr>
          <p:cNvSpPr>
            <a:spLocks noGrp="1"/>
          </p:cNvSpPr>
          <p:nvPr>
            <p:ph type="body" sz="quarter" idx="12" hasCustomPrompt="1"/>
          </p:nvPr>
        </p:nvSpPr>
        <p:spPr>
          <a:xfrm>
            <a:off x="1375228" y="2802012"/>
            <a:ext cx="1765789" cy="128314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0" b="1"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1</a:t>
            </a:r>
          </a:p>
        </p:txBody>
      </p:sp>
      <p:sp>
        <p:nvSpPr>
          <p:cNvPr id="19" name="Text Placeholder 5">
            <a:extLst>
              <a:ext uri="{FF2B5EF4-FFF2-40B4-BE49-F238E27FC236}">
                <a16:creationId xmlns:a16="http://schemas.microsoft.com/office/drawing/2014/main" id="{ACF1C778-CB09-FF4D-BAC4-A95D1CF2CFAE}"/>
              </a:ext>
            </a:extLst>
          </p:cNvPr>
          <p:cNvSpPr>
            <a:spLocks noGrp="1"/>
          </p:cNvSpPr>
          <p:nvPr>
            <p:ph type="body" sz="quarter" idx="22" hasCustomPrompt="1"/>
          </p:nvPr>
        </p:nvSpPr>
        <p:spPr>
          <a:xfrm>
            <a:off x="5213106" y="2802012"/>
            <a:ext cx="1765789" cy="128314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0" b="1"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a:t>
            </a:r>
          </a:p>
        </p:txBody>
      </p:sp>
      <p:sp>
        <p:nvSpPr>
          <p:cNvPr id="20" name="Text Placeholder 5">
            <a:extLst>
              <a:ext uri="{FF2B5EF4-FFF2-40B4-BE49-F238E27FC236}">
                <a16:creationId xmlns:a16="http://schemas.microsoft.com/office/drawing/2014/main" id="{C576484E-DB87-B24B-98D2-8015F4BDCE39}"/>
              </a:ext>
            </a:extLst>
          </p:cNvPr>
          <p:cNvSpPr>
            <a:spLocks noGrp="1"/>
          </p:cNvSpPr>
          <p:nvPr>
            <p:ph type="body" sz="quarter" idx="23" hasCustomPrompt="1"/>
          </p:nvPr>
        </p:nvSpPr>
        <p:spPr>
          <a:xfrm>
            <a:off x="9066566" y="2802012"/>
            <a:ext cx="1765789" cy="128314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0" b="1"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3</a:t>
            </a:r>
          </a:p>
        </p:txBody>
      </p:sp>
      <p:sp>
        <p:nvSpPr>
          <p:cNvPr id="21" name="Text Placeholder 5">
            <a:extLst>
              <a:ext uri="{FF2B5EF4-FFF2-40B4-BE49-F238E27FC236}">
                <a16:creationId xmlns:a16="http://schemas.microsoft.com/office/drawing/2014/main" id="{23732DDE-AB7E-944A-80F7-7C660EB12FFD}"/>
              </a:ext>
            </a:extLst>
          </p:cNvPr>
          <p:cNvSpPr>
            <a:spLocks noGrp="1"/>
          </p:cNvSpPr>
          <p:nvPr>
            <p:ph type="body" sz="quarter" idx="24" hasCustomPrompt="1"/>
          </p:nvPr>
        </p:nvSpPr>
        <p:spPr>
          <a:xfrm>
            <a:off x="883627" y="879235"/>
            <a:ext cx="10405695" cy="104628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br>
              <a:rPr lang="en-US" dirty="0"/>
            </a:br>
            <a:r>
              <a:rPr lang="en-US" dirty="0"/>
              <a:t>(ENCODE NORMAL BLACK, 30 PT.)</a:t>
            </a:r>
          </a:p>
        </p:txBody>
      </p:sp>
      <p:sp>
        <p:nvSpPr>
          <p:cNvPr id="22" name="Text Placeholder 9">
            <a:extLst>
              <a:ext uri="{FF2B5EF4-FFF2-40B4-BE49-F238E27FC236}">
                <a16:creationId xmlns:a16="http://schemas.microsoft.com/office/drawing/2014/main" id="{215E7EF2-4527-4C4A-AF70-01E164D8D095}"/>
              </a:ext>
            </a:extLst>
          </p:cNvPr>
          <p:cNvSpPr>
            <a:spLocks noGrp="1"/>
          </p:cNvSpPr>
          <p:nvPr>
            <p:ph type="body" sz="quarter" idx="14" hasCustomPrompt="1"/>
          </p:nvPr>
        </p:nvSpPr>
        <p:spPr>
          <a:xfrm>
            <a:off x="4315272" y="4085155"/>
            <a:ext cx="3574360" cy="1339699"/>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23" name="Text Placeholder 9">
            <a:extLst>
              <a:ext uri="{FF2B5EF4-FFF2-40B4-BE49-F238E27FC236}">
                <a16:creationId xmlns:a16="http://schemas.microsoft.com/office/drawing/2014/main" id="{73B3D493-F2BC-4045-BA14-28283AD1185D}"/>
              </a:ext>
            </a:extLst>
          </p:cNvPr>
          <p:cNvSpPr>
            <a:spLocks noGrp="1"/>
          </p:cNvSpPr>
          <p:nvPr>
            <p:ph type="body" sz="quarter" idx="18" hasCustomPrompt="1"/>
          </p:nvPr>
        </p:nvSpPr>
        <p:spPr>
          <a:xfrm>
            <a:off x="8162281" y="4085155"/>
            <a:ext cx="3574360" cy="1339699"/>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24" name="Text Placeholder 9">
            <a:extLst>
              <a:ext uri="{FF2B5EF4-FFF2-40B4-BE49-F238E27FC236}">
                <a16:creationId xmlns:a16="http://schemas.microsoft.com/office/drawing/2014/main" id="{BEB8E5DC-D269-1B4C-9DD3-F096A1449A6C}"/>
              </a:ext>
            </a:extLst>
          </p:cNvPr>
          <p:cNvSpPr>
            <a:spLocks noGrp="1"/>
          </p:cNvSpPr>
          <p:nvPr>
            <p:ph type="body" sz="quarter" idx="20" hasCustomPrompt="1"/>
          </p:nvPr>
        </p:nvSpPr>
        <p:spPr>
          <a:xfrm>
            <a:off x="470944" y="4085155"/>
            <a:ext cx="3574360" cy="1339699"/>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pic>
        <p:nvPicPr>
          <p:cNvPr id="11" name="Picture 10">
            <a:extLst>
              <a:ext uri="{FF2B5EF4-FFF2-40B4-BE49-F238E27FC236}">
                <a16:creationId xmlns:a16="http://schemas.microsoft.com/office/drawing/2014/main" id="{8BB70A30-73AF-5E49-B12F-4AFBFF3D8F9E}"/>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25830591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ngular Statistic">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88FBE2CD-AA52-4A42-A7BD-19437581085B}"/>
              </a:ext>
            </a:extLst>
          </p:cNvPr>
          <p:cNvSpPr>
            <a:spLocks noGrp="1"/>
          </p:cNvSpPr>
          <p:nvPr>
            <p:ph type="body" sz="quarter" idx="24" hasCustomPrompt="1"/>
          </p:nvPr>
        </p:nvSpPr>
        <p:spPr>
          <a:xfrm>
            <a:off x="3473256" y="1455759"/>
            <a:ext cx="5245489" cy="1881554"/>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3000" b="0"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27%</a:t>
            </a:r>
          </a:p>
        </p:txBody>
      </p:sp>
      <p:pic>
        <p:nvPicPr>
          <p:cNvPr id="14" name="Picture 13" descr="W Logo_Purple_2685_HEX.png">
            <a:extLst>
              <a:ext uri="{FF2B5EF4-FFF2-40B4-BE49-F238E27FC236}">
                <a16:creationId xmlns:a16="http://schemas.microsoft.com/office/drawing/2014/main" id="{DDBA9A03-12F7-F144-8CFF-4178C6C720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sp>
        <p:nvSpPr>
          <p:cNvPr id="15" name="Text Placeholder 5">
            <a:extLst>
              <a:ext uri="{FF2B5EF4-FFF2-40B4-BE49-F238E27FC236}">
                <a16:creationId xmlns:a16="http://schemas.microsoft.com/office/drawing/2014/main" id="{B5556D02-5DBB-CD4F-B284-5ADF294B89BF}"/>
              </a:ext>
            </a:extLst>
          </p:cNvPr>
          <p:cNvSpPr>
            <a:spLocks noGrp="1"/>
          </p:cNvSpPr>
          <p:nvPr>
            <p:ph type="body" sz="quarter" idx="12" hasCustomPrompt="1"/>
          </p:nvPr>
        </p:nvSpPr>
        <p:spPr>
          <a:xfrm>
            <a:off x="883627" y="3534506"/>
            <a:ext cx="10405695" cy="246184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2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IMPORTANT STATISTIC HERE </a:t>
            </a:r>
            <a:br>
              <a:rPr lang="en-US" dirty="0"/>
            </a:br>
            <a:r>
              <a:rPr lang="en-US" dirty="0"/>
              <a:t>(ENCODE NORMAL BLACK, 32 PT.)</a:t>
            </a:r>
          </a:p>
        </p:txBody>
      </p:sp>
      <p:pic>
        <p:nvPicPr>
          <p:cNvPr id="6" name="Picture 5">
            <a:extLst>
              <a:ext uri="{FF2B5EF4-FFF2-40B4-BE49-F238E27FC236}">
                <a16:creationId xmlns:a16="http://schemas.microsoft.com/office/drawing/2014/main" id="{95E982CC-B945-1546-BC71-F68425BF7015}"/>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62362120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Image – White Text">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007DEA0-C477-F649-BB70-3640C30C5623}"/>
              </a:ext>
            </a:extLst>
          </p:cNvPr>
          <p:cNvSpPr>
            <a:spLocks noGrp="1"/>
          </p:cNvSpPr>
          <p:nvPr>
            <p:ph sz="quarter" idx="13" hasCustomPrompt="1"/>
          </p:nvPr>
        </p:nvSpPr>
        <p:spPr>
          <a:xfrm>
            <a:off x="1" y="0"/>
            <a:ext cx="12191999" cy="6858000"/>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Add an image to the background here – </a:t>
            </a:r>
            <a:br>
              <a:rPr lang="en-US" dirty="0"/>
            </a:br>
            <a:r>
              <a:rPr lang="en-US" dirty="0"/>
              <a:t>replace this box with your image or chart. </a:t>
            </a:r>
          </a:p>
          <a:p>
            <a:r>
              <a:rPr lang="en-US" dirty="0"/>
              <a:t>White title text will appear once you add an image.</a:t>
            </a:r>
          </a:p>
        </p:txBody>
      </p:sp>
      <p:sp>
        <p:nvSpPr>
          <p:cNvPr id="3" name="Title 2"/>
          <p:cNvSpPr>
            <a:spLocks noGrp="1"/>
          </p:cNvSpPr>
          <p:nvPr>
            <p:ph type="title" hasCustomPrompt="1"/>
          </p:nvPr>
        </p:nvSpPr>
        <p:spPr>
          <a:xfrm>
            <a:off x="895676" y="1167124"/>
            <a:ext cx="9296400" cy="2641756"/>
          </a:xfrm>
          <a:prstGeom prst="rect">
            <a:avLst/>
          </a:prstGeom>
        </p:spPr>
        <p:txBody>
          <a:bodyPr anchor="b"/>
          <a:lstStyle>
            <a:lvl1pPr algn="l">
              <a:defRPr sz="5000" b="1" i="0">
                <a:solidFill>
                  <a:schemeClr val="bg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6" name="Picture 5" descr="UW_W Logo_White.png">
            <a:extLst>
              <a:ext uri="{FF2B5EF4-FFF2-40B4-BE49-F238E27FC236}">
                <a16:creationId xmlns:a16="http://schemas.microsoft.com/office/drawing/2014/main" id="{0873D0C8-9861-2F44-9182-3EC210BEE3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7753" y="5945854"/>
            <a:ext cx="1828800" cy="923544"/>
          </a:xfrm>
          <a:prstGeom prst="rect">
            <a:avLst/>
          </a:prstGeom>
        </p:spPr>
      </p:pic>
      <p:pic>
        <p:nvPicPr>
          <p:cNvPr id="7" name="Picture 6">
            <a:extLst>
              <a:ext uri="{FF2B5EF4-FFF2-40B4-BE49-F238E27FC236}">
                <a16:creationId xmlns:a16="http://schemas.microsoft.com/office/drawing/2014/main" id="{1A96FC32-774C-CE45-A438-02A86DA6E2B4}"/>
              </a:ext>
            </a:extLst>
          </p:cNvPr>
          <p:cNvPicPr>
            <a:picLocks noChangeAspect="1"/>
          </p:cNvPicPr>
          <p:nvPr/>
        </p:nvPicPr>
        <p:blipFill>
          <a:blip r:embed="rId3"/>
          <a:stretch>
            <a:fillRect/>
          </a:stretch>
        </p:blipFill>
        <p:spPr>
          <a:xfrm>
            <a:off x="1080556" y="6336503"/>
            <a:ext cx="4270512" cy="146697"/>
          </a:xfrm>
          <a:prstGeom prst="rect">
            <a:avLst/>
          </a:prstGeom>
        </p:spPr>
      </p:pic>
    </p:spTree>
    <p:extLst>
      <p:ext uri="{BB962C8B-B14F-4D97-AF65-F5344CB8AC3E}">
        <p14:creationId xmlns:p14="http://schemas.microsoft.com/office/powerpoint/2010/main" val="371165352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ull Bleed Graphic + Statistic – Purple">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4A86FF04-EC46-A642-B164-56FAAB205EF9}"/>
              </a:ext>
            </a:extLst>
          </p:cNvPr>
          <p:cNvSpPr>
            <a:spLocks noGrp="1"/>
          </p:cNvSpPr>
          <p:nvPr>
            <p:ph sz="quarter" idx="13" hasCustomPrompt="1"/>
          </p:nvPr>
        </p:nvSpPr>
        <p:spPr>
          <a:xfrm>
            <a:off x="1" y="0"/>
            <a:ext cx="12191999" cy="6858000"/>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5">
            <a:extLst>
              <a:ext uri="{FF2B5EF4-FFF2-40B4-BE49-F238E27FC236}">
                <a16:creationId xmlns:a16="http://schemas.microsoft.com/office/drawing/2014/main" id="{88FBE2CD-AA52-4A42-A7BD-19437581085B}"/>
              </a:ext>
            </a:extLst>
          </p:cNvPr>
          <p:cNvSpPr>
            <a:spLocks noGrp="1"/>
          </p:cNvSpPr>
          <p:nvPr>
            <p:ph type="body" sz="quarter" idx="24" hasCustomPrompt="1"/>
          </p:nvPr>
        </p:nvSpPr>
        <p:spPr>
          <a:xfrm>
            <a:off x="3473256" y="1455759"/>
            <a:ext cx="5245489" cy="1881554"/>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3000" b="0"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27%</a:t>
            </a:r>
          </a:p>
        </p:txBody>
      </p:sp>
      <p:pic>
        <p:nvPicPr>
          <p:cNvPr id="14" name="Picture 13" descr="W Logo_Purple_2685_HEX.png">
            <a:extLst>
              <a:ext uri="{FF2B5EF4-FFF2-40B4-BE49-F238E27FC236}">
                <a16:creationId xmlns:a16="http://schemas.microsoft.com/office/drawing/2014/main" id="{DDBA9A03-12F7-F144-8CFF-4178C6C720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sp>
        <p:nvSpPr>
          <p:cNvPr id="15" name="Text Placeholder 5">
            <a:extLst>
              <a:ext uri="{FF2B5EF4-FFF2-40B4-BE49-F238E27FC236}">
                <a16:creationId xmlns:a16="http://schemas.microsoft.com/office/drawing/2014/main" id="{B5556D02-5DBB-CD4F-B284-5ADF294B89BF}"/>
              </a:ext>
            </a:extLst>
          </p:cNvPr>
          <p:cNvSpPr>
            <a:spLocks noGrp="1"/>
          </p:cNvSpPr>
          <p:nvPr>
            <p:ph type="body" sz="quarter" idx="12" hasCustomPrompt="1"/>
          </p:nvPr>
        </p:nvSpPr>
        <p:spPr>
          <a:xfrm>
            <a:off x="883627" y="3534506"/>
            <a:ext cx="10405695" cy="246184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2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IMPORTANT STATISTIC HERE </a:t>
            </a:r>
            <a:br>
              <a:rPr lang="en-US" dirty="0"/>
            </a:br>
            <a:r>
              <a:rPr lang="en-US" dirty="0"/>
              <a:t>(ENCODE NORMAL BLACK, 32 PT.)</a:t>
            </a:r>
          </a:p>
        </p:txBody>
      </p:sp>
      <p:pic>
        <p:nvPicPr>
          <p:cNvPr id="7" name="Picture 6">
            <a:extLst>
              <a:ext uri="{FF2B5EF4-FFF2-40B4-BE49-F238E27FC236}">
                <a16:creationId xmlns:a16="http://schemas.microsoft.com/office/drawing/2014/main" id="{B889408B-C84C-5841-A849-5F47701E8196}"/>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193236570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ull Bleed Graphic + Statistic – White">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4A86FF04-EC46-A642-B164-56FAAB205EF9}"/>
              </a:ext>
            </a:extLst>
          </p:cNvPr>
          <p:cNvSpPr>
            <a:spLocks noGrp="1"/>
          </p:cNvSpPr>
          <p:nvPr>
            <p:ph sz="quarter" idx="13" hasCustomPrompt="1"/>
          </p:nvPr>
        </p:nvSpPr>
        <p:spPr>
          <a:xfrm>
            <a:off x="1" y="0"/>
            <a:ext cx="12191999" cy="6858000"/>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Add an image to the background here – </a:t>
            </a:r>
            <a:br>
              <a:rPr lang="en-US" dirty="0"/>
            </a:br>
            <a:r>
              <a:rPr lang="en-US" dirty="0"/>
              <a:t>replace this box with your image or chart. </a:t>
            </a:r>
          </a:p>
          <a:p>
            <a:r>
              <a:rPr lang="en-US" dirty="0"/>
              <a:t>White statistic text will appear once you add an image.</a:t>
            </a:r>
          </a:p>
        </p:txBody>
      </p:sp>
      <p:sp>
        <p:nvSpPr>
          <p:cNvPr id="11" name="Text Placeholder 5">
            <a:extLst>
              <a:ext uri="{FF2B5EF4-FFF2-40B4-BE49-F238E27FC236}">
                <a16:creationId xmlns:a16="http://schemas.microsoft.com/office/drawing/2014/main" id="{88FBE2CD-AA52-4A42-A7BD-19437581085B}"/>
              </a:ext>
            </a:extLst>
          </p:cNvPr>
          <p:cNvSpPr>
            <a:spLocks noGrp="1"/>
          </p:cNvSpPr>
          <p:nvPr>
            <p:ph type="body" sz="quarter" idx="24" hasCustomPrompt="1"/>
          </p:nvPr>
        </p:nvSpPr>
        <p:spPr>
          <a:xfrm>
            <a:off x="3473256" y="1455759"/>
            <a:ext cx="5245489" cy="1881554"/>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3000" b="0" i="0" baseline="0">
                <a:solidFill>
                  <a:schemeClr val="bg2"/>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27%</a:t>
            </a:r>
          </a:p>
        </p:txBody>
      </p:sp>
      <p:sp>
        <p:nvSpPr>
          <p:cNvPr id="15" name="Text Placeholder 5">
            <a:extLst>
              <a:ext uri="{FF2B5EF4-FFF2-40B4-BE49-F238E27FC236}">
                <a16:creationId xmlns:a16="http://schemas.microsoft.com/office/drawing/2014/main" id="{B5556D02-5DBB-CD4F-B284-5ADF294B89BF}"/>
              </a:ext>
            </a:extLst>
          </p:cNvPr>
          <p:cNvSpPr>
            <a:spLocks noGrp="1"/>
          </p:cNvSpPr>
          <p:nvPr>
            <p:ph type="body" sz="quarter" idx="12" hasCustomPrompt="1"/>
          </p:nvPr>
        </p:nvSpPr>
        <p:spPr>
          <a:xfrm>
            <a:off x="883627" y="3534506"/>
            <a:ext cx="10405695" cy="246184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200" b="1" i="0" baseline="0">
                <a:solidFill>
                  <a:schemeClr val="bg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IMPORTANT STATISTIC HERE </a:t>
            </a:r>
            <a:br>
              <a:rPr lang="en-US" dirty="0"/>
            </a:br>
            <a:r>
              <a:rPr lang="en-US" dirty="0"/>
              <a:t>(ENCODE NORMAL BLACK, 32 PT.)</a:t>
            </a:r>
          </a:p>
        </p:txBody>
      </p:sp>
      <p:pic>
        <p:nvPicPr>
          <p:cNvPr id="7" name="Picture 6" descr="UW_W Logo_White.png">
            <a:extLst>
              <a:ext uri="{FF2B5EF4-FFF2-40B4-BE49-F238E27FC236}">
                <a16:creationId xmlns:a16="http://schemas.microsoft.com/office/drawing/2014/main" id="{3381CFE7-6EA9-584A-B5C5-FD945C33FB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684" y="6231964"/>
            <a:ext cx="1267968" cy="640324"/>
          </a:xfrm>
          <a:prstGeom prst="rect">
            <a:avLst/>
          </a:prstGeom>
        </p:spPr>
      </p:pic>
      <p:pic>
        <p:nvPicPr>
          <p:cNvPr id="8" name="Picture 7">
            <a:extLst>
              <a:ext uri="{FF2B5EF4-FFF2-40B4-BE49-F238E27FC236}">
                <a16:creationId xmlns:a16="http://schemas.microsoft.com/office/drawing/2014/main" id="{8DBF7D5D-AA49-DF4B-B504-4A1EC00B3AE2}"/>
              </a:ext>
            </a:extLst>
          </p:cNvPr>
          <p:cNvPicPr>
            <a:picLocks noChangeAspect="1"/>
          </p:cNvPicPr>
          <p:nvPr/>
        </p:nvPicPr>
        <p:blipFill>
          <a:blip r:embed="rId3"/>
          <a:stretch>
            <a:fillRect/>
          </a:stretch>
        </p:blipFill>
        <p:spPr>
          <a:xfrm>
            <a:off x="470950" y="6487457"/>
            <a:ext cx="3203561" cy="110046"/>
          </a:xfrm>
          <a:prstGeom prst="rect">
            <a:avLst/>
          </a:prstGeom>
        </p:spPr>
      </p:pic>
    </p:spTree>
    <p:extLst>
      <p:ext uri="{BB962C8B-B14F-4D97-AF65-F5344CB8AC3E}">
        <p14:creationId xmlns:p14="http://schemas.microsoft.com/office/powerpoint/2010/main" val="16063171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Statistics">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8991D674-EE29-B94B-AE71-8C5A81446748}"/>
              </a:ext>
            </a:extLst>
          </p:cNvPr>
          <p:cNvSpPr>
            <a:spLocks noGrp="1"/>
          </p:cNvSpPr>
          <p:nvPr>
            <p:ph type="body" sz="quarter" idx="27" hasCustomPrompt="1"/>
          </p:nvPr>
        </p:nvSpPr>
        <p:spPr>
          <a:xfrm>
            <a:off x="672495" y="1899139"/>
            <a:ext cx="5245489" cy="1670538"/>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500" b="0"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27%</a:t>
            </a:r>
          </a:p>
        </p:txBody>
      </p:sp>
      <p:sp>
        <p:nvSpPr>
          <p:cNvPr id="26" name="Text Placeholder 9">
            <a:extLst>
              <a:ext uri="{FF2B5EF4-FFF2-40B4-BE49-F238E27FC236}">
                <a16:creationId xmlns:a16="http://schemas.microsoft.com/office/drawing/2014/main" id="{FB68B2AC-0833-1743-B9F9-E64E18147262}"/>
              </a:ext>
            </a:extLst>
          </p:cNvPr>
          <p:cNvSpPr>
            <a:spLocks noGrp="1"/>
          </p:cNvSpPr>
          <p:nvPr>
            <p:ph type="body" sz="quarter" idx="20" hasCustomPrompt="1"/>
          </p:nvPr>
        </p:nvSpPr>
        <p:spPr>
          <a:xfrm>
            <a:off x="894147" y="3596053"/>
            <a:ext cx="4802184" cy="1296474"/>
          </a:xfrm>
          <a:prstGeom prst="rect">
            <a:avLst/>
          </a:prstGeom>
        </p:spPr>
        <p:txBody>
          <a:bodyPr/>
          <a:lstStyle>
            <a:lvl1pPr marL="0" indent="0" algn="ctr">
              <a:buFont typeface="Lucida Grande"/>
              <a:buNone/>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sp>
        <p:nvSpPr>
          <p:cNvPr id="27" name="Text Placeholder 5">
            <a:extLst>
              <a:ext uri="{FF2B5EF4-FFF2-40B4-BE49-F238E27FC236}">
                <a16:creationId xmlns:a16="http://schemas.microsoft.com/office/drawing/2014/main" id="{301039F1-3D75-FF44-A753-9C973CBB10A6}"/>
              </a:ext>
            </a:extLst>
          </p:cNvPr>
          <p:cNvSpPr>
            <a:spLocks noGrp="1"/>
          </p:cNvSpPr>
          <p:nvPr>
            <p:ph type="body" sz="quarter" idx="28" hasCustomPrompt="1"/>
          </p:nvPr>
        </p:nvSpPr>
        <p:spPr>
          <a:xfrm>
            <a:off x="6260498" y="1899139"/>
            <a:ext cx="5245489" cy="1670538"/>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500" b="0"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45%</a:t>
            </a:r>
          </a:p>
        </p:txBody>
      </p:sp>
      <p:sp>
        <p:nvSpPr>
          <p:cNvPr id="28" name="Text Placeholder 9">
            <a:extLst>
              <a:ext uri="{FF2B5EF4-FFF2-40B4-BE49-F238E27FC236}">
                <a16:creationId xmlns:a16="http://schemas.microsoft.com/office/drawing/2014/main" id="{5523C53F-93ED-3B4A-9845-330462B6E2C0}"/>
              </a:ext>
            </a:extLst>
          </p:cNvPr>
          <p:cNvSpPr>
            <a:spLocks noGrp="1"/>
          </p:cNvSpPr>
          <p:nvPr>
            <p:ph type="body" sz="quarter" idx="29" hasCustomPrompt="1"/>
          </p:nvPr>
        </p:nvSpPr>
        <p:spPr>
          <a:xfrm>
            <a:off x="6482149" y="3596053"/>
            <a:ext cx="4802184" cy="1296474"/>
          </a:xfrm>
          <a:prstGeom prst="rect">
            <a:avLst/>
          </a:prstGeom>
        </p:spPr>
        <p:txBody>
          <a:bodyPr/>
          <a:lstStyle>
            <a:lvl1pPr marL="0" indent="0" algn="ctr">
              <a:buFont typeface="Lucida Grande"/>
              <a:buNone/>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pic>
        <p:nvPicPr>
          <p:cNvPr id="30" name="Picture 29" descr="W Logo_Purple_2685_HEX.png">
            <a:extLst>
              <a:ext uri="{FF2B5EF4-FFF2-40B4-BE49-F238E27FC236}">
                <a16:creationId xmlns:a16="http://schemas.microsoft.com/office/drawing/2014/main" id="{31378D17-B233-3242-BD5A-FCD7016F6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pic>
        <p:nvPicPr>
          <p:cNvPr id="8" name="Picture 7">
            <a:extLst>
              <a:ext uri="{FF2B5EF4-FFF2-40B4-BE49-F238E27FC236}">
                <a16:creationId xmlns:a16="http://schemas.microsoft.com/office/drawing/2014/main" id="{85E5BCEF-9BB2-E644-91C9-29125D9290FC}"/>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409001810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27" name="Text Placeholder 5">
            <a:extLst>
              <a:ext uri="{FF2B5EF4-FFF2-40B4-BE49-F238E27FC236}">
                <a16:creationId xmlns:a16="http://schemas.microsoft.com/office/drawing/2014/main" id="{7E28F7C0-28DB-AA49-A205-0D31998B34EB}"/>
              </a:ext>
            </a:extLst>
          </p:cNvPr>
          <p:cNvSpPr>
            <a:spLocks noGrp="1"/>
          </p:cNvSpPr>
          <p:nvPr>
            <p:ph type="body" sz="quarter" idx="29" hasCustomPrompt="1"/>
          </p:nvPr>
        </p:nvSpPr>
        <p:spPr>
          <a:xfrm>
            <a:off x="470945" y="2839915"/>
            <a:ext cx="11259244" cy="1165375"/>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2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MOST IMPORTANT STATISTIC HERE </a:t>
            </a:r>
            <a:br>
              <a:rPr lang="en-US" dirty="0"/>
            </a:br>
            <a:r>
              <a:rPr lang="en-US" dirty="0"/>
              <a:t>(ENCODE NORMAL BLACK, 32 PT.)</a:t>
            </a:r>
          </a:p>
        </p:txBody>
      </p:sp>
      <p:pic>
        <p:nvPicPr>
          <p:cNvPr id="16" name="Picture 15" descr="Wordmark_center_Purple_HEX.png">
            <a:extLst>
              <a:ext uri="{FF2B5EF4-FFF2-40B4-BE49-F238E27FC236}">
                <a16:creationId xmlns:a16="http://schemas.microsoft.com/office/drawing/2014/main" id="{4D6FDD2E-552B-5F42-8092-BB2A2A5DD6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18" name="Text Placeholder 5">
            <a:extLst>
              <a:ext uri="{FF2B5EF4-FFF2-40B4-BE49-F238E27FC236}">
                <a16:creationId xmlns:a16="http://schemas.microsoft.com/office/drawing/2014/main" id="{49265666-4C66-3E45-8F19-039BBBF578E7}"/>
              </a:ext>
            </a:extLst>
          </p:cNvPr>
          <p:cNvSpPr>
            <a:spLocks noGrp="1"/>
          </p:cNvSpPr>
          <p:nvPr>
            <p:ph type="body" sz="quarter" idx="12" hasCustomPrompt="1"/>
          </p:nvPr>
        </p:nvSpPr>
        <p:spPr>
          <a:xfrm>
            <a:off x="470944" y="4390628"/>
            <a:ext cx="3574360" cy="792829"/>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4400" b="0" i="0" baseline="0">
                <a:solidFill>
                  <a:srgbClr val="4B2E83"/>
                </a:solidFill>
                <a:latin typeface="Uni Sans Book"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1%</a:t>
            </a:r>
          </a:p>
        </p:txBody>
      </p:sp>
      <p:sp>
        <p:nvSpPr>
          <p:cNvPr id="22" name="Text Placeholder 9">
            <a:extLst>
              <a:ext uri="{FF2B5EF4-FFF2-40B4-BE49-F238E27FC236}">
                <a16:creationId xmlns:a16="http://schemas.microsoft.com/office/drawing/2014/main" id="{215E7EF2-4527-4C4A-AF70-01E164D8D095}"/>
              </a:ext>
            </a:extLst>
          </p:cNvPr>
          <p:cNvSpPr>
            <a:spLocks noGrp="1"/>
          </p:cNvSpPr>
          <p:nvPr>
            <p:ph type="body" sz="quarter" idx="14" hasCustomPrompt="1"/>
          </p:nvPr>
        </p:nvSpPr>
        <p:spPr>
          <a:xfrm>
            <a:off x="4315272" y="5183458"/>
            <a:ext cx="3574360" cy="1076667"/>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23" name="Text Placeholder 9">
            <a:extLst>
              <a:ext uri="{FF2B5EF4-FFF2-40B4-BE49-F238E27FC236}">
                <a16:creationId xmlns:a16="http://schemas.microsoft.com/office/drawing/2014/main" id="{73B3D493-F2BC-4045-BA14-28283AD1185D}"/>
              </a:ext>
            </a:extLst>
          </p:cNvPr>
          <p:cNvSpPr>
            <a:spLocks noGrp="1"/>
          </p:cNvSpPr>
          <p:nvPr>
            <p:ph type="body" sz="quarter" idx="18" hasCustomPrompt="1"/>
          </p:nvPr>
        </p:nvSpPr>
        <p:spPr>
          <a:xfrm>
            <a:off x="8162281" y="5183458"/>
            <a:ext cx="3574360" cy="1076667"/>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24" name="Text Placeholder 9">
            <a:extLst>
              <a:ext uri="{FF2B5EF4-FFF2-40B4-BE49-F238E27FC236}">
                <a16:creationId xmlns:a16="http://schemas.microsoft.com/office/drawing/2014/main" id="{BEB8E5DC-D269-1B4C-9DD3-F096A1449A6C}"/>
              </a:ext>
            </a:extLst>
          </p:cNvPr>
          <p:cNvSpPr>
            <a:spLocks noGrp="1"/>
          </p:cNvSpPr>
          <p:nvPr>
            <p:ph type="body" sz="quarter" idx="20" hasCustomPrompt="1"/>
          </p:nvPr>
        </p:nvSpPr>
        <p:spPr>
          <a:xfrm>
            <a:off x="470944" y="5183458"/>
            <a:ext cx="3574360" cy="1076666"/>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1" name="Text Placeholder 5">
            <a:extLst>
              <a:ext uri="{FF2B5EF4-FFF2-40B4-BE49-F238E27FC236}">
                <a16:creationId xmlns:a16="http://schemas.microsoft.com/office/drawing/2014/main" id="{88FBE2CD-AA52-4A42-A7BD-19437581085B}"/>
              </a:ext>
            </a:extLst>
          </p:cNvPr>
          <p:cNvSpPr>
            <a:spLocks noGrp="1"/>
          </p:cNvSpPr>
          <p:nvPr>
            <p:ph type="body" sz="quarter" idx="24" hasCustomPrompt="1"/>
          </p:nvPr>
        </p:nvSpPr>
        <p:spPr>
          <a:xfrm>
            <a:off x="3473629" y="940776"/>
            <a:ext cx="5245489" cy="1881554"/>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2000" b="0"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27%</a:t>
            </a:r>
          </a:p>
        </p:txBody>
      </p:sp>
      <p:sp>
        <p:nvSpPr>
          <p:cNvPr id="13" name="Text Placeholder 5">
            <a:extLst>
              <a:ext uri="{FF2B5EF4-FFF2-40B4-BE49-F238E27FC236}">
                <a16:creationId xmlns:a16="http://schemas.microsoft.com/office/drawing/2014/main" id="{50E8727C-6619-964F-A249-5BA9858AA64B}"/>
              </a:ext>
            </a:extLst>
          </p:cNvPr>
          <p:cNvSpPr>
            <a:spLocks noGrp="1"/>
          </p:cNvSpPr>
          <p:nvPr>
            <p:ph type="body" sz="quarter" idx="26" hasCustomPrompt="1"/>
          </p:nvPr>
        </p:nvSpPr>
        <p:spPr>
          <a:xfrm>
            <a:off x="4308821" y="4390627"/>
            <a:ext cx="3574360" cy="792830"/>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4400" b="0" i="0" baseline="0">
                <a:solidFill>
                  <a:srgbClr val="4B2E83"/>
                </a:solidFill>
                <a:latin typeface="Uni Sans Book"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a:t>
            </a:r>
          </a:p>
        </p:txBody>
      </p:sp>
      <p:sp>
        <p:nvSpPr>
          <p:cNvPr id="25" name="Text Placeholder 5">
            <a:extLst>
              <a:ext uri="{FF2B5EF4-FFF2-40B4-BE49-F238E27FC236}">
                <a16:creationId xmlns:a16="http://schemas.microsoft.com/office/drawing/2014/main" id="{8C12406D-9A55-4946-91C6-D161DF32CBFB}"/>
              </a:ext>
            </a:extLst>
          </p:cNvPr>
          <p:cNvSpPr>
            <a:spLocks noGrp="1"/>
          </p:cNvSpPr>
          <p:nvPr>
            <p:ph type="body" sz="quarter" idx="28" hasCustomPrompt="1"/>
          </p:nvPr>
        </p:nvSpPr>
        <p:spPr>
          <a:xfrm>
            <a:off x="8155829" y="4390627"/>
            <a:ext cx="3574360" cy="792830"/>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4400" b="0" i="0" baseline="0">
                <a:solidFill>
                  <a:srgbClr val="4B2E83"/>
                </a:solidFill>
                <a:latin typeface="Uni Sans Book"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3%</a:t>
            </a:r>
          </a:p>
        </p:txBody>
      </p:sp>
      <p:pic>
        <p:nvPicPr>
          <p:cNvPr id="12" name="Picture 11">
            <a:extLst>
              <a:ext uri="{FF2B5EF4-FFF2-40B4-BE49-F238E27FC236}">
                <a16:creationId xmlns:a16="http://schemas.microsoft.com/office/drawing/2014/main" id="{6CF18A2C-3274-1D45-8EB4-CDA7C2A628D8}"/>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4575670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 W">
    <p:spTree>
      <p:nvGrpSpPr>
        <p:cNvPr id="1" name=""/>
        <p:cNvGrpSpPr/>
        <p:nvPr/>
      </p:nvGrpSpPr>
      <p:grpSpPr>
        <a:xfrm>
          <a:off x="0" y="0"/>
          <a:ext cx="0" cy="0"/>
          <a:chOff x="0" y="0"/>
          <a:chExt cx="0" cy="0"/>
        </a:xfrm>
      </p:grpSpPr>
      <p:pic>
        <p:nvPicPr>
          <p:cNvPr id="30" name="Picture 29" descr="W Logo_Purple_2685_HEX.png">
            <a:extLst>
              <a:ext uri="{FF2B5EF4-FFF2-40B4-BE49-F238E27FC236}">
                <a16:creationId xmlns:a16="http://schemas.microsoft.com/office/drawing/2014/main" id="{31378D17-B233-3242-BD5A-FCD7016F6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pic>
        <p:nvPicPr>
          <p:cNvPr id="4" name="Picture 3">
            <a:extLst>
              <a:ext uri="{FF2B5EF4-FFF2-40B4-BE49-F238E27FC236}">
                <a16:creationId xmlns:a16="http://schemas.microsoft.com/office/drawing/2014/main" id="{AD52880A-3766-5E43-B3A3-BC14075BCFE2}"/>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6614146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 Wordmarks">
    <p:spTree>
      <p:nvGrpSpPr>
        <p:cNvPr id="1" name=""/>
        <p:cNvGrpSpPr/>
        <p:nvPr/>
      </p:nvGrpSpPr>
      <p:grpSpPr>
        <a:xfrm>
          <a:off x="0" y="0"/>
          <a:ext cx="0" cy="0"/>
          <a:chOff x="0" y="0"/>
          <a:chExt cx="0" cy="0"/>
        </a:xfrm>
      </p:grpSpPr>
      <p:pic>
        <p:nvPicPr>
          <p:cNvPr id="4" name="Picture 3" descr="Wordmark_center_Purple_HEX.png">
            <a:extLst>
              <a:ext uri="{FF2B5EF4-FFF2-40B4-BE49-F238E27FC236}">
                <a16:creationId xmlns:a16="http://schemas.microsoft.com/office/drawing/2014/main" id="{4532E78F-6356-1049-B9FE-50EE933FF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6" name="Picture 5">
            <a:extLst>
              <a:ext uri="{FF2B5EF4-FFF2-40B4-BE49-F238E27FC236}">
                <a16:creationId xmlns:a16="http://schemas.microsoft.com/office/drawing/2014/main" id="{FE69A3CE-27E8-9041-B897-F90C17303098}"/>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250557608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EB1941-3C5A-434F-B6C1-149550406008}"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36D0E-CDE3-4F51-BD6C-2A0AA6F88B26}" type="slidenum">
              <a:rPr lang="en-US" smtClean="0"/>
              <a:t>‹#›</a:t>
            </a:fld>
            <a:endParaRPr lang="en-US"/>
          </a:p>
        </p:txBody>
      </p:sp>
    </p:spTree>
    <p:extLst>
      <p:ext uri="{BB962C8B-B14F-4D97-AF65-F5344CB8AC3E}">
        <p14:creationId xmlns:p14="http://schemas.microsoft.com/office/powerpoint/2010/main" val="1161073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3EB1941-3C5A-434F-B6C1-149550406008}" type="datetimeFigureOut">
              <a:rPr lang="en-US" smtClean="0"/>
              <a:t>5/8/2025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F036D0E-CDE3-4F51-BD6C-2A0AA6F88B26}" type="slidenum">
              <a:rPr lang="en-US" smtClean="0"/>
              <a:t>‹#›</a:t>
            </a:fld>
            <a:endParaRPr lang="en-US"/>
          </a:p>
        </p:txBody>
      </p:sp>
    </p:spTree>
    <p:extLst>
      <p:ext uri="{BB962C8B-B14F-4D97-AF65-F5344CB8AC3E}">
        <p14:creationId xmlns:p14="http://schemas.microsoft.com/office/powerpoint/2010/main" val="360497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4800600" y="731520"/>
            <a:ext cx="6492240" cy="5257800"/>
          </a:xfrm>
        </p:spPr>
        <p:txBody>
          <a:bodyPr/>
          <a:lstStyle>
            <a:lvl1pPr marL="91440" indent="-91440">
              <a:buFont typeface="Wingdings" panose="05000000000000000000" pitchFamily="2" charset="2"/>
              <a:buChar char="v"/>
              <a:defRPr sz="2400"/>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3EB1941-3C5A-434F-B6C1-149550406008}" type="datetimeFigureOut">
              <a:rPr lang="en-US" smtClean="0"/>
              <a:t>5/8/2025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036D0E-CDE3-4F51-BD6C-2A0AA6F88B26}" type="slidenum">
              <a:rPr lang="en-US" smtClean="0"/>
              <a:t>‹#›</a:t>
            </a:fld>
            <a:endParaRPr lang="en-US"/>
          </a:p>
        </p:txBody>
      </p:sp>
    </p:spTree>
    <p:extLst>
      <p:ext uri="{BB962C8B-B14F-4D97-AF65-F5344CB8AC3E}">
        <p14:creationId xmlns:p14="http://schemas.microsoft.com/office/powerpoint/2010/main" val="1210723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97280" y="1749287"/>
            <a:ext cx="10058400" cy="41198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3EB1941-3C5A-434F-B6C1-149550406008}"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36D0E-CDE3-4F51-BD6C-2A0AA6F88B26}" type="slidenum">
              <a:rPr lang="en-US" smtClean="0"/>
              <a:t>‹#›</a:t>
            </a:fld>
            <a:endParaRPr lang="en-US"/>
          </a:p>
        </p:txBody>
      </p:sp>
    </p:spTree>
    <p:extLst>
      <p:ext uri="{BB962C8B-B14F-4D97-AF65-F5344CB8AC3E}">
        <p14:creationId xmlns:p14="http://schemas.microsoft.com/office/powerpoint/2010/main" val="224125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879074" y="2320239"/>
            <a:ext cx="1092948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895676" y="1730667"/>
            <a:ext cx="10912883"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descr="Wordmark_center_Purple_HE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8" name="Picture 7" descr="Bar_RtAngle_7502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912884" cy="991998"/>
          </a:xfrm>
          <a:prstGeom prst="rect">
            <a:avLst/>
          </a:prstGeom>
        </p:spPr>
        <p:txBody>
          <a:bodyPr anchor="b"/>
          <a:lstStyle>
            <a:lvl1pPr algn="l">
              <a:defRPr sz="3000" b="1" i="0">
                <a:solidFill>
                  <a:srgbClr val="4B2E83"/>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5" name="Picture 14">
            <a:extLst>
              <a:ext uri="{FF2B5EF4-FFF2-40B4-BE49-F238E27FC236}">
                <a16:creationId xmlns:a16="http://schemas.microsoft.com/office/drawing/2014/main" id="{8E1FDB2E-0E75-EB48-9C20-83388523D1CF}"/>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557514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EB1941-3C5A-434F-B6C1-149550406008}"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36D0E-CDE3-4F51-BD6C-2A0AA6F88B26}" type="slidenum">
              <a:rPr lang="en-US" smtClean="0"/>
              <a:t>‹#›</a:t>
            </a:fld>
            <a:endParaRPr lang="en-US"/>
          </a:p>
        </p:txBody>
      </p:sp>
    </p:spTree>
    <p:extLst>
      <p:ext uri="{BB962C8B-B14F-4D97-AF65-F5344CB8AC3E}">
        <p14:creationId xmlns:p14="http://schemas.microsoft.com/office/powerpoint/2010/main" val="2768677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7753" y="5945854"/>
            <a:ext cx="1828800" cy="923544"/>
          </a:xfrm>
          <a:prstGeom prst="rect">
            <a:avLst/>
          </a:prstGeom>
        </p:spPr>
      </p:pic>
      <p:pic>
        <p:nvPicPr>
          <p:cNvPr id="2" name="Picture 1" descr="Bar_RtAngle_7502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
        <p:nvSpPr>
          <p:cNvPr id="3" name="Title 2"/>
          <p:cNvSpPr>
            <a:spLocks noGrp="1"/>
          </p:cNvSpPr>
          <p:nvPr>
            <p:ph type="title" hasCustomPrompt="1"/>
          </p:nvPr>
        </p:nvSpPr>
        <p:spPr>
          <a:xfrm>
            <a:off x="895676" y="1179824"/>
            <a:ext cx="92964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a:extLst>
              <a:ext uri="{FF2B5EF4-FFF2-40B4-BE49-F238E27FC236}">
                <a16:creationId xmlns:a16="http://schemas.microsoft.com/office/drawing/2014/main" id="{F504D2BB-8DD8-CE4C-B2F2-5892EBA8D201}"/>
              </a:ext>
            </a:extLst>
          </p:cNvPr>
          <p:cNvPicPr>
            <a:picLocks noChangeAspect="1"/>
          </p:cNvPicPr>
          <p:nvPr/>
        </p:nvPicPr>
        <p:blipFill>
          <a:blip r:embed="rId4"/>
          <a:stretch>
            <a:fillRect/>
          </a:stretch>
        </p:blipFill>
        <p:spPr>
          <a:xfrm>
            <a:off x="1080554" y="6326830"/>
            <a:ext cx="4270517" cy="156370"/>
          </a:xfrm>
          <a:prstGeom prst="rect">
            <a:avLst/>
          </a:prstGeom>
        </p:spPr>
      </p:pic>
    </p:spTree>
    <p:extLst>
      <p:ext uri="{BB962C8B-B14F-4D97-AF65-F5344CB8AC3E}">
        <p14:creationId xmlns:p14="http://schemas.microsoft.com/office/powerpoint/2010/main" val="398280220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 Map">
    <p:bg>
      <p:bgPr>
        <a:solidFill>
          <a:srgbClr val="4B2E83"/>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3B3645-E375-724F-A17F-C0E993E24E14}"/>
              </a:ext>
            </a:extLst>
          </p:cNvPr>
          <p:cNvPicPr>
            <a:picLocks noChangeAspect="1"/>
          </p:cNvPicPr>
          <p:nvPr/>
        </p:nvPicPr>
        <p:blipFill>
          <a:blip r:embed="rId2"/>
          <a:stretch>
            <a:fillRect/>
          </a:stretch>
        </p:blipFill>
        <p:spPr>
          <a:xfrm>
            <a:off x="73125" y="1005835"/>
            <a:ext cx="11816784" cy="4268618"/>
          </a:xfrm>
          <a:prstGeom prst="rect">
            <a:avLst/>
          </a:prstGeom>
        </p:spPr>
      </p:pic>
      <p:pic>
        <p:nvPicPr>
          <p:cNvPr id="5" name="Picture 4" descr="UW_W Logo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7753" y="5945854"/>
            <a:ext cx="1828800" cy="923544"/>
          </a:xfrm>
          <a:prstGeom prst="rect">
            <a:avLst/>
          </a:prstGeom>
        </p:spPr>
      </p:pic>
      <p:sp>
        <p:nvSpPr>
          <p:cNvPr id="3" name="Title 2"/>
          <p:cNvSpPr>
            <a:spLocks noGrp="1"/>
          </p:cNvSpPr>
          <p:nvPr>
            <p:ph type="title" hasCustomPrompt="1"/>
          </p:nvPr>
        </p:nvSpPr>
        <p:spPr>
          <a:xfrm>
            <a:off x="895676" y="1179824"/>
            <a:ext cx="92964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a:extLst>
              <a:ext uri="{FF2B5EF4-FFF2-40B4-BE49-F238E27FC236}">
                <a16:creationId xmlns:a16="http://schemas.microsoft.com/office/drawing/2014/main" id="{D5343CC2-B23F-B846-9033-D634B2422116}"/>
              </a:ext>
            </a:extLst>
          </p:cNvPr>
          <p:cNvPicPr>
            <a:picLocks noChangeAspect="1"/>
          </p:cNvPicPr>
          <p:nvPr/>
        </p:nvPicPr>
        <p:blipFill>
          <a:blip r:embed="rId4"/>
          <a:stretch>
            <a:fillRect/>
          </a:stretch>
        </p:blipFill>
        <p:spPr>
          <a:xfrm>
            <a:off x="1080554" y="6326830"/>
            <a:ext cx="4270517" cy="156370"/>
          </a:xfrm>
          <a:prstGeom prst="rect">
            <a:avLst/>
          </a:prstGeom>
        </p:spPr>
      </p:pic>
    </p:spTree>
    <p:extLst>
      <p:ext uri="{BB962C8B-B14F-4D97-AF65-F5344CB8AC3E}">
        <p14:creationId xmlns:p14="http://schemas.microsoft.com/office/powerpoint/2010/main" val="1417267997"/>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879074" y="2320239"/>
            <a:ext cx="10929485"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5" name="Text Placeholder 5"/>
          <p:cNvSpPr>
            <a:spLocks noGrp="1"/>
          </p:cNvSpPr>
          <p:nvPr>
            <p:ph type="body" sz="quarter" idx="12" hasCustomPrompt="1"/>
          </p:nvPr>
        </p:nvSpPr>
        <p:spPr>
          <a:xfrm>
            <a:off x="895676" y="1730667"/>
            <a:ext cx="10912883"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 24 PT.)</a:t>
            </a:r>
          </a:p>
        </p:txBody>
      </p:sp>
      <p:pic>
        <p:nvPicPr>
          <p:cNvPr id="8" name="Picture 7"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6" y="365069"/>
            <a:ext cx="10912883" cy="998440"/>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0" name="Picture 9">
            <a:extLst>
              <a:ext uri="{FF2B5EF4-FFF2-40B4-BE49-F238E27FC236}">
                <a16:creationId xmlns:a16="http://schemas.microsoft.com/office/drawing/2014/main" id="{4991A8A9-778E-A546-9654-84EB440F6E24}"/>
              </a:ext>
            </a:extLst>
          </p:cNvPr>
          <p:cNvPicPr>
            <a:picLocks noChangeAspect="1"/>
          </p:cNvPicPr>
          <p:nvPr/>
        </p:nvPicPr>
        <p:blipFill>
          <a:blip r:embed="rId3"/>
          <a:stretch>
            <a:fillRect/>
          </a:stretch>
        </p:blipFill>
        <p:spPr>
          <a:xfrm>
            <a:off x="8871520" y="6489112"/>
            <a:ext cx="2865120" cy="141442"/>
          </a:xfrm>
          <a:prstGeom prst="rect">
            <a:avLst/>
          </a:prstGeom>
        </p:spPr>
      </p:pic>
      <p:pic>
        <p:nvPicPr>
          <p:cNvPr id="11" name="Picture 10">
            <a:extLst>
              <a:ext uri="{FF2B5EF4-FFF2-40B4-BE49-F238E27FC236}">
                <a16:creationId xmlns:a16="http://schemas.microsoft.com/office/drawing/2014/main" id="{B9C885D8-CE6A-614D-8249-C623175F8996}"/>
              </a:ext>
            </a:extLst>
          </p:cNvPr>
          <p:cNvPicPr>
            <a:picLocks noChangeAspect="1"/>
          </p:cNvPicPr>
          <p:nvPr/>
        </p:nvPicPr>
        <p:blipFill>
          <a:blip r:embed="rId4"/>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610671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Header + Content – W">
    <p:bg>
      <p:bgPr>
        <a:solidFill>
          <a:srgbClr val="4B2E83"/>
        </a:solidFill>
        <a:effectLst/>
      </p:bgPr>
    </p:bg>
    <p:spTree>
      <p:nvGrpSpPr>
        <p:cNvPr id="1" name=""/>
        <p:cNvGrpSpPr/>
        <p:nvPr/>
      </p:nvGrpSpPr>
      <p:grpSpPr>
        <a:xfrm>
          <a:off x="0" y="0"/>
          <a:ext cx="0" cy="0"/>
          <a:chOff x="0" y="0"/>
          <a:chExt cx="0" cy="0"/>
        </a:xfrm>
      </p:grpSpPr>
      <p:pic>
        <p:nvPicPr>
          <p:cNvPr id="12" name="Picture 11" descr="UW_W Logo_White.png">
            <a:extLst>
              <a:ext uri="{FF2B5EF4-FFF2-40B4-BE49-F238E27FC236}">
                <a16:creationId xmlns:a16="http://schemas.microsoft.com/office/drawing/2014/main" id="{07C1345B-BA9D-3C4D-BE7B-0B273C1E9D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684" y="6231964"/>
            <a:ext cx="1267968" cy="640324"/>
          </a:xfrm>
          <a:prstGeom prst="rect">
            <a:avLst/>
          </a:prstGeom>
        </p:spPr>
      </p:pic>
      <p:sp>
        <p:nvSpPr>
          <p:cNvPr id="6" name="Text Placeholder 9"/>
          <p:cNvSpPr>
            <a:spLocks noGrp="1"/>
          </p:cNvSpPr>
          <p:nvPr>
            <p:ph type="body" sz="quarter" idx="11" hasCustomPrompt="1"/>
          </p:nvPr>
        </p:nvSpPr>
        <p:spPr>
          <a:xfrm>
            <a:off x="879073" y="1736726"/>
            <a:ext cx="10769275"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descr="Bar_RtAngle_7502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6" y="371511"/>
            <a:ext cx="10752673"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9" name="Picture 8">
            <a:extLst>
              <a:ext uri="{FF2B5EF4-FFF2-40B4-BE49-F238E27FC236}">
                <a16:creationId xmlns:a16="http://schemas.microsoft.com/office/drawing/2014/main" id="{2C422A90-FB12-BF4A-80BB-440141A3DAB8}"/>
              </a:ext>
            </a:extLst>
          </p:cNvPr>
          <p:cNvPicPr>
            <a:picLocks noChangeAspect="1"/>
          </p:cNvPicPr>
          <p:nvPr/>
        </p:nvPicPr>
        <p:blipFill>
          <a:blip r:embed="rId4"/>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33393076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eader + Content – Wordmarks">
    <p:bg>
      <p:bgPr>
        <a:solidFill>
          <a:srgbClr val="4B2E83"/>
        </a:solid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6"/>
            <a:ext cx="10769275"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6" y="371511"/>
            <a:ext cx="10752673"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1" name="Picture 10">
            <a:extLst>
              <a:ext uri="{FF2B5EF4-FFF2-40B4-BE49-F238E27FC236}">
                <a16:creationId xmlns:a16="http://schemas.microsoft.com/office/drawing/2014/main" id="{B6CDF6BC-004F-1042-A0CC-1E5CFEDCD4D3}"/>
              </a:ext>
            </a:extLst>
          </p:cNvPr>
          <p:cNvPicPr>
            <a:picLocks noChangeAspect="1"/>
          </p:cNvPicPr>
          <p:nvPr/>
        </p:nvPicPr>
        <p:blipFill>
          <a:blip r:embed="rId3"/>
          <a:stretch>
            <a:fillRect/>
          </a:stretch>
        </p:blipFill>
        <p:spPr>
          <a:xfrm>
            <a:off x="8871520" y="6489112"/>
            <a:ext cx="2865120" cy="141442"/>
          </a:xfrm>
          <a:prstGeom prst="rect">
            <a:avLst/>
          </a:prstGeom>
        </p:spPr>
      </p:pic>
      <p:pic>
        <p:nvPicPr>
          <p:cNvPr id="10" name="Picture 9">
            <a:extLst>
              <a:ext uri="{FF2B5EF4-FFF2-40B4-BE49-F238E27FC236}">
                <a16:creationId xmlns:a16="http://schemas.microsoft.com/office/drawing/2014/main" id="{44E6B000-A915-FE47-A059-88DEE077478B}"/>
              </a:ext>
            </a:extLst>
          </p:cNvPr>
          <p:cNvPicPr>
            <a:picLocks noChangeAspect="1"/>
          </p:cNvPicPr>
          <p:nvPr/>
        </p:nvPicPr>
        <p:blipFill>
          <a:blip r:embed="rId4"/>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40932262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Header + Graphic – W">
    <p:bg>
      <p:bgPr>
        <a:solidFill>
          <a:srgbClr val="4B2E83"/>
        </a:solidFill>
        <a:effectLst/>
      </p:bgPr>
    </p:bg>
    <p:spTree>
      <p:nvGrpSpPr>
        <p:cNvPr id="1" name=""/>
        <p:cNvGrpSpPr/>
        <p:nvPr/>
      </p:nvGrpSpPr>
      <p:grpSpPr>
        <a:xfrm>
          <a:off x="0" y="0"/>
          <a:ext cx="0" cy="0"/>
          <a:chOff x="0" y="0"/>
          <a:chExt cx="0" cy="0"/>
        </a:xfrm>
      </p:grpSpPr>
      <p:pic>
        <p:nvPicPr>
          <p:cNvPr id="8" name="Picture 7"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3" name="Picture 12" descr="UW_W Logo_White.png">
            <a:extLst>
              <a:ext uri="{FF2B5EF4-FFF2-40B4-BE49-F238E27FC236}">
                <a16:creationId xmlns:a16="http://schemas.microsoft.com/office/drawing/2014/main" id="{189F8760-5090-0444-8970-7E0D30082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684" y="6231964"/>
            <a:ext cx="1267968" cy="640324"/>
          </a:xfrm>
          <a:prstGeom prst="rect">
            <a:avLst/>
          </a:prstGeom>
        </p:spPr>
      </p:pic>
      <p:sp>
        <p:nvSpPr>
          <p:cNvPr id="16" name="Content Placeholder 3">
            <a:extLst>
              <a:ext uri="{FF2B5EF4-FFF2-40B4-BE49-F238E27FC236}">
                <a16:creationId xmlns:a16="http://schemas.microsoft.com/office/drawing/2014/main" id="{2162751D-6D7F-FF41-ACD5-37494A951007}"/>
              </a:ext>
            </a:extLst>
          </p:cNvPr>
          <p:cNvSpPr>
            <a:spLocks noGrp="1"/>
          </p:cNvSpPr>
          <p:nvPr>
            <p:ph sz="quarter" idx="14" hasCustomPrompt="1"/>
          </p:nvPr>
        </p:nvSpPr>
        <p:spPr>
          <a:xfrm>
            <a:off x="895352" y="1736726"/>
            <a:ext cx="10417419" cy="4224460"/>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7" name="Picture 6">
            <a:extLst>
              <a:ext uri="{FF2B5EF4-FFF2-40B4-BE49-F238E27FC236}">
                <a16:creationId xmlns:a16="http://schemas.microsoft.com/office/drawing/2014/main" id="{B85F6AF4-FD44-6E47-9D9C-1ABAA429600B}"/>
              </a:ext>
            </a:extLst>
          </p:cNvPr>
          <p:cNvPicPr>
            <a:picLocks noChangeAspect="1"/>
          </p:cNvPicPr>
          <p:nvPr/>
        </p:nvPicPr>
        <p:blipFill>
          <a:blip r:embed="rId4"/>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2184340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Header + Graphic – Wordmarks">
    <p:bg>
      <p:bgPr>
        <a:solidFill>
          <a:srgbClr val="4B2E83"/>
        </a:solidFill>
        <a:effectLst/>
      </p:bgPr>
    </p:bg>
    <p:spTree>
      <p:nvGrpSpPr>
        <p:cNvPr id="1" name=""/>
        <p:cNvGrpSpPr/>
        <p:nvPr/>
      </p:nvGrpSpPr>
      <p:grpSpPr>
        <a:xfrm>
          <a:off x="0" y="0"/>
          <a:ext cx="0" cy="0"/>
          <a:chOff x="0" y="0"/>
          <a:chExt cx="0" cy="0"/>
        </a:xfrm>
      </p:grpSpPr>
      <p:pic>
        <p:nvPicPr>
          <p:cNvPr id="8" name="Picture 7"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9" name="Picture 8">
            <a:extLst>
              <a:ext uri="{FF2B5EF4-FFF2-40B4-BE49-F238E27FC236}">
                <a16:creationId xmlns:a16="http://schemas.microsoft.com/office/drawing/2014/main" id="{4D94299E-D006-8C41-B7B8-E8C904C52A47}"/>
              </a:ext>
            </a:extLst>
          </p:cNvPr>
          <p:cNvPicPr>
            <a:picLocks noChangeAspect="1"/>
          </p:cNvPicPr>
          <p:nvPr/>
        </p:nvPicPr>
        <p:blipFill>
          <a:blip r:embed="rId3"/>
          <a:stretch>
            <a:fillRect/>
          </a:stretch>
        </p:blipFill>
        <p:spPr>
          <a:xfrm>
            <a:off x="8871520" y="6489112"/>
            <a:ext cx="2865120" cy="141442"/>
          </a:xfrm>
          <a:prstGeom prst="rect">
            <a:avLst/>
          </a:prstGeom>
        </p:spPr>
      </p:pic>
      <p:sp>
        <p:nvSpPr>
          <p:cNvPr id="11" name="Content Placeholder 3">
            <a:extLst>
              <a:ext uri="{FF2B5EF4-FFF2-40B4-BE49-F238E27FC236}">
                <a16:creationId xmlns:a16="http://schemas.microsoft.com/office/drawing/2014/main" id="{62DC3C21-E095-3D4D-8D94-C101254F15B4}"/>
              </a:ext>
            </a:extLst>
          </p:cNvPr>
          <p:cNvSpPr>
            <a:spLocks noGrp="1"/>
          </p:cNvSpPr>
          <p:nvPr>
            <p:ph sz="quarter" idx="13" hasCustomPrompt="1"/>
          </p:nvPr>
        </p:nvSpPr>
        <p:spPr>
          <a:xfrm>
            <a:off x="895352" y="1736726"/>
            <a:ext cx="10417419" cy="442594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10" name="Picture 9">
            <a:extLst>
              <a:ext uri="{FF2B5EF4-FFF2-40B4-BE49-F238E27FC236}">
                <a16:creationId xmlns:a16="http://schemas.microsoft.com/office/drawing/2014/main" id="{72FAA84E-6F03-BC46-A0B2-9943179AC26E}"/>
              </a:ext>
            </a:extLst>
          </p:cNvPr>
          <p:cNvPicPr>
            <a:picLocks noChangeAspect="1"/>
          </p:cNvPicPr>
          <p:nvPr/>
        </p:nvPicPr>
        <p:blipFill>
          <a:blip r:embed="rId4"/>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3355614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eader + 2 Graphics – Wordmark">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5411078-18A0-614D-8910-AB0F66EE42D3}"/>
              </a:ext>
            </a:extLst>
          </p:cNvPr>
          <p:cNvSpPr>
            <a:spLocks noGrp="1"/>
          </p:cNvSpPr>
          <p:nvPr>
            <p:ph sz="quarter" idx="15" hasCustomPrompt="1"/>
          </p:nvPr>
        </p:nvSpPr>
        <p:spPr>
          <a:xfrm>
            <a:off x="879075" y="1736726"/>
            <a:ext cx="5087973" cy="442594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6" name="Picture 5"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13" name="Content Placeholder 3">
            <a:extLst>
              <a:ext uri="{FF2B5EF4-FFF2-40B4-BE49-F238E27FC236}">
                <a16:creationId xmlns:a16="http://schemas.microsoft.com/office/drawing/2014/main" id="{042FB0DC-C1C9-3F4F-AB97-AE8F370D220E}"/>
              </a:ext>
            </a:extLst>
          </p:cNvPr>
          <p:cNvSpPr>
            <a:spLocks noGrp="1"/>
          </p:cNvSpPr>
          <p:nvPr>
            <p:ph sz="quarter" idx="16" hasCustomPrompt="1"/>
          </p:nvPr>
        </p:nvSpPr>
        <p:spPr>
          <a:xfrm>
            <a:off x="6229588" y="1736726"/>
            <a:ext cx="5087973" cy="442594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11" name="Picture 10">
            <a:extLst>
              <a:ext uri="{FF2B5EF4-FFF2-40B4-BE49-F238E27FC236}">
                <a16:creationId xmlns:a16="http://schemas.microsoft.com/office/drawing/2014/main" id="{E4A06B13-5B9C-8840-A873-093F97A8BD48}"/>
              </a:ext>
            </a:extLst>
          </p:cNvPr>
          <p:cNvPicPr>
            <a:picLocks noChangeAspect="1"/>
          </p:cNvPicPr>
          <p:nvPr/>
        </p:nvPicPr>
        <p:blipFill>
          <a:blip r:embed="rId3"/>
          <a:stretch>
            <a:fillRect/>
          </a:stretch>
        </p:blipFill>
        <p:spPr>
          <a:xfrm>
            <a:off x="8871520" y="6489112"/>
            <a:ext cx="2865120" cy="141442"/>
          </a:xfrm>
          <a:prstGeom prst="rect">
            <a:avLst/>
          </a:prstGeom>
        </p:spPr>
      </p:pic>
      <p:pic>
        <p:nvPicPr>
          <p:cNvPr id="8" name="Picture 7">
            <a:extLst>
              <a:ext uri="{FF2B5EF4-FFF2-40B4-BE49-F238E27FC236}">
                <a16:creationId xmlns:a16="http://schemas.microsoft.com/office/drawing/2014/main" id="{38C609DF-8EA2-974D-A6E0-81A0B5E81794}"/>
              </a:ext>
            </a:extLst>
          </p:cNvPr>
          <p:cNvPicPr>
            <a:picLocks noChangeAspect="1"/>
          </p:cNvPicPr>
          <p:nvPr/>
        </p:nvPicPr>
        <p:blipFill>
          <a:blip r:embed="rId4"/>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212412014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arge Center Graphic + Label – Purple Tex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95351" y="5483134"/>
            <a:ext cx="10393971" cy="627521"/>
          </a:xfrm>
          <a:prstGeom prst="rect">
            <a:avLst/>
          </a:prstGeom>
        </p:spPr>
        <p:txBody>
          <a:bodyPr/>
          <a:lstStyle>
            <a:lvl1pPr marL="0" indent="0">
              <a:buFont typeface="Lucida Grande"/>
              <a:buNone/>
              <a:defRPr sz="18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83627" y="5029201"/>
            <a:ext cx="10405695" cy="453933"/>
          </a:xfrm>
          <a:prstGeom prst="rect">
            <a:avLst/>
          </a:prstGeom>
        </p:spPr>
        <p:txBody>
          <a:bodyPr anchor="b">
            <a:noAutofit/>
          </a:bodyPr>
          <a:lstStyle>
            <a:lvl1pPr marL="0" indent="0">
              <a:lnSpc>
                <a:spcPct val="90000"/>
              </a:lnSpc>
              <a:buNone/>
              <a:defRPr sz="2400" b="0" i="0" baseline="0">
                <a:solidFill>
                  <a:schemeClr val="tx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895352" y="448408"/>
            <a:ext cx="10393971" cy="4431324"/>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13" name="Picture 12">
            <a:extLst>
              <a:ext uri="{FF2B5EF4-FFF2-40B4-BE49-F238E27FC236}">
                <a16:creationId xmlns:a16="http://schemas.microsoft.com/office/drawing/2014/main" id="{408FF0D8-E546-6D4F-BC20-5DCD3841E43D}"/>
              </a:ext>
            </a:extLst>
          </p:cNvPr>
          <p:cNvPicPr>
            <a:picLocks noChangeAspect="1"/>
          </p:cNvPicPr>
          <p:nvPr/>
        </p:nvPicPr>
        <p:blipFill>
          <a:blip r:embed="rId2"/>
          <a:stretch>
            <a:fillRect/>
          </a:stretch>
        </p:blipFill>
        <p:spPr>
          <a:xfrm>
            <a:off x="8871520" y="6489112"/>
            <a:ext cx="2865120" cy="141442"/>
          </a:xfrm>
          <a:prstGeom prst="rect">
            <a:avLst/>
          </a:prstGeom>
        </p:spPr>
      </p:pic>
      <p:pic>
        <p:nvPicPr>
          <p:cNvPr id="7" name="Picture 6">
            <a:extLst>
              <a:ext uri="{FF2B5EF4-FFF2-40B4-BE49-F238E27FC236}">
                <a16:creationId xmlns:a16="http://schemas.microsoft.com/office/drawing/2014/main" id="{37295E35-D321-434A-9F3B-F1DFD2A85D44}"/>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129155816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 Content – W">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6"/>
            <a:ext cx="1092828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911679"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8" name="Picture 7" descr="W Logo_Purple_2685_HEX.png">
            <a:extLst>
              <a:ext uri="{FF2B5EF4-FFF2-40B4-BE49-F238E27FC236}">
                <a16:creationId xmlns:a16="http://schemas.microsoft.com/office/drawing/2014/main" id="{6AC1C7B7-2649-4841-BC46-F8D5738E8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pic>
        <p:nvPicPr>
          <p:cNvPr id="9" name="Picture 8">
            <a:extLst>
              <a:ext uri="{FF2B5EF4-FFF2-40B4-BE49-F238E27FC236}">
                <a16:creationId xmlns:a16="http://schemas.microsoft.com/office/drawing/2014/main" id="{9857E7E0-1A19-B94D-8CE3-8D37DA053C10}"/>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1326544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eader + Right Graphic – Wordmark">
    <p:spTree>
      <p:nvGrpSpPr>
        <p:cNvPr id="1" name=""/>
        <p:cNvGrpSpPr/>
        <p:nvPr/>
      </p:nvGrpSpPr>
      <p:grpSpPr>
        <a:xfrm>
          <a:off x="0" y="0"/>
          <a:ext cx="0" cy="0"/>
          <a:chOff x="0" y="0"/>
          <a:chExt cx="0" cy="0"/>
        </a:xfrm>
      </p:grpSpPr>
      <p:pic>
        <p:nvPicPr>
          <p:cNvPr id="6" name="Picture 5"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9" name="Content Placeholder 3">
            <a:extLst>
              <a:ext uri="{FF2B5EF4-FFF2-40B4-BE49-F238E27FC236}">
                <a16:creationId xmlns:a16="http://schemas.microsoft.com/office/drawing/2014/main" id="{7440B794-383C-0B40-A43D-F06D5E331E7A}"/>
              </a:ext>
            </a:extLst>
          </p:cNvPr>
          <p:cNvSpPr>
            <a:spLocks noGrp="1"/>
          </p:cNvSpPr>
          <p:nvPr>
            <p:ph sz="quarter" idx="13" hasCustomPrompt="1"/>
          </p:nvPr>
        </p:nvSpPr>
        <p:spPr>
          <a:xfrm>
            <a:off x="5240215" y="1736726"/>
            <a:ext cx="6568668" cy="442594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95676" y="1736726"/>
            <a:ext cx="4004571" cy="1082337"/>
          </a:xfrm>
          <a:prstGeom prst="rect">
            <a:avLst/>
          </a:prstGeom>
        </p:spPr>
        <p:txBody>
          <a:bodyPr anchor="b">
            <a:noAutofit/>
          </a:bodyPr>
          <a:lstStyle>
            <a:lvl1pPr marL="0" indent="0">
              <a:lnSpc>
                <a:spcPct val="90000"/>
              </a:lnSpc>
              <a:buNone/>
              <a:defRPr sz="2400" b="0" i="0" baseline="0">
                <a:solidFill>
                  <a:schemeClr val="tx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sp>
        <p:nvSpPr>
          <p:cNvPr id="13" name="Text Placeholder 9">
            <a:extLst>
              <a:ext uri="{FF2B5EF4-FFF2-40B4-BE49-F238E27FC236}">
                <a16:creationId xmlns:a16="http://schemas.microsoft.com/office/drawing/2014/main" id="{15719885-1D5C-1440-8D42-9250CC313486}"/>
              </a:ext>
            </a:extLst>
          </p:cNvPr>
          <p:cNvSpPr>
            <a:spLocks noGrp="1"/>
          </p:cNvSpPr>
          <p:nvPr>
            <p:ph type="body" sz="quarter" idx="15" hasCustomPrompt="1"/>
          </p:nvPr>
        </p:nvSpPr>
        <p:spPr>
          <a:xfrm>
            <a:off x="895675" y="2836647"/>
            <a:ext cx="4004572" cy="3326028"/>
          </a:xfrm>
          <a:prstGeom prst="rect">
            <a:avLst/>
          </a:prstGeom>
        </p:spPr>
        <p:txBody>
          <a:bodyPr/>
          <a:lstStyle>
            <a:lvl1pPr marL="0" indent="0">
              <a:buFont typeface="Lucida Grande"/>
              <a:buNone/>
              <a:defRPr sz="18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pic>
        <p:nvPicPr>
          <p:cNvPr id="11" name="Picture 10">
            <a:extLst>
              <a:ext uri="{FF2B5EF4-FFF2-40B4-BE49-F238E27FC236}">
                <a16:creationId xmlns:a16="http://schemas.microsoft.com/office/drawing/2014/main" id="{1562222F-13B0-C240-820F-1F688CDCE494}"/>
              </a:ext>
            </a:extLst>
          </p:cNvPr>
          <p:cNvPicPr>
            <a:picLocks noChangeAspect="1"/>
          </p:cNvPicPr>
          <p:nvPr/>
        </p:nvPicPr>
        <p:blipFill>
          <a:blip r:embed="rId3"/>
          <a:stretch>
            <a:fillRect/>
          </a:stretch>
        </p:blipFill>
        <p:spPr>
          <a:xfrm>
            <a:off x="8871520" y="6489112"/>
            <a:ext cx="2865120" cy="141442"/>
          </a:xfrm>
          <a:prstGeom prst="rect">
            <a:avLst/>
          </a:prstGeom>
        </p:spPr>
      </p:pic>
      <p:pic>
        <p:nvPicPr>
          <p:cNvPr id="14" name="Picture 13">
            <a:extLst>
              <a:ext uri="{FF2B5EF4-FFF2-40B4-BE49-F238E27FC236}">
                <a16:creationId xmlns:a16="http://schemas.microsoft.com/office/drawing/2014/main" id="{5E8395A6-5DFF-3B41-8757-85769EEB9BCF}"/>
              </a:ext>
            </a:extLst>
          </p:cNvPr>
          <p:cNvPicPr>
            <a:picLocks noChangeAspect="1"/>
          </p:cNvPicPr>
          <p:nvPr/>
        </p:nvPicPr>
        <p:blipFill>
          <a:blip r:embed="rId4"/>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9602267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er + Left Graphic – Wordmark">
    <p:spTree>
      <p:nvGrpSpPr>
        <p:cNvPr id="1" name=""/>
        <p:cNvGrpSpPr/>
        <p:nvPr/>
      </p:nvGrpSpPr>
      <p:grpSpPr>
        <a:xfrm>
          <a:off x="0" y="0"/>
          <a:ext cx="0" cy="0"/>
          <a:chOff x="0" y="0"/>
          <a:chExt cx="0" cy="0"/>
        </a:xfrm>
      </p:grpSpPr>
      <p:pic>
        <p:nvPicPr>
          <p:cNvPr id="6" name="Picture 5"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9" name="Content Placeholder 3">
            <a:extLst>
              <a:ext uri="{FF2B5EF4-FFF2-40B4-BE49-F238E27FC236}">
                <a16:creationId xmlns:a16="http://schemas.microsoft.com/office/drawing/2014/main" id="{7440B794-383C-0B40-A43D-F06D5E331E7A}"/>
              </a:ext>
            </a:extLst>
          </p:cNvPr>
          <p:cNvSpPr>
            <a:spLocks noGrp="1"/>
          </p:cNvSpPr>
          <p:nvPr>
            <p:ph sz="quarter" idx="13" hasCustomPrompt="1"/>
          </p:nvPr>
        </p:nvSpPr>
        <p:spPr>
          <a:xfrm>
            <a:off x="890954" y="1736726"/>
            <a:ext cx="6568668" cy="442594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7800567" y="2836647"/>
            <a:ext cx="4004571" cy="3326028"/>
          </a:xfrm>
          <a:prstGeom prst="rect">
            <a:avLst/>
          </a:prstGeom>
        </p:spPr>
        <p:txBody>
          <a:bodyPr/>
          <a:lstStyle>
            <a:lvl1pPr marL="0" indent="0">
              <a:buFont typeface="Lucida Grande"/>
              <a:buNone/>
              <a:defRPr sz="18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7800567" y="1736726"/>
            <a:ext cx="4004571" cy="1082337"/>
          </a:xfrm>
          <a:prstGeom prst="rect">
            <a:avLst/>
          </a:prstGeom>
        </p:spPr>
        <p:txBody>
          <a:bodyPr anchor="b">
            <a:noAutofit/>
          </a:bodyPr>
          <a:lstStyle>
            <a:lvl1pPr marL="0" indent="0">
              <a:lnSpc>
                <a:spcPct val="90000"/>
              </a:lnSpc>
              <a:buNone/>
              <a:defRPr sz="2400" b="0" i="0" baseline="0">
                <a:solidFill>
                  <a:schemeClr val="tx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13" name="Picture 12">
            <a:extLst>
              <a:ext uri="{FF2B5EF4-FFF2-40B4-BE49-F238E27FC236}">
                <a16:creationId xmlns:a16="http://schemas.microsoft.com/office/drawing/2014/main" id="{F315A457-A4B8-304A-9BDC-C1803E23E80D}"/>
              </a:ext>
            </a:extLst>
          </p:cNvPr>
          <p:cNvPicPr>
            <a:picLocks noChangeAspect="1"/>
          </p:cNvPicPr>
          <p:nvPr/>
        </p:nvPicPr>
        <p:blipFill>
          <a:blip r:embed="rId3"/>
          <a:stretch>
            <a:fillRect/>
          </a:stretch>
        </p:blipFill>
        <p:spPr>
          <a:xfrm>
            <a:off x="8871520" y="6489112"/>
            <a:ext cx="2865120" cy="141442"/>
          </a:xfrm>
          <a:prstGeom prst="rect">
            <a:avLst/>
          </a:prstGeom>
        </p:spPr>
      </p:pic>
      <p:pic>
        <p:nvPicPr>
          <p:cNvPr id="14" name="Picture 13">
            <a:extLst>
              <a:ext uri="{FF2B5EF4-FFF2-40B4-BE49-F238E27FC236}">
                <a16:creationId xmlns:a16="http://schemas.microsoft.com/office/drawing/2014/main" id="{914C0BFB-D0FD-3E4B-8D28-A56070085F5A}"/>
              </a:ext>
            </a:extLst>
          </p:cNvPr>
          <p:cNvPicPr>
            <a:picLocks noChangeAspect="1"/>
          </p:cNvPicPr>
          <p:nvPr/>
        </p:nvPicPr>
        <p:blipFill>
          <a:blip r:embed="rId4"/>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35861845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eft Header + Right Graphic">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6096001" y="0"/>
            <a:ext cx="6095999" cy="6858000"/>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83628" y="3472961"/>
            <a:ext cx="4766896" cy="2300317"/>
          </a:xfrm>
          <a:prstGeom prst="rect">
            <a:avLst/>
          </a:prstGeom>
        </p:spPr>
        <p:txBody>
          <a:bodyPr/>
          <a:lstStyle>
            <a:lvl1pPr marL="0" indent="0">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7" name="Title 1">
            <a:extLst>
              <a:ext uri="{FF2B5EF4-FFF2-40B4-BE49-F238E27FC236}">
                <a16:creationId xmlns:a16="http://schemas.microsoft.com/office/drawing/2014/main" id="{C89DD6BA-E996-7949-A12E-7F1BBD0B20AF}"/>
              </a:ext>
            </a:extLst>
          </p:cNvPr>
          <p:cNvSpPr>
            <a:spLocks noGrp="1"/>
          </p:cNvSpPr>
          <p:nvPr>
            <p:ph type="title" hasCustomPrompt="1"/>
          </p:nvPr>
        </p:nvSpPr>
        <p:spPr>
          <a:xfrm>
            <a:off x="883628" y="1169378"/>
            <a:ext cx="4766896" cy="2259623"/>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2" name="Picture 11">
            <a:extLst>
              <a:ext uri="{FF2B5EF4-FFF2-40B4-BE49-F238E27FC236}">
                <a16:creationId xmlns:a16="http://schemas.microsoft.com/office/drawing/2014/main" id="{5D33C4BB-C395-A541-A6C1-B53B5095CDA6}"/>
              </a:ext>
            </a:extLst>
          </p:cNvPr>
          <p:cNvPicPr>
            <a:picLocks noChangeAspect="1"/>
          </p:cNvPicPr>
          <p:nvPr/>
        </p:nvPicPr>
        <p:blipFill>
          <a:blip r:embed="rId2"/>
          <a:stretch>
            <a:fillRect/>
          </a:stretch>
        </p:blipFill>
        <p:spPr>
          <a:xfrm>
            <a:off x="8871520" y="6489112"/>
            <a:ext cx="2865120" cy="141442"/>
          </a:xfrm>
          <a:prstGeom prst="rect">
            <a:avLst/>
          </a:prstGeom>
        </p:spPr>
      </p:pic>
      <p:pic>
        <p:nvPicPr>
          <p:cNvPr id="9" name="Picture 8">
            <a:extLst>
              <a:ext uri="{FF2B5EF4-FFF2-40B4-BE49-F238E27FC236}">
                <a16:creationId xmlns:a16="http://schemas.microsoft.com/office/drawing/2014/main" id="{906A2B7C-B51A-0D41-86D9-217F07B4035A}"/>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93833123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ttom Bleed Graphic + Header + 3 Sub-headers">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3E28E779-9607-9942-8FDA-B1C840DCAF3E}"/>
              </a:ext>
            </a:extLst>
          </p:cNvPr>
          <p:cNvSpPr>
            <a:spLocks noGrp="1"/>
          </p:cNvSpPr>
          <p:nvPr>
            <p:ph sz="quarter" idx="16" hasCustomPrompt="1"/>
          </p:nvPr>
        </p:nvSpPr>
        <p:spPr>
          <a:xfrm>
            <a:off x="2" y="2970985"/>
            <a:ext cx="12191999" cy="387740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2" name="Text Placeholder 9">
            <a:extLst>
              <a:ext uri="{FF2B5EF4-FFF2-40B4-BE49-F238E27FC236}">
                <a16:creationId xmlns:a16="http://schemas.microsoft.com/office/drawing/2014/main" id="{BD5085C4-9333-1C46-ADEA-8E5B7F6D3FCA}"/>
              </a:ext>
            </a:extLst>
          </p:cNvPr>
          <p:cNvSpPr>
            <a:spLocks noGrp="1"/>
          </p:cNvSpPr>
          <p:nvPr>
            <p:ph type="body" sz="quarter" idx="15" hasCustomPrompt="1"/>
          </p:nvPr>
        </p:nvSpPr>
        <p:spPr>
          <a:xfrm>
            <a:off x="879963" y="2004645"/>
            <a:ext cx="10409359" cy="369276"/>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4" name="Text Placeholder 5">
            <a:extLst>
              <a:ext uri="{FF2B5EF4-FFF2-40B4-BE49-F238E27FC236}">
                <a16:creationId xmlns:a16="http://schemas.microsoft.com/office/drawing/2014/main" id="{6EC423E9-08D7-E04F-97D4-E53CEECFA1DD}"/>
              </a:ext>
            </a:extLst>
          </p:cNvPr>
          <p:cNvSpPr>
            <a:spLocks noGrp="1"/>
          </p:cNvSpPr>
          <p:nvPr>
            <p:ph type="body" sz="quarter" idx="12" hasCustomPrompt="1"/>
          </p:nvPr>
        </p:nvSpPr>
        <p:spPr>
          <a:xfrm>
            <a:off x="883627" y="879235"/>
            <a:ext cx="10405695" cy="104628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br>
              <a:rPr lang="en-US" dirty="0"/>
            </a:br>
            <a:r>
              <a:rPr lang="en-US" dirty="0"/>
              <a:t>(ENCODE NORMAL BLACK, 30 PT.)</a:t>
            </a:r>
          </a:p>
        </p:txBody>
      </p:sp>
      <p:sp>
        <p:nvSpPr>
          <p:cNvPr id="16" name="Text Placeholder 9">
            <a:extLst>
              <a:ext uri="{FF2B5EF4-FFF2-40B4-BE49-F238E27FC236}">
                <a16:creationId xmlns:a16="http://schemas.microsoft.com/office/drawing/2014/main" id="{A5E80D7B-D36A-6543-BFE9-D55EE4ADC496}"/>
              </a:ext>
            </a:extLst>
          </p:cNvPr>
          <p:cNvSpPr>
            <a:spLocks noGrp="1"/>
          </p:cNvSpPr>
          <p:nvPr>
            <p:ph type="body" sz="quarter" idx="14" hasCustomPrompt="1"/>
          </p:nvPr>
        </p:nvSpPr>
        <p:spPr>
          <a:xfrm>
            <a:off x="4315272" y="4709410"/>
            <a:ext cx="3574360" cy="1339699"/>
          </a:xfrm>
          <a:prstGeom prst="rect">
            <a:avLst/>
          </a:prstGeom>
        </p:spPr>
        <p:txBody>
          <a:bodyPr/>
          <a:lstStyle>
            <a:lvl1pPr marL="0" indent="0" algn="ctr">
              <a:buFont typeface="Lucida Grande"/>
              <a:buNone/>
              <a:defRPr sz="18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7" name="Text Placeholder 5">
            <a:extLst>
              <a:ext uri="{FF2B5EF4-FFF2-40B4-BE49-F238E27FC236}">
                <a16:creationId xmlns:a16="http://schemas.microsoft.com/office/drawing/2014/main" id="{B18E6F2D-5D65-0043-BD33-ED098E905ECA}"/>
              </a:ext>
            </a:extLst>
          </p:cNvPr>
          <p:cNvSpPr>
            <a:spLocks noGrp="1"/>
          </p:cNvSpPr>
          <p:nvPr>
            <p:ph type="body" sz="quarter" idx="17" hasCustomPrompt="1"/>
          </p:nvPr>
        </p:nvSpPr>
        <p:spPr>
          <a:xfrm>
            <a:off x="4315272" y="3938140"/>
            <a:ext cx="3574359" cy="753685"/>
          </a:xfrm>
          <a:prstGeom prst="rect">
            <a:avLst/>
          </a:prstGeom>
        </p:spPr>
        <p:txBody>
          <a:bodyPr anchor="b">
            <a:noAutofit/>
          </a:bodyPr>
          <a:lstStyle>
            <a:lvl1pPr marL="0" indent="0" algn="ctr">
              <a:lnSpc>
                <a:spcPct val="90000"/>
              </a:lnSpc>
              <a:buNone/>
              <a:defRPr sz="2200" b="0" i="0" baseline="0">
                <a:solidFill>
                  <a:schemeClr val="tx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24" name="Text Placeholder 9">
            <a:extLst>
              <a:ext uri="{FF2B5EF4-FFF2-40B4-BE49-F238E27FC236}">
                <a16:creationId xmlns:a16="http://schemas.microsoft.com/office/drawing/2014/main" id="{9805C306-C086-C049-9A62-C8A0848F6831}"/>
              </a:ext>
            </a:extLst>
          </p:cNvPr>
          <p:cNvSpPr>
            <a:spLocks noGrp="1"/>
          </p:cNvSpPr>
          <p:nvPr>
            <p:ph type="body" sz="quarter" idx="18" hasCustomPrompt="1"/>
          </p:nvPr>
        </p:nvSpPr>
        <p:spPr>
          <a:xfrm>
            <a:off x="8162281" y="4709410"/>
            <a:ext cx="3574360" cy="1339699"/>
          </a:xfrm>
          <a:prstGeom prst="rect">
            <a:avLst/>
          </a:prstGeom>
        </p:spPr>
        <p:txBody>
          <a:bodyPr/>
          <a:lstStyle>
            <a:lvl1pPr marL="0" indent="0" algn="ctr">
              <a:buFont typeface="Lucida Grande"/>
              <a:buNone/>
              <a:defRPr sz="18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25" name="Text Placeholder 5">
            <a:extLst>
              <a:ext uri="{FF2B5EF4-FFF2-40B4-BE49-F238E27FC236}">
                <a16:creationId xmlns:a16="http://schemas.microsoft.com/office/drawing/2014/main" id="{79B1143F-4661-494F-BE54-3DAE3F8B3D7E}"/>
              </a:ext>
            </a:extLst>
          </p:cNvPr>
          <p:cNvSpPr>
            <a:spLocks noGrp="1"/>
          </p:cNvSpPr>
          <p:nvPr>
            <p:ph type="body" sz="quarter" idx="19" hasCustomPrompt="1"/>
          </p:nvPr>
        </p:nvSpPr>
        <p:spPr>
          <a:xfrm>
            <a:off x="8162282" y="3938140"/>
            <a:ext cx="3574359" cy="753685"/>
          </a:xfrm>
          <a:prstGeom prst="rect">
            <a:avLst/>
          </a:prstGeom>
        </p:spPr>
        <p:txBody>
          <a:bodyPr anchor="b">
            <a:noAutofit/>
          </a:bodyPr>
          <a:lstStyle>
            <a:lvl1pPr marL="0" indent="0" algn="ctr">
              <a:lnSpc>
                <a:spcPct val="90000"/>
              </a:lnSpc>
              <a:buNone/>
              <a:defRPr sz="2200" b="0" i="0" baseline="0">
                <a:solidFill>
                  <a:schemeClr val="tx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26" name="Text Placeholder 9">
            <a:extLst>
              <a:ext uri="{FF2B5EF4-FFF2-40B4-BE49-F238E27FC236}">
                <a16:creationId xmlns:a16="http://schemas.microsoft.com/office/drawing/2014/main" id="{5316BFEF-F3AB-4447-99A9-0D2B2A8822F3}"/>
              </a:ext>
            </a:extLst>
          </p:cNvPr>
          <p:cNvSpPr>
            <a:spLocks noGrp="1"/>
          </p:cNvSpPr>
          <p:nvPr>
            <p:ph type="body" sz="quarter" idx="20" hasCustomPrompt="1"/>
          </p:nvPr>
        </p:nvSpPr>
        <p:spPr>
          <a:xfrm>
            <a:off x="470944" y="4709410"/>
            <a:ext cx="3574360" cy="1339699"/>
          </a:xfrm>
          <a:prstGeom prst="rect">
            <a:avLst/>
          </a:prstGeom>
        </p:spPr>
        <p:txBody>
          <a:bodyPr/>
          <a:lstStyle>
            <a:lvl1pPr marL="0" indent="0" algn="ctr">
              <a:buFont typeface="Lucida Grande"/>
              <a:buNone/>
              <a:defRPr sz="18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27" name="Text Placeholder 5">
            <a:extLst>
              <a:ext uri="{FF2B5EF4-FFF2-40B4-BE49-F238E27FC236}">
                <a16:creationId xmlns:a16="http://schemas.microsoft.com/office/drawing/2014/main" id="{29A76D12-2E69-214A-84B4-E70222DA1217}"/>
              </a:ext>
            </a:extLst>
          </p:cNvPr>
          <p:cNvSpPr>
            <a:spLocks noGrp="1"/>
          </p:cNvSpPr>
          <p:nvPr>
            <p:ph type="body" sz="quarter" idx="21" hasCustomPrompt="1"/>
          </p:nvPr>
        </p:nvSpPr>
        <p:spPr>
          <a:xfrm>
            <a:off x="470945" y="3938140"/>
            <a:ext cx="3574359" cy="753685"/>
          </a:xfrm>
          <a:prstGeom prst="rect">
            <a:avLst/>
          </a:prstGeom>
        </p:spPr>
        <p:txBody>
          <a:bodyPr anchor="b">
            <a:noAutofit/>
          </a:bodyPr>
          <a:lstStyle>
            <a:lvl1pPr marL="0" indent="0" algn="ctr">
              <a:lnSpc>
                <a:spcPct val="90000"/>
              </a:lnSpc>
              <a:buNone/>
              <a:defRPr sz="2200" b="0" i="0" baseline="0">
                <a:solidFill>
                  <a:schemeClr val="tx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pic>
        <p:nvPicPr>
          <p:cNvPr id="19" name="Picture 18">
            <a:extLst>
              <a:ext uri="{FF2B5EF4-FFF2-40B4-BE49-F238E27FC236}">
                <a16:creationId xmlns:a16="http://schemas.microsoft.com/office/drawing/2014/main" id="{FC26BF10-A2FE-884B-A3EC-F15AD0F9363A}"/>
              </a:ext>
            </a:extLst>
          </p:cNvPr>
          <p:cNvPicPr>
            <a:picLocks noChangeAspect="1"/>
          </p:cNvPicPr>
          <p:nvPr/>
        </p:nvPicPr>
        <p:blipFill>
          <a:blip r:embed="rId2"/>
          <a:stretch>
            <a:fillRect/>
          </a:stretch>
        </p:blipFill>
        <p:spPr>
          <a:xfrm>
            <a:off x="8871520" y="6489112"/>
            <a:ext cx="2865120" cy="141442"/>
          </a:xfrm>
          <a:prstGeom prst="rect">
            <a:avLst/>
          </a:prstGeom>
        </p:spPr>
      </p:pic>
      <p:pic>
        <p:nvPicPr>
          <p:cNvPr id="13" name="Picture 12">
            <a:extLst>
              <a:ext uri="{FF2B5EF4-FFF2-40B4-BE49-F238E27FC236}">
                <a16:creationId xmlns:a16="http://schemas.microsoft.com/office/drawing/2014/main" id="{2F1D185C-48E5-194F-B78F-121BA855155B}"/>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32390138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Graphics + Header + Sub-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BD5085C4-9333-1C46-ADEA-8E5B7F6D3FCA}"/>
              </a:ext>
            </a:extLst>
          </p:cNvPr>
          <p:cNvSpPr>
            <a:spLocks noGrp="1"/>
          </p:cNvSpPr>
          <p:nvPr>
            <p:ph type="body" sz="quarter" idx="15" hasCustomPrompt="1"/>
          </p:nvPr>
        </p:nvSpPr>
        <p:spPr>
          <a:xfrm>
            <a:off x="879963" y="2004645"/>
            <a:ext cx="10409359" cy="369276"/>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4" name="Text Placeholder 5">
            <a:extLst>
              <a:ext uri="{FF2B5EF4-FFF2-40B4-BE49-F238E27FC236}">
                <a16:creationId xmlns:a16="http://schemas.microsoft.com/office/drawing/2014/main" id="{6EC423E9-08D7-E04F-97D4-E53CEECFA1DD}"/>
              </a:ext>
            </a:extLst>
          </p:cNvPr>
          <p:cNvSpPr>
            <a:spLocks noGrp="1"/>
          </p:cNvSpPr>
          <p:nvPr>
            <p:ph type="body" sz="quarter" idx="12" hasCustomPrompt="1"/>
          </p:nvPr>
        </p:nvSpPr>
        <p:spPr>
          <a:xfrm>
            <a:off x="883627" y="879235"/>
            <a:ext cx="10405695" cy="104628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br>
              <a:rPr lang="en-US" dirty="0"/>
            </a:br>
            <a:r>
              <a:rPr lang="en-US" dirty="0"/>
              <a:t>(ENCODE NORMAL BLACK, 30 PT.)</a:t>
            </a:r>
          </a:p>
        </p:txBody>
      </p:sp>
      <p:pic>
        <p:nvPicPr>
          <p:cNvPr id="19" name="Picture 18">
            <a:extLst>
              <a:ext uri="{FF2B5EF4-FFF2-40B4-BE49-F238E27FC236}">
                <a16:creationId xmlns:a16="http://schemas.microsoft.com/office/drawing/2014/main" id="{FC26BF10-A2FE-884B-A3EC-F15AD0F9363A}"/>
              </a:ext>
            </a:extLst>
          </p:cNvPr>
          <p:cNvPicPr>
            <a:picLocks noChangeAspect="1"/>
          </p:cNvPicPr>
          <p:nvPr/>
        </p:nvPicPr>
        <p:blipFill>
          <a:blip r:embed="rId2"/>
          <a:stretch>
            <a:fillRect/>
          </a:stretch>
        </p:blipFill>
        <p:spPr>
          <a:xfrm>
            <a:off x="8871520" y="6489112"/>
            <a:ext cx="2865120" cy="141442"/>
          </a:xfrm>
          <a:prstGeom prst="rect">
            <a:avLst/>
          </a:prstGeom>
        </p:spPr>
      </p:pic>
      <p:sp>
        <p:nvSpPr>
          <p:cNvPr id="13" name="Content Placeholder 3">
            <a:extLst>
              <a:ext uri="{FF2B5EF4-FFF2-40B4-BE49-F238E27FC236}">
                <a16:creationId xmlns:a16="http://schemas.microsoft.com/office/drawing/2014/main" id="{DCEDC393-F544-5345-BD36-41A1C375C64F}"/>
              </a:ext>
            </a:extLst>
          </p:cNvPr>
          <p:cNvSpPr>
            <a:spLocks noGrp="1"/>
          </p:cNvSpPr>
          <p:nvPr>
            <p:ph sz="quarter" idx="13" hasCustomPrompt="1"/>
          </p:nvPr>
        </p:nvSpPr>
        <p:spPr>
          <a:xfrm>
            <a:off x="1" y="2704835"/>
            <a:ext cx="6095999" cy="345170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20" name="Content Placeholder 3">
            <a:extLst>
              <a:ext uri="{FF2B5EF4-FFF2-40B4-BE49-F238E27FC236}">
                <a16:creationId xmlns:a16="http://schemas.microsoft.com/office/drawing/2014/main" id="{213A0B3E-3FF9-CA4A-80AB-30802A2006E8}"/>
              </a:ext>
            </a:extLst>
          </p:cNvPr>
          <p:cNvSpPr>
            <a:spLocks noGrp="1"/>
          </p:cNvSpPr>
          <p:nvPr>
            <p:ph sz="quarter" idx="16" hasCustomPrompt="1"/>
          </p:nvPr>
        </p:nvSpPr>
        <p:spPr>
          <a:xfrm>
            <a:off x="6095999" y="2704835"/>
            <a:ext cx="6096000" cy="345170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8" name="Picture 7">
            <a:extLst>
              <a:ext uri="{FF2B5EF4-FFF2-40B4-BE49-F238E27FC236}">
                <a16:creationId xmlns:a16="http://schemas.microsoft.com/office/drawing/2014/main" id="{3500B0E8-9D09-D34F-B6F6-DFD0AB27DB78}"/>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2400117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Graphics + Header + Sub-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BD5085C4-9333-1C46-ADEA-8E5B7F6D3FCA}"/>
              </a:ext>
            </a:extLst>
          </p:cNvPr>
          <p:cNvSpPr>
            <a:spLocks noGrp="1"/>
          </p:cNvSpPr>
          <p:nvPr>
            <p:ph type="body" sz="quarter" idx="15" hasCustomPrompt="1"/>
          </p:nvPr>
        </p:nvSpPr>
        <p:spPr>
          <a:xfrm>
            <a:off x="879963" y="2004645"/>
            <a:ext cx="10409359" cy="369276"/>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4" name="Text Placeholder 5">
            <a:extLst>
              <a:ext uri="{FF2B5EF4-FFF2-40B4-BE49-F238E27FC236}">
                <a16:creationId xmlns:a16="http://schemas.microsoft.com/office/drawing/2014/main" id="{6EC423E9-08D7-E04F-97D4-E53CEECFA1DD}"/>
              </a:ext>
            </a:extLst>
          </p:cNvPr>
          <p:cNvSpPr>
            <a:spLocks noGrp="1"/>
          </p:cNvSpPr>
          <p:nvPr>
            <p:ph type="body" sz="quarter" idx="12" hasCustomPrompt="1"/>
          </p:nvPr>
        </p:nvSpPr>
        <p:spPr>
          <a:xfrm>
            <a:off x="883627" y="879235"/>
            <a:ext cx="10405695" cy="104628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br>
              <a:rPr lang="en-US" dirty="0"/>
            </a:br>
            <a:r>
              <a:rPr lang="en-US" dirty="0"/>
              <a:t>(ENCODE NORMAL BLACK, 30 PT.)</a:t>
            </a:r>
          </a:p>
        </p:txBody>
      </p:sp>
      <p:pic>
        <p:nvPicPr>
          <p:cNvPr id="19" name="Picture 18">
            <a:extLst>
              <a:ext uri="{FF2B5EF4-FFF2-40B4-BE49-F238E27FC236}">
                <a16:creationId xmlns:a16="http://schemas.microsoft.com/office/drawing/2014/main" id="{FC26BF10-A2FE-884B-A3EC-F15AD0F9363A}"/>
              </a:ext>
            </a:extLst>
          </p:cNvPr>
          <p:cNvPicPr>
            <a:picLocks noChangeAspect="1"/>
          </p:cNvPicPr>
          <p:nvPr/>
        </p:nvPicPr>
        <p:blipFill>
          <a:blip r:embed="rId2"/>
          <a:stretch>
            <a:fillRect/>
          </a:stretch>
        </p:blipFill>
        <p:spPr>
          <a:xfrm>
            <a:off x="8871520" y="6489112"/>
            <a:ext cx="2865120" cy="141442"/>
          </a:xfrm>
          <a:prstGeom prst="rect">
            <a:avLst/>
          </a:prstGeom>
        </p:spPr>
      </p:pic>
      <p:sp>
        <p:nvSpPr>
          <p:cNvPr id="8" name="Content Placeholder 3">
            <a:extLst>
              <a:ext uri="{FF2B5EF4-FFF2-40B4-BE49-F238E27FC236}">
                <a16:creationId xmlns:a16="http://schemas.microsoft.com/office/drawing/2014/main" id="{F394B81F-92CB-5E45-B228-6D0F5D41AEA7}"/>
              </a:ext>
            </a:extLst>
          </p:cNvPr>
          <p:cNvSpPr>
            <a:spLocks noGrp="1"/>
          </p:cNvSpPr>
          <p:nvPr>
            <p:ph sz="quarter" idx="17" hasCustomPrompt="1"/>
          </p:nvPr>
        </p:nvSpPr>
        <p:spPr>
          <a:xfrm>
            <a:off x="-8073" y="2712910"/>
            <a:ext cx="4077455" cy="3433554"/>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 </a:t>
            </a:r>
          </a:p>
        </p:txBody>
      </p:sp>
      <p:sp>
        <p:nvSpPr>
          <p:cNvPr id="9" name="Content Placeholder 3">
            <a:extLst>
              <a:ext uri="{FF2B5EF4-FFF2-40B4-BE49-F238E27FC236}">
                <a16:creationId xmlns:a16="http://schemas.microsoft.com/office/drawing/2014/main" id="{A013C991-2196-5248-B7B2-994EFEE0DB11}"/>
              </a:ext>
            </a:extLst>
          </p:cNvPr>
          <p:cNvSpPr>
            <a:spLocks noGrp="1"/>
          </p:cNvSpPr>
          <p:nvPr>
            <p:ph sz="quarter" idx="21" hasCustomPrompt="1"/>
          </p:nvPr>
        </p:nvSpPr>
        <p:spPr>
          <a:xfrm>
            <a:off x="4092475" y="2712910"/>
            <a:ext cx="3998976" cy="3433554"/>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a:t>
            </a:r>
          </a:p>
        </p:txBody>
      </p:sp>
      <p:sp>
        <p:nvSpPr>
          <p:cNvPr id="10" name="Content Placeholder 3">
            <a:extLst>
              <a:ext uri="{FF2B5EF4-FFF2-40B4-BE49-F238E27FC236}">
                <a16:creationId xmlns:a16="http://schemas.microsoft.com/office/drawing/2014/main" id="{19275E84-2423-F64C-8BD2-3F42D927C550}"/>
              </a:ext>
            </a:extLst>
          </p:cNvPr>
          <p:cNvSpPr>
            <a:spLocks noGrp="1"/>
          </p:cNvSpPr>
          <p:nvPr>
            <p:ph sz="quarter" idx="22" hasCustomPrompt="1"/>
          </p:nvPr>
        </p:nvSpPr>
        <p:spPr>
          <a:xfrm>
            <a:off x="8114546" y="2712910"/>
            <a:ext cx="4077455" cy="3433554"/>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a:t>
            </a:r>
          </a:p>
        </p:txBody>
      </p:sp>
      <p:pic>
        <p:nvPicPr>
          <p:cNvPr id="11" name="Picture 10">
            <a:extLst>
              <a:ext uri="{FF2B5EF4-FFF2-40B4-BE49-F238E27FC236}">
                <a16:creationId xmlns:a16="http://schemas.microsoft.com/office/drawing/2014/main" id="{766E228F-C263-7941-98C9-853BC1F964DC}"/>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4101639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op Graphic + Left Heade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1" y="0"/>
            <a:ext cx="12191999" cy="2963008"/>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6488072" y="3376250"/>
            <a:ext cx="4766896" cy="2300317"/>
          </a:xfrm>
          <a:prstGeom prst="rect">
            <a:avLst/>
          </a:prstGeom>
        </p:spPr>
        <p:txBody>
          <a:bodyPr/>
          <a:lstStyle>
            <a:lvl1pPr marL="0" indent="0">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7" name="Title 1">
            <a:extLst>
              <a:ext uri="{FF2B5EF4-FFF2-40B4-BE49-F238E27FC236}">
                <a16:creationId xmlns:a16="http://schemas.microsoft.com/office/drawing/2014/main" id="{C89DD6BA-E996-7949-A12E-7F1BBD0B20AF}"/>
              </a:ext>
            </a:extLst>
          </p:cNvPr>
          <p:cNvSpPr>
            <a:spLocks noGrp="1"/>
          </p:cNvSpPr>
          <p:nvPr>
            <p:ph type="title" hasCustomPrompt="1"/>
          </p:nvPr>
        </p:nvSpPr>
        <p:spPr>
          <a:xfrm>
            <a:off x="883628" y="3233942"/>
            <a:ext cx="4766896" cy="1971105"/>
          </a:xfrm>
          <a:prstGeom prst="rect">
            <a:avLst/>
          </a:prstGeom>
        </p:spPr>
        <p:txBody>
          <a:bodyPr anchor="t"/>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2" name="Picture 11">
            <a:extLst>
              <a:ext uri="{FF2B5EF4-FFF2-40B4-BE49-F238E27FC236}">
                <a16:creationId xmlns:a16="http://schemas.microsoft.com/office/drawing/2014/main" id="{1A1932CA-C401-C14A-A426-4EAE79B473C5}"/>
              </a:ext>
            </a:extLst>
          </p:cNvPr>
          <p:cNvPicPr>
            <a:picLocks noChangeAspect="1"/>
          </p:cNvPicPr>
          <p:nvPr/>
        </p:nvPicPr>
        <p:blipFill>
          <a:blip r:embed="rId2"/>
          <a:stretch>
            <a:fillRect/>
          </a:stretch>
        </p:blipFill>
        <p:spPr>
          <a:xfrm>
            <a:off x="8871520" y="6489112"/>
            <a:ext cx="2865120" cy="141442"/>
          </a:xfrm>
          <a:prstGeom prst="rect">
            <a:avLst/>
          </a:prstGeom>
        </p:spPr>
      </p:pic>
      <p:pic>
        <p:nvPicPr>
          <p:cNvPr id="9" name="Picture 8">
            <a:extLst>
              <a:ext uri="{FF2B5EF4-FFF2-40B4-BE49-F238E27FC236}">
                <a16:creationId xmlns:a16="http://schemas.microsoft.com/office/drawing/2014/main" id="{E5C4519E-7222-144A-B147-FB94825891AB}"/>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120460704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Top Graphics + Left Heade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2" y="0"/>
            <a:ext cx="6095999" cy="2963008"/>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6488072" y="3376250"/>
            <a:ext cx="4766896" cy="2300317"/>
          </a:xfrm>
          <a:prstGeom prst="rect">
            <a:avLst/>
          </a:prstGeom>
        </p:spPr>
        <p:txBody>
          <a:bodyPr/>
          <a:lstStyle>
            <a:lvl1pPr marL="0" indent="0">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7" name="Title 1">
            <a:extLst>
              <a:ext uri="{FF2B5EF4-FFF2-40B4-BE49-F238E27FC236}">
                <a16:creationId xmlns:a16="http://schemas.microsoft.com/office/drawing/2014/main" id="{C89DD6BA-E996-7949-A12E-7F1BBD0B20AF}"/>
              </a:ext>
            </a:extLst>
          </p:cNvPr>
          <p:cNvSpPr>
            <a:spLocks noGrp="1"/>
          </p:cNvSpPr>
          <p:nvPr>
            <p:ph type="title" hasCustomPrompt="1"/>
          </p:nvPr>
        </p:nvSpPr>
        <p:spPr>
          <a:xfrm>
            <a:off x="883628" y="3233942"/>
            <a:ext cx="4766896" cy="1971105"/>
          </a:xfrm>
          <a:prstGeom prst="rect">
            <a:avLst/>
          </a:prstGeom>
        </p:spPr>
        <p:txBody>
          <a:bodyPr anchor="t"/>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2" name="Picture 11">
            <a:extLst>
              <a:ext uri="{FF2B5EF4-FFF2-40B4-BE49-F238E27FC236}">
                <a16:creationId xmlns:a16="http://schemas.microsoft.com/office/drawing/2014/main" id="{1A1932CA-C401-C14A-A426-4EAE79B473C5}"/>
              </a:ext>
            </a:extLst>
          </p:cNvPr>
          <p:cNvPicPr>
            <a:picLocks noChangeAspect="1"/>
          </p:cNvPicPr>
          <p:nvPr/>
        </p:nvPicPr>
        <p:blipFill>
          <a:blip r:embed="rId2"/>
          <a:stretch>
            <a:fillRect/>
          </a:stretch>
        </p:blipFill>
        <p:spPr>
          <a:xfrm>
            <a:off x="8871520" y="6489112"/>
            <a:ext cx="2865120" cy="141442"/>
          </a:xfrm>
          <a:prstGeom prst="rect">
            <a:avLst/>
          </a:prstGeom>
        </p:spPr>
      </p:pic>
      <p:sp>
        <p:nvSpPr>
          <p:cNvPr id="9" name="Content Placeholder 3">
            <a:extLst>
              <a:ext uri="{FF2B5EF4-FFF2-40B4-BE49-F238E27FC236}">
                <a16:creationId xmlns:a16="http://schemas.microsoft.com/office/drawing/2014/main" id="{34F8354E-3BFE-794C-9F79-C96C571A37E0}"/>
              </a:ext>
            </a:extLst>
          </p:cNvPr>
          <p:cNvSpPr>
            <a:spLocks noGrp="1"/>
          </p:cNvSpPr>
          <p:nvPr>
            <p:ph sz="quarter" idx="15" hasCustomPrompt="1"/>
          </p:nvPr>
        </p:nvSpPr>
        <p:spPr>
          <a:xfrm>
            <a:off x="6096000" y="0"/>
            <a:ext cx="6096000" cy="2963008"/>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13" name="Picture 12">
            <a:extLst>
              <a:ext uri="{FF2B5EF4-FFF2-40B4-BE49-F238E27FC236}">
                <a16:creationId xmlns:a16="http://schemas.microsoft.com/office/drawing/2014/main" id="{368F168F-14F0-2747-8D72-2BED730227FA}"/>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22395649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Top Graphics + Left Heade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8073" y="0"/>
            <a:ext cx="4077455" cy="2963008"/>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 </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6488072" y="3376250"/>
            <a:ext cx="4766896" cy="2300317"/>
          </a:xfrm>
          <a:prstGeom prst="rect">
            <a:avLst/>
          </a:prstGeom>
        </p:spPr>
        <p:txBody>
          <a:bodyPr/>
          <a:lstStyle>
            <a:lvl1pPr marL="0" indent="0">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7" name="Title 1">
            <a:extLst>
              <a:ext uri="{FF2B5EF4-FFF2-40B4-BE49-F238E27FC236}">
                <a16:creationId xmlns:a16="http://schemas.microsoft.com/office/drawing/2014/main" id="{C89DD6BA-E996-7949-A12E-7F1BBD0B20AF}"/>
              </a:ext>
            </a:extLst>
          </p:cNvPr>
          <p:cNvSpPr>
            <a:spLocks noGrp="1"/>
          </p:cNvSpPr>
          <p:nvPr>
            <p:ph type="title" hasCustomPrompt="1"/>
          </p:nvPr>
        </p:nvSpPr>
        <p:spPr>
          <a:xfrm>
            <a:off x="883628" y="3233942"/>
            <a:ext cx="4766896" cy="1971105"/>
          </a:xfrm>
          <a:prstGeom prst="rect">
            <a:avLst/>
          </a:prstGeom>
        </p:spPr>
        <p:txBody>
          <a:bodyPr anchor="t"/>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2" name="Picture 11">
            <a:extLst>
              <a:ext uri="{FF2B5EF4-FFF2-40B4-BE49-F238E27FC236}">
                <a16:creationId xmlns:a16="http://schemas.microsoft.com/office/drawing/2014/main" id="{1A1932CA-C401-C14A-A426-4EAE79B473C5}"/>
              </a:ext>
            </a:extLst>
          </p:cNvPr>
          <p:cNvPicPr>
            <a:picLocks noChangeAspect="1"/>
          </p:cNvPicPr>
          <p:nvPr/>
        </p:nvPicPr>
        <p:blipFill>
          <a:blip r:embed="rId2"/>
          <a:stretch>
            <a:fillRect/>
          </a:stretch>
        </p:blipFill>
        <p:spPr>
          <a:xfrm>
            <a:off x="8871520" y="6489112"/>
            <a:ext cx="2865120" cy="141442"/>
          </a:xfrm>
          <a:prstGeom prst="rect">
            <a:avLst/>
          </a:prstGeom>
        </p:spPr>
      </p:pic>
      <p:sp>
        <p:nvSpPr>
          <p:cNvPr id="15" name="Content Placeholder 3">
            <a:extLst>
              <a:ext uri="{FF2B5EF4-FFF2-40B4-BE49-F238E27FC236}">
                <a16:creationId xmlns:a16="http://schemas.microsoft.com/office/drawing/2014/main" id="{B4FFDDD7-CFC4-7940-A8AB-ECD2FD34E4CB}"/>
              </a:ext>
            </a:extLst>
          </p:cNvPr>
          <p:cNvSpPr>
            <a:spLocks noGrp="1"/>
          </p:cNvSpPr>
          <p:nvPr>
            <p:ph sz="quarter" idx="21" hasCustomPrompt="1"/>
          </p:nvPr>
        </p:nvSpPr>
        <p:spPr>
          <a:xfrm>
            <a:off x="4092475" y="0"/>
            <a:ext cx="3998976" cy="2963008"/>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a:t>
            </a:r>
          </a:p>
        </p:txBody>
      </p:sp>
      <p:sp>
        <p:nvSpPr>
          <p:cNvPr id="16" name="Content Placeholder 3">
            <a:extLst>
              <a:ext uri="{FF2B5EF4-FFF2-40B4-BE49-F238E27FC236}">
                <a16:creationId xmlns:a16="http://schemas.microsoft.com/office/drawing/2014/main" id="{548AE718-7D4A-5845-973F-534E731D2214}"/>
              </a:ext>
            </a:extLst>
          </p:cNvPr>
          <p:cNvSpPr>
            <a:spLocks noGrp="1"/>
          </p:cNvSpPr>
          <p:nvPr>
            <p:ph sz="quarter" idx="22" hasCustomPrompt="1"/>
          </p:nvPr>
        </p:nvSpPr>
        <p:spPr>
          <a:xfrm>
            <a:off x="8114546" y="0"/>
            <a:ext cx="4077455" cy="2963008"/>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a:t>
            </a:r>
          </a:p>
        </p:txBody>
      </p:sp>
      <p:pic>
        <p:nvPicPr>
          <p:cNvPr id="9" name="Picture 8">
            <a:extLst>
              <a:ext uri="{FF2B5EF4-FFF2-40B4-BE49-F238E27FC236}">
                <a16:creationId xmlns:a16="http://schemas.microsoft.com/office/drawing/2014/main" id="{F8389312-D963-3C43-9217-D0C0C59E9459}"/>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257984961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1 – White Tex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83627" y="4844563"/>
            <a:ext cx="10409359" cy="369276"/>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83627" y="1872764"/>
            <a:ext cx="10405695" cy="288668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2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BIG IDEA OR QUOTE HERE </a:t>
            </a:r>
            <a:br>
              <a:rPr lang="en-US" dirty="0"/>
            </a:br>
            <a:r>
              <a:rPr lang="en-US" dirty="0"/>
              <a:t>(ENCODE NORMAL BLACK, 32 PT.)</a:t>
            </a:r>
          </a:p>
        </p:txBody>
      </p:sp>
      <p:pic>
        <p:nvPicPr>
          <p:cNvPr id="9" name="Picture 8" descr="UW_W Logo_White.png">
            <a:extLst>
              <a:ext uri="{FF2B5EF4-FFF2-40B4-BE49-F238E27FC236}">
                <a16:creationId xmlns:a16="http://schemas.microsoft.com/office/drawing/2014/main" id="{55B3EA40-6940-574D-BF35-39700AB3BD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684" y="6231964"/>
            <a:ext cx="1267968" cy="640324"/>
          </a:xfrm>
          <a:prstGeom prst="rect">
            <a:avLst/>
          </a:prstGeom>
        </p:spPr>
      </p:pic>
      <p:pic>
        <p:nvPicPr>
          <p:cNvPr id="6" name="Picture 5">
            <a:extLst>
              <a:ext uri="{FF2B5EF4-FFF2-40B4-BE49-F238E27FC236}">
                <a16:creationId xmlns:a16="http://schemas.microsoft.com/office/drawing/2014/main" id="{13F11C27-AEE6-2C49-A527-F0A68B67A026}"/>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26199242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 Content – Wordmarks">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6"/>
            <a:ext cx="1092828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911679"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9" name="Picture 8" descr="Wordmark_center_Purple_HEX.png">
            <a:extLst>
              <a:ext uri="{FF2B5EF4-FFF2-40B4-BE49-F238E27FC236}">
                <a16:creationId xmlns:a16="http://schemas.microsoft.com/office/drawing/2014/main" id="{969C56DE-1F87-BF46-897F-BA99F1342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10" name="Picture 9">
            <a:extLst>
              <a:ext uri="{FF2B5EF4-FFF2-40B4-BE49-F238E27FC236}">
                <a16:creationId xmlns:a16="http://schemas.microsoft.com/office/drawing/2014/main" id="{63F22488-AAEE-2543-A51B-1DDA00C5B296}"/>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5187653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2 – White Tex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91320" y="4844563"/>
            <a:ext cx="10393971" cy="369276"/>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85459" y="1872764"/>
            <a:ext cx="10405695" cy="2886684"/>
          </a:xfrm>
          <a:prstGeom prst="rect">
            <a:avLst/>
          </a:prstGeom>
        </p:spPr>
        <p:txBody>
          <a:bodyPr anchor="t">
            <a:noAutofit/>
          </a:bodyPr>
          <a:lstStyle>
            <a:lvl1pPr marL="0" marR="0" indent="0" algn="ctr" defTabSz="457200" rtl="0" eaLnBrk="1" fontAlgn="auto" latinLnBrk="0" hangingPunct="1">
              <a:lnSpc>
                <a:spcPts val="4600"/>
              </a:lnSpc>
              <a:spcBef>
                <a:spcPct val="20000"/>
              </a:spcBef>
              <a:spcAft>
                <a:spcPts val="0"/>
              </a:spcAft>
              <a:buClrTx/>
              <a:buSzTx/>
              <a:buFont typeface="Arial"/>
              <a:buNone/>
              <a:tabLst/>
              <a:defRPr sz="32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Big idea or quote  here (Open Sans Bold, 32)</a:t>
            </a:r>
          </a:p>
        </p:txBody>
      </p:sp>
      <p:pic>
        <p:nvPicPr>
          <p:cNvPr id="13" name="Picture 12">
            <a:extLst>
              <a:ext uri="{FF2B5EF4-FFF2-40B4-BE49-F238E27FC236}">
                <a16:creationId xmlns:a16="http://schemas.microsoft.com/office/drawing/2014/main" id="{FC1F583C-C73A-5D47-9B4A-F403D1D6954B}"/>
              </a:ext>
            </a:extLst>
          </p:cNvPr>
          <p:cNvPicPr>
            <a:picLocks noChangeAspect="1"/>
          </p:cNvPicPr>
          <p:nvPr/>
        </p:nvPicPr>
        <p:blipFill>
          <a:blip r:embed="rId2"/>
          <a:stretch>
            <a:fillRect/>
          </a:stretch>
        </p:blipFill>
        <p:spPr>
          <a:xfrm>
            <a:off x="470945" y="6487457"/>
            <a:ext cx="3203572" cy="110046"/>
          </a:xfrm>
          <a:prstGeom prst="rect">
            <a:avLst/>
          </a:prstGeom>
        </p:spPr>
      </p:pic>
      <p:pic>
        <p:nvPicPr>
          <p:cNvPr id="7" name="Picture 6" descr="W Logo_Purple_2685_HEX.png">
            <a:extLst>
              <a:ext uri="{FF2B5EF4-FFF2-40B4-BE49-F238E27FC236}">
                <a16:creationId xmlns:a16="http://schemas.microsoft.com/office/drawing/2014/main" id="{ECBCA4B2-BCEC-B144-A3D7-326CFBEE04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pic>
        <p:nvPicPr>
          <p:cNvPr id="14" name="Picture 13" descr="UW_W Logo_White.png">
            <a:extLst>
              <a:ext uri="{FF2B5EF4-FFF2-40B4-BE49-F238E27FC236}">
                <a16:creationId xmlns:a16="http://schemas.microsoft.com/office/drawing/2014/main" id="{3461F5A8-F18D-894C-A4D3-E1505BE0EC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684" y="6231964"/>
            <a:ext cx="1267968" cy="640324"/>
          </a:xfrm>
          <a:prstGeom prst="rect">
            <a:avLst/>
          </a:prstGeom>
        </p:spPr>
      </p:pic>
      <p:pic>
        <p:nvPicPr>
          <p:cNvPr id="9" name="Picture 8">
            <a:extLst>
              <a:ext uri="{FF2B5EF4-FFF2-40B4-BE49-F238E27FC236}">
                <a16:creationId xmlns:a16="http://schemas.microsoft.com/office/drawing/2014/main" id="{862C7BFD-9A79-2A49-94DB-3FA6B5D252DB}"/>
              </a:ext>
            </a:extLst>
          </p:cNvPr>
          <p:cNvPicPr>
            <a:picLocks noChangeAspect="1"/>
          </p:cNvPicPr>
          <p:nvPr/>
        </p:nvPicPr>
        <p:blipFill>
          <a:blip r:embed="rId5"/>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276570814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Big Ideas + Header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6DD2160C-E4AC-0E45-9469-F2696A1012D1}"/>
              </a:ext>
            </a:extLst>
          </p:cNvPr>
          <p:cNvSpPr>
            <a:spLocks noGrp="1"/>
          </p:cNvSpPr>
          <p:nvPr>
            <p:ph type="body" sz="quarter" idx="14" hasCustomPrompt="1"/>
          </p:nvPr>
        </p:nvSpPr>
        <p:spPr>
          <a:xfrm>
            <a:off x="4315272" y="4709410"/>
            <a:ext cx="3574360" cy="1339699"/>
          </a:xfrm>
          <a:prstGeom prst="rect">
            <a:avLst/>
          </a:prstGeom>
        </p:spPr>
        <p:txBody>
          <a:bodyPr/>
          <a:lstStyle>
            <a:lvl1pPr marL="0" indent="0" algn="ctr">
              <a:buFont typeface="Lucida Grande"/>
              <a:buNone/>
              <a:defRPr sz="18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6" name="Text Placeholder 5">
            <a:extLst>
              <a:ext uri="{FF2B5EF4-FFF2-40B4-BE49-F238E27FC236}">
                <a16:creationId xmlns:a16="http://schemas.microsoft.com/office/drawing/2014/main" id="{0CCD897B-28D5-E746-A2B3-23AE369284E9}"/>
              </a:ext>
            </a:extLst>
          </p:cNvPr>
          <p:cNvSpPr>
            <a:spLocks noGrp="1"/>
          </p:cNvSpPr>
          <p:nvPr>
            <p:ph type="body" sz="quarter" idx="17" hasCustomPrompt="1"/>
          </p:nvPr>
        </p:nvSpPr>
        <p:spPr>
          <a:xfrm>
            <a:off x="4315272" y="3938140"/>
            <a:ext cx="3574359" cy="753685"/>
          </a:xfrm>
          <a:prstGeom prst="rect">
            <a:avLst/>
          </a:prstGeom>
        </p:spPr>
        <p:txBody>
          <a:bodyPr anchor="b">
            <a:noAutofit/>
          </a:bodyPr>
          <a:lstStyle>
            <a:lvl1pPr marL="0" indent="0" algn="ctr">
              <a:lnSpc>
                <a:spcPct val="90000"/>
              </a:lnSpc>
              <a:buNone/>
              <a:defRPr sz="2200" b="0" i="0" baseline="0">
                <a:solidFill>
                  <a:schemeClr val="tx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7" name="Text Placeholder 9">
            <a:extLst>
              <a:ext uri="{FF2B5EF4-FFF2-40B4-BE49-F238E27FC236}">
                <a16:creationId xmlns:a16="http://schemas.microsoft.com/office/drawing/2014/main" id="{12EFEED9-6914-6F42-882D-F884D7A979E8}"/>
              </a:ext>
            </a:extLst>
          </p:cNvPr>
          <p:cNvSpPr>
            <a:spLocks noGrp="1"/>
          </p:cNvSpPr>
          <p:nvPr>
            <p:ph type="body" sz="quarter" idx="18" hasCustomPrompt="1"/>
          </p:nvPr>
        </p:nvSpPr>
        <p:spPr>
          <a:xfrm>
            <a:off x="8162281" y="4709410"/>
            <a:ext cx="3574360" cy="1339699"/>
          </a:xfrm>
          <a:prstGeom prst="rect">
            <a:avLst/>
          </a:prstGeom>
        </p:spPr>
        <p:txBody>
          <a:bodyPr/>
          <a:lstStyle>
            <a:lvl1pPr marL="0" indent="0" algn="ctr">
              <a:buFont typeface="Lucida Grande"/>
              <a:buNone/>
              <a:defRPr sz="18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8" name="Text Placeholder 5">
            <a:extLst>
              <a:ext uri="{FF2B5EF4-FFF2-40B4-BE49-F238E27FC236}">
                <a16:creationId xmlns:a16="http://schemas.microsoft.com/office/drawing/2014/main" id="{AAD7E7DB-208E-0547-AC59-ED7D55E15AB0}"/>
              </a:ext>
            </a:extLst>
          </p:cNvPr>
          <p:cNvSpPr>
            <a:spLocks noGrp="1"/>
          </p:cNvSpPr>
          <p:nvPr>
            <p:ph type="body" sz="quarter" idx="19" hasCustomPrompt="1"/>
          </p:nvPr>
        </p:nvSpPr>
        <p:spPr>
          <a:xfrm>
            <a:off x="8162282" y="3938140"/>
            <a:ext cx="3574359" cy="753685"/>
          </a:xfrm>
          <a:prstGeom prst="rect">
            <a:avLst/>
          </a:prstGeom>
        </p:spPr>
        <p:txBody>
          <a:bodyPr anchor="b">
            <a:noAutofit/>
          </a:bodyPr>
          <a:lstStyle>
            <a:lvl1pPr marL="0" indent="0" algn="ctr">
              <a:lnSpc>
                <a:spcPct val="90000"/>
              </a:lnSpc>
              <a:buNone/>
              <a:defRPr sz="2200" b="0" i="0" baseline="0">
                <a:solidFill>
                  <a:schemeClr val="tx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9" name="Text Placeholder 9">
            <a:extLst>
              <a:ext uri="{FF2B5EF4-FFF2-40B4-BE49-F238E27FC236}">
                <a16:creationId xmlns:a16="http://schemas.microsoft.com/office/drawing/2014/main" id="{95613FCF-2EB8-A046-86A3-3CB41DBF38A4}"/>
              </a:ext>
            </a:extLst>
          </p:cNvPr>
          <p:cNvSpPr>
            <a:spLocks noGrp="1"/>
          </p:cNvSpPr>
          <p:nvPr>
            <p:ph type="body" sz="quarter" idx="20" hasCustomPrompt="1"/>
          </p:nvPr>
        </p:nvSpPr>
        <p:spPr>
          <a:xfrm>
            <a:off x="470944" y="4709410"/>
            <a:ext cx="3574360" cy="1339699"/>
          </a:xfrm>
          <a:prstGeom prst="rect">
            <a:avLst/>
          </a:prstGeom>
        </p:spPr>
        <p:txBody>
          <a:bodyPr/>
          <a:lstStyle>
            <a:lvl1pPr marL="0" indent="0" algn="ctr">
              <a:buFont typeface="Lucida Grande"/>
              <a:buNone/>
              <a:defRPr sz="18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0" name="Text Placeholder 5">
            <a:extLst>
              <a:ext uri="{FF2B5EF4-FFF2-40B4-BE49-F238E27FC236}">
                <a16:creationId xmlns:a16="http://schemas.microsoft.com/office/drawing/2014/main" id="{07472F43-7911-3147-AE98-257859468B9C}"/>
              </a:ext>
            </a:extLst>
          </p:cNvPr>
          <p:cNvSpPr>
            <a:spLocks noGrp="1"/>
          </p:cNvSpPr>
          <p:nvPr>
            <p:ph type="body" sz="quarter" idx="21" hasCustomPrompt="1"/>
          </p:nvPr>
        </p:nvSpPr>
        <p:spPr>
          <a:xfrm>
            <a:off x="470945" y="3938140"/>
            <a:ext cx="3574359" cy="753685"/>
          </a:xfrm>
          <a:prstGeom prst="rect">
            <a:avLst/>
          </a:prstGeom>
        </p:spPr>
        <p:txBody>
          <a:bodyPr anchor="b">
            <a:noAutofit/>
          </a:bodyPr>
          <a:lstStyle>
            <a:lvl1pPr marL="0" indent="0" algn="ctr">
              <a:lnSpc>
                <a:spcPct val="90000"/>
              </a:lnSpc>
              <a:buNone/>
              <a:defRPr sz="2200" b="0" i="0" baseline="0">
                <a:solidFill>
                  <a:schemeClr val="tx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13" name="Oval 12">
            <a:extLst>
              <a:ext uri="{FF2B5EF4-FFF2-40B4-BE49-F238E27FC236}">
                <a16:creationId xmlns:a16="http://schemas.microsoft.com/office/drawing/2014/main" id="{70C46A7A-5C51-124D-B810-5B6A7925093E}"/>
              </a:ext>
            </a:extLst>
          </p:cNvPr>
          <p:cNvSpPr/>
          <p:nvPr/>
        </p:nvSpPr>
        <p:spPr>
          <a:xfrm>
            <a:off x="995462" y="1274884"/>
            <a:ext cx="2677293" cy="200797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4D3BEA79-19CD-D647-B72D-1DC77BBE98A9}"/>
              </a:ext>
            </a:extLst>
          </p:cNvPr>
          <p:cNvSpPr/>
          <p:nvPr/>
        </p:nvSpPr>
        <p:spPr>
          <a:xfrm>
            <a:off x="4763804" y="1274884"/>
            <a:ext cx="2677293" cy="200797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5D3A98B0-BE6C-434A-B18B-E543CD09E093}"/>
              </a:ext>
            </a:extLst>
          </p:cNvPr>
          <p:cNvSpPr/>
          <p:nvPr/>
        </p:nvSpPr>
        <p:spPr>
          <a:xfrm>
            <a:off x="8610814" y="1274884"/>
            <a:ext cx="2677293" cy="200797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76D5CA56-CC18-724A-B60A-225FEC6551FC}"/>
              </a:ext>
            </a:extLst>
          </p:cNvPr>
          <p:cNvPicPr>
            <a:picLocks noChangeAspect="1"/>
          </p:cNvPicPr>
          <p:nvPr/>
        </p:nvPicPr>
        <p:blipFill>
          <a:blip r:embed="rId2"/>
          <a:stretch>
            <a:fillRect/>
          </a:stretch>
        </p:blipFill>
        <p:spPr>
          <a:xfrm>
            <a:off x="8871520" y="6489112"/>
            <a:ext cx="2865120" cy="141442"/>
          </a:xfrm>
          <a:prstGeom prst="rect">
            <a:avLst/>
          </a:prstGeom>
        </p:spPr>
      </p:pic>
      <p:pic>
        <p:nvPicPr>
          <p:cNvPr id="17" name="Picture 16">
            <a:extLst>
              <a:ext uri="{FF2B5EF4-FFF2-40B4-BE49-F238E27FC236}">
                <a16:creationId xmlns:a16="http://schemas.microsoft.com/office/drawing/2014/main" id="{D58E085B-E006-4647-A2E3-FFE65F426177}"/>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251009087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Big Idea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6DD2160C-E4AC-0E45-9469-F2696A1012D1}"/>
              </a:ext>
            </a:extLst>
          </p:cNvPr>
          <p:cNvSpPr>
            <a:spLocks noGrp="1"/>
          </p:cNvSpPr>
          <p:nvPr>
            <p:ph type="body" sz="quarter" idx="14" hasCustomPrompt="1"/>
          </p:nvPr>
        </p:nvSpPr>
        <p:spPr>
          <a:xfrm>
            <a:off x="4315272" y="4085155"/>
            <a:ext cx="3574360" cy="1339699"/>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7" name="Text Placeholder 9">
            <a:extLst>
              <a:ext uri="{FF2B5EF4-FFF2-40B4-BE49-F238E27FC236}">
                <a16:creationId xmlns:a16="http://schemas.microsoft.com/office/drawing/2014/main" id="{12EFEED9-6914-6F42-882D-F884D7A979E8}"/>
              </a:ext>
            </a:extLst>
          </p:cNvPr>
          <p:cNvSpPr>
            <a:spLocks noGrp="1"/>
          </p:cNvSpPr>
          <p:nvPr>
            <p:ph type="body" sz="quarter" idx="18" hasCustomPrompt="1"/>
          </p:nvPr>
        </p:nvSpPr>
        <p:spPr>
          <a:xfrm>
            <a:off x="8162281" y="4085155"/>
            <a:ext cx="3574360" cy="1339699"/>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9" name="Text Placeholder 9">
            <a:extLst>
              <a:ext uri="{FF2B5EF4-FFF2-40B4-BE49-F238E27FC236}">
                <a16:creationId xmlns:a16="http://schemas.microsoft.com/office/drawing/2014/main" id="{95613FCF-2EB8-A046-86A3-3CB41DBF38A4}"/>
              </a:ext>
            </a:extLst>
          </p:cNvPr>
          <p:cNvSpPr>
            <a:spLocks noGrp="1"/>
          </p:cNvSpPr>
          <p:nvPr>
            <p:ph type="body" sz="quarter" idx="20" hasCustomPrompt="1"/>
          </p:nvPr>
        </p:nvSpPr>
        <p:spPr>
          <a:xfrm>
            <a:off x="470944" y="4085155"/>
            <a:ext cx="3574360" cy="1339699"/>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3" name="Oval 12">
            <a:extLst>
              <a:ext uri="{FF2B5EF4-FFF2-40B4-BE49-F238E27FC236}">
                <a16:creationId xmlns:a16="http://schemas.microsoft.com/office/drawing/2014/main" id="{70C46A7A-5C51-124D-B810-5B6A7925093E}"/>
              </a:ext>
            </a:extLst>
          </p:cNvPr>
          <p:cNvSpPr/>
          <p:nvPr/>
        </p:nvSpPr>
        <p:spPr>
          <a:xfrm>
            <a:off x="995462" y="1424354"/>
            <a:ext cx="2677293" cy="200797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4D3BEA79-19CD-D647-B72D-1DC77BBE98A9}"/>
              </a:ext>
            </a:extLst>
          </p:cNvPr>
          <p:cNvSpPr/>
          <p:nvPr/>
        </p:nvSpPr>
        <p:spPr>
          <a:xfrm>
            <a:off x="4763804" y="1424354"/>
            <a:ext cx="2677293" cy="200797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5D3A98B0-BE6C-434A-B18B-E543CD09E093}"/>
              </a:ext>
            </a:extLst>
          </p:cNvPr>
          <p:cNvSpPr/>
          <p:nvPr/>
        </p:nvSpPr>
        <p:spPr>
          <a:xfrm>
            <a:off x="8610814" y="1424354"/>
            <a:ext cx="2677293" cy="200797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A761D75-13C8-E943-86D2-F78D1DFFA278}"/>
              </a:ext>
            </a:extLst>
          </p:cNvPr>
          <p:cNvPicPr>
            <a:picLocks noChangeAspect="1"/>
          </p:cNvPicPr>
          <p:nvPr/>
        </p:nvPicPr>
        <p:blipFill>
          <a:blip r:embed="rId2"/>
          <a:stretch>
            <a:fillRect/>
          </a:stretch>
        </p:blipFill>
        <p:spPr>
          <a:xfrm>
            <a:off x="8871520" y="6489112"/>
            <a:ext cx="2865120" cy="141442"/>
          </a:xfrm>
          <a:prstGeom prst="rect">
            <a:avLst/>
          </a:prstGeom>
        </p:spPr>
      </p:pic>
      <p:pic>
        <p:nvPicPr>
          <p:cNvPr id="12" name="Picture 11">
            <a:extLst>
              <a:ext uri="{FF2B5EF4-FFF2-40B4-BE49-F238E27FC236}">
                <a16:creationId xmlns:a16="http://schemas.microsoft.com/office/drawing/2014/main" id="{4C23D893-6494-6F4D-8E14-0FD913FF7BD8}"/>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422989720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Big Ideas Text">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1409C3BC-75E4-6D4E-B9D7-4838569C8DCD}"/>
              </a:ext>
            </a:extLst>
          </p:cNvPr>
          <p:cNvSpPr>
            <a:spLocks noGrp="1"/>
          </p:cNvSpPr>
          <p:nvPr>
            <p:ph type="body" sz="quarter" idx="29" hasCustomPrompt="1"/>
          </p:nvPr>
        </p:nvSpPr>
        <p:spPr>
          <a:xfrm>
            <a:off x="468662" y="808892"/>
            <a:ext cx="11259244" cy="54512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6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ITEM ONE</a:t>
            </a:r>
          </a:p>
        </p:txBody>
      </p:sp>
      <p:sp>
        <p:nvSpPr>
          <p:cNvPr id="6" name="Text Placeholder 9">
            <a:extLst>
              <a:ext uri="{FF2B5EF4-FFF2-40B4-BE49-F238E27FC236}">
                <a16:creationId xmlns:a16="http://schemas.microsoft.com/office/drawing/2014/main" id="{77D398E2-8BB3-1043-985A-D21EBEFD7695}"/>
              </a:ext>
            </a:extLst>
          </p:cNvPr>
          <p:cNvSpPr>
            <a:spLocks noGrp="1"/>
          </p:cNvSpPr>
          <p:nvPr>
            <p:ph type="body" sz="quarter" idx="20" hasCustomPrompt="1"/>
          </p:nvPr>
        </p:nvSpPr>
        <p:spPr>
          <a:xfrm>
            <a:off x="465085" y="1362809"/>
            <a:ext cx="11266399" cy="879229"/>
          </a:xfrm>
          <a:prstGeom prst="rect">
            <a:avLst/>
          </a:prstGeom>
        </p:spPr>
        <p:txBody>
          <a:bodyPr/>
          <a:lstStyle>
            <a:lvl1pPr marL="0" indent="0" algn="ctr">
              <a:buFont typeface="Lucida Grande"/>
              <a:buNone/>
              <a:defRPr sz="24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sp>
        <p:nvSpPr>
          <p:cNvPr id="8" name="Text Placeholder 5">
            <a:extLst>
              <a:ext uri="{FF2B5EF4-FFF2-40B4-BE49-F238E27FC236}">
                <a16:creationId xmlns:a16="http://schemas.microsoft.com/office/drawing/2014/main" id="{89A42F6E-473A-B34D-89FC-7F3B3E57814A}"/>
              </a:ext>
            </a:extLst>
          </p:cNvPr>
          <p:cNvSpPr>
            <a:spLocks noGrp="1"/>
          </p:cNvSpPr>
          <p:nvPr>
            <p:ph type="body" sz="quarter" idx="30" hasCustomPrompt="1"/>
          </p:nvPr>
        </p:nvSpPr>
        <p:spPr>
          <a:xfrm>
            <a:off x="468662" y="2688715"/>
            <a:ext cx="11259244" cy="54512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6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ITEM TWO</a:t>
            </a:r>
          </a:p>
        </p:txBody>
      </p:sp>
      <p:sp>
        <p:nvSpPr>
          <p:cNvPr id="9" name="Text Placeholder 9">
            <a:extLst>
              <a:ext uri="{FF2B5EF4-FFF2-40B4-BE49-F238E27FC236}">
                <a16:creationId xmlns:a16="http://schemas.microsoft.com/office/drawing/2014/main" id="{986940BA-8650-6F4F-8016-D90D83DEDB79}"/>
              </a:ext>
            </a:extLst>
          </p:cNvPr>
          <p:cNvSpPr>
            <a:spLocks noGrp="1"/>
          </p:cNvSpPr>
          <p:nvPr>
            <p:ph type="body" sz="quarter" idx="31" hasCustomPrompt="1"/>
          </p:nvPr>
        </p:nvSpPr>
        <p:spPr>
          <a:xfrm>
            <a:off x="465085" y="3242632"/>
            <a:ext cx="11266399" cy="879229"/>
          </a:xfrm>
          <a:prstGeom prst="rect">
            <a:avLst/>
          </a:prstGeom>
        </p:spPr>
        <p:txBody>
          <a:bodyPr/>
          <a:lstStyle>
            <a:lvl1pPr marL="0" indent="0" algn="ctr">
              <a:buFont typeface="Lucida Grande"/>
              <a:buNone/>
              <a:defRPr sz="24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sp>
        <p:nvSpPr>
          <p:cNvPr id="10" name="Text Placeholder 5">
            <a:extLst>
              <a:ext uri="{FF2B5EF4-FFF2-40B4-BE49-F238E27FC236}">
                <a16:creationId xmlns:a16="http://schemas.microsoft.com/office/drawing/2014/main" id="{195579E1-1453-A747-99B2-8759666ECC3B}"/>
              </a:ext>
            </a:extLst>
          </p:cNvPr>
          <p:cNvSpPr>
            <a:spLocks noGrp="1"/>
          </p:cNvSpPr>
          <p:nvPr>
            <p:ph type="body" sz="quarter" idx="32" hasCustomPrompt="1"/>
          </p:nvPr>
        </p:nvSpPr>
        <p:spPr>
          <a:xfrm>
            <a:off x="468662" y="4533363"/>
            <a:ext cx="11259244" cy="54512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6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ITEM THREE</a:t>
            </a:r>
          </a:p>
        </p:txBody>
      </p:sp>
      <p:sp>
        <p:nvSpPr>
          <p:cNvPr id="11" name="Text Placeholder 9">
            <a:extLst>
              <a:ext uri="{FF2B5EF4-FFF2-40B4-BE49-F238E27FC236}">
                <a16:creationId xmlns:a16="http://schemas.microsoft.com/office/drawing/2014/main" id="{0D077935-330B-5545-8149-F9C724B0DA5B}"/>
              </a:ext>
            </a:extLst>
          </p:cNvPr>
          <p:cNvSpPr>
            <a:spLocks noGrp="1"/>
          </p:cNvSpPr>
          <p:nvPr>
            <p:ph type="body" sz="quarter" idx="33" hasCustomPrompt="1"/>
          </p:nvPr>
        </p:nvSpPr>
        <p:spPr>
          <a:xfrm>
            <a:off x="465085" y="5087280"/>
            <a:ext cx="11266399" cy="879229"/>
          </a:xfrm>
          <a:prstGeom prst="rect">
            <a:avLst/>
          </a:prstGeom>
        </p:spPr>
        <p:txBody>
          <a:bodyPr/>
          <a:lstStyle>
            <a:lvl1pPr marL="0" indent="0" algn="ctr">
              <a:buFont typeface="Lucida Grande"/>
              <a:buNone/>
              <a:defRPr sz="24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pic>
        <p:nvPicPr>
          <p:cNvPr id="13" name="Picture 12" descr="UW_W Logo_White.png">
            <a:extLst>
              <a:ext uri="{FF2B5EF4-FFF2-40B4-BE49-F238E27FC236}">
                <a16:creationId xmlns:a16="http://schemas.microsoft.com/office/drawing/2014/main" id="{1DADD52C-0CDC-774C-85B1-C08DB75123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684" y="6231964"/>
            <a:ext cx="1267968" cy="640324"/>
          </a:xfrm>
          <a:prstGeom prst="rect">
            <a:avLst/>
          </a:prstGeom>
        </p:spPr>
      </p:pic>
      <p:pic>
        <p:nvPicPr>
          <p:cNvPr id="14" name="Picture 13">
            <a:extLst>
              <a:ext uri="{FF2B5EF4-FFF2-40B4-BE49-F238E27FC236}">
                <a16:creationId xmlns:a16="http://schemas.microsoft.com/office/drawing/2014/main" id="{0E97ACA3-CA45-6A4B-8BD6-3187DEAC2A86}"/>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428170065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umbers">
    <p:spTree>
      <p:nvGrpSpPr>
        <p:cNvPr id="1" name=""/>
        <p:cNvGrpSpPr/>
        <p:nvPr/>
      </p:nvGrpSpPr>
      <p:grpSpPr>
        <a:xfrm>
          <a:off x="0" y="0"/>
          <a:ext cx="0" cy="0"/>
          <a:chOff x="0" y="0"/>
          <a:chExt cx="0" cy="0"/>
        </a:xfrm>
      </p:grpSpPr>
      <p:sp>
        <p:nvSpPr>
          <p:cNvPr id="18" name="Text Placeholder 5">
            <a:extLst>
              <a:ext uri="{FF2B5EF4-FFF2-40B4-BE49-F238E27FC236}">
                <a16:creationId xmlns:a16="http://schemas.microsoft.com/office/drawing/2014/main" id="{49265666-4C66-3E45-8F19-039BBBF578E7}"/>
              </a:ext>
            </a:extLst>
          </p:cNvPr>
          <p:cNvSpPr>
            <a:spLocks noGrp="1"/>
          </p:cNvSpPr>
          <p:nvPr>
            <p:ph type="body" sz="quarter" idx="12" hasCustomPrompt="1"/>
          </p:nvPr>
        </p:nvSpPr>
        <p:spPr>
          <a:xfrm>
            <a:off x="1375228" y="2802012"/>
            <a:ext cx="1765789" cy="128314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0" b="1" i="0" baseline="0">
                <a:solidFill>
                  <a:schemeClr val="tx2"/>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1</a:t>
            </a:r>
          </a:p>
        </p:txBody>
      </p:sp>
      <p:sp>
        <p:nvSpPr>
          <p:cNvPr id="19" name="Text Placeholder 5">
            <a:extLst>
              <a:ext uri="{FF2B5EF4-FFF2-40B4-BE49-F238E27FC236}">
                <a16:creationId xmlns:a16="http://schemas.microsoft.com/office/drawing/2014/main" id="{ACF1C778-CB09-FF4D-BAC4-A95D1CF2CFAE}"/>
              </a:ext>
            </a:extLst>
          </p:cNvPr>
          <p:cNvSpPr>
            <a:spLocks noGrp="1"/>
          </p:cNvSpPr>
          <p:nvPr>
            <p:ph type="body" sz="quarter" idx="22" hasCustomPrompt="1"/>
          </p:nvPr>
        </p:nvSpPr>
        <p:spPr>
          <a:xfrm>
            <a:off x="5213106" y="2802012"/>
            <a:ext cx="1765789" cy="128314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0" b="1" i="0" baseline="0">
                <a:solidFill>
                  <a:schemeClr val="tx2"/>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a:t>
            </a:r>
          </a:p>
        </p:txBody>
      </p:sp>
      <p:sp>
        <p:nvSpPr>
          <p:cNvPr id="20" name="Text Placeholder 5">
            <a:extLst>
              <a:ext uri="{FF2B5EF4-FFF2-40B4-BE49-F238E27FC236}">
                <a16:creationId xmlns:a16="http://schemas.microsoft.com/office/drawing/2014/main" id="{C576484E-DB87-B24B-98D2-8015F4BDCE39}"/>
              </a:ext>
            </a:extLst>
          </p:cNvPr>
          <p:cNvSpPr>
            <a:spLocks noGrp="1"/>
          </p:cNvSpPr>
          <p:nvPr>
            <p:ph type="body" sz="quarter" idx="23" hasCustomPrompt="1"/>
          </p:nvPr>
        </p:nvSpPr>
        <p:spPr>
          <a:xfrm>
            <a:off x="9066566" y="2802012"/>
            <a:ext cx="1765789" cy="128314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0" b="1" i="0" baseline="0">
                <a:solidFill>
                  <a:schemeClr val="tx2"/>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3</a:t>
            </a:r>
          </a:p>
        </p:txBody>
      </p:sp>
      <p:sp>
        <p:nvSpPr>
          <p:cNvPr id="21" name="Text Placeholder 5">
            <a:extLst>
              <a:ext uri="{FF2B5EF4-FFF2-40B4-BE49-F238E27FC236}">
                <a16:creationId xmlns:a16="http://schemas.microsoft.com/office/drawing/2014/main" id="{23732DDE-AB7E-944A-80F7-7C660EB12FFD}"/>
              </a:ext>
            </a:extLst>
          </p:cNvPr>
          <p:cNvSpPr>
            <a:spLocks noGrp="1"/>
          </p:cNvSpPr>
          <p:nvPr>
            <p:ph type="body" sz="quarter" idx="24" hasCustomPrompt="1"/>
          </p:nvPr>
        </p:nvSpPr>
        <p:spPr>
          <a:xfrm>
            <a:off x="883627" y="879235"/>
            <a:ext cx="10405695" cy="104628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br>
              <a:rPr lang="en-US" dirty="0"/>
            </a:br>
            <a:r>
              <a:rPr lang="en-US" dirty="0"/>
              <a:t>(ENCODE NORMAL BLACK, 30 PT.)</a:t>
            </a:r>
          </a:p>
        </p:txBody>
      </p:sp>
      <p:sp>
        <p:nvSpPr>
          <p:cNvPr id="22" name="Text Placeholder 9">
            <a:extLst>
              <a:ext uri="{FF2B5EF4-FFF2-40B4-BE49-F238E27FC236}">
                <a16:creationId xmlns:a16="http://schemas.microsoft.com/office/drawing/2014/main" id="{215E7EF2-4527-4C4A-AF70-01E164D8D095}"/>
              </a:ext>
            </a:extLst>
          </p:cNvPr>
          <p:cNvSpPr>
            <a:spLocks noGrp="1"/>
          </p:cNvSpPr>
          <p:nvPr>
            <p:ph type="body" sz="quarter" idx="14" hasCustomPrompt="1"/>
          </p:nvPr>
        </p:nvSpPr>
        <p:spPr>
          <a:xfrm>
            <a:off x="4315272" y="4085155"/>
            <a:ext cx="3574360" cy="1339699"/>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23" name="Text Placeholder 9">
            <a:extLst>
              <a:ext uri="{FF2B5EF4-FFF2-40B4-BE49-F238E27FC236}">
                <a16:creationId xmlns:a16="http://schemas.microsoft.com/office/drawing/2014/main" id="{73B3D493-F2BC-4045-BA14-28283AD1185D}"/>
              </a:ext>
            </a:extLst>
          </p:cNvPr>
          <p:cNvSpPr>
            <a:spLocks noGrp="1"/>
          </p:cNvSpPr>
          <p:nvPr>
            <p:ph type="body" sz="quarter" idx="18" hasCustomPrompt="1"/>
          </p:nvPr>
        </p:nvSpPr>
        <p:spPr>
          <a:xfrm>
            <a:off x="8162281" y="4085155"/>
            <a:ext cx="3574360" cy="1339699"/>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24" name="Text Placeholder 9">
            <a:extLst>
              <a:ext uri="{FF2B5EF4-FFF2-40B4-BE49-F238E27FC236}">
                <a16:creationId xmlns:a16="http://schemas.microsoft.com/office/drawing/2014/main" id="{BEB8E5DC-D269-1B4C-9DD3-F096A1449A6C}"/>
              </a:ext>
            </a:extLst>
          </p:cNvPr>
          <p:cNvSpPr>
            <a:spLocks noGrp="1"/>
          </p:cNvSpPr>
          <p:nvPr>
            <p:ph type="body" sz="quarter" idx="20" hasCustomPrompt="1"/>
          </p:nvPr>
        </p:nvSpPr>
        <p:spPr>
          <a:xfrm>
            <a:off x="470944" y="4085155"/>
            <a:ext cx="3574360" cy="1339699"/>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pic>
        <p:nvPicPr>
          <p:cNvPr id="12" name="Picture 11">
            <a:extLst>
              <a:ext uri="{FF2B5EF4-FFF2-40B4-BE49-F238E27FC236}">
                <a16:creationId xmlns:a16="http://schemas.microsoft.com/office/drawing/2014/main" id="{C5D00A2F-031C-4741-AD8A-B61808EC741D}"/>
              </a:ext>
            </a:extLst>
          </p:cNvPr>
          <p:cNvPicPr>
            <a:picLocks noChangeAspect="1"/>
          </p:cNvPicPr>
          <p:nvPr/>
        </p:nvPicPr>
        <p:blipFill>
          <a:blip r:embed="rId2"/>
          <a:stretch>
            <a:fillRect/>
          </a:stretch>
        </p:blipFill>
        <p:spPr>
          <a:xfrm>
            <a:off x="8871520" y="6489112"/>
            <a:ext cx="2865120" cy="141442"/>
          </a:xfrm>
          <a:prstGeom prst="rect">
            <a:avLst/>
          </a:prstGeom>
        </p:spPr>
      </p:pic>
      <p:pic>
        <p:nvPicPr>
          <p:cNvPr id="13" name="Picture 12">
            <a:extLst>
              <a:ext uri="{FF2B5EF4-FFF2-40B4-BE49-F238E27FC236}">
                <a16:creationId xmlns:a16="http://schemas.microsoft.com/office/drawing/2014/main" id="{C2E64D3E-DBA8-E447-AE37-D28AC14DD0BE}"/>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7266356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ingular Statistic">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88FBE2CD-AA52-4A42-A7BD-19437581085B}"/>
              </a:ext>
            </a:extLst>
          </p:cNvPr>
          <p:cNvSpPr>
            <a:spLocks noGrp="1"/>
          </p:cNvSpPr>
          <p:nvPr>
            <p:ph type="body" sz="quarter" idx="24" hasCustomPrompt="1"/>
          </p:nvPr>
        </p:nvSpPr>
        <p:spPr>
          <a:xfrm>
            <a:off x="3473256" y="1455759"/>
            <a:ext cx="5245489" cy="1881554"/>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3000" b="0" i="0" baseline="0">
                <a:solidFill>
                  <a:schemeClr val="tx2"/>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27%</a:t>
            </a:r>
          </a:p>
        </p:txBody>
      </p:sp>
      <p:sp>
        <p:nvSpPr>
          <p:cNvPr id="15" name="Text Placeholder 5">
            <a:extLst>
              <a:ext uri="{FF2B5EF4-FFF2-40B4-BE49-F238E27FC236}">
                <a16:creationId xmlns:a16="http://schemas.microsoft.com/office/drawing/2014/main" id="{B5556D02-5DBB-CD4F-B284-5ADF294B89BF}"/>
              </a:ext>
            </a:extLst>
          </p:cNvPr>
          <p:cNvSpPr>
            <a:spLocks noGrp="1"/>
          </p:cNvSpPr>
          <p:nvPr>
            <p:ph type="body" sz="quarter" idx="12" hasCustomPrompt="1"/>
          </p:nvPr>
        </p:nvSpPr>
        <p:spPr>
          <a:xfrm>
            <a:off x="883627" y="3534506"/>
            <a:ext cx="10405695" cy="246184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2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IMPORTANT STATISTIC HERE </a:t>
            </a:r>
            <a:br>
              <a:rPr lang="en-US" dirty="0"/>
            </a:br>
            <a:r>
              <a:rPr lang="en-US" dirty="0"/>
              <a:t>(ENCODE NORMAL BLACK, 32 PT.)</a:t>
            </a:r>
          </a:p>
        </p:txBody>
      </p:sp>
      <p:pic>
        <p:nvPicPr>
          <p:cNvPr id="7" name="Picture 6" descr="UW_W Logo_White.png">
            <a:extLst>
              <a:ext uri="{FF2B5EF4-FFF2-40B4-BE49-F238E27FC236}">
                <a16:creationId xmlns:a16="http://schemas.microsoft.com/office/drawing/2014/main" id="{52340839-D9E0-8046-A0AE-60BBA1F50C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684" y="6231964"/>
            <a:ext cx="1267968" cy="640324"/>
          </a:xfrm>
          <a:prstGeom prst="rect">
            <a:avLst/>
          </a:prstGeom>
        </p:spPr>
      </p:pic>
      <p:pic>
        <p:nvPicPr>
          <p:cNvPr id="8" name="Picture 7">
            <a:extLst>
              <a:ext uri="{FF2B5EF4-FFF2-40B4-BE49-F238E27FC236}">
                <a16:creationId xmlns:a16="http://schemas.microsoft.com/office/drawing/2014/main" id="{D9BED45A-F14F-BD42-9D34-4DC56E6AA3A0}"/>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12587020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 Statistics">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8991D674-EE29-B94B-AE71-8C5A81446748}"/>
              </a:ext>
            </a:extLst>
          </p:cNvPr>
          <p:cNvSpPr>
            <a:spLocks noGrp="1"/>
          </p:cNvSpPr>
          <p:nvPr>
            <p:ph type="body" sz="quarter" idx="27" hasCustomPrompt="1"/>
          </p:nvPr>
        </p:nvSpPr>
        <p:spPr>
          <a:xfrm>
            <a:off x="672495" y="1899139"/>
            <a:ext cx="5245489" cy="1670538"/>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500" b="0" i="0" baseline="0">
                <a:solidFill>
                  <a:schemeClr val="tx2"/>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27%</a:t>
            </a:r>
          </a:p>
        </p:txBody>
      </p:sp>
      <p:sp>
        <p:nvSpPr>
          <p:cNvPr id="26" name="Text Placeholder 9">
            <a:extLst>
              <a:ext uri="{FF2B5EF4-FFF2-40B4-BE49-F238E27FC236}">
                <a16:creationId xmlns:a16="http://schemas.microsoft.com/office/drawing/2014/main" id="{FB68B2AC-0833-1743-B9F9-E64E18147262}"/>
              </a:ext>
            </a:extLst>
          </p:cNvPr>
          <p:cNvSpPr>
            <a:spLocks noGrp="1"/>
          </p:cNvSpPr>
          <p:nvPr>
            <p:ph type="body" sz="quarter" idx="20" hasCustomPrompt="1"/>
          </p:nvPr>
        </p:nvSpPr>
        <p:spPr>
          <a:xfrm>
            <a:off x="894147" y="3596053"/>
            <a:ext cx="4802184" cy="1296474"/>
          </a:xfrm>
          <a:prstGeom prst="rect">
            <a:avLst/>
          </a:prstGeom>
        </p:spPr>
        <p:txBody>
          <a:bodyPr/>
          <a:lstStyle>
            <a:lvl1pPr marL="0" indent="0" algn="ctr">
              <a:buFont typeface="Lucida Grande"/>
              <a:buNone/>
              <a:defRPr sz="24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sp>
        <p:nvSpPr>
          <p:cNvPr id="27" name="Text Placeholder 5">
            <a:extLst>
              <a:ext uri="{FF2B5EF4-FFF2-40B4-BE49-F238E27FC236}">
                <a16:creationId xmlns:a16="http://schemas.microsoft.com/office/drawing/2014/main" id="{301039F1-3D75-FF44-A753-9C973CBB10A6}"/>
              </a:ext>
            </a:extLst>
          </p:cNvPr>
          <p:cNvSpPr>
            <a:spLocks noGrp="1"/>
          </p:cNvSpPr>
          <p:nvPr>
            <p:ph type="body" sz="quarter" idx="28" hasCustomPrompt="1"/>
          </p:nvPr>
        </p:nvSpPr>
        <p:spPr>
          <a:xfrm>
            <a:off x="6260498" y="1899139"/>
            <a:ext cx="5245489" cy="1670538"/>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500" b="0" i="0" baseline="0">
                <a:solidFill>
                  <a:schemeClr val="tx2"/>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45%</a:t>
            </a:r>
          </a:p>
        </p:txBody>
      </p:sp>
      <p:sp>
        <p:nvSpPr>
          <p:cNvPr id="28" name="Text Placeholder 9">
            <a:extLst>
              <a:ext uri="{FF2B5EF4-FFF2-40B4-BE49-F238E27FC236}">
                <a16:creationId xmlns:a16="http://schemas.microsoft.com/office/drawing/2014/main" id="{5523C53F-93ED-3B4A-9845-330462B6E2C0}"/>
              </a:ext>
            </a:extLst>
          </p:cNvPr>
          <p:cNvSpPr>
            <a:spLocks noGrp="1"/>
          </p:cNvSpPr>
          <p:nvPr>
            <p:ph type="body" sz="quarter" idx="29" hasCustomPrompt="1"/>
          </p:nvPr>
        </p:nvSpPr>
        <p:spPr>
          <a:xfrm>
            <a:off x="6482149" y="3596053"/>
            <a:ext cx="4802184" cy="1296474"/>
          </a:xfrm>
          <a:prstGeom prst="rect">
            <a:avLst/>
          </a:prstGeom>
        </p:spPr>
        <p:txBody>
          <a:bodyPr/>
          <a:lstStyle>
            <a:lvl1pPr marL="0" indent="0" algn="ctr">
              <a:buFont typeface="Lucida Grande"/>
              <a:buNone/>
              <a:defRPr sz="24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pic>
        <p:nvPicPr>
          <p:cNvPr id="9" name="Picture 8" descr="UW_W Logo_White.png">
            <a:extLst>
              <a:ext uri="{FF2B5EF4-FFF2-40B4-BE49-F238E27FC236}">
                <a16:creationId xmlns:a16="http://schemas.microsoft.com/office/drawing/2014/main" id="{E9B161C2-252E-EE42-8396-B21010B20F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684" y="6231964"/>
            <a:ext cx="1267968" cy="640324"/>
          </a:xfrm>
          <a:prstGeom prst="rect">
            <a:avLst/>
          </a:prstGeom>
        </p:spPr>
      </p:pic>
      <p:pic>
        <p:nvPicPr>
          <p:cNvPr id="10" name="Picture 9">
            <a:extLst>
              <a:ext uri="{FF2B5EF4-FFF2-40B4-BE49-F238E27FC236}">
                <a16:creationId xmlns:a16="http://schemas.microsoft.com/office/drawing/2014/main" id="{DB8B0111-CF55-B94B-A0B4-F03E83593B21}"/>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38672514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27" name="Text Placeholder 5">
            <a:extLst>
              <a:ext uri="{FF2B5EF4-FFF2-40B4-BE49-F238E27FC236}">
                <a16:creationId xmlns:a16="http://schemas.microsoft.com/office/drawing/2014/main" id="{7E28F7C0-28DB-AA49-A205-0D31998B34EB}"/>
              </a:ext>
            </a:extLst>
          </p:cNvPr>
          <p:cNvSpPr>
            <a:spLocks noGrp="1"/>
          </p:cNvSpPr>
          <p:nvPr>
            <p:ph type="body" sz="quarter" idx="29" hasCustomPrompt="1"/>
          </p:nvPr>
        </p:nvSpPr>
        <p:spPr>
          <a:xfrm>
            <a:off x="470945" y="2839915"/>
            <a:ext cx="11259244" cy="1165375"/>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2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MOST IMPORTANT STATISTIC HERE </a:t>
            </a:r>
            <a:br>
              <a:rPr lang="en-US" dirty="0"/>
            </a:br>
            <a:r>
              <a:rPr lang="en-US" dirty="0"/>
              <a:t>(ENCODE NORMAL BLACK, 32 PT.)</a:t>
            </a:r>
          </a:p>
        </p:txBody>
      </p:sp>
      <p:sp>
        <p:nvSpPr>
          <p:cNvPr id="18" name="Text Placeholder 5">
            <a:extLst>
              <a:ext uri="{FF2B5EF4-FFF2-40B4-BE49-F238E27FC236}">
                <a16:creationId xmlns:a16="http://schemas.microsoft.com/office/drawing/2014/main" id="{49265666-4C66-3E45-8F19-039BBBF578E7}"/>
              </a:ext>
            </a:extLst>
          </p:cNvPr>
          <p:cNvSpPr>
            <a:spLocks noGrp="1"/>
          </p:cNvSpPr>
          <p:nvPr>
            <p:ph type="body" sz="quarter" idx="12" hasCustomPrompt="1"/>
          </p:nvPr>
        </p:nvSpPr>
        <p:spPr>
          <a:xfrm>
            <a:off x="470944" y="4390628"/>
            <a:ext cx="3574360" cy="792829"/>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4400" b="0" i="0" baseline="0">
                <a:solidFill>
                  <a:schemeClr val="tx2"/>
                </a:solidFill>
                <a:latin typeface="Uni Sans Book"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1%</a:t>
            </a:r>
          </a:p>
        </p:txBody>
      </p:sp>
      <p:sp>
        <p:nvSpPr>
          <p:cNvPr id="22" name="Text Placeholder 9">
            <a:extLst>
              <a:ext uri="{FF2B5EF4-FFF2-40B4-BE49-F238E27FC236}">
                <a16:creationId xmlns:a16="http://schemas.microsoft.com/office/drawing/2014/main" id="{215E7EF2-4527-4C4A-AF70-01E164D8D095}"/>
              </a:ext>
            </a:extLst>
          </p:cNvPr>
          <p:cNvSpPr>
            <a:spLocks noGrp="1"/>
          </p:cNvSpPr>
          <p:nvPr>
            <p:ph type="body" sz="quarter" idx="14" hasCustomPrompt="1"/>
          </p:nvPr>
        </p:nvSpPr>
        <p:spPr>
          <a:xfrm>
            <a:off x="4315272" y="5183458"/>
            <a:ext cx="3574360" cy="1076667"/>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23" name="Text Placeholder 9">
            <a:extLst>
              <a:ext uri="{FF2B5EF4-FFF2-40B4-BE49-F238E27FC236}">
                <a16:creationId xmlns:a16="http://schemas.microsoft.com/office/drawing/2014/main" id="{73B3D493-F2BC-4045-BA14-28283AD1185D}"/>
              </a:ext>
            </a:extLst>
          </p:cNvPr>
          <p:cNvSpPr>
            <a:spLocks noGrp="1"/>
          </p:cNvSpPr>
          <p:nvPr>
            <p:ph type="body" sz="quarter" idx="18" hasCustomPrompt="1"/>
          </p:nvPr>
        </p:nvSpPr>
        <p:spPr>
          <a:xfrm>
            <a:off x="8162281" y="5183458"/>
            <a:ext cx="3574360" cy="1076667"/>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24" name="Text Placeholder 9">
            <a:extLst>
              <a:ext uri="{FF2B5EF4-FFF2-40B4-BE49-F238E27FC236}">
                <a16:creationId xmlns:a16="http://schemas.microsoft.com/office/drawing/2014/main" id="{BEB8E5DC-D269-1B4C-9DD3-F096A1449A6C}"/>
              </a:ext>
            </a:extLst>
          </p:cNvPr>
          <p:cNvSpPr>
            <a:spLocks noGrp="1"/>
          </p:cNvSpPr>
          <p:nvPr>
            <p:ph type="body" sz="quarter" idx="20" hasCustomPrompt="1"/>
          </p:nvPr>
        </p:nvSpPr>
        <p:spPr>
          <a:xfrm>
            <a:off x="470944" y="5183458"/>
            <a:ext cx="3574360" cy="1076666"/>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1" name="Text Placeholder 5">
            <a:extLst>
              <a:ext uri="{FF2B5EF4-FFF2-40B4-BE49-F238E27FC236}">
                <a16:creationId xmlns:a16="http://schemas.microsoft.com/office/drawing/2014/main" id="{88FBE2CD-AA52-4A42-A7BD-19437581085B}"/>
              </a:ext>
            </a:extLst>
          </p:cNvPr>
          <p:cNvSpPr>
            <a:spLocks noGrp="1"/>
          </p:cNvSpPr>
          <p:nvPr>
            <p:ph type="body" sz="quarter" idx="24" hasCustomPrompt="1"/>
          </p:nvPr>
        </p:nvSpPr>
        <p:spPr>
          <a:xfrm>
            <a:off x="3473629" y="940776"/>
            <a:ext cx="5245489" cy="1881554"/>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2000" b="0" i="0" baseline="0">
                <a:solidFill>
                  <a:schemeClr val="tx2"/>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27%</a:t>
            </a:r>
          </a:p>
        </p:txBody>
      </p:sp>
      <p:sp>
        <p:nvSpPr>
          <p:cNvPr id="13" name="Text Placeholder 5">
            <a:extLst>
              <a:ext uri="{FF2B5EF4-FFF2-40B4-BE49-F238E27FC236}">
                <a16:creationId xmlns:a16="http://schemas.microsoft.com/office/drawing/2014/main" id="{50E8727C-6619-964F-A249-5BA9858AA64B}"/>
              </a:ext>
            </a:extLst>
          </p:cNvPr>
          <p:cNvSpPr>
            <a:spLocks noGrp="1"/>
          </p:cNvSpPr>
          <p:nvPr>
            <p:ph type="body" sz="quarter" idx="26" hasCustomPrompt="1"/>
          </p:nvPr>
        </p:nvSpPr>
        <p:spPr>
          <a:xfrm>
            <a:off x="4308821" y="4390627"/>
            <a:ext cx="3574360" cy="792830"/>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4400" b="0" i="0" baseline="0">
                <a:solidFill>
                  <a:schemeClr val="tx2"/>
                </a:solidFill>
                <a:latin typeface="Uni Sans Book"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a:t>
            </a:r>
          </a:p>
        </p:txBody>
      </p:sp>
      <p:sp>
        <p:nvSpPr>
          <p:cNvPr id="25" name="Text Placeholder 5">
            <a:extLst>
              <a:ext uri="{FF2B5EF4-FFF2-40B4-BE49-F238E27FC236}">
                <a16:creationId xmlns:a16="http://schemas.microsoft.com/office/drawing/2014/main" id="{8C12406D-9A55-4946-91C6-D161DF32CBFB}"/>
              </a:ext>
            </a:extLst>
          </p:cNvPr>
          <p:cNvSpPr>
            <a:spLocks noGrp="1"/>
          </p:cNvSpPr>
          <p:nvPr>
            <p:ph type="body" sz="quarter" idx="28" hasCustomPrompt="1"/>
          </p:nvPr>
        </p:nvSpPr>
        <p:spPr>
          <a:xfrm>
            <a:off x="8155829" y="4390627"/>
            <a:ext cx="3574360" cy="792830"/>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4400" b="0" i="0" baseline="0">
                <a:solidFill>
                  <a:schemeClr val="tx2"/>
                </a:solidFill>
                <a:latin typeface="Uni Sans Book"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3%</a:t>
            </a:r>
          </a:p>
        </p:txBody>
      </p:sp>
      <p:pic>
        <p:nvPicPr>
          <p:cNvPr id="14" name="Picture 13">
            <a:extLst>
              <a:ext uri="{FF2B5EF4-FFF2-40B4-BE49-F238E27FC236}">
                <a16:creationId xmlns:a16="http://schemas.microsoft.com/office/drawing/2014/main" id="{C477E874-60BC-4F4F-A6CD-DA43C89F5036}"/>
              </a:ext>
            </a:extLst>
          </p:cNvPr>
          <p:cNvPicPr>
            <a:picLocks noChangeAspect="1"/>
          </p:cNvPicPr>
          <p:nvPr/>
        </p:nvPicPr>
        <p:blipFill>
          <a:blip r:embed="rId2"/>
          <a:stretch>
            <a:fillRect/>
          </a:stretch>
        </p:blipFill>
        <p:spPr>
          <a:xfrm>
            <a:off x="8871520" y="6489112"/>
            <a:ext cx="2865120" cy="141442"/>
          </a:xfrm>
          <a:prstGeom prst="rect">
            <a:avLst/>
          </a:prstGeom>
        </p:spPr>
      </p:pic>
      <p:pic>
        <p:nvPicPr>
          <p:cNvPr id="16" name="Picture 15">
            <a:extLst>
              <a:ext uri="{FF2B5EF4-FFF2-40B4-BE49-F238E27FC236}">
                <a16:creationId xmlns:a16="http://schemas.microsoft.com/office/drawing/2014/main" id="{C13B7103-2CC2-4C46-9F8B-C32E2B95090D}"/>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1026915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 W">
    <p:spTree>
      <p:nvGrpSpPr>
        <p:cNvPr id="1" name=""/>
        <p:cNvGrpSpPr/>
        <p:nvPr/>
      </p:nvGrpSpPr>
      <p:grpSpPr>
        <a:xfrm>
          <a:off x="0" y="0"/>
          <a:ext cx="0" cy="0"/>
          <a:chOff x="0" y="0"/>
          <a:chExt cx="0" cy="0"/>
        </a:xfrm>
      </p:grpSpPr>
      <p:pic>
        <p:nvPicPr>
          <p:cNvPr id="5" name="Picture 4" descr="UW_W Logo_White.png">
            <a:extLst>
              <a:ext uri="{FF2B5EF4-FFF2-40B4-BE49-F238E27FC236}">
                <a16:creationId xmlns:a16="http://schemas.microsoft.com/office/drawing/2014/main" id="{F5B0BD2D-B6D3-E44C-A5D9-4E168FE83E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684" y="6231964"/>
            <a:ext cx="1267968" cy="640324"/>
          </a:xfrm>
          <a:prstGeom prst="rect">
            <a:avLst/>
          </a:prstGeom>
        </p:spPr>
      </p:pic>
      <p:pic>
        <p:nvPicPr>
          <p:cNvPr id="6" name="Picture 5">
            <a:extLst>
              <a:ext uri="{FF2B5EF4-FFF2-40B4-BE49-F238E27FC236}">
                <a16:creationId xmlns:a16="http://schemas.microsoft.com/office/drawing/2014/main" id="{7778ACF4-4BCB-724B-888F-76D553D4ED68}"/>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10462240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 Wordmark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CCD2AE-C8AC-3141-864E-55E144130267}"/>
              </a:ext>
            </a:extLst>
          </p:cNvPr>
          <p:cNvPicPr>
            <a:picLocks noChangeAspect="1"/>
          </p:cNvPicPr>
          <p:nvPr/>
        </p:nvPicPr>
        <p:blipFill>
          <a:blip r:embed="rId2"/>
          <a:stretch>
            <a:fillRect/>
          </a:stretch>
        </p:blipFill>
        <p:spPr>
          <a:xfrm>
            <a:off x="8871520" y="6489112"/>
            <a:ext cx="2865120" cy="141442"/>
          </a:xfrm>
          <a:prstGeom prst="rect">
            <a:avLst/>
          </a:prstGeom>
        </p:spPr>
      </p:pic>
      <p:pic>
        <p:nvPicPr>
          <p:cNvPr id="4" name="Picture 3">
            <a:extLst>
              <a:ext uri="{FF2B5EF4-FFF2-40B4-BE49-F238E27FC236}">
                <a16:creationId xmlns:a16="http://schemas.microsoft.com/office/drawing/2014/main" id="{C32DA775-ABA1-2847-9D3F-E1DBFD6E84F9}"/>
              </a:ext>
            </a:extLst>
          </p:cNvPr>
          <p:cNvPicPr>
            <a:picLocks noChangeAspect="1"/>
          </p:cNvPicPr>
          <p:nvPr/>
        </p:nvPicPr>
        <p:blipFill>
          <a:blip r:embed="rId3"/>
          <a:stretch>
            <a:fillRect/>
          </a:stretch>
        </p:blipFill>
        <p:spPr>
          <a:xfrm>
            <a:off x="470953" y="6474733"/>
            <a:ext cx="3352891" cy="122770"/>
          </a:xfrm>
          <a:prstGeom prst="rect">
            <a:avLst/>
          </a:prstGeom>
        </p:spPr>
      </p:pic>
    </p:spTree>
    <p:extLst>
      <p:ext uri="{BB962C8B-B14F-4D97-AF65-F5344CB8AC3E}">
        <p14:creationId xmlns:p14="http://schemas.microsoft.com/office/powerpoint/2010/main" val="230109941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 Graphic – W">
    <p:spTree>
      <p:nvGrpSpPr>
        <p:cNvPr id="1" name=""/>
        <p:cNvGrpSpPr/>
        <p:nvPr/>
      </p:nvGrpSpPr>
      <p:grpSpPr>
        <a:xfrm>
          <a:off x="0" y="0"/>
          <a:ext cx="0" cy="0"/>
          <a:chOff x="0" y="0"/>
          <a:chExt cx="0" cy="0"/>
        </a:xfrm>
      </p:grpSpPr>
      <p:pic>
        <p:nvPicPr>
          <p:cNvPr id="6" name="Picture 5"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1" name="Picture 10" descr="W Logo_Purple_2685_HEX.png">
            <a:extLst>
              <a:ext uri="{FF2B5EF4-FFF2-40B4-BE49-F238E27FC236}">
                <a16:creationId xmlns:a16="http://schemas.microsoft.com/office/drawing/2014/main" id="{48426880-1025-7548-A96B-EEA636BA05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sp>
        <p:nvSpPr>
          <p:cNvPr id="15" name="Content Placeholder 3">
            <a:extLst>
              <a:ext uri="{FF2B5EF4-FFF2-40B4-BE49-F238E27FC236}">
                <a16:creationId xmlns:a16="http://schemas.microsoft.com/office/drawing/2014/main" id="{28745A72-785D-144E-B21E-F1C49F93CBB3}"/>
              </a:ext>
            </a:extLst>
          </p:cNvPr>
          <p:cNvSpPr>
            <a:spLocks noGrp="1"/>
          </p:cNvSpPr>
          <p:nvPr>
            <p:ph sz="quarter" idx="13" hasCustomPrompt="1"/>
          </p:nvPr>
        </p:nvSpPr>
        <p:spPr>
          <a:xfrm>
            <a:off x="895352" y="1736726"/>
            <a:ext cx="10417419" cy="4224460"/>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7" name="Picture 6">
            <a:extLst>
              <a:ext uri="{FF2B5EF4-FFF2-40B4-BE49-F238E27FC236}">
                <a16:creationId xmlns:a16="http://schemas.microsoft.com/office/drawing/2014/main" id="{341DCED5-6901-5146-AE13-1260C6C2D929}"/>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21014270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descr="W Logo_Purple_2685_HE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4" name="Picture 3" descr="Bar_RtAngle_HE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052" y="3947767"/>
            <a:ext cx="3268557" cy="124509"/>
          </a:xfrm>
          <a:prstGeom prst="rect">
            <a:avLst/>
          </a:prstGeom>
        </p:spPr>
      </p:pic>
      <p:sp>
        <p:nvSpPr>
          <p:cNvPr id="5" name="Title 4"/>
          <p:cNvSpPr>
            <a:spLocks noGrp="1"/>
          </p:cNvSpPr>
          <p:nvPr>
            <p:ph type="title" hasCustomPrompt="1"/>
          </p:nvPr>
        </p:nvSpPr>
        <p:spPr>
          <a:xfrm>
            <a:off x="895676" y="939147"/>
            <a:ext cx="9296400" cy="2871103"/>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6" name="Picture 5">
            <a:extLst>
              <a:ext uri="{FF2B5EF4-FFF2-40B4-BE49-F238E27FC236}">
                <a16:creationId xmlns:a16="http://schemas.microsoft.com/office/drawing/2014/main" id="{A04C455C-3C7F-8E42-BEA6-71B10EE7604A}"/>
              </a:ext>
            </a:extLst>
          </p:cNvPr>
          <p:cNvPicPr>
            <a:picLocks noChangeAspect="1"/>
          </p:cNvPicPr>
          <p:nvPr/>
        </p:nvPicPr>
        <p:blipFill>
          <a:blip r:embed="rId4"/>
          <a:stretch>
            <a:fillRect/>
          </a:stretch>
        </p:blipFill>
        <p:spPr>
          <a:xfrm>
            <a:off x="1080550" y="6326830"/>
            <a:ext cx="4270527" cy="156370"/>
          </a:xfrm>
          <a:prstGeom prst="rect">
            <a:avLst/>
          </a:prstGeom>
        </p:spPr>
      </p:pic>
    </p:spTree>
    <p:extLst>
      <p:ext uri="{BB962C8B-B14F-4D97-AF65-F5344CB8AC3E}">
        <p14:creationId xmlns:p14="http://schemas.microsoft.com/office/powerpoint/2010/main" val="292381837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Slide + Map">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0B14EB-EE49-9A46-83B1-8F13B35AC917}"/>
              </a:ext>
            </a:extLst>
          </p:cNvPr>
          <p:cNvPicPr>
            <a:picLocks noChangeAspect="1"/>
          </p:cNvPicPr>
          <p:nvPr/>
        </p:nvPicPr>
        <p:blipFill>
          <a:blip r:embed="rId2">
            <a:alphaModFix amt="25000"/>
          </a:blip>
          <a:stretch>
            <a:fillRect/>
          </a:stretch>
        </p:blipFill>
        <p:spPr>
          <a:xfrm>
            <a:off x="73125" y="1005836"/>
            <a:ext cx="11816787" cy="4268618"/>
          </a:xfrm>
          <a:prstGeom prst="rect">
            <a:avLst/>
          </a:prstGeom>
        </p:spPr>
      </p:pic>
      <p:pic>
        <p:nvPicPr>
          <p:cNvPr id="2" name="Picture 1" descr="W Logo_Purple_2685_HE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sp>
        <p:nvSpPr>
          <p:cNvPr id="5" name="Title 4"/>
          <p:cNvSpPr>
            <a:spLocks noGrp="1"/>
          </p:cNvSpPr>
          <p:nvPr>
            <p:ph type="title" hasCustomPrompt="1"/>
          </p:nvPr>
        </p:nvSpPr>
        <p:spPr>
          <a:xfrm>
            <a:off x="895676" y="939147"/>
            <a:ext cx="9296400" cy="2871103"/>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a:extLst>
              <a:ext uri="{FF2B5EF4-FFF2-40B4-BE49-F238E27FC236}">
                <a16:creationId xmlns:a16="http://schemas.microsoft.com/office/drawing/2014/main" id="{3B06397B-E7CF-E949-92B3-8D3C3322376A}"/>
              </a:ext>
            </a:extLst>
          </p:cNvPr>
          <p:cNvPicPr>
            <a:picLocks noChangeAspect="1"/>
          </p:cNvPicPr>
          <p:nvPr/>
        </p:nvPicPr>
        <p:blipFill>
          <a:blip r:embed="rId4"/>
          <a:stretch>
            <a:fillRect/>
          </a:stretch>
        </p:blipFill>
        <p:spPr>
          <a:xfrm>
            <a:off x="1080550" y="6326830"/>
            <a:ext cx="4270527" cy="156370"/>
          </a:xfrm>
          <a:prstGeom prst="rect">
            <a:avLst/>
          </a:prstGeom>
        </p:spPr>
      </p:pic>
    </p:spTree>
    <p:extLst>
      <p:ext uri="{BB962C8B-B14F-4D97-AF65-F5344CB8AC3E}">
        <p14:creationId xmlns:p14="http://schemas.microsoft.com/office/powerpoint/2010/main" val="333150817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895676" y="2320239"/>
            <a:ext cx="1092948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5" name="Text Placeholder 5"/>
          <p:cNvSpPr>
            <a:spLocks noGrp="1"/>
          </p:cNvSpPr>
          <p:nvPr>
            <p:ph type="body" sz="quarter" idx="12" hasCustomPrompt="1"/>
          </p:nvPr>
        </p:nvSpPr>
        <p:spPr>
          <a:xfrm>
            <a:off x="895676" y="1730667"/>
            <a:ext cx="10912883"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24 PT.)</a:t>
            </a:r>
          </a:p>
        </p:txBody>
      </p:sp>
      <p:pic>
        <p:nvPicPr>
          <p:cNvPr id="12" name="Picture 11" descr="Bar_RtAngle_HE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401" y="1402894"/>
            <a:ext cx="1828268" cy="69644"/>
          </a:xfrm>
          <a:prstGeom prst="rect">
            <a:avLst/>
          </a:prstGeom>
        </p:spPr>
      </p:pic>
      <p:sp>
        <p:nvSpPr>
          <p:cNvPr id="2" name="Title 1"/>
          <p:cNvSpPr>
            <a:spLocks noGrp="1"/>
          </p:cNvSpPr>
          <p:nvPr>
            <p:ph type="title" hasCustomPrompt="1"/>
          </p:nvPr>
        </p:nvSpPr>
        <p:spPr>
          <a:xfrm>
            <a:off x="895676" y="365126"/>
            <a:ext cx="10912883" cy="99838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9" name="Picture 8" descr="Wordmark_center_Purple_HEX.png">
            <a:extLst>
              <a:ext uri="{FF2B5EF4-FFF2-40B4-BE49-F238E27FC236}">
                <a16:creationId xmlns:a16="http://schemas.microsoft.com/office/drawing/2014/main" id="{1B841656-763E-7748-9C99-4AB5AA093F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8" name="Picture 7">
            <a:extLst>
              <a:ext uri="{FF2B5EF4-FFF2-40B4-BE49-F238E27FC236}">
                <a16:creationId xmlns:a16="http://schemas.microsoft.com/office/drawing/2014/main" id="{FF9BA4F3-3FEA-B941-A2A5-9EE2294A3186}"/>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22002853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Header + Content – W">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6"/>
            <a:ext cx="10769275"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Bulleted 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descr="Bar_RtAngle_HE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401" y="1402894"/>
            <a:ext cx="1828268" cy="69644"/>
          </a:xfrm>
          <a:prstGeom prst="rect">
            <a:avLst/>
          </a:prstGeom>
        </p:spPr>
      </p:pic>
      <p:sp>
        <p:nvSpPr>
          <p:cNvPr id="2" name="Title 1"/>
          <p:cNvSpPr>
            <a:spLocks noGrp="1"/>
          </p:cNvSpPr>
          <p:nvPr>
            <p:ph type="title" hasCustomPrompt="1"/>
          </p:nvPr>
        </p:nvSpPr>
        <p:spPr>
          <a:xfrm>
            <a:off x="895674" y="365126"/>
            <a:ext cx="10752673" cy="99838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7" name="Picture 16" descr="W Logo_Purple_2685_HEX.png">
            <a:extLst>
              <a:ext uri="{FF2B5EF4-FFF2-40B4-BE49-F238E27FC236}">
                <a16:creationId xmlns:a16="http://schemas.microsoft.com/office/drawing/2014/main" id="{5BB102AF-9C81-8547-B9C8-954BF8576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pic>
        <p:nvPicPr>
          <p:cNvPr id="7" name="Picture 6">
            <a:extLst>
              <a:ext uri="{FF2B5EF4-FFF2-40B4-BE49-F238E27FC236}">
                <a16:creationId xmlns:a16="http://schemas.microsoft.com/office/drawing/2014/main" id="{0415BF96-C2FC-D54E-9C1A-2FC446B22C71}"/>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18874001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Header + Content – Wordmarks">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6"/>
            <a:ext cx="10769275"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Bulleted 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2" name="Picture 11" descr="Bar_RtAngle_HE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401" y="1402894"/>
            <a:ext cx="1828268" cy="69644"/>
          </a:xfrm>
          <a:prstGeom prst="rect">
            <a:avLst/>
          </a:prstGeom>
        </p:spPr>
      </p:pic>
      <p:sp>
        <p:nvSpPr>
          <p:cNvPr id="2" name="Title 1"/>
          <p:cNvSpPr>
            <a:spLocks noGrp="1"/>
          </p:cNvSpPr>
          <p:nvPr>
            <p:ph type="title" hasCustomPrompt="1"/>
          </p:nvPr>
        </p:nvSpPr>
        <p:spPr>
          <a:xfrm>
            <a:off x="895674" y="365126"/>
            <a:ext cx="10752673" cy="99838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3" name="Picture 12" descr="Wordmark_center_Purple_HEX.png">
            <a:extLst>
              <a:ext uri="{FF2B5EF4-FFF2-40B4-BE49-F238E27FC236}">
                <a16:creationId xmlns:a16="http://schemas.microsoft.com/office/drawing/2014/main" id="{4C6E30A4-4886-9441-8900-D9829AD19D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7" name="Picture 6">
            <a:extLst>
              <a:ext uri="{FF2B5EF4-FFF2-40B4-BE49-F238E27FC236}">
                <a16:creationId xmlns:a16="http://schemas.microsoft.com/office/drawing/2014/main" id="{BDC33395-13C7-AB40-9653-BB07D11355B7}"/>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172350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Header + Graphic – 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1" name="Picture 10" descr="W Logo_Purple_2685_HEX.png">
            <a:extLst>
              <a:ext uri="{FF2B5EF4-FFF2-40B4-BE49-F238E27FC236}">
                <a16:creationId xmlns:a16="http://schemas.microsoft.com/office/drawing/2014/main" id="{48426880-1025-7548-A96B-EEA636BA0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sp>
        <p:nvSpPr>
          <p:cNvPr id="15" name="Content Placeholder 3">
            <a:extLst>
              <a:ext uri="{FF2B5EF4-FFF2-40B4-BE49-F238E27FC236}">
                <a16:creationId xmlns:a16="http://schemas.microsoft.com/office/drawing/2014/main" id="{28745A72-785D-144E-B21E-F1C49F93CBB3}"/>
              </a:ext>
            </a:extLst>
          </p:cNvPr>
          <p:cNvSpPr>
            <a:spLocks noGrp="1"/>
          </p:cNvSpPr>
          <p:nvPr>
            <p:ph sz="quarter" idx="13" hasCustomPrompt="1"/>
          </p:nvPr>
        </p:nvSpPr>
        <p:spPr>
          <a:xfrm>
            <a:off x="895352" y="1736726"/>
            <a:ext cx="10417419" cy="4224460"/>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7" name="Picture 6" descr="Bar_RtAngle_HEX.png">
            <a:extLst>
              <a:ext uri="{FF2B5EF4-FFF2-40B4-BE49-F238E27FC236}">
                <a16:creationId xmlns:a16="http://schemas.microsoft.com/office/drawing/2014/main" id="{CD5200F6-1BFD-2D45-9A85-6A761FBFB1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401" y="1402894"/>
            <a:ext cx="1828268" cy="69644"/>
          </a:xfrm>
          <a:prstGeom prst="rect">
            <a:avLst/>
          </a:prstGeom>
        </p:spPr>
      </p:pic>
      <p:pic>
        <p:nvPicPr>
          <p:cNvPr id="8" name="Picture 7">
            <a:extLst>
              <a:ext uri="{FF2B5EF4-FFF2-40B4-BE49-F238E27FC236}">
                <a16:creationId xmlns:a16="http://schemas.microsoft.com/office/drawing/2014/main" id="{C740569D-DFA0-3A48-9D4D-F77112E2B0AC}"/>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2471765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Header + Graphic – Wordmarks">
    <p:spTree>
      <p:nvGrpSpPr>
        <p:cNvPr id="1" name=""/>
        <p:cNvGrpSpPr/>
        <p:nvPr/>
      </p:nvGrpSpPr>
      <p:grpSpPr>
        <a:xfrm>
          <a:off x="0" y="0"/>
          <a:ext cx="0" cy="0"/>
          <a:chOff x="0" y="0"/>
          <a:chExt cx="0" cy="0"/>
        </a:xfrm>
      </p:grpSpPr>
      <p:pic>
        <p:nvPicPr>
          <p:cNvPr id="10" name="Picture 9" descr="Bar_RtAngle_HE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401" y="1402894"/>
            <a:ext cx="1828268" cy="69644"/>
          </a:xfrm>
          <a:prstGeom prst="rect">
            <a:avLst/>
          </a:prstGeom>
        </p:spPr>
      </p:pic>
      <p:sp>
        <p:nvSpPr>
          <p:cNvPr id="2" name="Title 1"/>
          <p:cNvSpPr>
            <a:spLocks noGrp="1"/>
          </p:cNvSpPr>
          <p:nvPr>
            <p:ph type="title" hasCustomPrompt="1"/>
          </p:nvPr>
        </p:nvSpPr>
        <p:spPr>
          <a:xfrm>
            <a:off x="895674" y="371510"/>
            <a:ext cx="10912884"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9" name="Picture 8" descr="Wordmark_center_Purple_HEX.png">
            <a:extLst>
              <a:ext uri="{FF2B5EF4-FFF2-40B4-BE49-F238E27FC236}">
                <a16:creationId xmlns:a16="http://schemas.microsoft.com/office/drawing/2014/main" id="{166756C5-F01D-E243-A001-9D04070D14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13" name="Content Placeholder 3">
            <a:extLst>
              <a:ext uri="{FF2B5EF4-FFF2-40B4-BE49-F238E27FC236}">
                <a16:creationId xmlns:a16="http://schemas.microsoft.com/office/drawing/2014/main" id="{12831ABF-771E-1A4D-839E-96782CD6C53C}"/>
              </a:ext>
            </a:extLst>
          </p:cNvPr>
          <p:cNvSpPr>
            <a:spLocks noGrp="1"/>
          </p:cNvSpPr>
          <p:nvPr>
            <p:ph sz="quarter" idx="13" hasCustomPrompt="1"/>
          </p:nvPr>
        </p:nvSpPr>
        <p:spPr>
          <a:xfrm>
            <a:off x="895352" y="1736726"/>
            <a:ext cx="10417419" cy="442594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7" name="Picture 6">
            <a:extLst>
              <a:ext uri="{FF2B5EF4-FFF2-40B4-BE49-F238E27FC236}">
                <a16:creationId xmlns:a16="http://schemas.microsoft.com/office/drawing/2014/main" id="{3001BD81-7E52-9949-AEDB-B1F9E870B537}"/>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528153337"/>
      </p:ext>
    </p:extLst>
  </p:cSld>
  <p:clrMapOvr>
    <a:masterClrMapping/>
  </p:clrMapOvr>
  <p:extLst>
    <p:ext uri="{DCECCB84-F9BA-43D5-87BE-67443E8EF086}">
      <p15:sldGuideLst xmlns:p15="http://schemas.microsoft.com/office/powerpoint/2012/main">
        <p15:guide id="1" orient="horz" pos="4128">
          <p15:clr>
            <a:srgbClr val="FBAE40"/>
          </p15:clr>
        </p15:guide>
        <p15:guide id="2" pos="288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Header + 2 Graphics – Wordmark">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5411078-18A0-614D-8910-AB0F66EE42D3}"/>
              </a:ext>
            </a:extLst>
          </p:cNvPr>
          <p:cNvSpPr>
            <a:spLocks noGrp="1"/>
          </p:cNvSpPr>
          <p:nvPr>
            <p:ph sz="quarter" idx="15" hasCustomPrompt="1"/>
          </p:nvPr>
        </p:nvSpPr>
        <p:spPr>
          <a:xfrm>
            <a:off x="879075" y="1736726"/>
            <a:ext cx="5087973" cy="442594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7" name="Picture 6" descr="Wordmark_center_Purple_HEX.png">
            <a:extLst>
              <a:ext uri="{FF2B5EF4-FFF2-40B4-BE49-F238E27FC236}">
                <a16:creationId xmlns:a16="http://schemas.microsoft.com/office/drawing/2014/main" id="{6CC3DA2F-BBBF-DE40-B0E7-F85F0F9C9E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13" name="Content Placeholder 3">
            <a:extLst>
              <a:ext uri="{FF2B5EF4-FFF2-40B4-BE49-F238E27FC236}">
                <a16:creationId xmlns:a16="http://schemas.microsoft.com/office/drawing/2014/main" id="{042FB0DC-C1C9-3F4F-AB97-AE8F370D220E}"/>
              </a:ext>
            </a:extLst>
          </p:cNvPr>
          <p:cNvSpPr>
            <a:spLocks noGrp="1"/>
          </p:cNvSpPr>
          <p:nvPr>
            <p:ph sz="quarter" idx="16" hasCustomPrompt="1"/>
          </p:nvPr>
        </p:nvSpPr>
        <p:spPr>
          <a:xfrm>
            <a:off x="6229588" y="1736726"/>
            <a:ext cx="5087973" cy="442594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9" name="Picture 8" descr="Bar_RtAngle_HEX.png">
            <a:extLst>
              <a:ext uri="{FF2B5EF4-FFF2-40B4-BE49-F238E27FC236}">
                <a16:creationId xmlns:a16="http://schemas.microsoft.com/office/drawing/2014/main" id="{F23D9AAE-6B6C-2D47-97C9-EB6756E1D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401" y="1402894"/>
            <a:ext cx="1828268" cy="69644"/>
          </a:xfrm>
          <a:prstGeom prst="rect">
            <a:avLst/>
          </a:prstGeom>
        </p:spPr>
      </p:pic>
      <p:pic>
        <p:nvPicPr>
          <p:cNvPr id="11" name="Picture 10">
            <a:extLst>
              <a:ext uri="{FF2B5EF4-FFF2-40B4-BE49-F238E27FC236}">
                <a16:creationId xmlns:a16="http://schemas.microsoft.com/office/drawing/2014/main" id="{E3C69DFE-E55F-2C4E-8024-99A915B7FDBE}"/>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3347658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Header + Right Graphic – Word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7" name="Picture 6" descr="Wordmark_center_Purple_HEX.png">
            <a:extLst>
              <a:ext uri="{FF2B5EF4-FFF2-40B4-BE49-F238E27FC236}">
                <a16:creationId xmlns:a16="http://schemas.microsoft.com/office/drawing/2014/main" id="{6CC3DA2F-BBBF-DE40-B0E7-F85F0F9C9E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9" name="Content Placeholder 3">
            <a:extLst>
              <a:ext uri="{FF2B5EF4-FFF2-40B4-BE49-F238E27FC236}">
                <a16:creationId xmlns:a16="http://schemas.microsoft.com/office/drawing/2014/main" id="{7440B794-383C-0B40-A43D-F06D5E331E7A}"/>
              </a:ext>
            </a:extLst>
          </p:cNvPr>
          <p:cNvSpPr>
            <a:spLocks noGrp="1"/>
          </p:cNvSpPr>
          <p:nvPr>
            <p:ph sz="quarter" idx="13" hasCustomPrompt="1"/>
          </p:nvPr>
        </p:nvSpPr>
        <p:spPr>
          <a:xfrm>
            <a:off x="5240215" y="1736726"/>
            <a:ext cx="6568668" cy="442594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95676" y="1736726"/>
            <a:ext cx="4004571" cy="1082337"/>
          </a:xfrm>
          <a:prstGeom prst="rect">
            <a:avLst/>
          </a:prstGeom>
        </p:spPr>
        <p:txBody>
          <a:bodyPr anchor="b">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sp>
        <p:nvSpPr>
          <p:cNvPr id="13" name="Text Placeholder 9">
            <a:extLst>
              <a:ext uri="{FF2B5EF4-FFF2-40B4-BE49-F238E27FC236}">
                <a16:creationId xmlns:a16="http://schemas.microsoft.com/office/drawing/2014/main" id="{15719885-1D5C-1440-8D42-9250CC313486}"/>
              </a:ext>
            </a:extLst>
          </p:cNvPr>
          <p:cNvSpPr>
            <a:spLocks noGrp="1"/>
          </p:cNvSpPr>
          <p:nvPr>
            <p:ph type="body" sz="quarter" idx="15" hasCustomPrompt="1"/>
          </p:nvPr>
        </p:nvSpPr>
        <p:spPr>
          <a:xfrm>
            <a:off x="895675" y="2836647"/>
            <a:ext cx="4004572" cy="3326028"/>
          </a:xfrm>
          <a:prstGeom prst="rect">
            <a:avLst/>
          </a:prstGeom>
        </p:spPr>
        <p:txBody>
          <a:bodyPr/>
          <a:lstStyle>
            <a:lvl1pPr marL="0" indent="0">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pic>
        <p:nvPicPr>
          <p:cNvPr id="10" name="Picture 9" descr="Bar_RtAngle_HEX.png">
            <a:extLst>
              <a:ext uri="{FF2B5EF4-FFF2-40B4-BE49-F238E27FC236}">
                <a16:creationId xmlns:a16="http://schemas.microsoft.com/office/drawing/2014/main" id="{3919A745-E170-5D45-9DE9-D6C387B675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401" y="1402894"/>
            <a:ext cx="1828268" cy="69644"/>
          </a:xfrm>
          <a:prstGeom prst="rect">
            <a:avLst/>
          </a:prstGeom>
        </p:spPr>
      </p:pic>
      <p:pic>
        <p:nvPicPr>
          <p:cNvPr id="11" name="Picture 10">
            <a:extLst>
              <a:ext uri="{FF2B5EF4-FFF2-40B4-BE49-F238E27FC236}">
                <a16:creationId xmlns:a16="http://schemas.microsoft.com/office/drawing/2014/main" id="{F5D11C90-85CD-F44C-8C99-5D58151DC558}"/>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42836006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Header + Left Graphic – Word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7" name="Picture 6" descr="Wordmark_center_Purple_HEX.png">
            <a:extLst>
              <a:ext uri="{FF2B5EF4-FFF2-40B4-BE49-F238E27FC236}">
                <a16:creationId xmlns:a16="http://schemas.microsoft.com/office/drawing/2014/main" id="{6CC3DA2F-BBBF-DE40-B0E7-F85F0F9C9E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9" name="Content Placeholder 3">
            <a:extLst>
              <a:ext uri="{FF2B5EF4-FFF2-40B4-BE49-F238E27FC236}">
                <a16:creationId xmlns:a16="http://schemas.microsoft.com/office/drawing/2014/main" id="{7440B794-383C-0B40-A43D-F06D5E331E7A}"/>
              </a:ext>
            </a:extLst>
          </p:cNvPr>
          <p:cNvSpPr>
            <a:spLocks noGrp="1"/>
          </p:cNvSpPr>
          <p:nvPr>
            <p:ph sz="quarter" idx="13" hasCustomPrompt="1"/>
          </p:nvPr>
        </p:nvSpPr>
        <p:spPr>
          <a:xfrm>
            <a:off x="890954" y="1736726"/>
            <a:ext cx="6568668" cy="442594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7800567" y="2836647"/>
            <a:ext cx="4004571" cy="3326028"/>
          </a:xfrm>
          <a:prstGeom prst="rect">
            <a:avLst/>
          </a:prstGeom>
        </p:spPr>
        <p:txBody>
          <a:bodyPr/>
          <a:lstStyle>
            <a:lvl1pPr marL="0" indent="0">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7800567" y="1736726"/>
            <a:ext cx="4004571" cy="1082337"/>
          </a:xfrm>
          <a:prstGeom prst="rect">
            <a:avLst/>
          </a:prstGeom>
        </p:spPr>
        <p:txBody>
          <a:bodyPr anchor="b">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10" name="Picture 9" descr="Bar_RtAngle_HEX.png">
            <a:extLst>
              <a:ext uri="{FF2B5EF4-FFF2-40B4-BE49-F238E27FC236}">
                <a16:creationId xmlns:a16="http://schemas.microsoft.com/office/drawing/2014/main" id="{B8AAA3D1-9E8E-3F4C-A5E5-4B6EFDE3D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401" y="1402894"/>
            <a:ext cx="1828268" cy="69644"/>
          </a:xfrm>
          <a:prstGeom prst="rect">
            <a:avLst/>
          </a:prstGeom>
        </p:spPr>
      </p:pic>
      <p:pic>
        <p:nvPicPr>
          <p:cNvPr id="13" name="Picture 12">
            <a:extLst>
              <a:ext uri="{FF2B5EF4-FFF2-40B4-BE49-F238E27FC236}">
                <a16:creationId xmlns:a16="http://schemas.microsoft.com/office/drawing/2014/main" id="{B5266BCB-6E67-544B-A316-31799EFCDB44}"/>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0839090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 Graphic – Wordmark">
    <p:spTree>
      <p:nvGrpSpPr>
        <p:cNvPr id="1" name=""/>
        <p:cNvGrpSpPr/>
        <p:nvPr/>
      </p:nvGrpSpPr>
      <p:grpSpPr>
        <a:xfrm>
          <a:off x="0" y="0"/>
          <a:ext cx="0" cy="0"/>
          <a:chOff x="0" y="0"/>
          <a:chExt cx="0" cy="0"/>
        </a:xfrm>
      </p:grpSpPr>
      <p:pic>
        <p:nvPicPr>
          <p:cNvPr id="6" name="Picture 5"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7" name="Picture 6" descr="Wordmark_center_Purple_HEX.png">
            <a:extLst>
              <a:ext uri="{FF2B5EF4-FFF2-40B4-BE49-F238E27FC236}">
                <a16:creationId xmlns:a16="http://schemas.microsoft.com/office/drawing/2014/main" id="{6CC3DA2F-BBBF-DE40-B0E7-F85F0F9C9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9" name="Content Placeholder 3">
            <a:extLst>
              <a:ext uri="{FF2B5EF4-FFF2-40B4-BE49-F238E27FC236}">
                <a16:creationId xmlns:a16="http://schemas.microsoft.com/office/drawing/2014/main" id="{7440B794-383C-0B40-A43D-F06D5E331E7A}"/>
              </a:ext>
            </a:extLst>
          </p:cNvPr>
          <p:cNvSpPr>
            <a:spLocks noGrp="1"/>
          </p:cNvSpPr>
          <p:nvPr>
            <p:ph sz="quarter" idx="13" hasCustomPrompt="1"/>
          </p:nvPr>
        </p:nvSpPr>
        <p:spPr>
          <a:xfrm>
            <a:off x="895352" y="1736726"/>
            <a:ext cx="10417419" cy="4425949"/>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10" name="Picture 9">
            <a:extLst>
              <a:ext uri="{FF2B5EF4-FFF2-40B4-BE49-F238E27FC236}">
                <a16:creationId xmlns:a16="http://schemas.microsoft.com/office/drawing/2014/main" id="{9DD76C57-AA8C-7F42-A334-DBDD6CFF9974}"/>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15188033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eft Header + Right Graphic">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6096001" y="0"/>
            <a:ext cx="6095999" cy="6858000"/>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83628" y="3472961"/>
            <a:ext cx="4766896" cy="2300317"/>
          </a:xfrm>
          <a:prstGeom prst="rect">
            <a:avLst/>
          </a:prstGeom>
        </p:spPr>
        <p:txBody>
          <a:bodyPr/>
          <a:lstStyle>
            <a:lvl1pPr marL="0" indent="0">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7" name="Title 1">
            <a:extLst>
              <a:ext uri="{FF2B5EF4-FFF2-40B4-BE49-F238E27FC236}">
                <a16:creationId xmlns:a16="http://schemas.microsoft.com/office/drawing/2014/main" id="{C89DD6BA-E996-7949-A12E-7F1BBD0B20AF}"/>
              </a:ext>
            </a:extLst>
          </p:cNvPr>
          <p:cNvSpPr>
            <a:spLocks noGrp="1"/>
          </p:cNvSpPr>
          <p:nvPr>
            <p:ph type="title" hasCustomPrompt="1"/>
          </p:nvPr>
        </p:nvSpPr>
        <p:spPr>
          <a:xfrm>
            <a:off x="883628" y="1169378"/>
            <a:ext cx="4766896" cy="225962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9" name="Picture 8" descr="Wordmark_center_Purple_HEX.png">
            <a:extLst>
              <a:ext uri="{FF2B5EF4-FFF2-40B4-BE49-F238E27FC236}">
                <a16:creationId xmlns:a16="http://schemas.microsoft.com/office/drawing/2014/main" id="{680D3C11-BD13-6343-A75C-51D8200FDA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8" name="Picture 7">
            <a:extLst>
              <a:ext uri="{FF2B5EF4-FFF2-40B4-BE49-F238E27FC236}">
                <a16:creationId xmlns:a16="http://schemas.microsoft.com/office/drawing/2014/main" id="{A05F5D4B-3253-F343-8414-A3724366CF4B}"/>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279789416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Large Center Graphic + Label – Purple Text">
    <p:spTree>
      <p:nvGrpSpPr>
        <p:cNvPr id="1" name=""/>
        <p:cNvGrpSpPr/>
        <p:nvPr/>
      </p:nvGrpSpPr>
      <p:grpSpPr>
        <a:xfrm>
          <a:off x="0" y="0"/>
          <a:ext cx="0" cy="0"/>
          <a:chOff x="0" y="0"/>
          <a:chExt cx="0" cy="0"/>
        </a:xfrm>
      </p:grpSpPr>
      <p:pic>
        <p:nvPicPr>
          <p:cNvPr id="7" name="Picture 6" descr="Wordmark_center_Purple_HEX.png">
            <a:extLst>
              <a:ext uri="{FF2B5EF4-FFF2-40B4-BE49-F238E27FC236}">
                <a16:creationId xmlns:a16="http://schemas.microsoft.com/office/drawing/2014/main" id="{6CC3DA2F-BBBF-DE40-B0E7-F85F0F9C9E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95351" y="5483134"/>
            <a:ext cx="10393971" cy="627521"/>
          </a:xfrm>
          <a:prstGeom prst="rect">
            <a:avLst/>
          </a:prstGeom>
        </p:spPr>
        <p:txBody>
          <a:bodyPr/>
          <a:lstStyle>
            <a:lvl1pPr marL="0" indent="0">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83627" y="5029201"/>
            <a:ext cx="10405695" cy="453933"/>
          </a:xfrm>
          <a:prstGeom prst="rect">
            <a:avLst/>
          </a:prstGeom>
        </p:spPr>
        <p:txBody>
          <a:bodyPr anchor="b">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895352" y="448408"/>
            <a:ext cx="10393971" cy="4431324"/>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9" name="Picture 8">
            <a:extLst>
              <a:ext uri="{FF2B5EF4-FFF2-40B4-BE49-F238E27FC236}">
                <a16:creationId xmlns:a16="http://schemas.microsoft.com/office/drawing/2014/main" id="{F2BCE0BD-08AD-EB44-B39F-FE9357F0048A}"/>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18206568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ottom Bleed Graphic + Header + 3 Sub-headers – Purple Text">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3E28E779-9607-9942-8FDA-B1C840DCAF3E}"/>
              </a:ext>
            </a:extLst>
          </p:cNvPr>
          <p:cNvSpPr>
            <a:spLocks noGrp="1"/>
          </p:cNvSpPr>
          <p:nvPr>
            <p:ph sz="quarter" idx="16" hasCustomPrompt="1"/>
          </p:nvPr>
        </p:nvSpPr>
        <p:spPr>
          <a:xfrm>
            <a:off x="2" y="2970985"/>
            <a:ext cx="12191999" cy="3877409"/>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9" name="Picture 8" descr="Wordmark_center_Purple_HEX.png">
            <a:extLst>
              <a:ext uri="{FF2B5EF4-FFF2-40B4-BE49-F238E27FC236}">
                <a16:creationId xmlns:a16="http://schemas.microsoft.com/office/drawing/2014/main" id="{680D3C11-BD13-6343-A75C-51D8200FDA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12" name="Text Placeholder 9">
            <a:extLst>
              <a:ext uri="{FF2B5EF4-FFF2-40B4-BE49-F238E27FC236}">
                <a16:creationId xmlns:a16="http://schemas.microsoft.com/office/drawing/2014/main" id="{BD5085C4-9333-1C46-ADEA-8E5B7F6D3FCA}"/>
              </a:ext>
            </a:extLst>
          </p:cNvPr>
          <p:cNvSpPr>
            <a:spLocks noGrp="1"/>
          </p:cNvSpPr>
          <p:nvPr>
            <p:ph type="body" sz="quarter" idx="15" hasCustomPrompt="1"/>
          </p:nvPr>
        </p:nvSpPr>
        <p:spPr>
          <a:xfrm>
            <a:off x="879963" y="2004645"/>
            <a:ext cx="10409359" cy="369276"/>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4" name="Text Placeholder 5">
            <a:extLst>
              <a:ext uri="{FF2B5EF4-FFF2-40B4-BE49-F238E27FC236}">
                <a16:creationId xmlns:a16="http://schemas.microsoft.com/office/drawing/2014/main" id="{6EC423E9-08D7-E04F-97D4-E53CEECFA1DD}"/>
              </a:ext>
            </a:extLst>
          </p:cNvPr>
          <p:cNvSpPr>
            <a:spLocks noGrp="1"/>
          </p:cNvSpPr>
          <p:nvPr>
            <p:ph type="body" sz="quarter" idx="12" hasCustomPrompt="1"/>
          </p:nvPr>
        </p:nvSpPr>
        <p:spPr>
          <a:xfrm>
            <a:off x="883627" y="879235"/>
            <a:ext cx="10405695" cy="104628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br>
              <a:rPr lang="en-US" dirty="0"/>
            </a:br>
            <a:r>
              <a:rPr lang="en-US" dirty="0"/>
              <a:t>(ENCODE NORMAL BLACK, 30 PT.)</a:t>
            </a:r>
          </a:p>
        </p:txBody>
      </p:sp>
      <p:sp>
        <p:nvSpPr>
          <p:cNvPr id="16" name="Text Placeholder 9">
            <a:extLst>
              <a:ext uri="{FF2B5EF4-FFF2-40B4-BE49-F238E27FC236}">
                <a16:creationId xmlns:a16="http://schemas.microsoft.com/office/drawing/2014/main" id="{A5E80D7B-D36A-6543-BFE9-D55EE4ADC496}"/>
              </a:ext>
            </a:extLst>
          </p:cNvPr>
          <p:cNvSpPr>
            <a:spLocks noGrp="1"/>
          </p:cNvSpPr>
          <p:nvPr>
            <p:ph type="body" sz="quarter" idx="14" hasCustomPrompt="1"/>
          </p:nvPr>
        </p:nvSpPr>
        <p:spPr>
          <a:xfrm>
            <a:off x="4315272" y="4709410"/>
            <a:ext cx="3574360" cy="1339699"/>
          </a:xfrm>
          <a:prstGeom prst="rect">
            <a:avLst/>
          </a:prstGeom>
        </p:spPr>
        <p:txBody>
          <a:bodyPr/>
          <a:lstStyle>
            <a:lvl1pPr marL="0" indent="0" algn="ctr">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7" name="Text Placeholder 5">
            <a:extLst>
              <a:ext uri="{FF2B5EF4-FFF2-40B4-BE49-F238E27FC236}">
                <a16:creationId xmlns:a16="http://schemas.microsoft.com/office/drawing/2014/main" id="{B18E6F2D-5D65-0043-BD33-ED098E905ECA}"/>
              </a:ext>
            </a:extLst>
          </p:cNvPr>
          <p:cNvSpPr>
            <a:spLocks noGrp="1"/>
          </p:cNvSpPr>
          <p:nvPr>
            <p:ph type="body" sz="quarter" idx="17" hasCustomPrompt="1"/>
          </p:nvPr>
        </p:nvSpPr>
        <p:spPr>
          <a:xfrm>
            <a:off x="4315272" y="3938140"/>
            <a:ext cx="3574359" cy="753685"/>
          </a:xfrm>
          <a:prstGeom prst="rect">
            <a:avLst/>
          </a:prstGeom>
        </p:spPr>
        <p:txBody>
          <a:bodyPr anchor="b">
            <a:noAutofit/>
          </a:bodyPr>
          <a:lstStyle>
            <a:lvl1pPr marL="0" indent="0" algn="ctr">
              <a:lnSpc>
                <a:spcPct val="90000"/>
              </a:lnSpc>
              <a:buNone/>
              <a:defRPr sz="22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24" name="Text Placeholder 9">
            <a:extLst>
              <a:ext uri="{FF2B5EF4-FFF2-40B4-BE49-F238E27FC236}">
                <a16:creationId xmlns:a16="http://schemas.microsoft.com/office/drawing/2014/main" id="{9805C306-C086-C049-9A62-C8A0848F6831}"/>
              </a:ext>
            </a:extLst>
          </p:cNvPr>
          <p:cNvSpPr>
            <a:spLocks noGrp="1"/>
          </p:cNvSpPr>
          <p:nvPr>
            <p:ph type="body" sz="quarter" idx="18" hasCustomPrompt="1"/>
          </p:nvPr>
        </p:nvSpPr>
        <p:spPr>
          <a:xfrm>
            <a:off x="8162281" y="4709410"/>
            <a:ext cx="3574360" cy="1339699"/>
          </a:xfrm>
          <a:prstGeom prst="rect">
            <a:avLst/>
          </a:prstGeom>
        </p:spPr>
        <p:txBody>
          <a:bodyPr/>
          <a:lstStyle>
            <a:lvl1pPr marL="0" indent="0" algn="ctr">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25" name="Text Placeholder 5">
            <a:extLst>
              <a:ext uri="{FF2B5EF4-FFF2-40B4-BE49-F238E27FC236}">
                <a16:creationId xmlns:a16="http://schemas.microsoft.com/office/drawing/2014/main" id="{79B1143F-4661-494F-BE54-3DAE3F8B3D7E}"/>
              </a:ext>
            </a:extLst>
          </p:cNvPr>
          <p:cNvSpPr>
            <a:spLocks noGrp="1"/>
          </p:cNvSpPr>
          <p:nvPr>
            <p:ph type="body" sz="quarter" idx="19" hasCustomPrompt="1"/>
          </p:nvPr>
        </p:nvSpPr>
        <p:spPr>
          <a:xfrm>
            <a:off x="8162282" y="3938140"/>
            <a:ext cx="3574359" cy="753685"/>
          </a:xfrm>
          <a:prstGeom prst="rect">
            <a:avLst/>
          </a:prstGeom>
        </p:spPr>
        <p:txBody>
          <a:bodyPr anchor="b">
            <a:noAutofit/>
          </a:bodyPr>
          <a:lstStyle>
            <a:lvl1pPr marL="0" indent="0" algn="ctr">
              <a:lnSpc>
                <a:spcPct val="90000"/>
              </a:lnSpc>
              <a:buNone/>
              <a:defRPr sz="22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26" name="Text Placeholder 9">
            <a:extLst>
              <a:ext uri="{FF2B5EF4-FFF2-40B4-BE49-F238E27FC236}">
                <a16:creationId xmlns:a16="http://schemas.microsoft.com/office/drawing/2014/main" id="{5316BFEF-F3AB-4447-99A9-0D2B2A8822F3}"/>
              </a:ext>
            </a:extLst>
          </p:cNvPr>
          <p:cNvSpPr>
            <a:spLocks noGrp="1"/>
          </p:cNvSpPr>
          <p:nvPr>
            <p:ph type="body" sz="quarter" idx="20" hasCustomPrompt="1"/>
          </p:nvPr>
        </p:nvSpPr>
        <p:spPr>
          <a:xfrm>
            <a:off x="470944" y="4709410"/>
            <a:ext cx="3574360" cy="1339699"/>
          </a:xfrm>
          <a:prstGeom prst="rect">
            <a:avLst/>
          </a:prstGeom>
        </p:spPr>
        <p:txBody>
          <a:bodyPr/>
          <a:lstStyle>
            <a:lvl1pPr marL="0" indent="0" algn="ctr">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27" name="Text Placeholder 5">
            <a:extLst>
              <a:ext uri="{FF2B5EF4-FFF2-40B4-BE49-F238E27FC236}">
                <a16:creationId xmlns:a16="http://schemas.microsoft.com/office/drawing/2014/main" id="{29A76D12-2E69-214A-84B4-E70222DA1217}"/>
              </a:ext>
            </a:extLst>
          </p:cNvPr>
          <p:cNvSpPr>
            <a:spLocks noGrp="1"/>
          </p:cNvSpPr>
          <p:nvPr>
            <p:ph type="body" sz="quarter" idx="21" hasCustomPrompt="1"/>
          </p:nvPr>
        </p:nvSpPr>
        <p:spPr>
          <a:xfrm>
            <a:off x="470945" y="3938140"/>
            <a:ext cx="3574359" cy="753685"/>
          </a:xfrm>
          <a:prstGeom prst="rect">
            <a:avLst/>
          </a:prstGeom>
        </p:spPr>
        <p:txBody>
          <a:bodyPr anchor="b">
            <a:noAutofit/>
          </a:bodyPr>
          <a:lstStyle>
            <a:lvl1pPr marL="0" indent="0" algn="ctr">
              <a:lnSpc>
                <a:spcPct val="90000"/>
              </a:lnSpc>
              <a:buNone/>
              <a:defRPr sz="22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pic>
        <p:nvPicPr>
          <p:cNvPr id="18" name="Picture 17">
            <a:extLst>
              <a:ext uri="{FF2B5EF4-FFF2-40B4-BE49-F238E27FC236}">
                <a16:creationId xmlns:a16="http://schemas.microsoft.com/office/drawing/2014/main" id="{E682C88C-BDE2-E64F-B2EF-A8BA3674C801}"/>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7562410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 Graphics + Header + Sub-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BD5085C4-9333-1C46-ADEA-8E5B7F6D3FCA}"/>
              </a:ext>
            </a:extLst>
          </p:cNvPr>
          <p:cNvSpPr>
            <a:spLocks noGrp="1"/>
          </p:cNvSpPr>
          <p:nvPr>
            <p:ph type="body" sz="quarter" idx="15" hasCustomPrompt="1"/>
          </p:nvPr>
        </p:nvSpPr>
        <p:spPr>
          <a:xfrm>
            <a:off x="879963" y="2004645"/>
            <a:ext cx="10409359" cy="369276"/>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4" name="Text Placeholder 5">
            <a:extLst>
              <a:ext uri="{FF2B5EF4-FFF2-40B4-BE49-F238E27FC236}">
                <a16:creationId xmlns:a16="http://schemas.microsoft.com/office/drawing/2014/main" id="{6EC423E9-08D7-E04F-97D4-E53CEECFA1DD}"/>
              </a:ext>
            </a:extLst>
          </p:cNvPr>
          <p:cNvSpPr>
            <a:spLocks noGrp="1"/>
          </p:cNvSpPr>
          <p:nvPr>
            <p:ph type="body" sz="quarter" idx="12" hasCustomPrompt="1"/>
          </p:nvPr>
        </p:nvSpPr>
        <p:spPr>
          <a:xfrm>
            <a:off x="883627" y="879235"/>
            <a:ext cx="10405695" cy="104628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br>
              <a:rPr lang="en-US" dirty="0"/>
            </a:br>
            <a:r>
              <a:rPr lang="en-US" dirty="0"/>
              <a:t>(ENCODE NORMAL BLACK, 30 PT.)</a:t>
            </a:r>
          </a:p>
        </p:txBody>
      </p:sp>
      <p:sp>
        <p:nvSpPr>
          <p:cNvPr id="13" name="Content Placeholder 3">
            <a:extLst>
              <a:ext uri="{FF2B5EF4-FFF2-40B4-BE49-F238E27FC236}">
                <a16:creationId xmlns:a16="http://schemas.microsoft.com/office/drawing/2014/main" id="{DCEDC393-F544-5345-BD36-41A1C375C64F}"/>
              </a:ext>
            </a:extLst>
          </p:cNvPr>
          <p:cNvSpPr>
            <a:spLocks noGrp="1"/>
          </p:cNvSpPr>
          <p:nvPr>
            <p:ph sz="quarter" idx="13" hasCustomPrompt="1"/>
          </p:nvPr>
        </p:nvSpPr>
        <p:spPr>
          <a:xfrm>
            <a:off x="1" y="2704835"/>
            <a:ext cx="6095999" cy="3451709"/>
          </a:xfrm>
          <a:prstGeom prst="rect">
            <a:avLst/>
          </a:prstGeom>
        </p:spPr>
        <p:txBody>
          <a:bodyPr/>
          <a:lstStyle>
            <a:lvl1pPr marL="0" indent="0">
              <a:buFontTx/>
              <a:buNone/>
              <a:defRPr sz="2400" b="0" i="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20" name="Content Placeholder 3">
            <a:extLst>
              <a:ext uri="{FF2B5EF4-FFF2-40B4-BE49-F238E27FC236}">
                <a16:creationId xmlns:a16="http://schemas.microsoft.com/office/drawing/2014/main" id="{213A0B3E-3FF9-CA4A-80AB-30802A2006E8}"/>
              </a:ext>
            </a:extLst>
          </p:cNvPr>
          <p:cNvSpPr>
            <a:spLocks noGrp="1"/>
          </p:cNvSpPr>
          <p:nvPr>
            <p:ph sz="quarter" idx="16" hasCustomPrompt="1"/>
          </p:nvPr>
        </p:nvSpPr>
        <p:spPr>
          <a:xfrm>
            <a:off x="6095999" y="2704835"/>
            <a:ext cx="6095999" cy="3451709"/>
          </a:xfrm>
          <a:prstGeom prst="rect">
            <a:avLst/>
          </a:prstGeom>
        </p:spPr>
        <p:txBody>
          <a:bodyPr/>
          <a:lstStyle>
            <a:lvl1pPr marL="0" indent="0">
              <a:buFontTx/>
              <a:buNone/>
              <a:defRPr sz="2400" b="0" i="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8" name="Picture 7" descr="Wordmark_center_Purple_HEX.png">
            <a:extLst>
              <a:ext uri="{FF2B5EF4-FFF2-40B4-BE49-F238E27FC236}">
                <a16:creationId xmlns:a16="http://schemas.microsoft.com/office/drawing/2014/main" id="{4D0D858F-25AC-4840-ACE0-6E5F0CF1E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10" name="Picture 9">
            <a:extLst>
              <a:ext uri="{FF2B5EF4-FFF2-40B4-BE49-F238E27FC236}">
                <a16:creationId xmlns:a16="http://schemas.microsoft.com/office/drawing/2014/main" id="{54EE2403-8EA8-B94E-8A75-2D838A51081A}"/>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40141716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Graphics + Header + Sub-header">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BD5085C4-9333-1C46-ADEA-8E5B7F6D3FCA}"/>
              </a:ext>
            </a:extLst>
          </p:cNvPr>
          <p:cNvSpPr>
            <a:spLocks noGrp="1"/>
          </p:cNvSpPr>
          <p:nvPr>
            <p:ph type="body" sz="quarter" idx="15" hasCustomPrompt="1"/>
          </p:nvPr>
        </p:nvSpPr>
        <p:spPr>
          <a:xfrm>
            <a:off x="879963" y="2004645"/>
            <a:ext cx="10409359" cy="369276"/>
          </a:xfrm>
          <a:prstGeom prst="rect">
            <a:avLst/>
          </a:prstGeom>
        </p:spPr>
        <p:txBody>
          <a:bodyPr/>
          <a:lstStyle>
            <a:lvl1pPr marL="0" indent="0" algn="ctr">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4" name="Text Placeholder 5">
            <a:extLst>
              <a:ext uri="{FF2B5EF4-FFF2-40B4-BE49-F238E27FC236}">
                <a16:creationId xmlns:a16="http://schemas.microsoft.com/office/drawing/2014/main" id="{6EC423E9-08D7-E04F-97D4-E53CEECFA1DD}"/>
              </a:ext>
            </a:extLst>
          </p:cNvPr>
          <p:cNvSpPr>
            <a:spLocks noGrp="1"/>
          </p:cNvSpPr>
          <p:nvPr>
            <p:ph type="body" sz="quarter" idx="12" hasCustomPrompt="1"/>
          </p:nvPr>
        </p:nvSpPr>
        <p:spPr>
          <a:xfrm>
            <a:off x="883627" y="879235"/>
            <a:ext cx="10405695" cy="104628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1" i="0" baseline="0">
                <a:solidFill>
                  <a:schemeClr val="tx2"/>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br>
              <a:rPr lang="en-US" dirty="0"/>
            </a:br>
            <a:r>
              <a:rPr lang="en-US" dirty="0"/>
              <a:t>(ENCODE NORMAL BLACK, 30 PT.)</a:t>
            </a:r>
          </a:p>
        </p:txBody>
      </p:sp>
      <p:sp>
        <p:nvSpPr>
          <p:cNvPr id="8" name="Content Placeholder 3">
            <a:extLst>
              <a:ext uri="{FF2B5EF4-FFF2-40B4-BE49-F238E27FC236}">
                <a16:creationId xmlns:a16="http://schemas.microsoft.com/office/drawing/2014/main" id="{F394B81F-92CB-5E45-B228-6D0F5D41AEA7}"/>
              </a:ext>
            </a:extLst>
          </p:cNvPr>
          <p:cNvSpPr>
            <a:spLocks noGrp="1"/>
          </p:cNvSpPr>
          <p:nvPr>
            <p:ph sz="quarter" idx="17" hasCustomPrompt="1"/>
          </p:nvPr>
        </p:nvSpPr>
        <p:spPr>
          <a:xfrm>
            <a:off x="-8073" y="2712910"/>
            <a:ext cx="4077455" cy="3433554"/>
          </a:xfrm>
          <a:prstGeom prst="rect">
            <a:avLst/>
          </a:prstGeom>
        </p:spPr>
        <p:txBody>
          <a:bodyPr/>
          <a:lstStyle>
            <a:lvl1pPr marL="0" indent="0">
              <a:buFontTx/>
              <a:buNone/>
              <a:defRPr sz="2400" b="0" i="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 </a:t>
            </a:r>
          </a:p>
        </p:txBody>
      </p:sp>
      <p:sp>
        <p:nvSpPr>
          <p:cNvPr id="9" name="Content Placeholder 3">
            <a:extLst>
              <a:ext uri="{FF2B5EF4-FFF2-40B4-BE49-F238E27FC236}">
                <a16:creationId xmlns:a16="http://schemas.microsoft.com/office/drawing/2014/main" id="{A013C991-2196-5248-B7B2-994EFEE0DB11}"/>
              </a:ext>
            </a:extLst>
          </p:cNvPr>
          <p:cNvSpPr>
            <a:spLocks noGrp="1"/>
          </p:cNvSpPr>
          <p:nvPr>
            <p:ph sz="quarter" idx="21" hasCustomPrompt="1"/>
          </p:nvPr>
        </p:nvSpPr>
        <p:spPr>
          <a:xfrm>
            <a:off x="4092475" y="2712910"/>
            <a:ext cx="3998976" cy="3433554"/>
          </a:xfrm>
          <a:prstGeom prst="rect">
            <a:avLst/>
          </a:prstGeom>
        </p:spPr>
        <p:txBody>
          <a:bodyPr/>
          <a:lstStyle>
            <a:lvl1pPr marL="0" indent="0">
              <a:buFontTx/>
              <a:buNone/>
              <a:defRPr sz="2400" b="0" i="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a:t>
            </a:r>
          </a:p>
        </p:txBody>
      </p:sp>
      <p:sp>
        <p:nvSpPr>
          <p:cNvPr id="10" name="Content Placeholder 3">
            <a:extLst>
              <a:ext uri="{FF2B5EF4-FFF2-40B4-BE49-F238E27FC236}">
                <a16:creationId xmlns:a16="http://schemas.microsoft.com/office/drawing/2014/main" id="{19275E84-2423-F64C-8BD2-3F42D927C550}"/>
              </a:ext>
            </a:extLst>
          </p:cNvPr>
          <p:cNvSpPr>
            <a:spLocks noGrp="1"/>
          </p:cNvSpPr>
          <p:nvPr>
            <p:ph sz="quarter" idx="22" hasCustomPrompt="1"/>
          </p:nvPr>
        </p:nvSpPr>
        <p:spPr>
          <a:xfrm>
            <a:off x="8114546" y="2712910"/>
            <a:ext cx="4077455" cy="3433554"/>
          </a:xfrm>
          <a:prstGeom prst="rect">
            <a:avLst/>
          </a:prstGeom>
        </p:spPr>
        <p:txBody>
          <a:bodyPr/>
          <a:lstStyle>
            <a:lvl1pPr marL="0" indent="0">
              <a:buFontTx/>
              <a:buNone/>
              <a:defRPr sz="2400" b="0" i="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a:t>
            </a:r>
          </a:p>
        </p:txBody>
      </p:sp>
      <p:pic>
        <p:nvPicPr>
          <p:cNvPr id="11" name="Picture 10" descr="Wordmark_center_Purple_HEX.png">
            <a:extLst>
              <a:ext uri="{FF2B5EF4-FFF2-40B4-BE49-F238E27FC236}">
                <a16:creationId xmlns:a16="http://schemas.microsoft.com/office/drawing/2014/main" id="{790BB39E-7327-0A48-A216-311A52259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15" name="Picture 14">
            <a:extLst>
              <a:ext uri="{FF2B5EF4-FFF2-40B4-BE49-F238E27FC236}">
                <a16:creationId xmlns:a16="http://schemas.microsoft.com/office/drawing/2014/main" id="{BEEEEFB8-AB3A-DF4D-8784-E1F42DF03DDA}"/>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54522797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op Graphic + Left Heade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1" y="0"/>
            <a:ext cx="12191999" cy="2963008"/>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6488072" y="3376250"/>
            <a:ext cx="4766896" cy="2300317"/>
          </a:xfrm>
          <a:prstGeom prst="rect">
            <a:avLst/>
          </a:prstGeom>
        </p:spPr>
        <p:txBody>
          <a:bodyPr/>
          <a:lstStyle>
            <a:lvl1pPr marL="0" indent="0">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pic>
        <p:nvPicPr>
          <p:cNvPr id="9" name="Picture 8" descr="Wordmark_center_Purple_HEX.png">
            <a:extLst>
              <a:ext uri="{FF2B5EF4-FFF2-40B4-BE49-F238E27FC236}">
                <a16:creationId xmlns:a16="http://schemas.microsoft.com/office/drawing/2014/main" id="{680D3C11-BD13-6343-A75C-51D8200FDA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7" name="Title 1">
            <a:extLst>
              <a:ext uri="{FF2B5EF4-FFF2-40B4-BE49-F238E27FC236}">
                <a16:creationId xmlns:a16="http://schemas.microsoft.com/office/drawing/2014/main" id="{C89DD6BA-E996-7949-A12E-7F1BBD0B20AF}"/>
              </a:ext>
            </a:extLst>
          </p:cNvPr>
          <p:cNvSpPr>
            <a:spLocks noGrp="1"/>
          </p:cNvSpPr>
          <p:nvPr>
            <p:ph type="title" hasCustomPrompt="1"/>
          </p:nvPr>
        </p:nvSpPr>
        <p:spPr>
          <a:xfrm>
            <a:off x="883628" y="3233942"/>
            <a:ext cx="4766896" cy="1971105"/>
          </a:xfrm>
          <a:prstGeom prst="rect">
            <a:avLst/>
          </a:prstGeom>
        </p:spPr>
        <p:txBody>
          <a:bodyPr anchor="t"/>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8" name="Picture 7">
            <a:extLst>
              <a:ext uri="{FF2B5EF4-FFF2-40B4-BE49-F238E27FC236}">
                <a16:creationId xmlns:a16="http://schemas.microsoft.com/office/drawing/2014/main" id="{7F1E31D1-3BB4-F840-9EB6-DB2880AD06A5}"/>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224436989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 Top Graphics + Left Heade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2" y="0"/>
            <a:ext cx="6095999" cy="2963008"/>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6488072" y="3376250"/>
            <a:ext cx="4766896" cy="2300317"/>
          </a:xfrm>
          <a:prstGeom prst="rect">
            <a:avLst/>
          </a:prstGeom>
        </p:spPr>
        <p:txBody>
          <a:bodyPr/>
          <a:lstStyle>
            <a:lvl1pPr marL="0" indent="0">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7" name="Title 1">
            <a:extLst>
              <a:ext uri="{FF2B5EF4-FFF2-40B4-BE49-F238E27FC236}">
                <a16:creationId xmlns:a16="http://schemas.microsoft.com/office/drawing/2014/main" id="{C89DD6BA-E996-7949-A12E-7F1BBD0B20AF}"/>
              </a:ext>
            </a:extLst>
          </p:cNvPr>
          <p:cNvSpPr>
            <a:spLocks noGrp="1"/>
          </p:cNvSpPr>
          <p:nvPr>
            <p:ph type="title" hasCustomPrompt="1"/>
          </p:nvPr>
        </p:nvSpPr>
        <p:spPr>
          <a:xfrm>
            <a:off x="883628" y="3233942"/>
            <a:ext cx="4766896" cy="1971105"/>
          </a:xfrm>
          <a:prstGeom prst="rect">
            <a:avLst/>
          </a:prstGeom>
        </p:spPr>
        <p:txBody>
          <a:bodyPr anchor="t"/>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9" name="Content Placeholder 3">
            <a:extLst>
              <a:ext uri="{FF2B5EF4-FFF2-40B4-BE49-F238E27FC236}">
                <a16:creationId xmlns:a16="http://schemas.microsoft.com/office/drawing/2014/main" id="{34F8354E-3BFE-794C-9F79-C96C571A37E0}"/>
              </a:ext>
            </a:extLst>
          </p:cNvPr>
          <p:cNvSpPr>
            <a:spLocks noGrp="1"/>
          </p:cNvSpPr>
          <p:nvPr>
            <p:ph sz="quarter" idx="15" hasCustomPrompt="1"/>
          </p:nvPr>
        </p:nvSpPr>
        <p:spPr>
          <a:xfrm>
            <a:off x="6096000" y="0"/>
            <a:ext cx="6096000" cy="2963008"/>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13" name="Picture 12" descr="Wordmark_center_Purple_HEX.png">
            <a:extLst>
              <a:ext uri="{FF2B5EF4-FFF2-40B4-BE49-F238E27FC236}">
                <a16:creationId xmlns:a16="http://schemas.microsoft.com/office/drawing/2014/main" id="{30F4F410-D683-5149-91C3-8BC3A853E1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8" name="Picture 7">
            <a:extLst>
              <a:ext uri="{FF2B5EF4-FFF2-40B4-BE49-F238E27FC236}">
                <a16:creationId xmlns:a16="http://schemas.microsoft.com/office/drawing/2014/main" id="{1C21FBDD-DB06-BD41-80AC-CF214C5B89EF}"/>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4514982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Top Graphics + Left Header">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296489B0-9069-DC4B-807B-78DB5C04B3CE}"/>
              </a:ext>
            </a:extLst>
          </p:cNvPr>
          <p:cNvSpPr>
            <a:spLocks noGrp="1"/>
          </p:cNvSpPr>
          <p:nvPr>
            <p:ph sz="quarter" idx="13" hasCustomPrompt="1"/>
          </p:nvPr>
        </p:nvSpPr>
        <p:spPr>
          <a:xfrm>
            <a:off x="-8073" y="0"/>
            <a:ext cx="4077455" cy="2963008"/>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 </a:t>
            </a:r>
          </a:p>
        </p:txBody>
      </p:sp>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6488072" y="3376250"/>
            <a:ext cx="4766896" cy="2300317"/>
          </a:xfrm>
          <a:prstGeom prst="rect">
            <a:avLst/>
          </a:prstGeom>
        </p:spPr>
        <p:txBody>
          <a:bodyPr/>
          <a:lstStyle>
            <a:lvl1pPr marL="0" indent="0">
              <a:buFont typeface="Lucida Grande"/>
              <a:buNone/>
              <a:defRPr sz="2000" b="1" i="0" baseline="0">
                <a:solidFill>
                  <a:schemeClr val="tx2"/>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7" name="Title 1">
            <a:extLst>
              <a:ext uri="{FF2B5EF4-FFF2-40B4-BE49-F238E27FC236}">
                <a16:creationId xmlns:a16="http://schemas.microsoft.com/office/drawing/2014/main" id="{C89DD6BA-E996-7949-A12E-7F1BBD0B20AF}"/>
              </a:ext>
            </a:extLst>
          </p:cNvPr>
          <p:cNvSpPr>
            <a:spLocks noGrp="1"/>
          </p:cNvSpPr>
          <p:nvPr>
            <p:ph type="title" hasCustomPrompt="1"/>
          </p:nvPr>
        </p:nvSpPr>
        <p:spPr>
          <a:xfrm>
            <a:off x="883628" y="3233942"/>
            <a:ext cx="4766896" cy="1971105"/>
          </a:xfrm>
          <a:prstGeom prst="rect">
            <a:avLst/>
          </a:prstGeom>
        </p:spPr>
        <p:txBody>
          <a:bodyPr anchor="t"/>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
        <p:nvSpPr>
          <p:cNvPr id="15" name="Content Placeholder 3">
            <a:extLst>
              <a:ext uri="{FF2B5EF4-FFF2-40B4-BE49-F238E27FC236}">
                <a16:creationId xmlns:a16="http://schemas.microsoft.com/office/drawing/2014/main" id="{B4FFDDD7-CFC4-7940-A8AB-ECD2FD34E4CB}"/>
              </a:ext>
            </a:extLst>
          </p:cNvPr>
          <p:cNvSpPr>
            <a:spLocks noGrp="1"/>
          </p:cNvSpPr>
          <p:nvPr>
            <p:ph sz="quarter" idx="21" hasCustomPrompt="1"/>
          </p:nvPr>
        </p:nvSpPr>
        <p:spPr>
          <a:xfrm>
            <a:off x="4092475" y="0"/>
            <a:ext cx="3998976" cy="2963008"/>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a:t>
            </a:r>
          </a:p>
        </p:txBody>
      </p:sp>
      <p:sp>
        <p:nvSpPr>
          <p:cNvPr id="16" name="Content Placeholder 3">
            <a:extLst>
              <a:ext uri="{FF2B5EF4-FFF2-40B4-BE49-F238E27FC236}">
                <a16:creationId xmlns:a16="http://schemas.microsoft.com/office/drawing/2014/main" id="{548AE718-7D4A-5845-973F-534E731D2214}"/>
              </a:ext>
            </a:extLst>
          </p:cNvPr>
          <p:cNvSpPr>
            <a:spLocks noGrp="1"/>
          </p:cNvSpPr>
          <p:nvPr>
            <p:ph sz="quarter" idx="22" hasCustomPrompt="1"/>
          </p:nvPr>
        </p:nvSpPr>
        <p:spPr>
          <a:xfrm>
            <a:off x="8114546" y="0"/>
            <a:ext cx="4077455" cy="2963008"/>
          </a:xfrm>
          <a:prstGeom prst="rect">
            <a:avLst/>
          </a:prstGeom>
        </p:spPr>
        <p:txBody>
          <a:bodyPr/>
          <a:lstStyle>
            <a:lvl1pPr marL="0" indent="0">
              <a:buFontTx/>
              <a:buNone/>
              <a:defRPr sz="2400" b="0" i="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replace this box with your image or chart</a:t>
            </a:r>
          </a:p>
        </p:txBody>
      </p:sp>
      <p:pic>
        <p:nvPicPr>
          <p:cNvPr id="9" name="Picture 8" descr="Wordmark_center_Purple_HEX.png">
            <a:extLst>
              <a:ext uri="{FF2B5EF4-FFF2-40B4-BE49-F238E27FC236}">
                <a16:creationId xmlns:a16="http://schemas.microsoft.com/office/drawing/2014/main" id="{DEBBAACF-CAA6-2C40-9B57-6E3E5E1E54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14" name="Picture 13">
            <a:extLst>
              <a:ext uri="{FF2B5EF4-FFF2-40B4-BE49-F238E27FC236}">
                <a16:creationId xmlns:a16="http://schemas.microsoft.com/office/drawing/2014/main" id="{1E7DC4D3-4BD9-1149-A3FA-996DABC8CB6F}"/>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6474864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2CE1BD7-8AC1-5A43-8805-91AFC9069CFF}"/>
              </a:ext>
            </a:extLst>
          </p:cNvPr>
          <p:cNvSpPr>
            <a:spLocks noGrp="1"/>
          </p:cNvSpPr>
          <p:nvPr>
            <p:ph type="body" sz="quarter" idx="14" hasCustomPrompt="1"/>
          </p:nvPr>
        </p:nvSpPr>
        <p:spPr>
          <a:xfrm>
            <a:off x="883627" y="4844563"/>
            <a:ext cx="10409359" cy="369276"/>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2" name="Text Placeholder 5">
            <a:extLst>
              <a:ext uri="{FF2B5EF4-FFF2-40B4-BE49-F238E27FC236}">
                <a16:creationId xmlns:a16="http://schemas.microsoft.com/office/drawing/2014/main" id="{DD8C0477-16EC-684E-A0CC-ACF8FA21BA69}"/>
              </a:ext>
            </a:extLst>
          </p:cNvPr>
          <p:cNvSpPr>
            <a:spLocks noGrp="1"/>
          </p:cNvSpPr>
          <p:nvPr>
            <p:ph type="body" sz="quarter" idx="12" hasCustomPrompt="1"/>
          </p:nvPr>
        </p:nvSpPr>
        <p:spPr>
          <a:xfrm>
            <a:off x="883627" y="1872764"/>
            <a:ext cx="10405695" cy="288668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2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BIG IDEA OR QUOTE HERE </a:t>
            </a:r>
            <a:br>
              <a:rPr lang="en-US" dirty="0"/>
            </a:br>
            <a:r>
              <a:rPr lang="en-US" dirty="0"/>
              <a:t>(ENCODE NORMAL BLACK, 32 PT.)</a:t>
            </a:r>
          </a:p>
        </p:txBody>
      </p:sp>
      <p:pic>
        <p:nvPicPr>
          <p:cNvPr id="7" name="Picture 6" descr="W Logo_Purple_2685_HEX.png">
            <a:extLst>
              <a:ext uri="{FF2B5EF4-FFF2-40B4-BE49-F238E27FC236}">
                <a16:creationId xmlns:a16="http://schemas.microsoft.com/office/drawing/2014/main" id="{A414EFC3-46EC-0C49-B4EF-70964E268D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pic>
        <p:nvPicPr>
          <p:cNvPr id="6" name="Picture 5">
            <a:extLst>
              <a:ext uri="{FF2B5EF4-FFF2-40B4-BE49-F238E27FC236}">
                <a16:creationId xmlns:a16="http://schemas.microsoft.com/office/drawing/2014/main" id="{D73DBD10-8091-224F-9E21-316FF7F20E5A}"/>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7328136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3 Big Ideas + Header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6DD2160C-E4AC-0E45-9469-F2696A1012D1}"/>
              </a:ext>
            </a:extLst>
          </p:cNvPr>
          <p:cNvSpPr>
            <a:spLocks noGrp="1"/>
          </p:cNvSpPr>
          <p:nvPr>
            <p:ph type="body" sz="quarter" idx="14" hasCustomPrompt="1"/>
          </p:nvPr>
        </p:nvSpPr>
        <p:spPr>
          <a:xfrm>
            <a:off x="4315272" y="4709410"/>
            <a:ext cx="3574360" cy="1339699"/>
          </a:xfrm>
          <a:prstGeom prst="rect">
            <a:avLst/>
          </a:prstGeom>
        </p:spPr>
        <p:txBody>
          <a:bodyPr/>
          <a:lstStyle>
            <a:lvl1pPr marL="0" indent="0" algn="ctr">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6" name="Text Placeholder 5">
            <a:extLst>
              <a:ext uri="{FF2B5EF4-FFF2-40B4-BE49-F238E27FC236}">
                <a16:creationId xmlns:a16="http://schemas.microsoft.com/office/drawing/2014/main" id="{0CCD897B-28D5-E746-A2B3-23AE369284E9}"/>
              </a:ext>
            </a:extLst>
          </p:cNvPr>
          <p:cNvSpPr>
            <a:spLocks noGrp="1"/>
          </p:cNvSpPr>
          <p:nvPr>
            <p:ph type="body" sz="quarter" idx="17" hasCustomPrompt="1"/>
          </p:nvPr>
        </p:nvSpPr>
        <p:spPr>
          <a:xfrm>
            <a:off x="4315272" y="3938140"/>
            <a:ext cx="3574359" cy="753685"/>
          </a:xfrm>
          <a:prstGeom prst="rect">
            <a:avLst/>
          </a:prstGeom>
        </p:spPr>
        <p:txBody>
          <a:bodyPr anchor="b">
            <a:noAutofit/>
          </a:bodyPr>
          <a:lstStyle>
            <a:lvl1pPr marL="0" indent="0" algn="ctr">
              <a:lnSpc>
                <a:spcPct val="90000"/>
              </a:lnSpc>
              <a:buNone/>
              <a:defRPr sz="22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7" name="Text Placeholder 9">
            <a:extLst>
              <a:ext uri="{FF2B5EF4-FFF2-40B4-BE49-F238E27FC236}">
                <a16:creationId xmlns:a16="http://schemas.microsoft.com/office/drawing/2014/main" id="{12EFEED9-6914-6F42-882D-F884D7A979E8}"/>
              </a:ext>
            </a:extLst>
          </p:cNvPr>
          <p:cNvSpPr>
            <a:spLocks noGrp="1"/>
          </p:cNvSpPr>
          <p:nvPr>
            <p:ph type="body" sz="quarter" idx="18" hasCustomPrompt="1"/>
          </p:nvPr>
        </p:nvSpPr>
        <p:spPr>
          <a:xfrm>
            <a:off x="8162281" y="4709410"/>
            <a:ext cx="3574360" cy="1339699"/>
          </a:xfrm>
          <a:prstGeom prst="rect">
            <a:avLst/>
          </a:prstGeom>
        </p:spPr>
        <p:txBody>
          <a:bodyPr/>
          <a:lstStyle>
            <a:lvl1pPr marL="0" indent="0" algn="ctr">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8" name="Text Placeholder 5">
            <a:extLst>
              <a:ext uri="{FF2B5EF4-FFF2-40B4-BE49-F238E27FC236}">
                <a16:creationId xmlns:a16="http://schemas.microsoft.com/office/drawing/2014/main" id="{AAD7E7DB-208E-0547-AC59-ED7D55E15AB0}"/>
              </a:ext>
            </a:extLst>
          </p:cNvPr>
          <p:cNvSpPr>
            <a:spLocks noGrp="1"/>
          </p:cNvSpPr>
          <p:nvPr>
            <p:ph type="body" sz="quarter" idx="19" hasCustomPrompt="1"/>
          </p:nvPr>
        </p:nvSpPr>
        <p:spPr>
          <a:xfrm>
            <a:off x="8162282" y="3938140"/>
            <a:ext cx="3574359" cy="753685"/>
          </a:xfrm>
          <a:prstGeom prst="rect">
            <a:avLst/>
          </a:prstGeom>
        </p:spPr>
        <p:txBody>
          <a:bodyPr anchor="b">
            <a:noAutofit/>
          </a:bodyPr>
          <a:lstStyle>
            <a:lvl1pPr marL="0" indent="0" algn="ctr">
              <a:lnSpc>
                <a:spcPct val="90000"/>
              </a:lnSpc>
              <a:buNone/>
              <a:defRPr sz="22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9" name="Text Placeholder 9">
            <a:extLst>
              <a:ext uri="{FF2B5EF4-FFF2-40B4-BE49-F238E27FC236}">
                <a16:creationId xmlns:a16="http://schemas.microsoft.com/office/drawing/2014/main" id="{95613FCF-2EB8-A046-86A3-3CB41DBF38A4}"/>
              </a:ext>
            </a:extLst>
          </p:cNvPr>
          <p:cNvSpPr>
            <a:spLocks noGrp="1"/>
          </p:cNvSpPr>
          <p:nvPr>
            <p:ph type="body" sz="quarter" idx="20" hasCustomPrompt="1"/>
          </p:nvPr>
        </p:nvSpPr>
        <p:spPr>
          <a:xfrm>
            <a:off x="470944" y="4709410"/>
            <a:ext cx="3574360" cy="1339699"/>
          </a:xfrm>
          <a:prstGeom prst="rect">
            <a:avLst/>
          </a:prstGeom>
        </p:spPr>
        <p:txBody>
          <a:bodyPr/>
          <a:lstStyle>
            <a:lvl1pPr marL="0" indent="0" algn="ctr">
              <a:buFont typeface="Lucida Grande"/>
              <a:buNone/>
              <a:defRPr sz="18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0" name="Text Placeholder 5">
            <a:extLst>
              <a:ext uri="{FF2B5EF4-FFF2-40B4-BE49-F238E27FC236}">
                <a16:creationId xmlns:a16="http://schemas.microsoft.com/office/drawing/2014/main" id="{07472F43-7911-3147-AE98-257859468B9C}"/>
              </a:ext>
            </a:extLst>
          </p:cNvPr>
          <p:cNvSpPr>
            <a:spLocks noGrp="1"/>
          </p:cNvSpPr>
          <p:nvPr>
            <p:ph type="body" sz="quarter" idx="21" hasCustomPrompt="1"/>
          </p:nvPr>
        </p:nvSpPr>
        <p:spPr>
          <a:xfrm>
            <a:off x="470945" y="3938140"/>
            <a:ext cx="3574359" cy="753685"/>
          </a:xfrm>
          <a:prstGeom prst="rect">
            <a:avLst/>
          </a:prstGeom>
        </p:spPr>
        <p:txBody>
          <a:bodyPr anchor="b">
            <a:noAutofit/>
          </a:bodyPr>
          <a:lstStyle>
            <a:lvl1pPr marL="0" indent="0" algn="ctr">
              <a:lnSpc>
                <a:spcPct val="90000"/>
              </a:lnSpc>
              <a:buNone/>
              <a:defRPr sz="22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(UNI SANS LIGHT, 24 PT.)</a:t>
            </a:r>
          </a:p>
        </p:txBody>
      </p:sp>
      <p:sp>
        <p:nvSpPr>
          <p:cNvPr id="13" name="Oval 12">
            <a:extLst>
              <a:ext uri="{FF2B5EF4-FFF2-40B4-BE49-F238E27FC236}">
                <a16:creationId xmlns:a16="http://schemas.microsoft.com/office/drawing/2014/main" id="{70C46A7A-5C51-124D-B810-5B6A7925093E}"/>
              </a:ext>
            </a:extLst>
          </p:cNvPr>
          <p:cNvSpPr/>
          <p:nvPr/>
        </p:nvSpPr>
        <p:spPr>
          <a:xfrm>
            <a:off x="995462" y="1274884"/>
            <a:ext cx="2677293" cy="200797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4D3BEA79-19CD-D647-B72D-1DC77BBE98A9}"/>
              </a:ext>
            </a:extLst>
          </p:cNvPr>
          <p:cNvSpPr/>
          <p:nvPr/>
        </p:nvSpPr>
        <p:spPr>
          <a:xfrm>
            <a:off x="4763804" y="1274884"/>
            <a:ext cx="2677293" cy="200797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5D3A98B0-BE6C-434A-B18B-E543CD09E093}"/>
              </a:ext>
            </a:extLst>
          </p:cNvPr>
          <p:cNvSpPr/>
          <p:nvPr/>
        </p:nvSpPr>
        <p:spPr>
          <a:xfrm>
            <a:off x="8610814" y="1274884"/>
            <a:ext cx="2677293" cy="200797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6" name="Picture 15" descr="Wordmark_center_Purple_HEX.png">
            <a:extLst>
              <a:ext uri="{FF2B5EF4-FFF2-40B4-BE49-F238E27FC236}">
                <a16:creationId xmlns:a16="http://schemas.microsoft.com/office/drawing/2014/main" id="{4D6FDD2E-552B-5F42-8092-BB2A2A5DD6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18" name="Picture 17">
            <a:extLst>
              <a:ext uri="{FF2B5EF4-FFF2-40B4-BE49-F238E27FC236}">
                <a16:creationId xmlns:a16="http://schemas.microsoft.com/office/drawing/2014/main" id="{081C5710-A764-A041-A0CC-B41D6F8865D4}"/>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1538839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 2 Graphics – Wordmark">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5411078-18A0-614D-8910-AB0F66EE42D3}"/>
              </a:ext>
            </a:extLst>
          </p:cNvPr>
          <p:cNvSpPr>
            <a:spLocks noGrp="1"/>
          </p:cNvSpPr>
          <p:nvPr>
            <p:ph sz="quarter" idx="15" hasCustomPrompt="1"/>
          </p:nvPr>
        </p:nvSpPr>
        <p:spPr>
          <a:xfrm>
            <a:off x="879075" y="1736726"/>
            <a:ext cx="5087973" cy="4425949"/>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6" name="Picture 5" descr="Bar_RtAngle_7502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7" name="Picture 6" descr="Wordmark_center_Purple_HEX.png">
            <a:extLst>
              <a:ext uri="{FF2B5EF4-FFF2-40B4-BE49-F238E27FC236}">
                <a16:creationId xmlns:a16="http://schemas.microsoft.com/office/drawing/2014/main" id="{6CC3DA2F-BBBF-DE40-B0E7-F85F0F9C9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13" name="Content Placeholder 3">
            <a:extLst>
              <a:ext uri="{FF2B5EF4-FFF2-40B4-BE49-F238E27FC236}">
                <a16:creationId xmlns:a16="http://schemas.microsoft.com/office/drawing/2014/main" id="{042FB0DC-C1C9-3F4F-AB97-AE8F370D220E}"/>
              </a:ext>
            </a:extLst>
          </p:cNvPr>
          <p:cNvSpPr>
            <a:spLocks noGrp="1"/>
          </p:cNvSpPr>
          <p:nvPr>
            <p:ph sz="quarter" idx="16" hasCustomPrompt="1"/>
          </p:nvPr>
        </p:nvSpPr>
        <p:spPr>
          <a:xfrm>
            <a:off x="6229588" y="1736726"/>
            <a:ext cx="5087973" cy="4425949"/>
          </a:xfrm>
          <a:prstGeom prst="rect">
            <a:avLst/>
          </a:prstGeom>
        </p:spPr>
        <p:txBody>
          <a:bodyPr/>
          <a:lstStyle>
            <a:lvl1pPr marL="0" indent="0">
              <a:buFontTx/>
              <a:buNone/>
              <a:defRPr sz="2400" b="0" i="1">
                <a:solidFill>
                  <a:schemeClr val="accent4">
                    <a:lumMod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5pPr marL="1828800" indent="0">
              <a:buNone/>
              <a:defRPr/>
            </a:lvl5pPr>
          </a:lstStyle>
          <a:p>
            <a:r>
              <a:rPr lang="en-US" dirty="0"/>
              <a:t>Graphics can go here – </a:t>
            </a:r>
            <a:br>
              <a:rPr lang="en-US" dirty="0"/>
            </a:br>
            <a:r>
              <a:rPr lang="en-US" dirty="0"/>
              <a:t>replace this box with your image or chart</a:t>
            </a:r>
          </a:p>
        </p:txBody>
      </p:sp>
      <p:pic>
        <p:nvPicPr>
          <p:cNvPr id="9" name="Picture 8">
            <a:extLst>
              <a:ext uri="{FF2B5EF4-FFF2-40B4-BE49-F238E27FC236}">
                <a16:creationId xmlns:a16="http://schemas.microsoft.com/office/drawing/2014/main" id="{4446552A-FC69-B64B-BB4D-F970B8E5575A}"/>
              </a:ext>
            </a:extLst>
          </p:cNvPr>
          <p:cNvPicPr>
            <a:picLocks noChangeAspect="1"/>
          </p:cNvPicPr>
          <p:nvPr/>
        </p:nvPicPr>
        <p:blipFill>
          <a:blip r:embed="rId4"/>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173943645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 Big Ideas">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6DD2160C-E4AC-0E45-9469-F2696A1012D1}"/>
              </a:ext>
            </a:extLst>
          </p:cNvPr>
          <p:cNvSpPr>
            <a:spLocks noGrp="1"/>
          </p:cNvSpPr>
          <p:nvPr>
            <p:ph type="body" sz="quarter" idx="14" hasCustomPrompt="1"/>
          </p:nvPr>
        </p:nvSpPr>
        <p:spPr>
          <a:xfrm>
            <a:off x="4315272" y="4085155"/>
            <a:ext cx="3574360" cy="1339699"/>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7" name="Text Placeholder 9">
            <a:extLst>
              <a:ext uri="{FF2B5EF4-FFF2-40B4-BE49-F238E27FC236}">
                <a16:creationId xmlns:a16="http://schemas.microsoft.com/office/drawing/2014/main" id="{12EFEED9-6914-6F42-882D-F884D7A979E8}"/>
              </a:ext>
            </a:extLst>
          </p:cNvPr>
          <p:cNvSpPr>
            <a:spLocks noGrp="1"/>
          </p:cNvSpPr>
          <p:nvPr>
            <p:ph type="body" sz="quarter" idx="18" hasCustomPrompt="1"/>
          </p:nvPr>
        </p:nvSpPr>
        <p:spPr>
          <a:xfrm>
            <a:off x="8162281" y="4085155"/>
            <a:ext cx="3574360" cy="1339699"/>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9" name="Text Placeholder 9">
            <a:extLst>
              <a:ext uri="{FF2B5EF4-FFF2-40B4-BE49-F238E27FC236}">
                <a16:creationId xmlns:a16="http://schemas.microsoft.com/office/drawing/2014/main" id="{95613FCF-2EB8-A046-86A3-3CB41DBF38A4}"/>
              </a:ext>
            </a:extLst>
          </p:cNvPr>
          <p:cNvSpPr>
            <a:spLocks noGrp="1"/>
          </p:cNvSpPr>
          <p:nvPr>
            <p:ph type="body" sz="quarter" idx="20" hasCustomPrompt="1"/>
          </p:nvPr>
        </p:nvSpPr>
        <p:spPr>
          <a:xfrm>
            <a:off x="470944" y="4085155"/>
            <a:ext cx="3574360" cy="1339699"/>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18)</a:t>
            </a:r>
          </a:p>
        </p:txBody>
      </p:sp>
      <p:sp>
        <p:nvSpPr>
          <p:cNvPr id="13" name="Oval 12">
            <a:extLst>
              <a:ext uri="{FF2B5EF4-FFF2-40B4-BE49-F238E27FC236}">
                <a16:creationId xmlns:a16="http://schemas.microsoft.com/office/drawing/2014/main" id="{70C46A7A-5C51-124D-B810-5B6A7925093E}"/>
              </a:ext>
            </a:extLst>
          </p:cNvPr>
          <p:cNvSpPr/>
          <p:nvPr/>
        </p:nvSpPr>
        <p:spPr>
          <a:xfrm>
            <a:off x="995462" y="1424354"/>
            <a:ext cx="2677293" cy="200797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4D3BEA79-19CD-D647-B72D-1DC77BBE98A9}"/>
              </a:ext>
            </a:extLst>
          </p:cNvPr>
          <p:cNvSpPr/>
          <p:nvPr/>
        </p:nvSpPr>
        <p:spPr>
          <a:xfrm>
            <a:off x="4763804" y="1424354"/>
            <a:ext cx="2677293" cy="200797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5D3A98B0-BE6C-434A-B18B-E543CD09E093}"/>
              </a:ext>
            </a:extLst>
          </p:cNvPr>
          <p:cNvSpPr/>
          <p:nvPr/>
        </p:nvSpPr>
        <p:spPr>
          <a:xfrm>
            <a:off x="8610814" y="1424354"/>
            <a:ext cx="2677293" cy="200797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6" name="Picture 15" descr="Wordmark_center_Purple_HEX.png">
            <a:extLst>
              <a:ext uri="{FF2B5EF4-FFF2-40B4-BE49-F238E27FC236}">
                <a16:creationId xmlns:a16="http://schemas.microsoft.com/office/drawing/2014/main" id="{4D6FDD2E-552B-5F42-8092-BB2A2A5DD6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10" name="Picture 9">
            <a:extLst>
              <a:ext uri="{FF2B5EF4-FFF2-40B4-BE49-F238E27FC236}">
                <a16:creationId xmlns:a16="http://schemas.microsoft.com/office/drawing/2014/main" id="{33FD5BE2-6DD5-7344-89C4-06A776EFA09E}"/>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25614061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Big Ideas Text">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1409C3BC-75E4-6D4E-B9D7-4838569C8DCD}"/>
              </a:ext>
            </a:extLst>
          </p:cNvPr>
          <p:cNvSpPr>
            <a:spLocks noGrp="1"/>
          </p:cNvSpPr>
          <p:nvPr>
            <p:ph type="body" sz="quarter" idx="29" hasCustomPrompt="1"/>
          </p:nvPr>
        </p:nvSpPr>
        <p:spPr>
          <a:xfrm>
            <a:off x="468662" y="808892"/>
            <a:ext cx="11259244" cy="54512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6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ITEM ONE</a:t>
            </a:r>
          </a:p>
        </p:txBody>
      </p:sp>
      <p:pic>
        <p:nvPicPr>
          <p:cNvPr id="5" name="Picture 4" descr="W Logo_Purple_2685_HEX.png">
            <a:extLst>
              <a:ext uri="{FF2B5EF4-FFF2-40B4-BE49-F238E27FC236}">
                <a16:creationId xmlns:a16="http://schemas.microsoft.com/office/drawing/2014/main" id="{F16AC14A-8999-324E-9AAB-73022C0CF5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sp>
        <p:nvSpPr>
          <p:cNvPr id="6" name="Text Placeholder 9">
            <a:extLst>
              <a:ext uri="{FF2B5EF4-FFF2-40B4-BE49-F238E27FC236}">
                <a16:creationId xmlns:a16="http://schemas.microsoft.com/office/drawing/2014/main" id="{77D398E2-8BB3-1043-985A-D21EBEFD7695}"/>
              </a:ext>
            </a:extLst>
          </p:cNvPr>
          <p:cNvSpPr>
            <a:spLocks noGrp="1"/>
          </p:cNvSpPr>
          <p:nvPr>
            <p:ph type="body" sz="quarter" idx="20" hasCustomPrompt="1"/>
          </p:nvPr>
        </p:nvSpPr>
        <p:spPr>
          <a:xfrm>
            <a:off x="465085" y="1362809"/>
            <a:ext cx="11266399" cy="879229"/>
          </a:xfrm>
          <a:prstGeom prst="rect">
            <a:avLst/>
          </a:prstGeom>
        </p:spPr>
        <p:txBody>
          <a:bodyPr/>
          <a:lstStyle>
            <a:lvl1pPr marL="0" indent="0" algn="ctr">
              <a:buFont typeface="Lucida Grande"/>
              <a:buNone/>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sp>
        <p:nvSpPr>
          <p:cNvPr id="8" name="Text Placeholder 5">
            <a:extLst>
              <a:ext uri="{FF2B5EF4-FFF2-40B4-BE49-F238E27FC236}">
                <a16:creationId xmlns:a16="http://schemas.microsoft.com/office/drawing/2014/main" id="{89A42F6E-473A-B34D-89FC-7F3B3E57814A}"/>
              </a:ext>
            </a:extLst>
          </p:cNvPr>
          <p:cNvSpPr>
            <a:spLocks noGrp="1"/>
          </p:cNvSpPr>
          <p:nvPr>
            <p:ph type="body" sz="quarter" idx="30" hasCustomPrompt="1"/>
          </p:nvPr>
        </p:nvSpPr>
        <p:spPr>
          <a:xfrm>
            <a:off x="468662" y="2688715"/>
            <a:ext cx="11259244" cy="54512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6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ITEM TWO</a:t>
            </a:r>
          </a:p>
        </p:txBody>
      </p:sp>
      <p:sp>
        <p:nvSpPr>
          <p:cNvPr id="9" name="Text Placeholder 9">
            <a:extLst>
              <a:ext uri="{FF2B5EF4-FFF2-40B4-BE49-F238E27FC236}">
                <a16:creationId xmlns:a16="http://schemas.microsoft.com/office/drawing/2014/main" id="{986940BA-8650-6F4F-8016-D90D83DEDB79}"/>
              </a:ext>
            </a:extLst>
          </p:cNvPr>
          <p:cNvSpPr>
            <a:spLocks noGrp="1"/>
          </p:cNvSpPr>
          <p:nvPr>
            <p:ph type="body" sz="quarter" idx="31" hasCustomPrompt="1"/>
          </p:nvPr>
        </p:nvSpPr>
        <p:spPr>
          <a:xfrm>
            <a:off x="465085" y="3242632"/>
            <a:ext cx="11266399" cy="879229"/>
          </a:xfrm>
          <a:prstGeom prst="rect">
            <a:avLst/>
          </a:prstGeom>
        </p:spPr>
        <p:txBody>
          <a:bodyPr/>
          <a:lstStyle>
            <a:lvl1pPr marL="0" indent="0" algn="ctr">
              <a:buFont typeface="Lucida Grande"/>
              <a:buNone/>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sp>
        <p:nvSpPr>
          <p:cNvPr id="10" name="Text Placeholder 5">
            <a:extLst>
              <a:ext uri="{FF2B5EF4-FFF2-40B4-BE49-F238E27FC236}">
                <a16:creationId xmlns:a16="http://schemas.microsoft.com/office/drawing/2014/main" id="{195579E1-1453-A747-99B2-8759666ECC3B}"/>
              </a:ext>
            </a:extLst>
          </p:cNvPr>
          <p:cNvSpPr>
            <a:spLocks noGrp="1"/>
          </p:cNvSpPr>
          <p:nvPr>
            <p:ph type="body" sz="quarter" idx="32" hasCustomPrompt="1"/>
          </p:nvPr>
        </p:nvSpPr>
        <p:spPr>
          <a:xfrm>
            <a:off x="468662" y="4533363"/>
            <a:ext cx="11259244" cy="54512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6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ITEM THREE</a:t>
            </a:r>
          </a:p>
        </p:txBody>
      </p:sp>
      <p:sp>
        <p:nvSpPr>
          <p:cNvPr id="11" name="Text Placeholder 9">
            <a:extLst>
              <a:ext uri="{FF2B5EF4-FFF2-40B4-BE49-F238E27FC236}">
                <a16:creationId xmlns:a16="http://schemas.microsoft.com/office/drawing/2014/main" id="{0D077935-330B-5545-8149-F9C724B0DA5B}"/>
              </a:ext>
            </a:extLst>
          </p:cNvPr>
          <p:cNvSpPr>
            <a:spLocks noGrp="1"/>
          </p:cNvSpPr>
          <p:nvPr>
            <p:ph type="body" sz="quarter" idx="33" hasCustomPrompt="1"/>
          </p:nvPr>
        </p:nvSpPr>
        <p:spPr>
          <a:xfrm>
            <a:off x="465085" y="5087280"/>
            <a:ext cx="11266399" cy="879229"/>
          </a:xfrm>
          <a:prstGeom prst="rect">
            <a:avLst/>
          </a:prstGeom>
        </p:spPr>
        <p:txBody>
          <a:bodyPr/>
          <a:lstStyle>
            <a:lvl1pPr marL="0" indent="0" algn="ctr">
              <a:buFont typeface="Lucida Grande"/>
              <a:buNone/>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pic>
        <p:nvPicPr>
          <p:cNvPr id="12" name="Picture 11">
            <a:extLst>
              <a:ext uri="{FF2B5EF4-FFF2-40B4-BE49-F238E27FC236}">
                <a16:creationId xmlns:a16="http://schemas.microsoft.com/office/drawing/2014/main" id="{EE25B676-BAAC-7744-86AD-3B769BF57DFC}"/>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2158416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umbers">
    <p:spTree>
      <p:nvGrpSpPr>
        <p:cNvPr id="1" name=""/>
        <p:cNvGrpSpPr/>
        <p:nvPr/>
      </p:nvGrpSpPr>
      <p:grpSpPr>
        <a:xfrm>
          <a:off x="0" y="0"/>
          <a:ext cx="0" cy="0"/>
          <a:chOff x="0" y="0"/>
          <a:chExt cx="0" cy="0"/>
        </a:xfrm>
      </p:grpSpPr>
      <p:pic>
        <p:nvPicPr>
          <p:cNvPr id="16" name="Picture 15" descr="Wordmark_center_Purple_HEX.png">
            <a:extLst>
              <a:ext uri="{FF2B5EF4-FFF2-40B4-BE49-F238E27FC236}">
                <a16:creationId xmlns:a16="http://schemas.microsoft.com/office/drawing/2014/main" id="{4D6FDD2E-552B-5F42-8092-BB2A2A5DD6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18" name="Text Placeholder 5">
            <a:extLst>
              <a:ext uri="{FF2B5EF4-FFF2-40B4-BE49-F238E27FC236}">
                <a16:creationId xmlns:a16="http://schemas.microsoft.com/office/drawing/2014/main" id="{49265666-4C66-3E45-8F19-039BBBF578E7}"/>
              </a:ext>
            </a:extLst>
          </p:cNvPr>
          <p:cNvSpPr>
            <a:spLocks noGrp="1"/>
          </p:cNvSpPr>
          <p:nvPr>
            <p:ph type="body" sz="quarter" idx="12" hasCustomPrompt="1"/>
          </p:nvPr>
        </p:nvSpPr>
        <p:spPr>
          <a:xfrm>
            <a:off x="1375228" y="2802012"/>
            <a:ext cx="1765789" cy="128314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0" b="1"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1</a:t>
            </a:r>
          </a:p>
        </p:txBody>
      </p:sp>
      <p:sp>
        <p:nvSpPr>
          <p:cNvPr id="19" name="Text Placeholder 5">
            <a:extLst>
              <a:ext uri="{FF2B5EF4-FFF2-40B4-BE49-F238E27FC236}">
                <a16:creationId xmlns:a16="http://schemas.microsoft.com/office/drawing/2014/main" id="{ACF1C778-CB09-FF4D-BAC4-A95D1CF2CFAE}"/>
              </a:ext>
            </a:extLst>
          </p:cNvPr>
          <p:cNvSpPr>
            <a:spLocks noGrp="1"/>
          </p:cNvSpPr>
          <p:nvPr>
            <p:ph type="body" sz="quarter" idx="22" hasCustomPrompt="1"/>
          </p:nvPr>
        </p:nvSpPr>
        <p:spPr>
          <a:xfrm>
            <a:off x="5213106" y="2802012"/>
            <a:ext cx="1765789" cy="128314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0" b="1"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a:t>
            </a:r>
          </a:p>
        </p:txBody>
      </p:sp>
      <p:sp>
        <p:nvSpPr>
          <p:cNvPr id="20" name="Text Placeholder 5">
            <a:extLst>
              <a:ext uri="{FF2B5EF4-FFF2-40B4-BE49-F238E27FC236}">
                <a16:creationId xmlns:a16="http://schemas.microsoft.com/office/drawing/2014/main" id="{C576484E-DB87-B24B-98D2-8015F4BDCE39}"/>
              </a:ext>
            </a:extLst>
          </p:cNvPr>
          <p:cNvSpPr>
            <a:spLocks noGrp="1"/>
          </p:cNvSpPr>
          <p:nvPr>
            <p:ph type="body" sz="quarter" idx="23" hasCustomPrompt="1"/>
          </p:nvPr>
        </p:nvSpPr>
        <p:spPr>
          <a:xfrm>
            <a:off x="9066566" y="2802012"/>
            <a:ext cx="1765789" cy="128314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0" b="1"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3</a:t>
            </a:r>
          </a:p>
        </p:txBody>
      </p:sp>
      <p:sp>
        <p:nvSpPr>
          <p:cNvPr id="21" name="Text Placeholder 5">
            <a:extLst>
              <a:ext uri="{FF2B5EF4-FFF2-40B4-BE49-F238E27FC236}">
                <a16:creationId xmlns:a16="http://schemas.microsoft.com/office/drawing/2014/main" id="{23732DDE-AB7E-944A-80F7-7C660EB12FFD}"/>
              </a:ext>
            </a:extLst>
          </p:cNvPr>
          <p:cNvSpPr>
            <a:spLocks noGrp="1"/>
          </p:cNvSpPr>
          <p:nvPr>
            <p:ph type="body" sz="quarter" idx="24" hasCustomPrompt="1"/>
          </p:nvPr>
        </p:nvSpPr>
        <p:spPr>
          <a:xfrm>
            <a:off x="883627" y="879235"/>
            <a:ext cx="10405695" cy="1046282"/>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br>
              <a:rPr lang="en-US" dirty="0"/>
            </a:br>
            <a:r>
              <a:rPr lang="en-US" dirty="0"/>
              <a:t>(ENCODE NORMAL BLACK, 30 PT.)</a:t>
            </a:r>
          </a:p>
        </p:txBody>
      </p:sp>
      <p:sp>
        <p:nvSpPr>
          <p:cNvPr id="22" name="Text Placeholder 9">
            <a:extLst>
              <a:ext uri="{FF2B5EF4-FFF2-40B4-BE49-F238E27FC236}">
                <a16:creationId xmlns:a16="http://schemas.microsoft.com/office/drawing/2014/main" id="{215E7EF2-4527-4C4A-AF70-01E164D8D095}"/>
              </a:ext>
            </a:extLst>
          </p:cNvPr>
          <p:cNvSpPr>
            <a:spLocks noGrp="1"/>
          </p:cNvSpPr>
          <p:nvPr>
            <p:ph type="body" sz="quarter" idx="14" hasCustomPrompt="1"/>
          </p:nvPr>
        </p:nvSpPr>
        <p:spPr>
          <a:xfrm>
            <a:off x="4315272" y="4085155"/>
            <a:ext cx="3574360" cy="1339699"/>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23" name="Text Placeholder 9">
            <a:extLst>
              <a:ext uri="{FF2B5EF4-FFF2-40B4-BE49-F238E27FC236}">
                <a16:creationId xmlns:a16="http://schemas.microsoft.com/office/drawing/2014/main" id="{73B3D493-F2BC-4045-BA14-28283AD1185D}"/>
              </a:ext>
            </a:extLst>
          </p:cNvPr>
          <p:cNvSpPr>
            <a:spLocks noGrp="1"/>
          </p:cNvSpPr>
          <p:nvPr>
            <p:ph type="body" sz="quarter" idx="18" hasCustomPrompt="1"/>
          </p:nvPr>
        </p:nvSpPr>
        <p:spPr>
          <a:xfrm>
            <a:off x="8162281" y="4085155"/>
            <a:ext cx="3574360" cy="1339699"/>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24" name="Text Placeholder 9">
            <a:extLst>
              <a:ext uri="{FF2B5EF4-FFF2-40B4-BE49-F238E27FC236}">
                <a16:creationId xmlns:a16="http://schemas.microsoft.com/office/drawing/2014/main" id="{BEB8E5DC-D269-1B4C-9DD3-F096A1449A6C}"/>
              </a:ext>
            </a:extLst>
          </p:cNvPr>
          <p:cNvSpPr>
            <a:spLocks noGrp="1"/>
          </p:cNvSpPr>
          <p:nvPr>
            <p:ph type="body" sz="quarter" idx="20" hasCustomPrompt="1"/>
          </p:nvPr>
        </p:nvSpPr>
        <p:spPr>
          <a:xfrm>
            <a:off x="470944" y="4085155"/>
            <a:ext cx="3574360" cy="1339699"/>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pic>
        <p:nvPicPr>
          <p:cNvPr id="12" name="Picture 11">
            <a:extLst>
              <a:ext uri="{FF2B5EF4-FFF2-40B4-BE49-F238E27FC236}">
                <a16:creationId xmlns:a16="http://schemas.microsoft.com/office/drawing/2014/main" id="{FD624BF1-6F2D-7F4C-899A-D7695116FF9C}"/>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1742869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ingular Statistic">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88FBE2CD-AA52-4A42-A7BD-19437581085B}"/>
              </a:ext>
            </a:extLst>
          </p:cNvPr>
          <p:cNvSpPr>
            <a:spLocks noGrp="1"/>
          </p:cNvSpPr>
          <p:nvPr>
            <p:ph type="body" sz="quarter" idx="24" hasCustomPrompt="1"/>
          </p:nvPr>
        </p:nvSpPr>
        <p:spPr>
          <a:xfrm>
            <a:off x="3473256" y="1455759"/>
            <a:ext cx="5245489" cy="1881554"/>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3000" b="0"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27%</a:t>
            </a:r>
          </a:p>
        </p:txBody>
      </p:sp>
      <p:pic>
        <p:nvPicPr>
          <p:cNvPr id="14" name="Picture 13" descr="W Logo_Purple_2685_HEX.png">
            <a:extLst>
              <a:ext uri="{FF2B5EF4-FFF2-40B4-BE49-F238E27FC236}">
                <a16:creationId xmlns:a16="http://schemas.microsoft.com/office/drawing/2014/main" id="{DDBA9A03-12F7-F144-8CFF-4178C6C720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sp>
        <p:nvSpPr>
          <p:cNvPr id="15" name="Text Placeholder 5">
            <a:extLst>
              <a:ext uri="{FF2B5EF4-FFF2-40B4-BE49-F238E27FC236}">
                <a16:creationId xmlns:a16="http://schemas.microsoft.com/office/drawing/2014/main" id="{B5556D02-5DBB-CD4F-B284-5ADF294B89BF}"/>
              </a:ext>
            </a:extLst>
          </p:cNvPr>
          <p:cNvSpPr>
            <a:spLocks noGrp="1"/>
          </p:cNvSpPr>
          <p:nvPr>
            <p:ph type="body" sz="quarter" idx="12" hasCustomPrompt="1"/>
          </p:nvPr>
        </p:nvSpPr>
        <p:spPr>
          <a:xfrm>
            <a:off x="883627" y="3534506"/>
            <a:ext cx="10405695" cy="2461844"/>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2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IMPORTANT STATISTIC HERE </a:t>
            </a:r>
            <a:br>
              <a:rPr lang="en-US" dirty="0"/>
            </a:br>
            <a:r>
              <a:rPr lang="en-US" dirty="0"/>
              <a:t>(ENCODE NORMAL BLACK, 32 PT.)</a:t>
            </a:r>
          </a:p>
        </p:txBody>
      </p:sp>
      <p:pic>
        <p:nvPicPr>
          <p:cNvPr id="7" name="Picture 6">
            <a:extLst>
              <a:ext uri="{FF2B5EF4-FFF2-40B4-BE49-F238E27FC236}">
                <a16:creationId xmlns:a16="http://schemas.microsoft.com/office/drawing/2014/main" id="{2EA02378-0D06-BB46-885A-D6EABDA3D4B3}"/>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8524458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Statistics">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8991D674-EE29-B94B-AE71-8C5A81446748}"/>
              </a:ext>
            </a:extLst>
          </p:cNvPr>
          <p:cNvSpPr>
            <a:spLocks noGrp="1"/>
          </p:cNvSpPr>
          <p:nvPr>
            <p:ph type="body" sz="quarter" idx="27" hasCustomPrompt="1"/>
          </p:nvPr>
        </p:nvSpPr>
        <p:spPr>
          <a:xfrm>
            <a:off x="672495" y="1899139"/>
            <a:ext cx="5245489" cy="1670538"/>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500" b="0"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27%</a:t>
            </a:r>
          </a:p>
        </p:txBody>
      </p:sp>
      <p:sp>
        <p:nvSpPr>
          <p:cNvPr id="26" name="Text Placeholder 9">
            <a:extLst>
              <a:ext uri="{FF2B5EF4-FFF2-40B4-BE49-F238E27FC236}">
                <a16:creationId xmlns:a16="http://schemas.microsoft.com/office/drawing/2014/main" id="{FB68B2AC-0833-1743-B9F9-E64E18147262}"/>
              </a:ext>
            </a:extLst>
          </p:cNvPr>
          <p:cNvSpPr>
            <a:spLocks noGrp="1"/>
          </p:cNvSpPr>
          <p:nvPr>
            <p:ph type="body" sz="quarter" idx="20" hasCustomPrompt="1"/>
          </p:nvPr>
        </p:nvSpPr>
        <p:spPr>
          <a:xfrm>
            <a:off x="894147" y="3596053"/>
            <a:ext cx="4802184" cy="1296474"/>
          </a:xfrm>
          <a:prstGeom prst="rect">
            <a:avLst/>
          </a:prstGeom>
        </p:spPr>
        <p:txBody>
          <a:bodyPr/>
          <a:lstStyle>
            <a:lvl1pPr marL="0" indent="0" algn="ctr">
              <a:buFont typeface="Lucida Grande"/>
              <a:buNone/>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sp>
        <p:nvSpPr>
          <p:cNvPr id="27" name="Text Placeholder 5">
            <a:extLst>
              <a:ext uri="{FF2B5EF4-FFF2-40B4-BE49-F238E27FC236}">
                <a16:creationId xmlns:a16="http://schemas.microsoft.com/office/drawing/2014/main" id="{301039F1-3D75-FF44-A753-9C973CBB10A6}"/>
              </a:ext>
            </a:extLst>
          </p:cNvPr>
          <p:cNvSpPr>
            <a:spLocks noGrp="1"/>
          </p:cNvSpPr>
          <p:nvPr>
            <p:ph type="body" sz="quarter" idx="28" hasCustomPrompt="1"/>
          </p:nvPr>
        </p:nvSpPr>
        <p:spPr>
          <a:xfrm>
            <a:off x="6260498" y="1899139"/>
            <a:ext cx="5245489" cy="1670538"/>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500" b="0"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45%</a:t>
            </a:r>
          </a:p>
        </p:txBody>
      </p:sp>
      <p:sp>
        <p:nvSpPr>
          <p:cNvPr id="28" name="Text Placeholder 9">
            <a:extLst>
              <a:ext uri="{FF2B5EF4-FFF2-40B4-BE49-F238E27FC236}">
                <a16:creationId xmlns:a16="http://schemas.microsoft.com/office/drawing/2014/main" id="{5523C53F-93ED-3B4A-9845-330462B6E2C0}"/>
              </a:ext>
            </a:extLst>
          </p:cNvPr>
          <p:cNvSpPr>
            <a:spLocks noGrp="1"/>
          </p:cNvSpPr>
          <p:nvPr>
            <p:ph type="body" sz="quarter" idx="29" hasCustomPrompt="1"/>
          </p:nvPr>
        </p:nvSpPr>
        <p:spPr>
          <a:xfrm>
            <a:off x="6482149" y="3596053"/>
            <a:ext cx="4802184" cy="1296474"/>
          </a:xfrm>
          <a:prstGeom prst="rect">
            <a:avLst/>
          </a:prstGeom>
        </p:spPr>
        <p:txBody>
          <a:bodyPr/>
          <a:lstStyle>
            <a:lvl1pPr marL="0" indent="0" algn="ctr">
              <a:buFont typeface="Lucida Grande"/>
              <a:buNone/>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a:t>
            </a:r>
          </a:p>
        </p:txBody>
      </p:sp>
      <p:pic>
        <p:nvPicPr>
          <p:cNvPr id="30" name="Picture 29" descr="W Logo_Purple_2685_HEX.png">
            <a:extLst>
              <a:ext uri="{FF2B5EF4-FFF2-40B4-BE49-F238E27FC236}">
                <a16:creationId xmlns:a16="http://schemas.microsoft.com/office/drawing/2014/main" id="{31378D17-B233-3242-BD5A-FCD7016F6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pic>
        <p:nvPicPr>
          <p:cNvPr id="8" name="Picture 7">
            <a:extLst>
              <a:ext uri="{FF2B5EF4-FFF2-40B4-BE49-F238E27FC236}">
                <a16:creationId xmlns:a16="http://schemas.microsoft.com/office/drawing/2014/main" id="{CBF84BCC-B3D6-9346-AA34-685BF5EFDC10}"/>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12026644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27" name="Text Placeholder 5">
            <a:extLst>
              <a:ext uri="{FF2B5EF4-FFF2-40B4-BE49-F238E27FC236}">
                <a16:creationId xmlns:a16="http://schemas.microsoft.com/office/drawing/2014/main" id="{7E28F7C0-28DB-AA49-A205-0D31998B34EB}"/>
              </a:ext>
            </a:extLst>
          </p:cNvPr>
          <p:cNvSpPr>
            <a:spLocks noGrp="1"/>
          </p:cNvSpPr>
          <p:nvPr>
            <p:ph type="body" sz="quarter" idx="29" hasCustomPrompt="1"/>
          </p:nvPr>
        </p:nvSpPr>
        <p:spPr>
          <a:xfrm>
            <a:off x="470945" y="2839915"/>
            <a:ext cx="11259244" cy="1165375"/>
          </a:xfrm>
          <a:prstGeom prst="rect">
            <a:avLst/>
          </a:prstGeom>
        </p:spPr>
        <p:txBody>
          <a:bodyPr anchor="t">
            <a:noAutofit/>
          </a:bodyPr>
          <a:lstStyle>
            <a:lvl1pPr marL="0" marR="0" indent="0" algn="ctr" defTabSz="457200" rtl="0" eaLnBrk="1" fontAlgn="auto" latinLnBrk="0" hangingPunct="1">
              <a:lnSpc>
                <a:spcPts val="4000"/>
              </a:lnSpc>
              <a:spcBef>
                <a:spcPct val="20000"/>
              </a:spcBef>
              <a:spcAft>
                <a:spcPts val="0"/>
              </a:spcAft>
              <a:buClrTx/>
              <a:buSzTx/>
              <a:buFont typeface="Arial"/>
              <a:buNone/>
              <a:tabLst/>
              <a:defRPr sz="3200" b="1" i="0" baseline="0">
                <a:solidFill>
                  <a:srgbClr val="4B2E83"/>
                </a:solidFill>
                <a:latin typeface="Encode Sans Normal Black" panose="02000000000000000000"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MOST IMPORTANT STATISTIC HERE </a:t>
            </a:r>
            <a:br>
              <a:rPr lang="en-US" dirty="0"/>
            </a:br>
            <a:r>
              <a:rPr lang="en-US" dirty="0"/>
              <a:t>(ENCODE NORMAL BLACK, 32 PT.)</a:t>
            </a:r>
          </a:p>
        </p:txBody>
      </p:sp>
      <p:pic>
        <p:nvPicPr>
          <p:cNvPr id="16" name="Picture 15" descr="Wordmark_center_Purple_HEX.png">
            <a:extLst>
              <a:ext uri="{FF2B5EF4-FFF2-40B4-BE49-F238E27FC236}">
                <a16:creationId xmlns:a16="http://schemas.microsoft.com/office/drawing/2014/main" id="{4D6FDD2E-552B-5F42-8092-BB2A2A5DD6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sp>
        <p:nvSpPr>
          <p:cNvPr id="18" name="Text Placeholder 5">
            <a:extLst>
              <a:ext uri="{FF2B5EF4-FFF2-40B4-BE49-F238E27FC236}">
                <a16:creationId xmlns:a16="http://schemas.microsoft.com/office/drawing/2014/main" id="{49265666-4C66-3E45-8F19-039BBBF578E7}"/>
              </a:ext>
            </a:extLst>
          </p:cNvPr>
          <p:cNvSpPr>
            <a:spLocks noGrp="1"/>
          </p:cNvSpPr>
          <p:nvPr>
            <p:ph type="body" sz="quarter" idx="12" hasCustomPrompt="1"/>
          </p:nvPr>
        </p:nvSpPr>
        <p:spPr>
          <a:xfrm>
            <a:off x="470944" y="4390628"/>
            <a:ext cx="3574360" cy="792829"/>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4400" b="0" i="0" baseline="0">
                <a:solidFill>
                  <a:srgbClr val="4B2E83"/>
                </a:solidFill>
                <a:latin typeface="Uni Sans Book"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1%</a:t>
            </a:r>
          </a:p>
        </p:txBody>
      </p:sp>
      <p:sp>
        <p:nvSpPr>
          <p:cNvPr id="22" name="Text Placeholder 9">
            <a:extLst>
              <a:ext uri="{FF2B5EF4-FFF2-40B4-BE49-F238E27FC236}">
                <a16:creationId xmlns:a16="http://schemas.microsoft.com/office/drawing/2014/main" id="{215E7EF2-4527-4C4A-AF70-01E164D8D095}"/>
              </a:ext>
            </a:extLst>
          </p:cNvPr>
          <p:cNvSpPr>
            <a:spLocks noGrp="1"/>
          </p:cNvSpPr>
          <p:nvPr>
            <p:ph type="body" sz="quarter" idx="14" hasCustomPrompt="1"/>
          </p:nvPr>
        </p:nvSpPr>
        <p:spPr>
          <a:xfrm>
            <a:off x="4315272" y="5183458"/>
            <a:ext cx="3574360" cy="1076667"/>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23" name="Text Placeholder 9">
            <a:extLst>
              <a:ext uri="{FF2B5EF4-FFF2-40B4-BE49-F238E27FC236}">
                <a16:creationId xmlns:a16="http://schemas.microsoft.com/office/drawing/2014/main" id="{73B3D493-F2BC-4045-BA14-28283AD1185D}"/>
              </a:ext>
            </a:extLst>
          </p:cNvPr>
          <p:cNvSpPr>
            <a:spLocks noGrp="1"/>
          </p:cNvSpPr>
          <p:nvPr>
            <p:ph type="body" sz="quarter" idx="18" hasCustomPrompt="1"/>
          </p:nvPr>
        </p:nvSpPr>
        <p:spPr>
          <a:xfrm>
            <a:off x="8162281" y="5183458"/>
            <a:ext cx="3574360" cy="1076667"/>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24" name="Text Placeholder 9">
            <a:extLst>
              <a:ext uri="{FF2B5EF4-FFF2-40B4-BE49-F238E27FC236}">
                <a16:creationId xmlns:a16="http://schemas.microsoft.com/office/drawing/2014/main" id="{BEB8E5DC-D269-1B4C-9DD3-F096A1449A6C}"/>
              </a:ext>
            </a:extLst>
          </p:cNvPr>
          <p:cNvSpPr>
            <a:spLocks noGrp="1"/>
          </p:cNvSpPr>
          <p:nvPr>
            <p:ph type="body" sz="quarter" idx="20" hasCustomPrompt="1"/>
          </p:nvPr>
        </p:nvSpPr>
        <p:spPr>
          <a:xfrm>
            <a:off x="470944" y="5183458"/>
            <a:ext cx="3574360" cy="1076666"/>
          </a:xfrm>
          <a:prstGeom prst="rect">
            <a:avLst/>
          </a:prstGeom>
        </p:spPr>
        <p:txBody>
          <a:bodyPr/>
          <a:lstStyle>
            <a:lvl1pPr marL="0" indent="0" algn="ctr">
              <a:buFont typeface="Lucida Grande"/>
              <a:buNone/>
              <a:defRPr sz="20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914400" indent="0">
              <a:buSzPct val="100000"/>
              <a:buFont typeface="Lucida Grande"/>
              <a:buNone/>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20)</a:t>
            </a:r>
          </a:p>
        </p:txBody>
      </p:sp>
      <p:sp>
        <p:nvSpPr>
          <p:cNvPr id="11" name="Text Placeholder 5">
            <a:extLst>
              <a:ext uri="{FF2B5EF4-FFF2-40B4-BE49-F238E27FC236}">
                <a16:creationId xmlns:a16="http://schemas.microsoft.com/office/drawing/2014/main" id="{88FBE2CD-AA52-4A42-A7BD-19437581085B}"/>
              </a:ext>
            </a:extLst>
          </p:cNvPr>
          <p:cNvSpPr>
            <a:spLocks noGrp="1"/>
          </p:cNvSpPr>
          <p:nvPr>
            <p:ph type="body" sz="quarter" idx="24" hasCustomPrompt="1"/>
          </p:nvPr>
        </p:nvSpPr>
        <p:spPr>
          <a:xfrm>
            <a:off x="3473629" y="940776"/>
            <a:ext cx="5245489" cy="1881554"/>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2000" b="0" i="0" baseline="0">
                <a:solidFill>
                  <a:srgbClr val="4B2E83"/>
                </a:solidFill>
                <a:latin typeface="Uni Sans"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27%</a:t>
            </a:r>
          </a:p>
        </p:txBody>
      </p:sp>
      <p:sp>
        <p:nvSpPr>
          <p:cNvPr id="13" name="Text Placeholder 5">
            <a:extLst>
              <a:ext uri="{FF2B5EF4-FFF2-40B4-BE49-F238E27FC236}">
                <a16:creationId xmlns:a16="http://schemas.microsoft.com/office/drawing/2014/main" id="{50E8727C-6619-964F-A249-5BA9858AA64B}"/>
              </a:ext>
            </a:extLst>
          </p:cNvPr>
          <p:cNvSpPr>
            <a:spLocks noGrp="1"/>
          </p:cNvSpPr>
          <p:nvPr>
            <p:ph type="body" sz="quarter" idx="26" hasCustomPrompt="1"/>
          </p:nvPr>
        </p:nvSpPr>
        <p:spPr>
          <a:xfrm>
            <a:off x="4308821" y="4390627"/>
            <a:ext cx="3574360" cy="792830"/>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4400" b="0" i="0" baseline="0">
                <a:solidFill>
                  <a:srgbClr val="4B2E83"/>
                </a:solidFill>
                <a:latin typeface="Uni Sans Book"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2%</a:t>
            </a:r>
          </a:p>
        </p:txBody>
      </p:sp>
      <p:sp>
        <p:nvSpPr>
          <p:cNvPr id="25" name="Text Placeholder 5">
            <a:extLst>
              <a:ext uri="{FF2B5EF4-FFF2-40B4-BE49-F238E27FC236}">
                <a16:creationId xmlns:a16="http://schemas.microsoft.com/office/drawing/2014/main" id="{8C12406D-9A55-4946-91C6-D161DF32CBFB}"/>
              </a:ext>
            </a:extLst>
          </p:cNvPr>
          <p:cNvSpPr>
            <a:spLocks noGrp="1"/>
          </p:cNvSpPr>
          <p:nvPr>
            <p:ph type="body" sz="quarter" idx="28" hasCustomPrompt="1"/>
          </p:nvPr>
        </p:nvSpPr>
        <p:spPr>
          <a:xfrm>
            <a:off x="8155829" y="4390627"/>
            <a:ext cx="3574360" cy="792830"/>
          </a:xfrm>
          <a:prstGeom prst="rect">
            <a:avLst/>
          </a:prstGeom>
        </p:spPr>
        <p:txBody>
          <a:bodyPr anchor="t">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4400" b="0" i="0" baseline="0">
                <a:solidFill>
                  <a:srgbClr val="4B2E83"/>
                </a:solidFill>
                <a:latin typeface="Uni Sans Book" pitchFamily="2" charset="77"/>
                <a:ea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3%</a:t>
            </a:r>
          </a:p>
        </p:txBody>
      </p:sp>
      <p:pic>
        <p:nvPicPr>
          <p:cNvPr id="12" name="Picture 11">
            <a:extLst>
              <a:ext uri="{FF2B5EF4-FFF2-40B4-BE49-F238E27FC236}">
                <a16:creationId xmlns:a16="http://schemas.microsoft.com/office/drawing/2014/main" id="{13641FD1-0A66-194D-B3D0-501F2643CC99}"/>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32334602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nk – W">
    <p:spTree>
      <p:nvGrpSpPr>
        <p:cNvPr id="1" name=""/>
        <p:cNvGrpSpPr/>
        <p:nvPr/>
      </p:nvGrpSpPr>
      <p:grpSpPr>
        <a:xfrm>
          <a:off x="0" y="0"/>
          <a:ext cx="0" cy="0"/>
          <a:chOff x="0" y="0"/>
          <a:chExt cx="0" cy="0"/>
        </a:xfrm>
      </p:grpSpPr>
      <p:pic>
        <p:nvPicPr>
          <p:cNvPr id="30" name="Picture 29" descr="W Logo_Purple_2685_HEX.png">
            <a:extLst>
              <a:ext uri="{FF2B5EF4-FFF2-40B4-BE49-F238E27FC236}">
                <a16:creationId xmlns:a16="http://schemas.microsoft.com/office/drawing/2014/main" id="{31378D17-B233-3242-BD5A-FCD7016F6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025" y="6230278"/>
            <a:ext cx="1272627" cy="642676"/>
          </a:xfrm>
          <a:prstGeom prst="rect">
            <a:avLst/>
          </a:prstGeom>
        </p:spPr>
      </p:pic>
      <p:pic>
        <p:nvPicPr>
          <p:cNvPr id="4" name="Picture 3">
            <a:extLst>
              <a:ext uri="{FF2B5EF4-FFF2-40B4-BE49-F238E27FC236}">
                <a16:creationId xmlns:a16="http://schemas.microsoft.com/office/drawing/2014/main" id="{34EEDBA3-0079-5F44-BCEA-28FA26A96F08}"/>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831395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nk – Wordmarks">
    <p:spTree>
      <p:nvGrpSpPr>
        <p:cNvPr id="1" name=""/>
        <p:cNvGrpSpPr/>
        <p:nvPr/>
      </p:nvGrpSpPr>
      <p:grpSpPr>
        <a:xfrm>
          <a:off x="0" y="0"/>
          <a:ext cx="0" cy="0"/>
          <a:chOff x="0" y="0"/>
          <a:chExt cx="0" cy="0"/>
        </a:xfrm>
      </p:grpSpPr>
      <p:pic>
        <p:nvPicPr>
          <p:cNvPr id="4" name="Picture 3" descr="Wordmark_center_Purple_HEX.png">
            <a:extLst>
              <a:ext uri="{FF2B5EF4-FFF2-40B4-BE49-F238E27FC236}">
                <a16:creationId xmlns:a16="http://schemas.microsoft.com/office/drawing/2014/main" id="{4532E78F-6356-1049-B9FE-50EE933FF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520" y="6487459"/>
            <a:ext cx="2865120" cy="144751"/>
          </a:xfrm>
          <a:prstGeom prst="rect">
            <a:avLst/>
          </a:prstGeom>
        </p:spPr>
      </p:pic>
      <p:pic>
        <p:nvPicPr>
          <p:cNvPr id="6" name="Picture 5">
            <a:extLst>
              <a:ext uri="{FF2B5EF4-FFF2-40B4-BE49-F238E27FC236}">
                <a16:creationId xmlns:a16="http://schemas.microsoft.com/office/drawing/2014/main" id="{D29834D0-762A-E646-9030-7641F64148FB}"/>
              </a:ext>
            </a:extLst>
          </p:cNvPr>
          <p:cNvPicPr>
            <a:picLocks noChangeAspect="1"/>
          </p:cNvPicPr>
          <p:nvPr/>
        </p:nvPicPr>
        <p:blipFill>
          <a:blip r:embed="rId3"/>
          <a:stretch>
            <a:fillRect/>
          </a:stretch>
        </p:blipFill>
        <p:spPr>
          <a:xfrm>
            <a:off x="470945" y="6474733"/>
            <a:ext cx="3352911" cy="122770"/>
          </a:xfrm>
          <a:prstGeom prst="rect">
            <a:avLst/>
          </a:prstGeom>
        </p:spPr>
      </p:pic>
    </p:spTree>
    <p:extLst>
      <p:ext uri="{BB962C8B-B14F-4D97-AF65-F5344CB8AC3E}">
        <p14:creationId xmlns:p14="http://schemas.microsoft.com/office/powerpoint/2010/main" val="27667759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F137-ADAB-7A67-C923-181C339ED0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E17646-A982-79D3-A9F2-6D2494B62D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93EE8F-F01A-379E-A594-4D88E1CA0A3A}"/>
              </a:ext>
            </a:extLst>
          </p:cNvPr>
          <p:cNvSpPr>
            <a:spLocks noGrp="1"/>
          </p:cNvSpPr>
          <p:nvPr>
            <p:ph type="dt" sz="half" idx="10"/>
          </p:nvPr>
        </p:nvSpPr>
        <p:spPr/>
        <p:txBody>
          <a:bodyPr/>
          <a:lstStyle/>
          <a:p>
            <a:fld id="{A967897F-76B0-43CC-8CEE-3A8E9161551E}" type="datetimeFigureOut">
              <a:rPr lang="en-US" smtClean="0"/>
              <a:t>5/8/2025</a:t>
            </a:fld>
            <a:endParaRPr lang="en-US"/>
          </a:p>
        </p:txBody>
      </p:sp>
      <p:sp>
        <p:nvSpPr>
          <p:cNvPr id="5" name="Footer Placeholder 4">
            <a:extLst>
              <a:ext uri="{FF2B5EF4-FFF2-40B4-BE49-F238E27FC236}">
                <a16:creationId xmlns:a16="http://schemas.microsoft.com/office/drawing/2014/main" id="{4E12F034-F5F5-8A45-BE08-904CD0342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8E1DD-35A8-A0C1-2AD7-1103FE92E36E}"/>
              </a:ext>
            </a:extLst>
          </p:cNvPr>
          <p:cNvSpPr>
            <a:spLocks noGrp="1"/>
          </p:cNvSpPr>
          <p:nvPr>
            <p:ph type="sldNum" sz="quarter" idx="12"/>
          </p:nvPr>
        </p:nvSpPr>
        <p:spPr/>
        <p:txBody>
          <a:bodyPr/>
          <a:lstStyle/>
          <a:p>
            <a:fld id="{ABCD5AFE-557B-4A92-817A-7C1E2762DBD6}" type="slidenum">
              <a:rPr lang="en-US" smtClean="0"/>
              <a:t>‹#›</a:t>
            </a:fld>
            <a:endParaRPr lang="en-US"/>
          </a:p>
        </p:txBody>
      </p:sp>
    </p:spTree>
    <p:extLst>
      <p:ext uri="{BB962C8B-B14F-4D97-AF65-F5344CB8AC3E}">
        <p14:creationId xmlns:p14="http://schemas.microsoft.com/office/powerpoint/2010/main" val="17109547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6A60-6DF7-033A-A2CA-DB1EB8FD7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0DFEC-4FE9-90A1-DE7D-AC5E2036EB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FA5D5-DDF5-20FD-FE44-9792F081DE42}"/>
              </a:ext>
            </a:extLst>
          </p:cNvPr>
          <p:cNvSpPr>
            <a:spLocks noGrp="1"/>
          </p:cNvSpPr>
          <p:nvPr>
            <p:ph type="dt" sz="half" idx="10"/>
          </p:nvPr>
        </p:nvSpPr>
        <p:spPr/>
        <p:txBody>
          <a:bodyPr/>
          <a:lstStyle/>
          <a:p>
            <a:fld id="{33EB1941-3C5A-434F-B6C1-149550406008}" type="datetimeFigureOut">
              <a:rPr lang="en-US" smtClean="0"/>
              <a:t>5/8/2025</a:t>
            </a:fld>
            <a:endParaRPr lang="en-US"/>
          </a:p>
        </p:txBody>
      </p:sp>
      <p:sp>
        <p:nvSpPr>
          <p:cNvPr id="5" name="Footer Placeholder 4">
            <a:extLst>
              <a:ext uri="{FF2B5EF4-FFF2-40B4-BE49-F238E27FC236}">
                <a16:creationId xmlns:a16="http://schemas.microsoft.com/office/drawing/2014/main" id="{1A63A4D7-D577-5455-AC04-0A8D84EFD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A32AF-5295-442F-F30F-F7FB018F0BD9}"/>
              </a:ext>
            </a:extLst>
          </p:cNvPr>
          <p:cNvSpPr>
            <a:spLocks noGrp="1"/>
          </p:cNvSpPr>
          <p:nvPr>
            <p:ph type="sldNum" sz="quarter" idx="12"/>
          </p:nvPr>
        </p:nvSpPr>
        <p:spPr/>
        <p:txBody>
          <a:bodyPr/>
          <a:lstStyle/>
          <a:p>
            <a:fld id="{CF036D0E-CDE3-4F51-BD6C-2A0AA6F88B26}" type="slidenum">
              <a:rPr lang="en-US" smtClean="0"/>
              <a:t>‹#›</a:t>
            </a:fld>
            <a:endParaRPr lang="en-US"/>
          </a:p>
        </p:txBody>
      </p:sp>
    </p:spTree>
    <p:extLst>
      <p:ext uri="{BB962C8B-B14F-4D97-AF65-F5344CB8AC3E}">
        <p14:creationId xmlns:p14="http://schemas.microsoft.com/office/powerpoint/2010/main" val="31364193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theme" Target="../theme/theme3.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4.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72405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324561"/>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870" r:id="rId26"/>
    <p:sldLayoutId id="2147483871" r:id="rId27"/>
    <p:sldLayoutId id="2147483872" r:id="rId28"/>
    <p:sldLayoutId id="2147483873" r:id="rId2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8D3A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88518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 id="2147483900" r:id="rId26"/>
    <p:sldLayoutId id="2147483901" r:id="rId27"/>
    <p:sldLayoutId id="2147483902" r:id="rId2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F29BE-44E6-92C0-A8F2-0F786C6539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4A2E7A-2374-BAAD-1C91-395F4580E2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E5D4C-3926-7961-FC50-BB759F5B5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67897F-76B0-43CC-8CEE-3A8E9161551E}" type="datetimeFigureOut">
              <a:rPr lang="en-US" smtClean="0"/>
              <a:t>5/8/2025</a:t>
            </a:fld>
            <a:endParaRPr lang="en-US"/>
          </a:p>
        </p:txBody>
      </p:sp>
      <p:sp>
        <p:nvSpPr>
          <p:cNvPr id="5" name="Footer Placeholder 4">
            <a:extLst>
              <a:ext uri="{FF2B5EF4-FFF2-40B4-BE49-F238E27FC236}">
                <a16:creationId xmlns:a16="http://schemas.microsoft.com/office/drawing/2014/main" id="{72C9AF18-7C90-8607-065C-68BB53FA75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6C36262-5A3B-6E81-B9F0-ECB29731D9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CD5AFE-557B-4A92-817A-7C1E2762DBD6}" type="slidenum">
              <a:rPr lang="en-US" smtClean="0"/>
              <a:t>‹#›</a:t>
            </a:fld>
            <a:endParaRPr lang="en-US"/>
          </a:p>
        </p:txBody>
      </p:sp>
    </p:spTree>
    <p:extLst>
      <p:ext uri="{BB962C8B-B14F-4D97-AF65-F5344CB8AC3E}">
        <p14:creationId xmlns:p14="http://schemas.microsoft.com/office/powerpoint/2010/main" val="2274051980"/>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98.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9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99.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05.xml"/><Relationship Id="rId6" Type="http://schemas.openxmlformats.org/officeDocument/2006/relationships/image" Target="../media/image19.jpeg"/><Relationship Id="rId5" Type="http://schemas.openxmlformats.org/officeDocument/2006/relationships/image" Target="../media/image16.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05.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99.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9.xml"/><Relationship Id="rId6" Type="http://schemas.openxmlformats.org/officeDocument/2006/relationships/diagramColors" Target="../diagrams/colors1.xml"/><Relationship Id="rId11" Type="http://schemas.openxmlformats.org/officeDocument/2006/relationships/image" Target="../media/image29.svg"/><Relationship Id="rId5" Type="http://schemas.openxmlformats.org/officeDocument/2006/relationships/diagramQuickStyle" Target="../diagrams/quickStyle1.xml"/><Relationship Id="rId10" Type="http://schemas.openxmlformats.org/officeDocument/2006/relationships/image" Target="../media/image28.svg"/><Relationship Id="rId4" Type="http://schemas.openxmlformats.org/officeDocument/2006/relationships/diagramLayout" Target="../diagrams/layout1.xml"/><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277" y="354866"/>
            <a:ext cx="11240349" cy="3566160"/>
          </a:xfrm>
        </p:spPr>
        <p:txBody>
          <a:bodyPr>
            <a:noAutofit/>
          </a:bodyPr>
          <a:lstStyle/>
          <a:p>
            <a:r>
              <a:rPr lang="en-US" sz="3600" b="1" dirty="0">
                <a:effectLst/>
                <a:latin typeface="Arial" panose="020B0604020202020204" pitchFamily="34" charset="0"/>
                <a:ea typeface="Aptos" panose="020B0004020202020204" pitchFamily="34" charset="0"/>
              </a:rPr>
              <a:t>Evaluation of the Reach, Adoption, Implementation and Maintenance of Assisted Partner Services among People who Inject Drugs in Kenya</a:t>
            </a:r>
            <a:endParaRPr lang="en-US" sz="3600" dirty="0"/>
          </a:p>
        </p:txBody>
      </p:sp>
      <p:sp>
        <p:nvSpPr>
          <p:cNvPr id="3" name="Subtitle 2"/>
          <p:cNvSpPr>
            <a:spLocks noGrp="1"/>
          </p:cNvSpPr>
          <p:nvPr>
            <p:ph type="subTitle" idx="1"/>
          </p:nvPr>
        </p:nvSpPr>
        <p:spPr>
          <a:xfrm>
            <a:off x="1169148" y="4287207"/>
            <a:ext cx="10058400" cy="1350478"/>
          </a:xfrm>
        </p:spPr>
        <p:txBody>
          <a:bodyPr>
            <a:normAutofit fontScale="92500" lnSpcReduction="20000"/>
          </a:bodyPr>
          <a:lstStyle/>
          <a:p>
            <a:endParaRPr lang="en-US" sz="2000" cap="none" dirty="0"/>
          </a:p>
          <a:p>
            <a:r>
              <a:rPr lang="en-US" sz="2000" cap="none" dirty="0"/>
              <a:t>Sarah Masyuko, MBCHB, MPH, PhD</a:t>
            </a:r>
          </a:p>
          <a:p>
            <a:r>
              <a:rPr lang="en-US" sz="2000" dirty="0"/>
              <a:t>Assistant Professor, Global Health,</a:t>
            </a:r>
          </a:p>
          <a:p>
            <a:r>
              <a:rPr lang="en-US" sz="2000" cap="none" dirty="0"/>
              <a:t>University of Washington</a:t>
            </a:r>
          </a:p>
          <a:p>
            <a:endParaRPr lang="en-US" sz="2000" dirty="0"/>
          </a:p>
          <a:p>
            <a:endParaRPr lang="en-US" sz="2000" cap="none" dirty="0"/>
          </a:p>
        </p:txBody>
      </p:sp>
      <p:pic>
        <p:nvPicPr>
          <p:cNvPr id="6146" name="Picture 2" descr="http://www.sapta.or.ke/imag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2998" y="5637685"/>
            <a:ext cx="2369574" cy="111509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university of washingto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5478" y="5777349"/>
            <a:ext cx="945740" cy="9457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nascop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28" y="5886311"/>
            <a:ext cx="4110446" cy="8977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Description: Description: C:\Users\Ebuba\Desktop\index.jpg">
            <a:extLst>
              <a:ext uri="{FF2B5EF4-FFF2-40B4-BE49-F238E27FC236}">
                <a16:creationId xmlns:a16="http://schemas.microsoft.com/office/drawing/2014/main" id="{F20D2037-6CB9-458F-84FF-E08FAF52EF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0186" y="5667376"/>
            <a:ext cx="1054311" cy="10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5ED74C5-4DE6-4997-A521-384D3E4A5255}"/>
              </a:ext>
            </a:extLst>
          </p:cNvPr>
          <p:cNvPicPr>
            <a:picLocks noChangeAspect="1"/>
          </p:cNvPicPr>
          <p:nvPr/>
        </p:nvPicPr>
        <p:blipFill>
          <a:blip r:embed="rId7"/>
          <a:stretch>
            <a:fillRect/>
          </a:stretch>
        </p:blipFill>
        <p:spPr>
          <a:xfrm>
            <a:off x="3586029" y="134911"/>
            <a:ext cx="5019941" cy="1482211"/>
          </a:xfrm>
          <a:prstGeom prst="rect">
            <a:avLst/>
          </a:prstGeom>
        </p:spPr>
      </p:pic>
    </p:spTree>
    <p:extLst>
      <p:ext uri="{BB962C8B-B14F-4D97-AF65-F5344CB8AC3E}">
        <p14:creationId xmlns:p14="http://schemas.microsoft.com/office/powerpoint/2010/main" val="207231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A3FBC-9D9C-CC74-1E0B-47EA30E31F6B}"/>
              </a:ext>
            </a:extLst>
          </p:cNvPr>
          <p:cNvSpPr>
            <a:spLocks noGrp="1"/>
          </p:cNvSpPr>
          <p:nvPr>
            <p:ph type="title"/>
          </p:nvPr>
        </p:nvSpPr>
        <p:spPr>
          <a:xfrm>
            <a:off x="838200" y="365125"/>
            <a:ext cx="10515600" cy="1325563"/>
          </a:xfrm>
        </p:spPr>
        <p:txBody>
          <a:bodyPr>
            <a:normAutofit/>
          </a:bodyPr>
          <a:lstStyle/>
          <a:p>
            <a:r>
              <a:rPr lang="en-US" sz="5400" b="1">
                <a:latin typeface="Arial" panose="020B0604020202020204" pitchFamily="34" charset="0"/>
                <a:cs typeface="Arial" panose="020B0604020202020204" pitchFamily="34" charset="0"/>
              </a:rPr>
              <a:t>Methods</a:t>
            </a:r>
            <a:endParaRPr lang="en-GB" sz="5400" b="1">
              <a:latin typeface="Arial" panose="020B0604020202020204" pitchFamily="34" charset="0"/>
              <a:cs typeface="Arial" panose="020B0604020202020204" pitchFamily="34"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1AA312-3EA0-91CB-822C-1B73CF5DEB1E}"/>
              </a:ext>
            </a:extLst>
          </p:cNvPr>
          <p:cNvSpPr>
            <a:spLocks noGrp="1"/>
          </p:cNvSpPr>
          <p:nvPr>
            <p:ph idx="1"/>
          </p:nvPr>
        </p:nvSpPr>
        <p:spPr>
          <a:xfrm>
            <a:off x="432486" y="1929384"/>
            <a:ext cx="4880919" cy="4251960"/>
          </a:xfrm>
        </p:spPr>
        <p:txBody>
          <a:bodyPr>
            <a:normAutofit/>
          </a:bodyPr>
          <a:lstStyle/>
          <a:p>
            <a:pPr>
              <a:buFont typeface="Wingdings" panose="05000000000000000000" pitchFamily="2" charset="2"/>
              <a:buChar char="q"/>
            </a:pPr>
            <a:r>
              <a:rPr lang="en-US" sz="2200" i="0" u="none" strike="noStrike" dirty="0">
                <a:effectLst/>
                <a:latin typeface="Arial" panose="020B0604020202020204" pitchFamily="34" charset="0"/>
                <a:cs typeface="Arial" panose="020B0604020202020204" pitchFamily="34" charset="0"/>
              </a:rPr>
              <a:t>We used a mixed-methods design guided by the Reach, Effectiveness, Adoption, Implementation and Maintenance framework (RE-AIM) and the Consolidated Framework for Implementation Research (CFIR) </a:t>
            </a:r>
          </a:p>
          <a:p>
            <a:pPr lvl="1">
              <a:buFont typeface="Wingdings" panose="05000000000000000000" pitchFamily="2" charset="2"/>
              <a:buChar char="q"/>
            </a:pPr>
            <a:r>
              <a:rPr lang="en-US" sz="2200" dirty="0">
                <a:latin typeface="Arial" panose="020B0604020202020204" pitchFamily="34" charset="0"/>
                <a:cs typeface="Arial" panose="020B0604020202020204" pitchFamily="34" charset="0"/>
              </a:rPr>
              <a:t>t</a:t>
            </a:r>
            <a:r>
              <a:rPr lang="en-US" sz="2200" i="0" u="none" strike="noStrike" dirty="0">
                <a:effectLst/>
                <a:latin typeface="Arial" panose="020B0604020202020204" pitchFamily="34" charset="0"/>
                <a:cs typeface="Arial" panose="020B0604020202020204" pitchFamily="34" charset="0"/>
              </a:rPr>
              <a:t>o understand patient, provider and organizational factors that influenced APS implementation among PWID in Nairobi, Mombasa and Kilifi Counties</a:t>
            </a:r>
            <a:endParaRPr lang="en-GB" sz="2200" dirty="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E2068044-60F7-CC3F-4625-CFEAE1F503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99848" y="493140"/>
            <a:ext cx="6513356" cy="625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78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912FDB-7CDB-7930-408A-1EFA08FFF685}"/>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7C1D1D-972F-B904-1F0B-1803CE607F49}"/>
              </a:ext>
            </a:extLst>
          </p:cNvPr>
          <p:cNvSpPr>
            <a:spLocks noGrp="1"/>
          </p:cNvSpPr>
          <p:nvPr>
            <p:ph type="title"/>
          </p:nvPr>
        </p:nvSpPr>
        <p:spPr>
          <a:xfrm>
            <a:off x="630936" y="639520"/>
            <a:ext cx="3429000" cy="1719072"/>
          </a:xfrm>
        </p:spPr>
        <p:txBody>
          <a:bodyPr anchor="b">
            <a:normAutofit/>
          </a:bodyPr>
          <a:lstStyle/>
          <a:p>
            <a:r>
              <a:rPr lang="en-US" sz="5400" b="1">
                <a:latin typeface="Arial" panose="020B0604020202020204" pitchFamily="34" charset="0"/>
                <a:cs typeface="Arial" panose="020B0604020202020204" pitchFamily="34" charset="0"/>
              </a:rPr>
              <a:t>Methods</a:t>
            </a:r>
            <a:endParaRPr lang="en-GB" sz="5400" b="1">
              <a:latin typeface="Arial" panose="020B0604020202020204" pitchFamily="34" charset="0"/>
              <a:cs typeface="Arial" panose="020B0604020202020204" pitchFamily="34" charset="0"/>
            </a:endParaRPr>
          </a:p>
        </p:txBody>
      </p:sp>
      <p:sp>
        <p:nvSpPr>
          <p:cNvPr id="8"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D6C9D2-4CC5-10E4-B2F8-F1C2CC6E9C54}"/>
              </a:ext>
            </a:extLst>
          </p:cNvPr>
          <p:cNvSpPr>
            <a:spLocks noGrp="1"/>
          </p:cNvSpPr>
          <p:nvPr>
            <p:ph idx="1"/>
          </p:nvPr>
        </p:nvSpPr>
        <p:spPr>
          <a:xfrm>
            <a:off x="630936" y="2807208"/>
            <a:ext cx="3429000" cy="3410712"/>
          </a:xfrm>
        </p:spPr>
        <p:txBody>
          <a:bodyPr anchor="t">
            <a:normAutofit/>
          </a:bodyPr>
          <a:lstStyle/>
          <a:p>
            <a:pPr marL="0" indent="0">
              <a:buNone/>
            </a:pPr>
            <a:r>
              <a:rPr lang="en-US" sz="2200" i="0" u="none" strike="noStrike" dirty="0">
                <a:effectLst/>
                <a:latin typeface="Arial" panose="020B0604020202020204" pitchFamily="34" charset="0"/>
                <a:cs typeface="Arial" panose="020B0604020202020204" pitchFamily="34" charset="0"/>
              </a:rPr>
              <a:t>Quantitative data was collected through structured case report forms</a:t>
            </a: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p:txBody>
      </p:sp>
      <p:pic>
        <p:nvPicPr>
          <p:cNvPr id="5" name="Picture 4" descr="A diagram of a group of people&#10;&#10;AI-generated content may be incorrect.">
            <a:extLst>
              <a:ext uri="{FF2B5EF4-FFF2-40B4-BE49-F238E27FC236}">
                <a16:creationId xmlns:a16="http://schemas.microsoft.com/office/drawing/2014/main" id="{B809C372-2B8C-0075-BDF2-9D6693FFD158}"/>
              </a:ext>
            </a:extLst>
          </p:cNvPr>
          <p:cNvPicPr>
            <a:picLocks noChangeAspect="1"/>
          </p:cNvPicPr>
          <p:nvPr/>
        </p:nvPicPr>
        <p:blipFill>
          <a:blip r:embed="rId2">
            <a:extLst>
              <a:ext uri="{28A0092B-C50C-407E-A947-70E740481C1C}">
                <a14:useLocalDpi xmlns:a14="http://schemas.microsoft.com/office/drawing/2010/main" val="0"/>
              </a:ext>
            </a:extLst>
          </a:blip>
          <a:srcRect l="8592" r="1" b="1"/>
          <a:stretch/>
        </p:blipFill>
        <p:spPr>
          <a:xfrm>
            <a:off x="4707097" y="640080"/>
            <a:ext cx="6798117" cy="5577840"/>
          </a:xfrm>
          <a:prstGeom prst="rect">
            <a:avLst/>
          </a:prstGeom>
        </p:spPr>
      </p:pic>
    </p:spTree>
    <p:extLst>
      <p:ext uri="{BB962C8B-B14F-4D97-AF65-F5344CB8AC3E}">
        <p14:creationId xmlns:p14="http://schemas.microsoft.com/office/powerpoint/2010/main" val="159645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58CF-2379-47E8-ADDC-1E1464BB2CF5}"/>
              </a:ext>
            </a:extLst>
          </p:cNvPr>
          <p:cNvSpPr>
            <a:spLocks noGrp="1"/>
          </p:cNvSpPr>
          <p:nvPr>
            <p:ph type="title"/>
          </p:nvPr>
        </p:nvSpPr>
        <p:spPr>
          <a:xfrm>
            <a:off x="524349" y="110015"/>
            <a:ext cx="10909073" cy="1057655"/>
          </a:xfrm>
        </p:spPr>
        <p:txBody>
          <a:bodyPr vert="horz" lIns="91440" tIns="45720" rIns="91440" bIns="45720" rtlCol="0" anchor="b">
            <a:normAutofit/>
          </a:bodyPr>
          <a:lstStyle/>
          <a:p>
            <a:r>
              <a:rPr lang="en-US" dirty="0">
                <a:latin typeface="Arial" panose="020B0604020202020204" pitchFamily="34" charset="0"/>
                <a:cs typeface="Arial" panose="020B0604020202020204" pitchFamily="34" charset="0"/>
              </a:rPr>
              <a:t>RE-AIM domains</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9B59ECC5-C8C4-4692-B83A-1A5177C85442}"/>
              </a:ext>
            </a:extLst>
          </p:cNvPr>
          <p:cNvGraphicFramePr>
            <a:graphicFrameLocks noGrp="1"/>
          </p:cNvGraphicFramePr>
          <p:nvPr>
            <p:ph idx="1"/>
            <p:extLst>
              <p:ext uri="{D42A27DB-BD31-4B8C-83A1-F6EECF244321}">
                <p14:modId xmlns:p14="http://schemas.microsoft.com/office/powerpoint/2010/main" val="1648882537"/>
              </p:ext>
            </p:extLst>
          </p:nvPr>
        </p:nvGraphicFramePr>
        <p:xfrm>
          <a:off x="524349" y="1127802"/>
          <a:ext cx="10909073" cy="5507820"/>
        </p:xfrm>
        <a:graphic>
          <a:graphicData uri="http://schemas.openxmlformats.org/drawingml/2006/table">
            <a:tbl>
              <a:tblPr firstRow="1" firstCol="1" bandRow="1">
                <a:noFill/>
                <a:tableStyleId>{9D7B26C5-4107-4FEC-AEDC-1716B250A1EF}</a:tableStyleId>
              </a:tblPr>
              <a:tblGrid>
                <a:gridCol w="2058032">
                  <a:extLst>
                    <a:ext uri="{9D8B030D-6E8A-4147-A177-3AD203B41FA5}">
                      <a16:colId xmlns:a16="http://schemas.microsoft.com/office/drawing/2014/main" val="3372907954"/>
                    </a:ext>
                  </a:extLst>
                </a:gridCol>
                <a:gridCol w="1393271">
                  <a:extLst>
                    <a:ext uri="{9D8B030D-6E8A-4147-A177-3AD203B41FA5}">
                      <a16:colId xmlns:a16="http://schemas.microsoft.com/office/drawing/2014/main" val="476074989"/>
                    </a:ext>
                  </a:extLst>
                </a:gridCol>
                <a:gridCol w="3218019">
                  <a:extLst>
                    <a:ext uri="{9D8B030D-6E8A-4147-A177-3AD203B41FA5}">
                      <a16:colId xmlns:a16="http://schemas.microsoft.com/office/drawing/2014/main" val="369327280"/>
                    </a:ext>
                  </a:extLst>
                </a:gridCol>
                <a:gridCol w="4239751">
                  <a:extLst>
                    <a:ext uri="{9D8B030D-6E8A-4147-A177-3AD203B41FA5}">
                      <a16:colId xmlns:a16="http://schemas.microsoft.com/office/drawing/2014/main" val="2366265009"/>
                    </a:ext>
                  </a:extLst>
                </a:gridCol>
              </a:tblGrid>
              <a:tr h="506577">
                <a:tc>
                  <a:txBody>
                    <a:bodyPr/>
                    <a:lstStyle/>
                    <a:p>
                      <a:pPr marL="0" marR="0" algn="just">
                        <a:lnSpc>
                          <a:spcPct val="107000"/>
                        </a:lnSpc>
                        <a:spcBef>
                          <a:spcPts val="0"/>
                        </a:spcBef>
                        <a:spcAft>
                          <a:spcPts val="0"/>
                        </a:spcAft>
                      </a:pPr>
                      <a:r>
                        <a:rPr lang="en-GB" sz="1800" b="1" cap="none" spc="0">
                          <a:solidFill>
                            <a:schemeClr val="bg1"/>
                          </a:solidFill>
                          <a:effectLst/>
                        </a:rPr>
                        <a:t>Component </a:t>
                      </a:r>
                      <a:endParaRPr lang="en-US" sz="18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85689" marB="85689" anchor="ctr">
                    <a:lnL w="12700" cmpd="sng">
                      <a:noFill/>
                    </a:lnL>
                    <a:lnR w="12700" cmpd="sng">
                      <a:noFill/>
                    </a:lnR>
                    <a:lnT w="19050" cap="flat" cmpd="sng" algn="ctr">
                      <a:noFill/>
                      <a:prstDash val="solid"/>
                    </a:lnT>
                    <a:lnB w="38100" cmpd="sng">
                      <a:noFill/>
                    </a:lnB>
                    <a:solidFill>
                      <a:schemeClr val="tx1"/>
                    </a:solidFill>
                  </a:tcPr>
                </a:tc>
                <a:tc>
                  <a:txBody>
                    <a:bodyPr/>
                    <a:lstStyle/>
                    <a:p>
                      <a:pPr marL="0" marR="0" algn="just">
                        <a:lnSpc>
                          <a:spcPct val="107000"/>
                        </a:lnSpc>
                        <a:spcBef>
                          <a:spcPts val="0"/>
                        </a:spcBef>
                        <a:spcAft>
                          <a:spcPts val="0"/>
                        </a:spcAft>
                      </a:pPr>
                      <a:r>
                        <a:rPr lang="en-GB" sz="1800" b="1" cap="none" spc="0">
                          <a:solidFill>
                            <a:schemeClr val="bg1"/>
                          </a:solidFill>
                          <a:effectLst/>
                        </a:rPr>
                        <a:t>Focus</a:t>
                      </a:r>
                      <a:endParaRPr lang="en-US" sz="18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85689" marB="85689" anchor="ctr">
                    <a:lnL w="12700" cmpd="sng">
                      <a:noFill/>
                    </a:lnL>
                    <a:lnR w="12700" cmpd="sng">
                      <a:noFill/>
                    </a:lnR>
                    <a:lnT w="19050" cap="flat" cmpd="sng" algn="ctr">
                      <a:noFill/>
                      <a:prstDash val="solid"/>
                    </a:lnT>
                    <a:lnB w="38100" cmpd="sng">
                      <a:noFill/>
                    </a:lnB>
                    <a:solidFill>
                      <a:schemeClr val="tx1"/>
                    </a:solidFill>
                  </a:tcPr>
                </a:tc>
                <a:tc>
                  <a:txBody>
                    <a:bodyPr/>
                    <a:lstStyle/>
                    <a:p>
                      <a:pPr marL="0" marR="0" algn="just">
                        <a:lnSpc>
                          <a:spcPct val="107000"/>
                        </a:lnSpc>
                        <a:spcBef>
                          <a:spcPts val="0"/>
                        </a:spcBef>
                        <a:spcAft>
                          <a:spcPts val="0"/>
                        </a:spcAft>
                      </a:pPr>
                      <a:r>
                        <a:rPr lang="en-GB" sz="1800" b="1" cap="none" spc="0">
                          <a:solidFill>
                            <a:schemeClr val="bg1"/>
                          </a:solidFill>
                          <a:effectLst/>
                        </a:rPr>
                        <a:t>Quantitative data (RE-AIM)</a:t>
                      </a:r>
                      <a:endParaRPr lang="en-US" sz="18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85689" marB="85689" anchor="ctr">
                    <a:lnL w="12700" cmpd="sng">
                      <a:noFill/>
                    </a:lnL>
                    <a:lnR w="12700" cmpd="sng">
                      <a:noFill/>
                    </a:lnR>
                    <a:lnT w="19050" cap="flat" cmpd="sng" algn="ctr">
                      <a:noFill/>
                      <a:prstDash val="solid"/>
                    </a:lnT>
                    <a:lnB w="38100" cmpd="sng">
                      <a:noFill/>
                    </a:lnB>
                    <a:solidFill>
                      <a:schemeClr val="tx1"/>
                    </a:solidFill>
                  </a:tcPr>
                </a:tc>
                <a:tc>
                  <a:txBody>
                    <a:bodyPr/>
                    <a:lstStyle/>
                    <a:p>
                      <a:pPr marL="0" marR="0" algn="just">
                        <a:lnSpc>
                          <a:spcPct val="107000"/>
                        </a:lnSpc>
                        <a:spcBef>
                          <a:spcPts val="0"/>
                        </a:spcBef>
                        <a:spcAft>
                          <a:spcPts val="0"/>
                        </a:spcAft>
                      </a:pPr>
                      <a:r>
                        <a:rPr lang="en-GB" sz="1800" b="1" cap="none" spc="0">
                          <a:solidFill>
                            <a:schemeClr val="bg1"/>
                          </a:solidFill>
                          <a:effectLst/>
                        </a:rPr>
                        <a:t>Qualitative data (CFIR)</a:t>
                      </a:r>
                      <a:endParaRPr lang="en-US" sz="18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85689" marB="85689"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220137408"/>
                  </a:ext>
                </a:extLst>
              </a:tr>
              <a:tr h="819004">
                <a:tc>
                  <a:txBody>
                    <a:bodyPr/>
                    <a:lstStyle/>
                    <a:p>
                      <a:pPr marL="0" marR="0" algn="just">
                        <a:lnSpc>
                          <a:spcPct val="107000"/>
                        </a:lnSpc>
                        <a:spcBef>
                          <a:spcPts val="0"/>
                        </a:spcBef>
                        <a:spcAft>
                          <a:spcPts val="0"/>
                        </a:spcAft>
                      </a:pPr>
                      <a:r>
                        <a:rPr lang="en-GB" sz="1600" b="1" cap="none" spc="0">
                          <a:solidFill>
                            <a:schemeClr val="tx1"/>
                          </a:solidFill>
                          <a:effectLst/>
                        </a:rPr>
                        <a:t>Reach: Proportion willing to participate in the intervention</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GB" sz="1600" cap="none" spc="0" dirty="0">
                          <a:solidFill>
                            <a:schemeClr val="tx1"/>
                          </a:solidFill>
                          <a:effectLst/>
                        </a:rPr>
                        <a:t>Index / partners</a:t>
                      </a:r>
                      <a:endParaRPr lang="en-US" sz="1600" cap="none" spc="0" dirty="0">
                        <a:solidFill>
                          <a:schemeClr val="tx1"/>
                        </a:solidFill>
                        <a:effectLst/>
                      </a:endParaRPr>
                    </a:p>
                    <a:p>
                      <a:pPr marL="0" marR="0" algn="just">
                        <a:lnSpc>
                          <a:spcPct val="107000"/>
                        </a:lnSpc>
                        <a:spcBef>
                          <a:spcPts val="0"/>
                        </a:spcBef>
                        <a:spcAft>
                          <a:spcPts val="0"/>
                        </a:spcAft>
                      </a:pPr>
                      <a:r>
                        <a:rPr lang="en-GB" sz="1600" cap="none" spc="0" dirty="0">
                          <a:solidFill>
                            <a:schemeClr val="tx1"/>
                          </a:solidFill>
                          <a:effectLst/>
                        </a:rPr>
                        <a:t> </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GB" sz="1600" cap="none" spc="0" dirty="0">
                          <a:solidFill>
                            <a:schemeClr val="tx1"/>
                          </a:solidFill>
                          <a:effectLst/>
                        </a:rPr>
                        <a:t>Proportion of index/partners who were offered and accepted APS</a:t>
                      </a:r>
                    </a:p>
                    <a:p>
                      <a:pPr marL="342900" marR="0" lvl="0" indent="-342900" algn="just">
                        <a:lnSpc>
                          <a:spcPct val="107000"/>
                        </a:lnSpc>
                        <a:spcBef>
                          <a:spcPts val="0"/>
                        </a:spcBef>
                        <a:spcAft>
                          <a:spcPts val="0"/>
                        </a:spcAft>
                        <a:buFont typeface="Symbol" panose="05050102010706020507" pitchFamily="18" charset="2"/>
                        <a:buChar char=""/>
                      </a:pPr>
                      <a:r>
                        <a:rPr lang="en-GB" sz="1600" cap="none" spc="0" dirty="0">
                          <a:solidFill>
                            <a:schemeClr val="tx1"/>
                          </a:solidFill>
                          <a:effectLst/>
                        </a:rPr>
                        <a:t>Representativeness </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GB" sz="1600" cap="none" spc="0">
                          <a:solidFill>
                            <a:schemeClr val="tx1"/>
                          </a:solidFill>
                          <a:effectLst/>
                        </a:rPr>
                        <a:t>Factors influencing participation in APS among PWID and their partners.</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2332523677"/>
                  </a:ext>
                </a:extLst>
              </a:tr>
              <a:tr h="1046263">
                <a:tc>
                  <a:txBody>
                    <a:bodyPr/>
                    <a:lstStyle/>
                    <a:p>
                      <a:pPr marL="0" marR="0" algn="just">
                        <a:lnSpc>
                          <a:spcPct val="107000"/>
                        </a:lnSpc>
                        <a:spcBef>
                          <a:spcPts val="0"/>
                        </a:spcBef>
                        <a:spcAft>
                          <a:spcPts val="0"/>
                        </a:spcAft>
                      </a:pPr>
                      <a:r>
                        <a:rPr lang="en-GB" sz="1600" b="1" cap="none" spc="0">
                          <a:solidFill>
                            <a:schemeClr val="tx1"/>
                          </a:solidFill>
                          <a:effectLst/>
                        </a:rPr>
                        <a:t>Adoption: Proportion who actually use the intervention </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GB" sz="1600" cap="none" spc="0" dirty="0">
                          <a:solidFill>
                            <a:schemeClr val="tx1"/>
                          </a:solidFill>
                          <a:effectLst/>
                        </a:rPr>
                        <a:t>NSP sites/HAs</a:t>
                      </a:r>
                      <a:endParaRPr lang="en-US" sz="1600" cap="none" spc="0" dirty="0">
                        <a:solidFill>
                          <a:schemeClr val="tx1"/>
                        </a:solidFill>
                        <a:effectLst/>
                      </a:endParaRPr>
                    </a:p>
                    <a:p>
                      <a:pPr marL="342900" marR="0" lvl="0" indent="-342900" algn="just">
                        <a:lnSpc>
                          <a:spcPct val="107000"/>
                        </a:lnSpc>
                        <a:spcBef>
                          <a:spcPts val="0"/>
                        </a:spcBef>
                        <a:spcAft>
                          <a:spcPts val="0"/>
                        </a:spcAft>
                        <a:buFont typeface="Symbol" panose="05050102010706020507" pitchFamily="18" charset="2"/>
                        <a:buChar char=""/>
                      </a:pPr>
                      <a:r>
                        <a:rPr lang="en-GB" sz="1600" cap="none" spc="0" dirty="0">
                          <a:solidFill>
                            <a:schemeClr val="tx1"/>
                          </a:solidFill>
                          <a:effectLst/>
                        </a:rPr>
                        <a:t>Peers</a:t>
                      </a:r>
                    </a:p>
                  </a:txBody>
                  <a:tcPr marL="59982" marR="42844" marT="0" marB="8568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GB" sz="1600" cap="none" spc="0">
                          <a:solidFill>
                            <a:schemeClr val="tx1"/>
                          </a:solidFill>
                          <a:effectLst/>
                        </a:rPr>
                        <a:t>Proportion of NSP sites/peers offering APS </a:t>
                      </a:r>
                      <a:endParaRPr lang="en-US" sz="1600" cap="none" spc="0">
                        <a:solidFill>
                          <a:schemeClr val="tx1"/>
                        </a:solidFill>
                        <a:effectLst/>
                      </a:endParaRPr>
                    </a:p>
                    <a:p>
                      <a:pPr marL="342900" marR="0" lvl="0" indent="-342900" algn="just">
                        <a:lnSpc>
                          <a:spcPct val="107000"/>
                        </a:lnSpc>
                        <a:spcBef>
                          <a:spcPts val="0"/>
                        </a:spcBef>
                        <a:spcAft>
                          <a:spcPts val="0"/>
                        </a:spcAft>
                        <a:buFont typeface="Symbol" panose="05050102010706020507" pitchFamily="18" charset="2"/>
                        <a:buChar char=""/>
                      </a:pPr>
                      <a:r>
                        <a:rPr lang="en-GB" sz="1600" cap="none" spc="0">
                          <a:solidFill>
                            <a:schemeClr val="tx1"/>
                          </a:solidFill>
                          <a:effectLst/>
                        </a:rPr>
                        <a:t>Characteristics of adopter and non-adopters</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GB" sz="1600" cap="none" spc="0">
                          <a:solidFill>
                            <a:schemeClr val="tx1"/>
                          </a:solidFill>
                          <a:effectLst/>
                        </a:rPr>
                        <a:t>Barriers and facilitators of adopting APS (both adopters and non-adopters)</a:t>
                      </a:r>
                      <a:endParaRPr lang="en-US" sz="1600" cap="none" spc="0">
                        <a:solidFill>
                          <a:schemeClr val="tx1"/>
                        </a:solidFill>
                        <a:effectLst/>
                      </a:endParaRPr>
                    </a:p>
                    <a:p>
                      <a:pPr marL="342900" marR="0" lvl="0" indent="-342900" algn="just">
                        <a:lnSpc>
                          <a:spcPct val="107000"/>
                        </a:lnSpc>
                        <a:spcBef>
                          <a:spcPts val="0"/>
                        </a:spcBef>
                        <a:spcAft>
                          <a:spcPts val="0"/>
                        </a:spcAft>
                        <a:buFont typeface="Symbol" panose="05050102010706020507" pitchFamily="18" charset="2"/>
                        <a:buChar char=""/>
                      </a:pPr>
                      <a:r>
                        <a:rPr lang="en-GB" sz="1600" cap="none" spc="0">
                          <a:solidFill>
                            <a:schemeClr val="tx1"/>
                          </a:solidFill>
                          <a:effectLst/>
                        </a:rPr>
                        <a:t>How and why was the program adopted/modified over time?</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877337749"/>
                  </a:ext>
                </a:extLst>
              </a:tr>
              <a:tr h="1046263">
                <a:tc>
                  <a:txBody>
                    <a:bodyPr/>
                    <a:lstStyle/>
                    <a:p>
                      <a:pPr marL="0" marR="0" algn="just">
                        <a:lnSpc>
                          <a:spcPct val="107000"/>
                        </a:lnSpc>
                        <a:spcBef>
                          <a:spcPts val="0"/>
                        </a:spcBef>
                        <a:spcAft>
                          <a:spcPts val="0"/>
                        </a:spcAft>
                      </a:pPr>
                      <a:r>
                        <a:rPr lang="en-GB" sz="1600" b="1" cap="none" spc="0">
                          <a:solidFill>
                            <a:schemeClr val="tx1"/>
                          </a:solidFill>
                          <a:effectLst/>
                        </a:rPr>
                        <a:t>Implementation: Fidelity and consistency of use </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GB" sz="1600" cap="none" spc="0">
                          <a:solidFill>
                            <a:schemeClr val="tx1"/>
                          </a:solidFill>
                          <a:effectLst/>
                        </a:rPr>
                        <a:t>NSP sites/ CBOs</a:t>
                      </a:r>
                      <a:endParaRPr lang="en-US" sz="1600" cap="none" spc="0">
                        <a:solidFill>
                          <a:schemeClr val="tx1"/>
                        </a:solidFill>
                        <a:effectLst/>
                      </a:endParaRPr>
                    </a:p>
                    <a:p>
                      <a:pPr marL="0" marR="0" algn="just">
                        <a:lnSpc>
                          <a:spcPct val="107000"/>
                        </a:lnSpc>
                        <a:spcBef>
                          <a:spcPts val="0"/>
                        </a:spcBef>
                        <a:spcAft>
                          <a:spcPts val="0"/>
                        </a:spcAft>
                      </a:pPr>
                      <a:r>
                        <a:rPr lang="en-GB" sz="1600" cap="none" spc="0">
                          <a:solidFill>
                            <a:schemeClr val="tx1"/>
                          </a:solidFill>
                          <a:effectLst/>
                        </a:rPr>
                        <a:t> </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GB" sz="1600" cap="none" spc="0">
                          <a:solidFill>
                            <a:schemeClr val="tx1"/>
                          </a:solidFill>
                          <a:effectLst/>
                        </a:rPr>
                        <a:t>Proportion/ extent that the protocol was delivered as intended</a:t>
                      </a:r>
                      <a:endParaRPr lang="en-US" sz="1600" cap="none" spc="0">
                        <a:solidFill>
                          <a:schemeClr val="tx1"/>
                        </a:solidFill>
                        <a:effectLst/>
                      </a:endParaRPr>
                    </a:p>
                    <a:p>
                      <a:pPr marL="342900" marR="0" lvl="0" indent="-342900" algn="just">
                        <a:lnSpc>
                          <a:spcPct val="107000"/>
                        </a:lnSpc>
                        <a:spcBef>
                          <a:spcPts val="0"/>
                        </a:spcBef>
                        <a:spcAft>
                          <a:spcPts val="0"/>
                        </a:spcAft>
                        <a:buFont typeface="Symbol" panose="05050102010706020507" pitchFamily="18" charset="2"/>
                        <a:buChar char=""/>
                      </a:pPr>
                      <a:r>
                        <a:rPr lang="en-GB" sz="1600" cap="none" spc="0">
                          <a:solidFill>
                            <a:schemeClr val="tx1"/>
                          </a:solidFill>
                          <a:effectLst/>
                        </a:rPr>
                        <a:t>Adaptations made and consistently applied across sites</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GB" sz="1600" cap="none" spc="0">
                          <a:solidFill>
                            <a:schemeClr val="tx1"/>
                          </a:solidFill>
                          <a:effectLst/>
                        </a:rPr>
                        <a:t>How was APS implemented and by whom and when?</a:t>
                      </a:r>
                      <a:endParaRPr lang="en-US" sz="1600" cap="none" spc="0">
                        <a:solidFill>
                          <a:schemeClr val="tx1"/>
                        </a:solidFill>
                        <a:effectLst/>
                      </a:endParaRPr>
                    </a:p>
                    <a:p>
                      <a:pPr marL="342900" marR="0" lvl="0" indent="-342900" algn="just">
                        <a:lnSpc>
                          <a:spcPct val="107000"/>
                        </a:lnSpc>
                        <a:spcBef>
                          <a:spcPts val="0"/>
                        </a:spcBef>
                        <a:spcAft>
                          <a:spcPts val="0"/>
                        </a:spcAft>
                        <a:buFont typeface="Symbol" panose="05050102010706020507" pitchFamily="18" charset="2"/>
                        <a:buChar char=""/>
                      </a:pPr>
                      <a:r>
                        <a:rPr lang="en-GB" sz="1600" cap="none" spc="0">
                          <a:solidFill>
                            <a:schemeClr val="tx1"/>
                          </a:solidFill>
                          <a:effectLst/>
                        </a:rPr>
                        <a:t>Barriers and facilitators that influenced implementation success or failure</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717421182"/>
                  </a:ext>
                </a:extLst>
              </a:tr>
              <a:tr h="1046263">
                <a:tc>
                  <a:txBody>
                    <a:bodyPr/>
                    <a:lstStyle/>
                    <a:p>
                      <a:pPr marL="0" marR="0" algn="just">
                        <a:lnSpc>
                          <a:spcPct val="107000"/>
                        </a:lnSpc>
                        <a:spcBef>
                          <a:spcPts val="0"/>
                        </a:spcBef>
                        <a:spcAft>
                          <a:spcPts val="0"/>
                        </a:spcAft>
                      </a:pPr>
                      <a:r>
                        <a:rPr lang="en-GB" sz="1600" b="1" cap="none" spc="0">
                          <a:solidFill>
                            <a:schemeClr val="tx1"/>
                          </a:solidFill>
                          <a:effectLst/>
                        </a:rPr>
                        <a:t>Maintenance: Consistency over time and settings </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GB" sz="1600" cap="none" spc="0">
                          <a:solidFill>
                            <a:schemeClr val="tx1"/>
                          </a:solidFill>
                          <a:effectLst/>
                        </a:rPr>
                        <a:t>NSP sites/ CBOs</a:t>
                      </a:r>
                      <a:endParaRPr lang="en-US" sz="1600" cap="none" spc="0">
                        <a:solidFill>
                          <a:schemeClr val="tx1"/>
                        </a:solidFill>
                        <a:effectLst/>
                      </a:endParaRPr>
                    </a:p>
                    <a:p>
                      <a:pPr marL="48260" marR="0" indent="-95250" algn="just">
                        <a:lnSpc>
                          <a:spcPct val="107000"/>
                        </a:lnSpc>
                        <a:spcBef>
                          <a:spcPts val="0"/>
                        </a:spcBef>
                        <a:spcAft>
                          <a:spcPts val="0"/>
                        </a:spcAft>
                      </a:pPr>
                      <a:r>
                        <a:rPr lang="en-GB" sz="1600" cap="none" spc="0">
                          <a:solidFill>
                            <a:schemeClr val="tx1"/>
                          </a:solidFill>
                          <a:effectLst/>
                        </a:rPr>
                        <a:t> </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GB" sz="1600" cap="none" spc="0">
                          <a:solidFill>
                            <a:schemeClr val="tx1"/>
                          </a:solidFill>
                          <a:effectLst/>
                        </a:rPr>
                        <a:t>Proportion of those that continued/ discontinued APS  6 months and 1 year after study ended</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GB" sz="1600" cap="none" spc="0" dirty="0">
                          <a:solidFill>
                            <a:schemeClr val="tx1"/>
                          </a:solidFill>
                          <a:effectLst/>
                        </a:rPr>
                        <a:t>What has been sustained, what has been discontinued, what was modified and why?</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82" marR="42844" marT="0" marB="85689">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242212419"/>
                  </a:ext>
                </a:extLst>
              </a:tr>
            </a:tbl>
          </a:graphicData>
        </a:graphic>
      </p:graphicFrame>
    </p:spTree>
    <p:extLst>
      <p:ext uri="{BB962C8B-B14F-4D97-AF65-F5344CB8AC3E}">
        <p14:creationId xmlns:p14="http://schemas.microsoft.com/office/powerpoint/2010/main" val="2129409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104F8-4217-62DD-7672-81E4D25DC1F7}"/>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b="1" kern="1200">
                <a:latin typeface="+mj-lt"/>
                <a:ea typeface="+mj-ea"/>
                <a:cs typeface="+mj-cs"/>
              </a:rPr>
              <a:t>Data Analysis</a:t>
            </a:r>
          </a:p>
        </p:txBody>
      </p:sp>
      <p:sp>
        <p:nvSpPr>
          <p:cNvPr id="19"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09BE74-96CC-7D84-D6C4-0402685721CF}"/>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indent="0">
              <a:buNone/>
            </a:pPr>
            <a:r>
              <a:rPr lang="en-US" sz="2200" kern="1200">
                <a:latin typeface="+mn-lt"/>
                <a:ea typeface="+mn-ea"/>
                <a:cs typeface="+mn-cs"/>
              </a:rPr>
              <a:t> </a:t>
            </a:r>
          </a:p>
        </p:txBody>
      </p:sp>
      <p:pic>
        <p:nvPicPr>
          <p:cNvPr id="5" name="Picture 4" descr="A diagram of data analysis&#10;&#10;AI-generated content may be incorrect.">
            <a:extLst>
              <a:ext uri="{FF2B5EF4-FFF2-40B4-BE49-F238E27FC236}">
                <a16:creationId xmlns:a16="http://schemas.microsoft.com/office/drawing/2014/main" id="{70236AE8-EF05-C033-7B7F-735459C51316}"/>
              </a:ext>
            </a:extLst>
          </p:cNvPr>
          <p:cNvPicPr>
            <a:picLocks noChangeAspect="1"/>
          </p:cNvPicPr>
          <p:nvPr/>
        </p:nvPicPr>
        <p:blipFill>
          <a:blip r:embed="rId3">
            <a:extLst>
              <a:ext uri="{28A0092B-C50C-407E-A947-70E740481C1C}">
                <a14:useLocalDpi xmlns:a14="http://schemas.microsoft.com/office/drawing/2010/main" val="0"/>
              </a:ext>
            </a:extLst>
          </a:blip>
          <a:srcRect l="3889" r="4705" b="1"/>
          <a:stretch/>
        </p:blipFill>
        <p:spPr>
          <a:xfrm>
            <a:off x="4707134" y="640080"/>
            <a:ext cx="6798043" cy="5577840"/>
          </a:xfrm>
          <a:prstGeom prst="rect">
            <a:avLst/>
          </a:prstGeom>
        </p:spPr>
      </p:pic>
    </p:spTree>
    <p:extLst>
      <p:ext uri="{BB962C8B-B14F-4D97-AF65-F5344CB8AC3E}">
        <p14:creationId xmlns:p14="http://schemas.microsoft.com/office/powerpoint/2010/main" val="139876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825D-2CAC-4397-764E-976049201407}"/>
              </a:ext>
            </a:extLst>
          </p:cNvPr>
          <p:cNvSpPr>
            <a:spLocks noGrp="1"/>
          </p:cNvSpPr>
          <p:nvPr>
            <p:ph type="title"/>
          </p:nvPr>
        </p:nvSpPr>
        <p:spPr>
          <a:xfrm>
            <a:off x="473593" y="379319"/>
            <a:ext cx="3513206" cy="978723"/>
          </a:xfrm>
        </p:spPr>
        <p:txBody>
          <a:bodyPr>
            <a:normAutofit/>
          </a:bodyPr>
          <a:lstStyle/>
          <a:p>
            <a:r>
              <a:rPr lang="en-US" altLang="en-US" b="1" dirty="0">
                <a:solidFill>
                  <a:srgbClr val="FFFFFF"/>
                </a:solidFill>
                <a:latin typeface="Arial" panose="020B0604020202020204" pitchFamily="34" charset="0"/>
                <a:cs typeface="Arial" panose="020B0604020202020204" pitchFamily="34" charset="0"/>
              </a:rPr>
              <a:t>Results</a:t>
            </a:r>
            <a:endParaRPr lang="en-GB" dirty="0">
              <a:solidFill>
                <a:srgbClr val="FFFFFF"/>
              </a:solidFill>
            </a:endParaRPr>
          </a:p>
        </p:txBody>
      </p:sp>
      <p:sp>
        <p:nvSpPr>
          <p:cNvPr id="3" name="Content Placeholder 2">
            <a:extLst>
              <a:ext uri="{FF2B5EF4-FFF2-40B4-BE49-F238E27FC236}">
                <a16:creationId xmlns:a16="http://schemas.microsoft.com/office/drawing/2014/main" id="{D2169AA1-A5D9-8E2D-2347-2C8600CE7B18}"/>
              </a:ext>
            </a:extLst>
          </p:cNvPr>
          <p:cNvSpPr>
            <a:spLocks noGrp="1"/>
          </p:cNvSpPr>
          <p:nvPr>
            <p:ph idx="1"/>
          </p:nvPr>
        </p:nvSpPr>
        <p:spPr>
          <a:xfrm>
            <a:off x="119721" y="1343665"/>
            <a:ext cx="2690715" cy="5289222"/>
          </a:xfrm>
          <a:solidFill>
            <a:schemeClr val="accent2"/>
          </a:solidFill>
        </p:spPr>
        <p:txBody>
          <a:bodyPr>
            <a:noAutofit/>
          </a:bodyPr>
          <a:lstStyle/>
          <a:p>
            <a:pPr>
              <a:lnSpc>
                <a:spcPct val="150000"/>
              </a:lnSpc>
            </a:pPr>
            <a:r>
              <a:rPr lang="en-US" sz="2000" dirty="0">
                <a:solidFill>
                  <a:srgbClr val="FFFFFF"/>
                </a:solidFill>
                <a:effectLst/>
                <a:latin typeface="Arial" panose="020B0604020202020204" pitchFamily="34" charset="0"/>
                <a:ea typeface="Aptos" panose="020B0004020202020204" pitchFamily="34" charset="0"/>
              </a:rPr>
              <a:t>The study enrolled 989 index participants who named 4,705 partners, of whom 4,597 were traced and tested representing a 97% Reach of APS</a:t>
            </a:r>
            <a:endParaRPr lang="en-GB" sz="2000" dirty="0">
              <a:solidFill>
                <a:srgbClr val="FFFFFF"/>
              </a:solidFill>
            </a:endParaRPr>
          </a:p>
        </p:txBody>
      </p:sp>
      <p:pic>
        <p:nvPicPr>
          <p:cNvPr id="5" name="Picture 4" descr="A diagram of a company&#10;&#10;AI-generated content may be incorrect.">
            <a:extLst>
              <a:ext uri="{FF2B5EF4-FFF2-40B4-BE49-F238E27FC236}">
                <a16:creationId xmlns:a16="http://schemas.microsoft.com/office/drawing/2014/main" id="{78F3937E-3393-7E4D-EBDB-CDD52D2B1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36" y="765798"/>
            <a:ext cx="9298950" cy="5393389"/>
          </a:xfrm>
          <a:prstGeom prst="rect">
            <a:avLst/>
          </a:prstGeom>
        </p:spPr>
      </p:pic>
      <p:sp>
        <p:nvSpPr>
          <p:cNvPr id="4" name="TextBox 3">
            <a:extLst>
              <a:ext uri="{FF2B5EF4-FFF2-40B4-BE49-F238E27FC236}">
                <a16:creationId xmlns:a16="http://schemas.microsoft.com/office/drawing/2014/main" id="{C57DA3F5-5B3F-1064-C2E8-EF34D1DAD92F}"/>
              </a:ext>
            </a:extLst>
          </p:cNvPr>
          <p:cNvSpPr txBox="1"/>
          <p:nvPr/>
        </p:nvSpPr>
        <p:spPr>
          <a:xfrm>
            <a:off x="4473388" y="379319"/>
            <a:ext cx="6507122" cy="584775"/>
          </a:xfrm>
          <a:prstGeom prst="rect">
            <a:avLst/>
          </a:prstGeom>
          <a:noFill/>
        </p:spPr>
        <p:txBody>
          <a:bodyPr wrap="square" rtlCol="0">
            <a:spAutoFit/>
          </a:bodyPr>
          <a:lstStyle/>
          <a:p>
            <a:r>
              <a:rPr lang="en-US" sz="3200" dirty="0"/>
              <a:t>Facilitators of high reach</a:t>
            </a:r>
          </a:p>
        </p:txBody>
      </p:sp>
      <p:sp>
        <p:nvSpPr>
          <p:cNvPr id="7" name="Title 1">
            <a:extLst>
              <a:ext uri="{FF2B5EF4-FFF2-40B4-BE49-F238E27FC236}">
                <a16:creationId xmlns:a16="http://schemas.microsoft.com/office/drawing/2014/main" id="{3C01EED3-CA43-F1D0-6DB6-2E3E1D763F9B}"/>
              </a:ext>
            </a:extLst>
          </p:cNvPr>
          <p:cNvSpPr txBox="1">
            <a:spLocks/>
          </p:cNvSpPr>
          <p:nvPr/>
        </p:nvSpPr>
        <p:spPr>
          <a:xfrm>
            <a:off x="291035" y="120464"/>
            <a:ext cx="10058400" cy="968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Reach</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08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adoption process&#10;&#10;AI-generated content may be incorrect.">
            <a:extLst>
              <a:ext uri="{FF2B5EF4-FFF2-40B4-BE49-F238E27FC236}">
                <a16:creationId xmlns:a16="http://schemas.microsoft.com/office/drawing/2014/main" id="{72104CCD-1022-8439-F526-D92833B2F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3366"/>
            <a:ext cx="12330953" cy="6936161"/>
          </a:xfrm>
          <a:prstGeom prst="rect">
            <a:avLst/>
          </a:prstGeom>
        </p:spPr>
      </p:pic>
      <p:sp>
        <p:nvSpPr>
          <p:cNvPr id="2" name="Title 1">
            <a:extLst>
              <a:ext uri="{FF2B5EF4-FFF2-40B4-BE49-F238E27FC236}">
                <a16:creationId xmlns:a16="http://schemas.microsoft.com/office/drawing/2014/main" id="{07E16D62-80FB-E4C3-517C-20B49F70BB76}"/>
              </a:ext>
            </a:extLst>
          </p:cNvPr>
          <p:cNvSpPr>
            <a:spLocks noGrp="1"/>
          </p:cNvSpPr>
          <p:nvPr>
            <p:ph type="title"/>
          </p:nvPr>
        </p:nvSpPr>
        <p:spPr>
          <a:xfrm>
            <a:off x="1205435" y="504686"/>
            <a:ext cx="10058400" cy="968440"/>
          </a:xfrm>
        </p:spPr>
        <p:txBody>
          <a:bodyPr/>
          <a:lstStyle/>
          <a:p>
            <a:r>
              <a:rPr lang="en-US" b="1" dirty="0">
                <a:solidFill>
                  <a:schemeClr val="tx1"/>
                </a:solidFill>
                <a:latin typeface="Arial" panose="020B0604020202020204" pitchFamily="34" charset="0"/>
                <a:cs typeface="Arial" panose="020B0604020202020204" pitchFamily="34" charset="0"/>
              </a:rPr>
              <a:t>Adoption</a:t>
            </a:r>
            <a:endParaRPr lang="en-GB"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559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AF7F-CC19-FFBC-543B-7AE11D3FDBEB}"/>
              </a:ext>
            </a:extLst>
          </p:cNvPr>
          <p:cNvSpPr>
            <a:spLocks noGrp="1"/>
          </p:cNvSpPr>
          <p:nvPr>
            <p:ph type="title"/>
          </p:nvPr>
        </p:nvSpPr>
        <p:spPr>
          <a:xfrm>
            <a:off x="1097280" y="286603"/>
            <a:ext cx="10058400" cy="1450757"/>
          </a:xfrm>
        </p:spPr>
        <p:txBody>
          <a:bodyPr>
            <a:normAutofit/>
          </a:bodyPr>
          <a:lstStyle/>
          <a:p>
            <a:r>
              <a:rPr lang="en-US" b="1" dirty="0"/>
              <a:t>Example of Adoption per peer educator in one Nairobi site from 2018-2022</a:t>
            </a:r>
            <a:endParaRPr lang="en-US" dirty="0"/>
          </a:p>
        </p:txBody>
      </p:sp>
      <p:graphicFrame>
        <p:nvGraphicFramePr>
          <p:cNvPr id="7" name="Content Placeholder 6">
            <a:extLst>
              <a:ext uri="{FF2B5EF4-FFF2-40B4-BE49-F238E27FC236}">
                <a16:creationId xmlns:a16="http://schemas.microsoft.com/office/drawing/2014/main" id="{40E07311-B520-2DA1-49DD-9A988321DAD3}"/>
              </a:ext>
            </a:extLst>
          </p:cNvPr>
          <p:cNvGraphicFramePr>
            <a:graphicFrameLocks noGrp="1"/>
          </p:cNvGraphicFramePr>
          <p:nvPr>
            <p:ph idx="1"/>
            <p:extLst>
              <p:ext uri="{D42A27DB-BD31-4B8C-83A1-F6EECF244321}">
                <p14:modId xmlns:p14="http://schemas.microsoft.com/office/powerpoint/2010/main" val="4061417778"/>
              </p:ext>
            </p:extLst>
          </p:nvPr>
        </p:nvGraphicFramePr>
        <p:xfrm>
          <a:off x="1096963" y="2098515"/>
          <a:ext cx="10058400" cy="37860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A517D77-8C10-36F4-010A-C5F4074154C0}"/>
              </a:ext>
            </a:extLst>
          </p:cNvPr>
          <p:cNvSpPr txBox="1"/>
          <p:nvPr/>
        </p:nvSpPr>
        <p:spPr>
          <a:xfrm>
            <a:off x="1096963" y="5876418"/>
            <a:ext cx="10536798" cy="369332"/>
          </a:xfrm>
          <a:prstGeom prst="rect">
            <a:avLst/>
          </a:prstGeom>
          <a:noFill/>
        </p:spPr>
        <p:txBody>
          <a:bodyPr wrap="square" rtlCol="0">
            <a:spAutoFit/>
          </a:bodyPr>
          <a:lstStyle/>
          <a:p>
            <a:r>
              <a:rPr lang="en-US" b="1" dirty="0"/>
              <a:t>While all peer educators adopted APS, it varied over time and level of adoption</a:t>
            </a:r>
          </a:p>
        </p:txBody>
      </p:sp>
    </p:spTree>
    <p:extLst>
      <p:ext uri="{BB962C8B-B14F-4D97-AF65-F5344CB8AC3E}">
        <p14:creationId xmlns:p14="http://schemas.microsoft.com/office/powerpoint/2010/main" val="2359653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56D7-BB90-410F-8A66-7003BFAA1579}"/>
              </a:ext>
            </a:extLst>
          </p:cNvPr>
          <p:cNvSpPr>
            <a:spLocks noGrp="1"/>
          </p:cNvSpPr>
          <p:nvPr>
            <p:ph type="title"/>
          </p:nvPr>
        </p:nvSpPr>
        <p:spPr>
          <a:xfrm>
            <a:off x="0" y="0"/>
            <a:ext cx="12191999" cy="990600"/>
          </a:xfrm>
        </p:spPr>
        <p:txBody>
          <a:bodyPr>
            <a:normAutofit fontScale="90000"/>
          </a:bodyPr>
          <a:lstStyle/>
          <a:p>
            <a:r>
              <a:rPr lang="en-US" dirty="0"/>
              <a:t>Implementation: Annualized total and cost per beneficiary</a:t>
            </a:r>
          </a:p>
        </p:txBody>
      </p:sp>
      <p:graphicFrame>
        <p:nvGraphicFramePr>
          <p:cNvPr id="8" name="Content Placeholder 7">
            <a:extLst>
              <a:ext uri="{FF2B5EF4-FFF2-40B4-BE49-F238E27FC236}">
                <a16:creationId xmlns:a16="http://schemas.microsoft.com/office/drawing/2014/main" id="{D7EFE6B3-223F-4979-91C4-7FDEEFE7AC09}"/>
              </a:ext>
            </a:extLst>
          </p:cNvPr>
          <p:cNvGraphicFramePr>
            <a:graphicFrameLocks/>
          </p:cNvGraphicFramePr>
          <p:nvPr>
            <p:extLst>
              <p:ext uri="{D42A27DB-BD31-4B8C-83A1-F6EECF244321}">
                <p14:modId xmlns:p14="http://schemas.microsoft.com/office/powerpoint/2010/main" val="1355168067"/>
              </p:ext>
            </p:extLst>
          </p:nvPr>
        </p:nvGraphicFramePr>
        <p:xfrm>
          <a:off x="5140036" y="1002957"/>
          <a:ext cx="6529754" cy="5652850"/>
        </p:xfrm>
        <a:graphic>
          <a:graphicData uri="http://schemas.openxmlformats.org/drawingml/2006/table">
            <a:tbl>
              <a:tblPr>
                <a:tableStyleId>{BC89EF96-8CEA-46FF-86C4-4CE0E7609802}</a:tableStyleId>
              </a:tblPr>
              <a:tblGrid>
                <a:gridCol w="3054126">
                  <a:extLst>
                    <a:ext uri="{9D8B030D-6E8A-4147-A177-3AD203B41FA5}">
                      <a16:colId xmlns:a16="http://schemas.microsoft.com/office/drawing/2014/main" val="20000"/>
                    </a:ext>
                  </a:extLst>
                </a:gridCol>
                <a:gridCol w="1836714">
                  <a:extLst>
                    <a:ext uri="{9D8B030D-6E8A-4147-A177-3AD203B41FA5}">
                      <a16:colId xmlns:a16="http://schemas.microsoft.com/office/drawing/2014/main" val="20001"/>
                    </a:ext>
                  </a:extLst>
                </a:gridCol>
                <a:gridCol w="1638914">
                  <a:extLst>
                    <a:ext uri="{9D8B030D-6E8A-4147-A177-3AD203B41FA5}">
                      <a16:colId xmlns:a16="http://schemas.microsoft.com/office/drawing/2014/main" val="20002"/>
                    </a:ext>
                  </a:extLst>
                </a:gridCol>
              </a:tblGrid>
              <a:tr h="334385">
                <a:tc>
                  <a:txBody>
                    <a:bodyPr/>
                    <a:lstStyle/>
                    <a:p>
                      <a:pPr algn="l" rtl="0" fontAlgn="b"/>
                      <a:endParaRPr lang="en-US" sz="1600" b="1" i="0"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b="1" u="none" strike="noStrike" dirty="0">
                          <a:solidFill>
                            <a:schemeClr val="tx1"/>
                          </a:solidFill>
                          <a:effectLst/>
                        </a:rPr>
                        <a:t>Total cost </a:t>
                      </a:r>
                      <a:endParaRPr lang="en-US" sz="1600" b="1" i="0" u="none" strike="noStrike" dirty="0">
                        <a:solidFill>
                          <a:schemeClr val="tx1"/>
                        </a:solidFill>
                        <a:effectLst/>
                        <a:latin typeface="Tw Cen MT" panose="020B0602020104020603" pitchFamily="34" charset="0"/>
                      </a:endParaRPr>
                    </a:p>
                  </a:txBody>
                  <a:tcPr marL="6780" marR="6780" marT="6780" marB="0" anchor="b">
                    <a:solidFill>
                      <a:schemeClr val="accent1">
                        <a:lumMod val="40000"/>
                        <a:lumOff val="60000"/>
                      </a:schemeClr>
                    </a:solidFill>
                  </a:tcPr>
                </a:tc>
                <a:tc>
                  <a:txBody>
                    <a:bodyPr/>
                    <a:lstStyle/>
                    <a:p>
                      <a:pPr algn="ctr" rtl="0" fontAlgn="b"/>
                      <a:r>
                        <a:rPr lang="en-US" sz="1600" b="1" u="none" strike="noStrike" dirty="0">
                          <a:solidFill>
                            <a:schemeClr val="tx1"/>
                          </a:solidFill>
                          <a:effectLst/>
                        </a:rPr>
                        <a:t>Cost</a:t>
                      </a:r>
                      <a:r>
                        <a:rPr lang="en-US" sz="1600" b="1" u="none" strike="noStrike" baseline="0" dirty="0">
                          <a:solidFill>
                            <a:schemeClr val="tx1"/>
                          </a:solidFill>
                          <a:effectLst/>
                        </a:rPr>
                        <a:t> per person traced and enrolled</a:t>
                      </a:r>
                      <a:endParaRPr lang="en-US" sz="1600" b="1" i="0" u="none" strike="noStrike" dirty="0">
                        <a:solidFill>
                          <a:schemeClr val="tx1"/>
                        </a:solidFill>
                        <a:effectLst/>
                        <a:latin typeface="Tw Cen MT" panose="020B0602020104020603" pitchFamily="34" charset="0"/>
                      </a:endParaRPr>
                    </a:p>
                  </a:txBody>
                  <a:tcPr marL="6780" marR="6780" marT="6780" marB="0" anchor="b">
                    <a:solidFill>
                      <a:schemeClr val="accent1">
                        <a:lumMod val="40000"/>
                        <a:lumOff val="60000"/>
                      </a:schemeClr>
                    </a:solidFill>
                  </a:tcPr>
                </a:tc>
                <a:extLst>
                  <a:ext uri="{0D108BD9-81ED-4DB2-BD59-A6C34878D82A}">
                    <a16:rowId xmlns:a16="http://schemas.microsoft.com/office/drawing/2014/main" val="10002"/>
                  </a:ext>
                </a:extLst>
              </a:tr>
              <a:tr h="334385">
                <a:tc>
                  <a:txBody>
                    <a:bodyPr/>
                    <a:lstStyle/>
                    <a:p>
                      <a:pPr algn="l" rtl="0" fontAlgn="b"/>
                      <a:r>
                        <a:rPr lang="en-US" sz="1600" b="1" u="none" strike="noStrike" dirty="0">
                          <a:effectLst/>
                        </a:rPr>
                        <a:t>Start-up</a:t>
                      </a:r>
                      <a:endParaRPr lang="en-US" sz="1600" b="1" i="0"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b="1" u="none" strike="noStrike" dirty="0">
                          <a:solidFill>
                            <a:schemeClr val="tx1"/>
                          </a:solidFill>
                          <a:effectLst/>
                        </a:rPr>
                        <a:t> </a:t>
                      </a:r>
                      <a:endParaRPr lang="en-US" sz="1600" b="1" i="0" u="none" strike="noStrike" dirty="0">
                        <a:solidFill>
                          <a:schemeClr val="tx1"/>
                        </a:solidFill>
                        <a:effectLst/>
                        <a:latin typeface="Tw Cen MT" panose="020B0602020104020603" pitchFamily="34" charset="0"/>
                      </a:endParaRPr>
                    </a:p>
                  </a:txBody>
                  <a:tcPr marL="6780" marR="6780" marT="6780" marB="0" anchor="b">
                    <a:solidFill>
                      <a:schemeClr val="accent1">
                        <a:lumMod val="40000"/>
                        <a:lumOff val="60000"/>
                      </a:schemeClr>
                    </a:solidFill>
                  </a:tcPr>
                </a:tc>
                <a:tc>
                  <a:txBody>
                    <a:bodyPr/>
                    <a:lstStyle/>
                    <a:p>
                      <a:pPr algn="ctr" rtl="0" fontAlgn="b"/>
                      <a:r>
                        <a:rPr lang="en-US" sz="1600" b="1" u="none" strike="noStrike" dirty="0">
                          <a:solidFill>
                            <a:schemeClr val="tx1"/>
                          </a:solidFill>
                          <a:effectLst/>
                        </a:rPr>
                        <a:t> </a:t>
                      </a:r>
                      <a:endParaRPr lang="en-US" sz="1600" b="1" i="0" u="none" strike="noStrike" dirty="0">
                        <a:solidFill>
                          <a:schemeClr val="tx1"/>
                        </a:solidFill>
                        <a:effectLst/>
                        <a:latin typeface="Tw Cen MT" panose="020B0602020104020603" pitchFamily="34" charset="0"/>
                      </a:endParaRPr>
                    </a:p>
                  </a:txBody>
                  <a:tcPr marL="6780" marR="6780" marT="6780" marB="0" anchor="b">
                    <a:solidFill>
                      <a:schemeClr val="accent1">
                        <a:lumMod val="40000"/>
                        <a:lumOff val="60000"/>
                      </a:schemeClr>
                    </a:solidFill>
                  </a:tcPr>
                </a:tc>
                <a:extLst>
                  <a:ext uri="{0D108BD9-81ED-4DB2-BD59-A6C34878D82A}">
                    <a16:rowId xmlns:a16="http://schemas.microsoft.com/office/drawing/2014/main" val="10003"/>
                  </a:ext>
                </a:extLst>
              </a:tr>
              <a:tr h="407470">
                <a:tc>
                  <a:txBody>
                    <a:bodyPr/>
                    <a:lstStyle/>
                    <a:p>
                      <a:pPr algn="l" rtl="0" fontAlgn="b"/>
                      <a:r>
                        <a:rPr lang="en-US" sz="1600" u="none" strike="noStrike" dirty="0">
                          <a:effectLst/>
                        </a:rPr>
                        <a:t>Microplanning</a:t>
                      </a:r>
                      <a:endParaRPr lang="en-US" sz="1600" b="0" i="0"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b="0" i="0" u="none" strike="noStrike" dirty="0">
                          <a:solidFill>
                            <a:schemeClr val="tx1"/>
                          </a:solidFill>
                          <a:effectLst/>
                          <a:latin typeface="Tw Cen MT" panose="020B0602020104020603" pitchFamily="34" charset="0"/>
                        </a:rPr>
                        <a:t>554</a:t>
                      </a:r>
                    </a:p>
                  </a:txBody>
                  <a:tcPr marL="6780" marR="6780" marT="6780" marB="0" anchor="b">
                    <a:solidFill>
                      <a:schemeClr val="accent1">
                        <a:lumMod val="40000"/>
                        <a:lumOff val="60000"/>
                      </a:schemeClr>
                    </a:solidFill>
                  </a:tcPr>
                </a:tc>
                <a:tc>
                  <a:txBody>
                    <a:bodyPr/>
                    <a:lstStyle/>
                    <a:p>
                      <a:pPr algn="ctr" rtl="0" fontAlgn="b"/>
                      <a:endParaRPr lang="en-US" sz="1600" b="0" i="0" u="none" strike="noStrike" dirty="0">
                        <a:solidFill>
                          <a:schemeClr val="tx1"/>
                        </a:solidFill>
                        <a:effectLst/>
                        <a:latin typeface="Tw Cen MT" panose="020B0602020104020603" pitchFamily="34" charset="0"/>
                      </a:endParaRPr>
                    </a:p>
                  </a:txBody>
                  <a:tcPr marL="6780" marR="6780" marT="6780" marB="0" anchor="b">
                    <a:solidFill>
                      <a:schemeClr val="accent1">
                        <a:lumMod val="40000"/>
                        <a:lumOff val="60000"/>
                      </a:schemeClr>
                    </a:solidFill>
                  </a:tcPr>
                </a:tc>
                <a:extLst>
                  <a:ext uri="{0D108BD9-81ED-4DB2-BD59-A6C34878D82A}">
                    <a16:rowId xmlns:a16="http://schemas.microsoft.com/office/drawing/2014/main" val="10004"/>
                  </a:ext>
                </a:extLst>
              </a:tr>
              <a:tr h="334385">
                <a:tc>
                  <a:txBody>
                    <a:bodyPr/>
                    <a:lstStyle/>
                    <a:p>
                      <a:pPr algn="l" rtl="0" fontAlgn="b"/>
                      <a:r>
                        <a:rPr lang="en-US" sz="1600" u="none" strike="noStrike" dirty="0">
                          <a:effectLst/>
                        </a:rPr>
                        <a:t>Initial Training</a:t>
                      </a:r>
                      <a:endParaRPr lang="en-US" sz="1600" b="0" i="0"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u="none" strike="noStrike" dirty="0">
                          <a:solidFill>
                            <a:schemeClr val="tx1"/>
                          </a:solidFill>
                          <a:effectLst/>
                        </a:rPr>
                        <a:t>3,252</a:t>
                      </a:r>
                      <a:endParaRPr lang="en-US" sz="1600" b="0" i="0" u="none" strike="noStrike" dirty="0">
                        <a:solidFill>
                          <a:schemeClr val="tx1"/>
                        </a:solidFill>
                        <a:effectLst/>
                        <a:latin typeface="Tw Cen MT" panose="020B0602020104020603" pitchFamily="34" charset="0"/>
                      </a:endParaRPr>
                    </a:p>
                  </a:txBody>
                  <a:tcPr marL="6780" marR="6780" marT="6780" marB="0" anchor="b">
                    <a:solidFill>
                      <a:schemeClr val="accent1">
                        <a:lumMod val="40000"/>
                        <a:lumOff val="60000"/>
                      </a:schemeClr>
                    </a:solidFill>
                  </a:tcPr>
                </a:tc>
                <a:tc>
                  <a:txBody>
                    <a:bodyPr/>
                    <a:lstStyle/>
                    <a:p>
                      <a:pPr algn="ctr" rtl="0" fontAlgn="b"/>
                      <a:endParaRPr lang="en-US" sz="1600" b="0" i="0" u="none" strike="noStrike" dirty="0">
                        <a:solidFill>
                          <a:schemeClr val="tx1"/>
                        </a:solidFill>
                        <a:effectLst/>
                        <a:latin typeface="Tw Cen MT" panose="020B0602020104020603" pitchFamily="34" charset="0"/>
                      </a:endParaRPr>
                    </a:p>
                  </a:txBody>
                  <a:tcPr marL="6780" marR="6780" marT="6780" marB="0" anchor="b">
                    <a:solidFill>
                      <a:schemeClr val="accent1">
                        <a:lumMod val="40000"/>
                        <a:lumOff val="60000"/>
                      </a:schemeClr>
                    </a:solidFill>
                  </a:tcPr>
                </a:tc>
                <a:extLst>
                  <a:ext uri="{0D108BD9-81ED-4DB2-BD59-A6C34878D82A}">
                    <a16:rowId xmlns:a16="http://schemas.microsoft.com/office/drawing/2014/main" val="10006"/>
                  </a:ext>
                </a:extLst>
              </a:tr>
              <a:tr h="334385">
                <a:tc>
                  <a:txBody>
                    <a:bodyPr/>
                    <a:lstStyle/>
                    <a:p>
                      <a:pPr algn="l" rtl="0" fontAlgn="b"/>
                      <a:r>
                        <a:rPr lang="en-US" sz="1600" u="none" strike="noStrike" dirty="0">
                          <a:effectLst/>
                        </a:rPr>
                        <a:t>Sensitization</a:t>
                      </a:r>
                      <a:endParaRPr lang="en-US" sz="1600" b="0" i="0"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u="none" strike="noStrike" dirty="0">
                          <a:solidFill>
                            <a:schemeClr val="tx1"/>
                          </a:solidFill>
                          <a:effectLst/>
                        </a:rPr>
                        <a:t>2,845</a:t>
                      </a:r>
                      <a:endParaRPr lang="en-US" sz="1600" b="0" i="0" u="none" strike="noStrike" dirty="0">
                        <a:solidFill>
                          <a:schemeClr val="tx1"/>
                        </a:solidFill>
                        <a:effectLst/>
                        <a:latin typeface="Tw Cen MT" panose="020B0602020104020603" pitchFamily="34" charset="0"/>
                      </a:endParaRPr>
                    </a:p>
                  </a:txBody>
                  <a:tcPr marL="6780" marR="6780" marT="6780" marB="0" anchor="b">
                    <a:solidFill>
                      <a:schemeClr val="accent1">
                        <a:lumMod val="40000"/>
                        <a:lumOff val="60000"/>
                      </a:schemeClr>
                    </a:solidFill>
                  </a:tcPr>
                </a:tc>
                <a:tc>
                  <a:txBody>
                    <a:bodyPr/>
                    <a:lstStyle/>
                    <a:p>
                      <a:pPr algn="ctr" rtl="0" fontAlgn="b"/>
                      <a:endParaRPr lang="en-US" sz="1600" b="0" i="0" u="none" strike="noStrike" dirty="0">
                        <a:solidFill>
                          <a:schemeClr val="tx1"/>
                        </a:solidFill>
                        <a:effectLst/>
                        <a:latin typeface="Tw Cen MT" panose="020B0602020104020603" pitchFamily="34" charset="0"/>
                      </a:endParaRPr>
                    </a:p>
                  </a:txBody>
                  <a:tcPr marL="6780" marR="6780" marT="6780" marB="0" anchor="b">
                    <a:solidFill>
                      <a:schemeClr val="accent1">
                        <a:lumMod val="40000"/>
                        <a:lumOff val="60000"/>
                      </a:schemeClr>
                    </a:solidFill>
                  </a:tcPr>
                </a:tc>
                <a:extLst>
                  <a:ext uri="{0D108BD9-81ED-4DB2-BD59-A6C34878D82A}">
                    <a16:rowId xmlns:a16="http://schemas.microsoft.com/office/drawing/2014/main" val="10007"/>
                  </a:ext>
                </a:extLst>
              </a:tr>
              <a:tr h="334385">
                <a:tc>
                  <a:txBody>
                    <a:bodyPr/>
                    <a:lstStyle/>
                    <a:p>
                      <a:pPr algn="l" rtl="0" fontAlgn="b"/>
                      <a:r>
                        <a:rPr lang="en-US" sz="1600" b="1" i="1" u="none" strike="noStrike" dirty="0">
                          <a:effectLst/>
                        </a:rPr>
                        <a:t>  Sub-total start-up</a:t>
                      </a:r>
                      <a:endParaRPr lang="en-US" sz="1600" b="1" i="1"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b="1" i="1" u="none" strike="noStrike" dirty="0">
                          <a:solidFill>
                            <a:schemeClr val="tx1"/>
                          </a:solidFill>
                          <a:effectLst/>
                          <a:latin typeface="Tw Cen MT" panose="020B0602020104020603" pitchFamily="34" charset="0"/>
                        </a:rPr>
                        <a:t>6,651</a:t>
                      </a:r>
                    </a:p>
                  </a:txBody>
                  <a:tcPr marL="6780" marR="6780" marT="6780" marB="0" anchor="b">
                    <a:solidFill>
                      <a:schemeClr val="accent1">
                        <a:lumMod val="40000"/>
                        <a:lumOff val="60000"/>
                      </a:schemeClr>
                    </a:solidFill>
                  </a:tcPr>
                </a:tc>
                <a:tc>
                  <a:txBody>
                    <a:bodyPr/>
                    <a:lstStyle/>
                    <a:p>
                      <a:pPr algn="ctr" rtl="0" fontAlgn="b"/>
                      <a:r>
                        <a:rPr lang="en-US" sz="1600" b="1" i="1" u="none" strike="noStrike" dirty="0">
                          <a:solidFill>
                            <a:schemeClr val="tx1"/>
                          </a:solidFill>
                          <a:effectLst/>
                          <a:latin typeface="Tw Cen MT" panose="020B0602020104020603" pitchFamily="34" charset="0"/>
                        </a:rPr>
                        <a:t>2.0</a:t>
                      </a:r>
                    </a:p>
                  </a:txBody>
                  <a:tcPr marL="6780" marR="6780" marT="6780" marB="0" anchor="b">
                    <a:solidFill>
                      <a:schemeClr val="accent1">
                        <a:lumMod val="40000"/>
                        <a:lumOff val="60000"/>
                      </a:schemeClr>
                    </a:solidFill>
                  </a:tcPr>
                </a:tc>
                <a:extLst>
                  <a:ext uri="{0D108BD9-81ED-4DB2-BD59-A6C34878D82A}">
                    <a16:rowId xmlns:a16="http://schemas.microsoft.com/office/drawing/2014/main" val="10008"/>
                  </a:ext>
                </a:extLst>
              </a:tr>
              <a:tr h="334385">
                <a:tc>
                  <a:txBody>
                    <a:bodyPr/>
                    <a:lstStyle/>
                    <a:p>
                      <a:pPr algn="l" rtl="0" fontAlgn="b"/>
                      <a:r>
                        <a:rPr lang="en-US" sz="1600" b="1" u="none" strike="noStrike" dirty="0">
                          <a:effectLst/>
                        </a:rPr>
                        <a:t>Recurrent</a:t>
                      </a:r>
                      <a:endParaRPr lang="en-US" sz="1600" b="1" i="0"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b="1" u="none" strike="noStrike" dirty="0">
                          <a:solidFill>
                            <a:schemeClr val="tx1"/>
                          </a:solidFill>
                          <a:effectLst/>
                        </a:rPr>
                        <a:t> </a:t>
                      </a:r>
                      <a:endParaRPr lang="en-US" sz="1600" b="1" i="0" u="none" strike="noStrike" dirty="0">
                        <a:solidFill>
                          <a:schemeClr val="tx1"/>
                        </a:solidFill>
                        <a:effectLst/>
                        <a:latin typeface="Tw Cen MT" panose="020B0602020104020603" pitchFamily="34" charset="0"/>
                      </a:endParaRPr>
                    </a:p>
                  </a:txBody>
                  <a:tcPr marL="6780" marR="6780" marT="6780" marB="0" anchor="b">
                    <a:solidFill>
                      <a:schemeClr val="accent1">
                        <a:lumMod val="40000"/>
                        <a:lumOff val="60000"/>
                      </a:schemeClr>
                    </a:solidFill>
                  </a:tcPr>
                </a:tc>
                <a:tc>
                  <a:txBody>
                    <a:bodyPr/>
                    <a:lstStyle/>
                    <a:p>
                      <a:pPr algn="ctr" rtl="0" fontAlgn="b"/>
                      <a:r>
                        <a:rPr lang="en-US" sz="1600" b="1" u="none" strike="noStrike" dirty="0">
                          <a:solidFill>
                            <a:schemeClr val="tx1"/>
                          </a:solidFill>
                          <a:effectLst/>
                        </a:rPr>
                        <a:t> </a:t>
                      </a:r>
                      <a:endParaRPr lang="en-US" sz="1600" b="1" i="0" u="none" strike="noStrike" dirty="0">
                        <a:solidFill>
                          <a:schemeClr val="tx1"/>
                        </a:solidFill>
                        <a:effectLst/>
                        <a:latin typeface="Tw Cen MT" panose="020B0602020104020603" pitchFamily="34" charset="0"/>
                      </a:endParaRPr>
                    </a:p>
                  </a:txBody>
                  <a:tcPr marL="6780" marR="6780" marT="6780" marB="0" anchor="b">
                    <a:solidFill>
                      <a:schemeClr val="accent1">
                        <a:lumMod val="40000"/>
                        <a:lumOff val="60000"/>
                      </a:schemeClr>
                    </a:solidFill>
                  </a:tcPr>
                </a:tc>
                <a:extLst>
                  <a:ext uri="{0D108BD9-81ED-4DB2-BD59-A6C34878D82A}">
                    <a16:rowId xmlns:a16="http://schemas.microsoft.com/office/drawing/2014/main" val="10009"/>
                  </a:ext>
                </a:extLst>
              </a:tr>
              <a:tr h="334385">
                <a:tc>
                  <a:txBody>
                    <a:bodyPr/>
                    <a:lstStyle/>
                    <a:p>
                      <a:pPr algn="l" rtl="0" fontAlgn="b"/>
                      <a:r>
                        <a:rPr lang="en-US" sz="1600" u="none" strike="noStrike" dirty="0">
                          <a:effectLst/>
                        </a:rPr>
                        <a:t>Personnel </a:t>
                      </a:r>
                      <a:endParaRPr lang="en-US" sz="1600" b="0" i="0"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u="none" strike="noStrike" dirty="0">
                          <a:solidFill>
                            <a:schemeClr val="tx1"/>
                          </a:solidFill>
                          <a:effectLst/>
                        </a:rPr>
                        <a:t> 37,448</a:t>
                      </a:r>
                      <a:endParaRPr lang="en-US" sz="1600" b="0" i="0" u="none" strike="noStrike" dirty="0">
                        <a:solidFill>
                          <a:schemeClr val="tx1"/>
                        </a:solidFill>
                        <a:effectLst/>
                        <a:latin typeface="Tw Cen MT" panose="020B0602020104020603" pitchFamily="34" charset="0"/>
                      </a:endParaRPr>
                    </a:p>
                  </a:txBody>
                  <a:tcPr marL="6780" marR="6780" marT="6780" marB="0" anchor="b">
                    <a:solidFill>
                      <a:schemeClr val="accent1">
                        <a:lumMod val="40000"/>
                        <a:lumOff val="60000"/>
                      </a:schemeClr>
                    </a:solidFill>
                  </a:tcPr>
                </a:tc>
                <a:tc>
                  <a:txBody>
                    <a:bodyPr/>
                    <a:lstStyle/>
                    <a:p>
                      <a:pPr algn="ctr" rtl="0" fontAlgn="b"/>
                      <a:r>
                        <a:rPr lang="en-US" sz="1600" u="none" strike="noStrike" dirty="0">
                          <a:solidFill>
                            <a:schemeClr val="tx1"/>
                          </a:solidFill>
                          <a:effectLst/>
                        </a:rPr>
                        <a:t>11.3 </a:t>
                      </a:r>
                      <a:endParaRPr lang="en-US" sz="1600" b="0" i="0" u="none" strike="noStrike" dirty="0">
                        <a:solidFill>
                          <a:schemeClr val="tx1"/>
                        </a:solidFill>
                        <a:effectLst/>
                        <a:latin typeface="Tw Cen MT" panose="020B0602020104020603" pitchFamily="34" charset="0"/>
                      </a:endParaRPr>
                    </a:p>
                  </a:txBody>
                  <a:tcPr marL="6780" marR="6780" marT="6780" marB="0" anchor="b">
                    <a:solidFill>
                      <a:schemeClr val="accent1">
                        <a:lumMod val="40000"/>
                        <a:lumOff val="60000"/>
                      </a:schemeClr>
                    </a:solidFill>
                  </a:tcPr>
                </a:tc>
                <a:extLst>
                  <a:ext uri="{0D108BD9-81ED-4DB2-BD59-A6C34878D82A}">
                    <a16:rowId xmlns:a16="http://schemas.microsoft.com/office/drawing/2014/main" val="10010"/>
                  </a:ext>
                </a:extLst>
              </a:tr>
              <a:tr h="334385">
                <a:tc>
                  <a:txBody>
                    <a:bodyPr/>
                    <a:lstStyle/>
                    <a:p>
                      <a:pPr algn="l" rtl="0" fontAlgn="b"/>
                      <a:r>
                        <a:rPr lang="en-US" sz="1600" u="none" strike="noStrike" dirty="0">
                          <a:effectLst/>
                        </a:rPr>
                        <a:t>Supplies</a:t>
                      </a:r>
                      <a:endParaRPr lang="en-US" sz="1600" b="0" i="0"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b="0" i="0" u="none" strike="noStrike" dirty="0">
                          <a:solidFill>
                            <a:schemeClr val="tx1"/>
                          </a:solidFill>
                          <a:effectLst/>
                          <a:latin typeface="Tw Cen MT" panose="020B0602020104020603" pitchFamily="34" charset="0"/>
                        </a:rPr>
                        <a:t>30,893</a:t>
                      </a:r>
                    </a:p>
                  </a:txBody>
                  <a:tcPr marL="6780" marR="6780" marT="6780" marB="0" anchor="b">
                    <a:solidFill>
                      <a:schemeClr val="accent1">
                        <a:lumMod val="40000"/>
                        <a:lumOff val="60000"/>
                      </a:schemeClr>
                    </a:solidFill>
                  </a:tcPr>
                </a:tc>
                <a:tc>
                  <a:txBody>
                    <a:bodyPr/>
                    <a:lstStyle/>
                    <a:p>
                      <a:pPr algn="ctr" rtl="0" fontAlgn="b"/>
                      <a:r>
                        <a:rPr lang="en-US" sz="1600" b="0" i="0" u="none" strike="noStrike" dirty="0">
                          <a:solidFill>
                            <a:schemeClr val="tx1"/>
                          </a:solidFill>
                          <a:effectLst/>
                          <a:latin typeface="Tw Cen MT" panose="020B0602020104020603" pitchFamily="34" charset="0"/>
                        </a:rPr>
                        <a:t>9.3</a:t>
                      </a:r>
                    </a:p>
                  </a:txBody>
                  <a:tcPr marL="6780" marR="6780" marT="6780" marB="0" anchor="b">
                    <a:solidFill>
                      <a:schemeClr val="accent1">
                        <a:lumMod val="40000"/>
                        <a:lumOff val="60000"/>
                      </a:schemeClr>
                    </a:solidFill>
                  </a:tcPr>
                </a:tc>
                <a:extLst>
                  <a:ext uri="{0D108BD9-81ED-4DB2-BD59-A6C34878D82A}">
                    <a16:rowId xmlns:a16="http://schemas.microsoft.com/office/drawing/2014/main" val="10013"/>
                  </a:ext>
                </a:extLst>
              </a:tr>
              <a:tr h="334385">
                <a:tc>
                  <a:txBody>
                    <a:bodyPr/>
                    <a:lstStyle/>
                    <a:p>
                      <a:pPr algn="l" rtl="0" fontAlgn="b"/>
                      <a:r>
                        <a:rPr lang="en-US" sz="1600" u="none" strike="noStrike" dirty="0">
                          <a:effectLst/>
                        </a:rPr>
                        <a:t>Transportation</a:t>
                      </a:r>
                      <a:endParaRPr lang="en-US" sz="1600" b="0" i="0"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b="0" i="0" u="none" strike="noStrike" dirty="0">
                          <a:solidFill>
                            <a:schemeClr val="tx1"/>
                          </a:solidFill>
                          <a:effectLst/>
                          <a:latin typeface="Tw Cen MT" panose="020B0602020104020603" pitchFamily="34" charset="0"/>
                        </a:rPr>
                        <a:t>8,633</a:t>
                      </a:r>
                    </a:p>
                  </a:txBody>
                  <a:tcPr marL="6780" marR="6780" marT="6780" marB="0" anchor="b">
                    <a:solidFill>
                      <a:schemeClr val="accent1">
                        <a:lumMod val="40000"/>
                        <a:lumOff val="60000"/>
                      </a:schemeClr>
                    </a:solidFill>
                  </a:tcPr>
                </a:tc>
                <a:tc>
                  <a:txBody>
                    <a:bodyPr/>
                    <a:lstStyle/>
                    <a:p>
                      <a:pPr algn="ctr" rtl="0" fontAlgn="b"/>
                      <a:r>
                        <a:rPr lang="en-US" sz="1600" b="0" i="0" u="none" strike="noStrike" dirty="0">
                          <a:solidFill>
                            <a:schemeClr val="tx1"/>
                          </a:solidFill>
                          <a:effectLst/>
                          <a:latin typeface="Tw Cen MT" panose="020B0602020104020603" pitchFamily="34" charset="0"/>
                        </a:rPr>
                        <a:t>2.6</a:t>
                      </a:r>
                    </a:p>
                  </a:txBody>
                  <a:tcPr marL="6780" marR="6780" marT="6780" marB="0" anchor="b">
                    <a:solidFill>
                      <a:schemeClr val="accent1">
                        <a:lumMod val="40000"/>
                        <a:lumOff val="60000"/>
                      </a:schemeClr>
                    </a:solidFill>
                  </a:tcPr>
                </a:tc>
                <a:extLst>
                  <a:ext uri="{0D108BD9-81ED-4DB2-BD59-A6C34878D82A}">
                    <a16:rowId xmlns:a16="http://schemas.microsoft.com/office/drawing/2014/main" val="10015"/>
                  </a:ext>
                </a:extLst>
              </a:tr>
              <a:tr h="334385">
                <a:tc>
                  <a:txBody>
                    <a:bodyPr/>
                    <a:lstStyle/>
                    <a:p>
                      <a:pPr algn="l" rtl="0" fontAlgn="b"/>
                      <a:r>
                        <a:rPr lang="fr-FR" sz="1600" u="none" strike="noStrike" dirty="0">
                          <a:effectLst/>
                        </a:rPr>
                        <a:t>Communication</a:t>
                      </a:r>
                      <a:endParaRPr lang="fr-FR" sz="1600" b="0" i="0"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b="0" i="0" u="none" strike="noStrike" dirty="0">
                          <a:solidFill>
                            <a:schemeClr val="tx1"/>
                          </a:solidFill>
                          <a:effectLst/>
                          <a:latin typeface="Tw Cen MT" panose="020B0602020104020603" pitchFamily="34" charset="0"/>
                        </a:rPr>
                        <a:t>16,950</a:t>
                      </a:r>
                    </a:p>
                  </a:txBody>
                  <a:tcPr marL="6780" marR="6780" marT="6780" marB="0" anchor="b">
                    <a:solidFill>
                      <a:schemeClr val="accent1">
                        <a:lumMod val="40000"/>
                        <a:lumOff val="60000"/>
                      </a:schemeClr>
                    </a:solidFill>
                  </a:tcPr>
                </a:tc>
                <a:tc>
                  <a:txBody>
                    <a:bodyPr/>
                    <a:lstStyle/>
                    <a:p>
                      <a:pPr algn="ctr" rtl="0" fontAlgn="b"/>
                      <a:r>
                        <a:rPr lang="en-US" sz="1600" b="0" i="0" u="none" strike="noStrike" dirty="0">
                          <a:solidFill>
                            <a:schemeClr val="tx1"/>
                          </a:solidFill>
                          <a:effectLst/>
                          <a:latin typeface="Tw Cen MT" panose="020B0602020104020603" pitchFamily="34" charset="0"/>
                        </a:rPr>
                        <a:t>5.1</a:t>
                      </a:r>
                    </a:p>
                  </a:txBody>
                  <a:tcPr marL="6780" marR="6780" marT="6780" marB="0" anchor="b">
                    <a:solidFill>
                      <a:schemeClr val="accent1">
                        <a:lumMod val="40000"/>
                        <a:lumOff val="60000"/>
                      </a:schemeClr>
                    </a:solidFill>
                  </a:tcPr>
                </a:tc>
                <a:extLst>
                  <a:ext uri="{0D108BD9-81ED-4DB2-BD59-A6C34878D82A}">
                    <a16:rowId xmlns:a16="http://schemas.microsoft.com/office/drawing/2014/main" val="10016"/>
                  </a:ext>
                </a:extLst>
              </a:tr>
              <a:tr h="334385">
                <a:tc>
                  <a:txBody>
                    <a:bodyPr/>
                    <a:lstStyle/>
                    <a:p>
                      <a:pPr algn="l" rtl="0" fontAlgn="b"/>
                      <a:r>
                        <a:rPr lang="en-US" sz="1600" u="none" strike="noStrike" dirty="0">
                          <a:effectLst/>
                        </a:rPr>
                        <a:t>Refresher training</a:t>
                      </a:r>
                      <a:endParaRPr lang="en-US" sz="1600" b="0" i="0"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b="0" i="0" u="none" strike="noStrike" dirty="0">
                          <a:solidFill>
                            <a:schemeClr val="tx1"/>
                          </a:solidFill>
                          <a:effectLst/>
                          <a:latin typeface="Tw Cen MT" panose="020B0602020104020603" pitchFamily="34" charset="0"/>
                        </a:rPr>
                        <a:t>2,521</a:t>
                      </a:r>
                    </a:p>
                  </a:txBody>
                  <a:tcPr marL="6780" marR="6780" marT="6780" marB="0" anchor="b">
                    <a:solidFill>
                      <a:schemeClr val="accent1">
                        <a:lumMod val="40000"/>
                        <a:lumOff val="60000"/>
                      </a:schemeClr>
                    </a:solidFill>
                  </a:tcPr>
                </a:tc>
                <a:tc>
                  <a:txBody>
                    <a:bodyPr/>
                    <a:lstStyle/>
                    <a:p>
                      <a:pPr algn="ctr" rtl="0" fontAlgn="b"/>
                      <a:r>
                        <a:rPr lang="en-US" sz="1600" b="0" i="0" u="none" strike="noStrike" dirty="0">
                          <a:solidFill>
                            <a:schemeClr val="tx1"/>
                          </a:solidFill>
                          <a:effectLst/>
                          <a:latin typeface="Tw Cen MT" panose="020B0602020104020603" pitchFamily="34" charset="0"/>
                        </a:rPr>
                        <a:t>0.8</a:t>
                      </a:r>
                    </a:p>
                  </a:txBody>
                  <a:tcPr marL="6780" marR="6780" marT="6780" marB="0" anchor="b">
                    <a:solidFill>
                      <a:schemeClr val="accent1">
                        <a:lumMod val="40000"/>
                        <a:lumOff val="60000"/>
                      </a:schemeClr>
                    </a:solidFill>
                  </a:tcPr>
                </a:tc>
                <a:extLst>
                  <a:ext uri="{0D108BD9-81ED-4DB2-BD59-A6C34878D82A}">
                    <a16:rowId xmlns:a16="http://schemas.microsoft.com/office/drawing/2014/main" val="10017"/>
                  </a:ext>
                </a:extLst>
              </a:tr>
              <a:tr h="334385">
                <a:tc>
                  <a:txBody>
                    <a:bodyPr/>
                    <a:lstStyle/>
                    <a:p>
                      <a:pPr algn="l" rtl="0" fontAlgn="b"/>
                      <a:r>
                        <a:rPr lang="en-US" sz="1600" u="none" strike="noStrike" dirty="0">
                          <a:effectLst/>
                        </a:rPr>
                        <a:t>Overhead (electricity, utilities, etc.)</a:t>
                      </a:r>
                      <a:endParaRPr lang="en-US" sz="1600" b="0" i="0"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b="0" i="0" u="none" strike="noStrike" dirty="0">
                          <a:solidFill>
                            <a:schemeClr val="tx1"/>
                          </a:solidFill>
                          <a:effectLst/>
                          <a:latin typeface="Tw Cen MT" panose="020B0602020104020603" pitchFamily="34" charset="0"/>
                        </a:rPr>
                        <a:t>898</a:t>
                      </a:r>
                    </a:p>
                  </a:txBody>
                  <a:tcPr marL="6780" marR="6780" marT="6780" marB="0" anchor="b">
                    <a:solidFill>
                      <a:schemeClr val="accent1">
                        <a:lumMod val="40000"/>
                        <a:lumOff val="60000"/>
                      </a:schemeClr>
                    </a:solidFill>
                  </a:tcPr>
                </a:tc>
                <a:tc>
                  <a:txBody>
                    <a:bodyPr/>
                    <a:lstStyle/>
                    <a:p>
                      <a:pPr algn="ctr" rtl="0" fontAlgn="b"/>
                      <a:r>
                        <a:rPr lang="en-US" sz="1600" b="0" i="0" u="none" strike="noStrike" dirty="0">
                          <a:solidFill>
                            <a:schemeClr val="tx1"/>
                          </a:solidFill>
                          <a:effectLst/>
                          <a:latin typeface="Tw Cen MT" panose="020B0602020104020603" pitchFamily="34" charset="0"/>
                        </a:rPr>
                        <a:t>0.3</a:t>
                      </a:r>
                    </a:p>
                  </a:txBody>
                  <a:tcPr marL="6780" marR="6780" marT="6780" marB="0" anchor="b">
                    <a:solidFill>
                      <a:schemeClr val="accent1">
                        <a:lumMod val="40000"/>
                        <a:lumOff val="60000"/>
                      </a:schemeClr>
                    </a:solidFill>
                  </a:tcPr>
                </a:tc>
                <a:extLst>
                  <a:ext uri="{0D108BD9-81ED-4DB2-BD59-A6C34878D82A}">
                    <a16:rowId xmlns:a16="http://schemas.microsoft.com/office/drawing/2014/main" val="10018"/>
                  </a:ext>
                </a:extLst>
              </a:tr>
              <a:tr h="334385">
                <a:tc>
                  <a:txBody>
                    <a:bodyPr/>
                    <a:lstStyle/>
                    <a:p>
                      <a:pPr algn="l" rtl="0" fontAlgn="b"/>
                      <a:r>
                        <a:rPr lang="en-US" sz="1600" b="1" i="1" u="none" strike="noStrike" dirty="0">
                          <a:effectLst/>
                        </a:rPr>
                        <a:t> Sub-total recurrent</a:t>
                      </a:r>
                      <a:endParaRPr lang="en-US" sz="1600" b="1" i="1"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b="1" i="1" u="none" strike="noStrike" dirty="0">
                          <a:solidFill>
                            <a:schemeClr val="tx1"/>
                          </a:solidFill>
                          <a:effectLst/>
                          <a:latin typeface="Tw Cen MT" panose="020B0602020104020603" pitchFamily="34" charset="0"/>
                        </a:rPr>
                        <a:t>97.343</a:t>
                      </a:r>
                    </a:p>
                  </a:txBody>
                  <a:tcPr marL="6780" marR="6780" marT="6780" marB="0" anchor="b">
                    <a:solidFill>
                      <a:schemeClr val="accent1">
                        <a:lumMod val="40000"/>
                        <a:lumOff val="60000"/>
                      </a:schemeClr>
                    </a:solidFill>
                  </a:tcPr>
                </a:tc>
                <a:tc>
                  <a:txBody>
                    <a:bodyPr/>
                    <a:lstStyle/>
                    <a:p>
                      <a:pPr algn="ctr" rtl="0" fontAlgn="b"/>
                      <a:r>
                        <a:rPr lang="en-US" sz="1600" b="1" i="1" u="none" strike="noStrike" dirty="0">
                          <a:solidFill>
                            <a:schemeClr val="tx1"/>
                          </a:solidFill>
                          <a:effectLst/>
                          <a:latin typeface="Tw Cen MT" panose="020B0602020104020603" pitchFamily="34" charset="0"/>
                        </a:rPr>
                        <a:t>29.29</a:t>
                      </a:r>
                    </a:p>
                  </a:txBody>
                  <a:tcPr marL="6780" marR="6780" marT="6780" marB="0" anchor="b">
                    <a:solidFill>
                      <a:schemeClr val="accent1">
                        <a:lumMod val="40000"/>
                        <a:lumOff val="60000"/>
                      </a:schemeClr>
                    </a:solidFill>
                  </a:tcPr>
                </a:tc>
                <a:extLst>
                  <a:ext uri="{0D108BD9-81ED-4DB2-BD59-A6C34878D82A}">
                    <a16:rowId xmlns:a16="http://schemas.microsoft.com/office/drawing/2014/main" val="10019"/>
                  </a:ext>
                </a:extLst>
              </a:tr>
              <a:tr h="334385">
                <a:tc>
                  <a:txBody>
                    <a:bodyPr/>
                    <a:lstStyle/>
                    <a:p>
                      <a:pPr algn="l" rtl="0" fontAlgn="b"/>
                      <a:r>
                        <a:rPr lang="en-US" sz="1600" b="1" u="none" strike="noStrike" dirty="0">
                          <a:effectLst/>
                        </a:rPr>
                        <a:t>Total </a:t>
                      </a:r>
                      <a:endParaRPr lang="en-US" sz="1600" b="1" i="0" u="none" strike="noStrike" dirty="0">
                        <a:solidFill>
                          <a:srgbClr val="000000"/>
                        </a:solidFill>
                        <a:effectLst/>
                        <a:latin typeface="Tw Cen MT" panose="020B0602020104020603" pitchFamily="34" charset="0"/>
                      </a:endParaRPr>
                    </a:p>
                  </a:txBody>
                  <a:tcPr marL="6780" marR="6780" marT="6780" marB="0" anchor="b"/>
                </a:tc>
                <a:tc>
                  <a:txBody>
                    <a:bodyPr/>
                    <a:lstStyle/>
                    <a:p>
                      <a:pPr algn="ctr" rtl="0" fontAlgn="b"/>
                      <a:r>
                        <a:rPr lang="en-US" sz="1600" b="1" i="0" u="none" strike="noStrike" dirty="0">
                          <a:solidFill>
                            <a:schemeClr val="tx1"/>
                          </a:solidFill>
                          <a:effectLst/>
                          <a:latin typeface="Tw Cen MT" panose="020B0602020104020603" pitchFamily="34" charset="0"/>
                        </a:rPr>
                        <a:t>103,994</a:t>
                      </a:r>
                    </a:p>
                  </a:txBody>
                  <a:tcPr marL="6780" marR="6780" marT="6780" marB="0" anchor="b">
                    <a:solidFill>
                      <a:schemeClr val="accent1">
                        <a:lumMod val="40000"/>
                        <a:lumOff val="60000"/>
                      </a:schemeClr>
                    </a:solidFill>
                  </a:tcPr>
                </a:tc>
                <a:tc>
                  <a:txBody>
                    <a:bodyPr/>
                    <a:lstStyle/>
                    <a:p>
                      <a:pPr algn="ctr" rtl="0" fontAlgn="b"/>
                      <a:r>
                        <a:rPr lang="en-US" sz="1600" b="1" i="0" u="none" strike="noStrike" dirty="0">
                          <a:solidFill>
                            <a:schemeClr val="tx1"/>
                          </a:solidFill>
                          <a:effectLst/>
                          <a:latin typeface="Tw Cen MT" panose="020B0602020104020603" pitchFamily="34" charset="0"/>
                        </a:rPr>
                        <a:t>31.3</a:t>
                      </a:r>
                    </a:p>
                  </a:txBody>
                  <a:tcPr marL="6780" marR="6780" marT="6780" marB="0" anchor="b">
                    <a:solidFill>
                      <a:schemeClr val="accent1">
                        <a:lumMod val="40000"/>
                        <a:lumOff val="60000"/>
                      </a:schemeClr>
                    </a:solidFill>
                  </a:tcPr>
                </a:tc>
                <a:extLst>
                  <a:ext uri="{0D108BD9-81ED-4DB2-BD59-A6C34878D82A}">
                    <a16:rowId xmlns:a16="http://schemas.microsoft.com/office/drawing/2014/main" val="10023"/>
                  </a:ext>
                </a:extLst>
              </a:tr>
            </a:tbl>
          </a:graphicData>
        </a:graphic>
      </p:graphicFrame>
      <p:sp>
        <p:nvSpPr>
          <p:cNvPr id="5" name="TextBox 4">
            <a:extLst>
              <a:ext uri="{FF2B5EF4-FFF2-40B4-BE49-F238E27FC236}">
                <a16:creationId xmlns:a16="http://schemas.microsoft.com/office/drawing/2014/main" id="{95ADCED4-66A7-40D2-A35D-5BDB78C5483E}"/>
              </a:ext>
            </a:extLst>
          </p:cNvPr>
          <p:cNvSpPr txBox="1"/>
          <p:nvPr/>
        </p:nvSpPr>
        <p:spPr>
          <a:xfrm>
            <a:off x="1213338" y="6096000"/>
            <a:ext cx="3130062" cy="369332"/>
          </a:xfrm>
          <a:prstGeom prst="rect">
            <a:avLst/>
          </a:prstGeom>
          <a:noFill/>
        </p:spPr>
        <p:txBody>
          <a:bodyPr wrap="square" rtlCol="0">
            <a:spAutoFit/>
          </a:bodyPr>
          <a:lstStyle/>
          <a:p>
            <a:r>
              <a:rPr lang="en-US" dirty="0"/>
              <a:t>N=3,323 PWID traced</a:t>
            </a:r>
          </a:p>
        </p:txBody>
      </p:sp>
      <p:graphicFrame>
        <p:nvGraphicFramePr>
          <p:cNvPr id="3" name="Chart 2">
            <a:extLst>
              <a:ext uri="{FF2B5EF4-FFF2-40B4-BE49-F238E27FC236}">
                <a16:creationId xmlns:a16="http://schemas.microsoft.com/office/drawing/2014/main" id="{131CA543-79DE-EDCD-C158-0E46D758B181}"/>
              </a:ext>
            </a:extLst>
          </p:cNvPr>
          <p:cNvGraphicFramePr>
            <a:graphicFrameLocks/>
          </p:cNvGraphicFramePr>
          <p:nvPr/>
        </p:nvGraphicFramePr>
        <p:xfrm>
          <a:off x="271550" y="1205262"/>
          <a:ext cx="4529051" cy="4890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6254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D1C57-F408-8609-8ED8-35559CA340AF}"/>
              </a:ext>
            </a:extLst>
          </p:cNvPr>
          <p:cNvSpPr>
            <a:spLocks noGrp="1"/>
          </p:cNvSpPr>
          <p:nvPr>
            <p:ph type="title"/>
          </p:nvPr>
        </p:nvSpPr>
        <p:spPr>
          <a:xfrm>
            <a:off x="838200" y="365125"/>
            <a:ext cx="10515600" cy="1325563"/>
          </a:xfrm>
        </p:spPr>
        <p:txBody>
          <a:bodyPr>
            <a:normAutofit/>
          </a:bodyPr>
          <a:lstStyle/>
          <a:p>
            <a:r>
              <a:rPr lang="en-US" sz="5400" b="1">
                <a:latin typeface="Arial" panose="020B0604020202020204" pitchFamily="34" charset="0"/>
                <a:cs typeface="Arial" panose="020B0604020202020204" pitchFamily="34" charset="0"/>
              </a:rPr>
              <a:t>Implementation</a:t>
            </a:r>
            <a:endParaRPr lang="en-GB" sz="5400" b="1">
              <a:latin typeface="Arial" panose="020B0604020202020204" pitchFamily="34" charset="0"/>
              <a:cs typeface="Arial" panose="020B0604020202020204" pitchFamily="34"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6E5A27-EA78-0DC0-93E9-46A4CFD9299D}"/>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q"/>
            </a:pPr>
            <a:r>
              <a:rPr lang="en-US" sz="2200" dirty="0">
                <a:effectLst/>
                <a:latin typeface="Arial" panose="020B0604020202020204" pitchFamily="34" charset="0"/>
                <a:ea typeface="Calibri" panose="020F0502020204030204" pitchFamily="34" charset="0"/>
                <a:cs typeface="Arial" panose="020B0604020202020204" pitchFamily="34" charset="0"/>
              </a:rPr>
              <a:t>Almost all the Health Advisors (98%) indicated they have high confidence in their ability to implement the APS intervention</a:t>
            </a:r>
          </a:p>
          <a:p>
            <a:pPr lvl="1">
              <a:buFont typeface="Wingdings" panose="05000000000000000000" pitchFamily="2" charset="2"/>
              <a:buChar char="Ø"/>
            </a:pPr>
            <a:r>
              <a:rPr lang="en-US" sz="2200" i="0" u="none" strike="noStrike" dirty="0">
                <a:effectLst/>
                <a:latin typeface="Arial" panose="020B0604020202020204" pitchFamily="34" charset="0"/>
                <a:cs typeface="Arial" panose="020B0604020202020204" pitchFamily="34" charset="0"/>
              </a:rPr>
              <a:t>Resource-intensive but perceived as acceptable and effective by providers and participants</a:t>
            </a:r>
            <a:endParaRPr lang="en-US" sz="2200" dirty="0">
              <a:effectLst/>
              <a:latin typeface="Arial" panose="020B0604020202020204" pitchFamily="34" charset="0"/>
              <a:cs typeface="Arial" panose="020B0604020202020204" pitchFamily="34" charset="0"/>
            </a:endParaRPr>
          </a:p>
          <a:p>
            <a:pPr rtl="0">
              <a:buNone/>
            </a:pPr>
            <a:br>
              <a:rPr lang="en-US" sz="2200" b="0" dirty="0">
                <a:effectLst/>
                <a:latin typeface="Arial" panose="020B0604020202020204" pitchFamily="34" charset="0"/>
                <a:cs typeface="Arial" panose="020B0604020202020204" pitchFamily="34" charset="0"/>
              </a:rPr>
            </a:br>
            <a:br>
              <a:rPr lang="en-US" sz="2200" dirty="0"/>
            </a:br>
            <a:endParaRPr lang="en-GB" sz="2200" dirty="0"/>
          </a:p>
        </p:txBody>
      </p:sp>
    </p:spTree>
    <p:extLst>
      <p:ext uri="{BB962C8B-B14F-4D97-AF65-F5344CB8AC3E}">
        <p14:creationId xmlns:p14="http://schemas.microsoft.com/office/powerpoint/2010/main" val="404591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E5EE0-52B4-33DB-DF8B-F07F870A424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b="1" kern="1200">
                <a:solidFill>
                  <a:schemeClr val="tx1"/>
                </a:solidFill>
                <a:latin typeface="+mj-lt"/>
                <a:ea typeface="+mj-ea"/>
                <a:cs typeface="+mj-cs"/>
              </a:rPr>
              <a:t>Implementation - Unintended Consequences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48CC63-97AC-B412-357D-5C8C777F676E}"/>
              </a:ext>
            </a:extLst>
          </p:cNvPr>
          <p:cNvSpPr>
            <a:spLocks noGrp="1"/>
          </p:cNvSpPr>
          <p:nvPr>
            <p:ph sz="half" idx="1"/>
          </p:nvPr>
        </p:nvSpPr>
        <p:spPr>
          <a:xfrm>
            <a:off x="838200" y="1929384"/>
            <a:ext cx="10515600" cy="4251960"/>
          </a:xfrm>
        </p:spPr>
        <p:txBody>
          <a:bodyPr vert="horz" lIns="91440" tIns="45720" rIns="91440" bIns="45720" rtlCol="0">
            <a:normAutofit/>
          </a:bodyPr>
          <a:lstStyle/>
          <a:p>
            <a:r>
              <a:rPr lang="en-US" sz="2200" b="1" dirty="0"/>
              <a:t>Positive</a:t>
            </a:r>
          </a:p>
          <a:p>
            <a:pPr lvl="1"/>
            <a:r>
              <a:rPr lang="en-US" sz="2200" i="0" u="none" strike="noStrike" dirty="0">
                <a:effectLst/>
              </a:rPr>
              <a:t>Increased service utilization</a:t>
            </a:r>
          </a:p>
          <a:p>
            <a:pPr lvl="1"/>
            <a:r>
              <a:rPr lang="en-US" sz="2200" dirty="0"/>
              <a:t>P</a:t>
            </a:r>
            <a:r>
              <a:rPr lang="en-US" sz="2200" i="0" u="none" strike="noStrike" dirty="0">
                <a:effectLst/>
              </a:rPr>
              <a:t>artner disclosure support</a:t>
            </a:r>
          </a:p>
          <a:p>
            <a:pPr lvl="1"/>
            <a:r>
              <a:rPr lang="en-US" sz="2200" dirty="0"/>
              <a:t>I</a:t>
            </a:r>
            <a:r>
              <a:rPr lang="en-US" sz="2200" dirty="0">
                <a:effectLst/>
              </a:rPr>
              <a:t>dentification and re-engagement of clients who had defaulted from treatment, thereby improving retention in HIV care programs</a:t>
            </a:r>
          </a:p>
          <a:p>
            <a:pPr lvl="1"/>
            <a:r>
              <a:rPr lang="en-US" sz="2200" dirty="0">
                <a:effectLst/>
              </a:rPr>
              <a:t>Expansion of services in DIC e.g. Reach out started offering ART, </a:t>
            </a:r>
          </a:p>
          <a:p>
            <a:pPr lvl="1"/>
            <a:r>
              <a:rPr lang="en-US" sz="2200" dirty="0"/>
              <a:t>Increased uptake of </a:t>
            </a:r>
            <a:r>
              <a:rPr lang="en-US" sz="2200" dirty="0">
                <a:effectLst/>
              </a:rPr>
              <a:t>cervical cancer screening due to increased women in clinics</a:t>
            </a:r>
          </a:p>
          <a:p>
            <a:pPr lvl="1"/>
            <a:r>
              <a:rPr lang="en-US" sz="2200" dirty="0">
                <a:effectLst/>
              </a:rPr>
              <a:t>APS facilitated the availability of viral load testing through study-supported resources, ensuring continuity of care and adherence monitoring</a:t>
            </a:r>
          </a:p>
          <a:p>
            <a:endParaRPr lang="en-US" sz="2200" dirty="0"/>
          </a:p>
          <a:p>
            <a:endParaRPr lang="en-US" sz="2200" dirty="0"/>
          </a:p>
        </p:txBody>
      </p:sp>
    </p:spTree>
    <p:extLst>
      <p:ext uri="{BB962C8B-B14F-4D97-AF65-F5344CB8AC3E}">
        <p14:creationId xmlns:p14="http://schemas.microsoft.com/office/powerpoint/2010/main" val="68770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E532020-A1C8-E32C-C6E7-76BC1D3902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94" b="10788"/>
          <a:stretch/>
        </p:blipFill>
        <p:spPr bwMode="auto">
          <a:xfrm>
            <a:off x="397959" y="914399"/>
            <a:ext cx="11396081" cy="53525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818BFA9-BDC4-BF23-FC0D-73F306183413}"/>
              </a:ext>
            </a:extLst>
          </p:cNvPr>
          <p:cNvSpPr/>
          <p:nvPr/>
        </p:nvSpPr>
        <p:spPr>
          <a:xfrm>
            <a:off x="3314607" y="1485172"/>
            <a:ext cx="1654074" cy="337594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4FC8C7D-C40D-1040-B0F9-60E8FBEEA451}"/>
              </a:ext>
            </a:extLst>
          </p:cNvPr>
          <p:cNvSpPr txBox="1"/>
          <p:nvPr/>
        </p:nvSpPr>
        <p:spPr>
          <a:xfrm>
            <a:off x="397959" y="329625"/>
            <a:ext cx="9561443"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Key populations as higher risk of infection </a:t>
            </a:r>
          </a:p>
        </p:txBody>
      </p:sp>
      <p:sp>
        <p:nvSpPr>
          <p:cNvPr id="5" name="TextBox 4">
            <a:extLst>
              <a:ext uri="{FF2B5EF4-FFF2-40B4-BE49-F238E27FC236}">
                <a16:creationId xmlns:a16="http://schemas.microsoft.com/office/drawing/2014/main" id="{1211735F-40C1-E84C-876F-3EAA7BD169BF}"/>
              </a:ext>
            </a:extLst>
          </p:cNvPr>
          <p:cNvSpPr txBox="1"/>
          <p:nvPr/>
        </p:nvSpPr>
        <p:spPr>
          <a:xfrm>
            <a:off x="3376330" y="1540591"/>
            <a:ext cx="1530627" cy="646331"/>
          </a:xfrm>
          <a:prstGeom prst="rect">
            <a:avLst/>
          </a:prstGeom>
          <a:solidFill>
            <a:schemeClr val="bg1"/>
          </a:solidFill>
        </p:spPr>
        <p:txBody>
          <a:bodyPr wrap="square" rtlCol="0">
            <a:spAutoFit/>
          </a:bodyPr>
          <a:lstStyle/>
          <a:p>
            <a:pPr algn="ctr"/>
            <a:r>
              <a:rPr lang="en-US" b="1" dirty="0">
                <a:solidFill>
                  <a:srgbClr val="4A2C83"/>
                </a:solidFill>
                <a:latin typeface="Calibri" panose="020F0502020204030204" pitchFamily="34" charset="0"/>
                <a:cs typeface="Calibri" panose="020F0502020204030204" pitchFamily="34" charset="0"/>
              </a:rPr>
              <a:t>People who inject drugs</a:t>
            </a:r>
          </a:p>
        </p:txBody>
      </p:sp>
      <p:sp>
        <p:nvSpPr>
          <p:cNvPr id="6" name="TextBox 5">
            <a:extLst>
              <a:ext uri="{FF2B5EF4-FFF2-40B4-BE49-F238E27FC236}">
                <a16:creationId xmlns:a16="http://schemas.microsoft.com/office/drawing/2014/main" id="{04E4C649-DD13-824B-8433-5A884E3A3DD5}"/>
              </a:ext>
            </a:extLst>
          </p:cNvPr>
          <p:cNvSpPr txBox="1"/>
          <p:nvPr/>
        </p:nvSpPr>
        <p:spPr>
          <a:xfrm>
            <a:off x="3376330" y="4180858"/>
            <a:ext cx="1488782" cy="646331"/>
          </a:xfrm>
          <a:prstGeom prst="rect">
            <a:avLst/>
          </a:prstGeom>
          <a:solidFill>
            <a:schemeClr val="bg1"/>
          </a:solidFill>
        </p:spPr>
        <p:txBody>
          <a:bodyPr wrap="square" rtlCol="0">
            <a:spAutoFit/>
          </a:bodyPr>
          <a:lstStyle/>
          <a:p>
            <a:pPr algn="ctr"/>
            <a:r>
              <a:rPr lang="en-US" b="1" dirty="0">
                <a:solidFill>
                  <a:srgbClr val="4A2C83"/>
                </a:solidFill>
                <a:latin typeface="Calibri" panose="020F0502020204030204" pitchFamily="34" charset="0"/>
                <a:cs typeface="Calibri" panose="020F0502020204030204" pitchFamily="34" charset="0"/>
              </a:rPr>
              <a:t>22</a:t>
            </a:r>
          </a:p>
          <a:p>
            <a:pPr algn="ctr"/>
            <a:r>
              <a:rPr lang="en-US" b="1" dirty="0">
                <a:solidFill>
                  <a:srgbClr val="4A2C83"/>
                </a:solidFill>
                <a:latin typeface="Calibri" panose="020F0502020204030204" pitchFamily="34" charset="0"/>
                <a:cs typeface="Calibri" panose="020F0502020204030204" pitchFamily="34" charset="0"/>
              </a:rPr>
              <a:t>times higher</a:t>
            </a:r>
          </a:p>
        </p:txBody>
      </p:sp>
      <p:sp>
        <p:nvSpPr>
          <p:cNvPr id="8" name="TextBox 7">
            <a:extLst>
              <a:ext uri="{FF2B5EF4-FFF2-40B4-BE49-F238E27FC236}">
                <a16:creationId xmlns:a16="http://schemas.microsoft.com/office/drawing/2014/main" id="{ED2E6700-374C-A44D-80C3-2D29FDD3BE3E}"/>
              </a:ext>
            </a:extLst>
          </p:cNvPr>
          <p:cNvSpPr txBox="1"/>
          <p:nvPr/>
        </p:nvSpPr>
        <p:spPr>
          <a:xfrm>
            <a:off x="10903226" y="6417504"/>
            <a:ext cx="6102626" cy="307777"/>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rPr>
              <a:t>UNAIDS</a:t>
            </a:r>
            <a:r>
              <a:rPr lang="en-US" sz="1400" dirty="0">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2019 </a:t>
            </a:r>
            <a:endParaRPr lang="en-US" sz="1400" dirty="0"/>
          </a:p>
        </p:txBody>
      </p:sp>
    </p:spTree>
    <p:extLst>
      <p:ext uri="{BB962C8B-B14F-4D97-AF65-F5344CB8AC3E}">
        <p14:creationId xmlns:p14="http://schemas.microsoft.com/office/powerpoint/2010/main" val="334663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A92AB7-04DE-9ED6-4A74-0659ADE81C0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8FE6CA-E318-904E-FC77-7C0ED9D030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b="1" kern="1200">
                <a:solidFill>
                  <a:schemeClr val="tx1"/>
                </a:solidFill>
                <a:latin typeface="+mj-lt"/>
                <a:ea typeface="+mj-ea"/>
                <a:cs typeface="+mj-cs"/>
              </a:rPr>
              <a:t>Implementation - Unintended Consequences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D951B36-7FAB-018A-61CD-7DB8C4E7EC49}"/>
              </a:ext>
            </a:extLst>
          </p:cNvPr>
          <p:cNvSpPr>
            <a:spLocks noGrp="1"/>
          </p:cNvSpPr>
          <p:nvPr>
            <p:ph sz="half" idx="1"/>
          </p:nvPr>
        </p:nvSpPr>
        <p:spPr>
          <a:xfrm>
            <a:off x="838200" y="1929384"/>
            <a:ext cx="6081584" cy="4251960"/>
          </a:xfrm>
        </p:spPr>
        <p:txBody>
          <a:bodyPr vert="horz" lIns="91440" tIns="45720" rIns="91440" bIns="45720" rtlCol="0">
            <a:normAutofit/>
          </a:bodyPr>
          <a:lstStyle/>
          <a:p>
            <a:r>
              <a:rPr lang="en-US" sz="2200" b="1" dirty="0"/>
              <a:t>Negative</a:t>
            </a:r>
          </a:p>
          <a:p>
            <a:pPr lvl="1"/>
            <a:r>
              <a:rPr lang="en-US" sz="2200" dirty="0">
                <a:effectLst/>
              </a:rPr>
              <a:t>APS protocol focused primarily on injecting </a:t>
            </a:r>
            <a:r>
              <a:rPr lang="en-US" sz="2200" dirty="0"/>
              <a:t>substance users</a:t>
            </a:r>
            <a:r>
              <a:rPr lang="en-US" sz="2200" dirty="0">
                <a:effectLst/>
              </a:rPr>
              <a:t>, inadvertently excluding non-injecting substance users who may also be at substantial risk of HIV infection</a:t>
            </a:r>
          </a:p>
          <a:p>
            <a:pPr lvl="1"/>
            <a:r>
              <a:rPr lang="en-US" sz="2200" dirty="0"/>
              <a:t>S</a:t>
            </a:r>
            <a:r>
              <a:rPr lang="en-US" sz="2200" i="0" u="none" strike="noStrike" dirty="0">
                <a:effectLst/>
              </a:rPr>
              <a:t>tigma especially for non injecting sexual partners</a:t>
            </a:r>
          </a:p>
          <a:p>
            <a:pPr lvl="1"/>
            <a:r>
              <a:rPr lang="en-US" sz="2200" i="0" u="none" strike="noStrike" dirty="0">
                <a:effectLst/>
              </a:rPr>
              <a:t>Confidentiality concerns</a:t>
            </a:r>
          </a:p>
          <a:p>
            <a:pPr lvl="1"/>
            <a:r>
              <a:rPr lang="en-US" sz="2200" i="0" u="none" strike="noStrike" dirty="0">
                <a:effectLst/>
              </a:rPr>
              <a:t>Resource limitations to cater for increased demand for services</a:t>
            </a:r>
          </a:p>
          <a:p>
            <a:pPr lvl="1"/>
            <a:r>
              <a:rPr lang="en-US" sz="2200" dirty="0"/>
              <a:t>Financial incentives: </a:t>
            </a:r>
            <a:r>
              <a:rPr lang="en-US" sz="2200" dirty="0">
                <a:effectLst/>
              </a:rPr>
              <a:t>perceived as the primary motivation for attending clinics</a:t>
            </a:r>
          </a:p>
          <a:p>
            <a:endParaRPr lang="en-US" sz="2200" dirty="0"/>
          </a:p>
        </p:txBody>
      </p:sp>
      <p:sp>
        <p:nvSpPr>
          <p:cNvPr id="6" name="Speech Bubble: Rectangle with Corners Rounded 5">
            <a:extLst>
              <a:ext uri="{FF2B5EF4-FFF2-40B4-BE49-F238E27FC236}">
                <a16:creationId xmlns:a16="http://schemas.microsoft.com/office/drawing/2014/main" id="{747C38BC-E716-66C1-A88C-13241EE14302}"/>
              </a:ext>
            </a:extLst>
          </p:cNvPr>
          <p:cNvSpPr/>
          <p:nvPr/>
        </p:nvSpPr>
        <p:spPr>
          <a:xfrm>
            <a:off x="7562334" y="2055813"/>
            <a:ext cx="4324865" cy="3887787"/>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effectLst/>
              </a:rPr>
              <a:t>A program manager in Nairobi alluded that</a:t>
            </a:r>
            <a:r>
              <a:rPr lang="en-US" sz="2000" i="1" dirty="0">
                <a:effectLst/>
              </a:rPr>
              <a:t> “… for them it’s about money to go and buy more drugs to use because, you know, they are still using drugs there’s no intervention in terms of harm reduction that has been done yet”.</a:t>
            </a:r>
            <a:endParaRPr lang="en-US" sz="2000" dirty="0">
              <a:effectLst/>
            </a:endParaRPr>
          </a:p>
          <a:p>
            <a:pPr algn="ctr"/>
            <a:endParaRPr lang="en-US" dirty="0"/>
          </a:p>
        </p:txBody>
      </p:sp>
    </p:spTree>
    <p:extLst>
      <p:ext uri="{BB962C8B-B14F-4D97-AF65-F5344CB8AC3E}">
        <p14:creationId xmlns:p14="http://schemas.microsoft.com/office/powerpoint/2010/main" val="3118327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318768-C7E6-2D1B-92F9-7EB70B43432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9408D-31DA-082E-9E1E-580EC7788D87}"/>
              </a:ext>
            </a:extLst>
          </p:cNvPr>
          <p:cNvSpPr>
            <a:spLocks noGrp="1"/>
          </p:cNvSpPr>
          <p:nvPr>
            <p:ph type="title"/>
          </p:nvPr>
        </p:nvSpPr>
        <p:spPr>
          <a:xfrm>
            <a:off x="838200" y="365125"/>
            <a:ext cx="10515600" cy="1325563"/>
          </a:xfrm>
        </p:spPr>
        <p:txBody>
          <a:bodyPr>
            <a:normAutofit/>
          </a:bodyPr>
          <a:lstStyle/>
          <a:p>
            <a:r>
              <a:rPr lang="en-US" sz="5400" b="1">
                <a:latin typeface="Arial" panose="020B0604020202020204" pitchFamily="34" charset="0"/>
                <a:cs typeface="Arial" panose="020B0604020202020204" pitchFamily="34" charset="0"/>
              </a:rPr>
              <a:t>Maintenance</a:t>
            </a:r>
            <a:endParaRPr lang="en-GB" sz="5400" b="1">
              <a:latin typeface="Arial" panose="020B0604020202020204" pitchFamily="34" charset="0"/>
              <a:cs typeface="Arial" panose="020B0604020202020204" pitchFamily="34"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0434BA-F30E-0E25-14AB-5C6E9CFC0AA3}"/>
              </a:ext>
            </a:extLst>
          </p:cNvPr>
          <p:cNvSpPr>
            <a:spLocks noGrp="1"/>
          </p:cNvSpPr>
          <p:nvPr>
            <p:ph idx="1"/>
          </p:nvPr>
        </p:nvSpPr>
        <p:spPr>
          <a:xfrm>
            <a:off x="836676" y="1972281"/>
            <a:ext cx="10515600" cy="4251960"/>
          </a:xfrm>
        </p:spPr>
        <p:txBody>
          <a:bodyPr>
            <a:normAutofit/>
          </a:bodyPr>
          <a:lstStyle/>
          <a:p>
            <a:pPr rtl="0">
              <a:buFont typeface="Wingdings" panose="05000000000000000000" pitchFamily="2" charset="2"/>
              <a:buChar char="q"/>
            </a:pPr>
            <a:r>
              <a:rPr lang="en-US" sz="2200" i="0" u="none" strike="noStrike" dirty="0">
                <a:effectLst/>
                <a:latin typeface="Arial" panose="020B0604020202020204" pitchFamily="34" charset="0"/>
                <a:cs typeface="Arial" panose="020B0604020202020204" pitchFamily="34" charset="0"/>
              </a:rPr>
              <a:t>Six months post-implementation, all sites continued APS delivery but at a decreased scale</a:t>
            </a:r>
          </a:p>
          <a:p>
            <a:pPr rtl="0">
              <a:buFont typeface="Wingdings" panose="05000000000000000000" pitchFamily="2" charset="2"/>
              <a:buChar char="q"/>
            </a:pPr>
            <a:r>
              <a:rPr lang="en-US" sz="2200" dirty="0">
                <a:latin typeface="Arial" panose="020B0604020202020204" pitchFamily="34" charset="0"/>
                <a:cs typeface="Arial" panose="020B0604020202020204" pitchFamily="34" charset="0"/>
              </a:rPr>
              <a:t>S</a:t>
            </a:r>
            <a:r>
              <a:rPr lang="en-US" sz="2200" i="0" u="none" strike="noStrike" dirty="0">
                <a:effectLst/>
                <a:latin typeface="Arial" panose="020B0604020202020204" pitchFamily="34" charset="0"/>
                <a:cs typeface="Arial" panose="020B0604020202020204" pitchFamily="34" charset="0"/>
              </a:rPr>
              <a:t>implicity of APS integration into existing health services makes maintenance easy</a:t>
            </a:r>
          </a:p>
          <a:p>
            <a:pPr rtl="0">
              <a:buFont typeface="Wingdings" panose="05000000000000000000" pitchFamily="2" charset="2"/>
              <a:buChar char="q"/>
            </a:pPr>
            <a:r>
              <a:rPr lang="en-US" sz="2200" dirty="0">
                <a:latin typeface="Arial" panose="020B0604020202020204" pitchFamily="34" charset="0"/>
                <a:cs typeface="Arial" panose="020B0604020202020204" pitchFamily="34" charset="0"/>
              </a:rPr>
              <a:t>S</a:t>
            </a:r>
            <a:r>
              <a:rPr lang="en-US" sz="2200" i="0" u="none" strike="noStrike" dirty="0">
                <a:effectLst/>
                <a:latin typeface="Arial" panose="020B0604020202020204" pitchFamily="34" charset="0"/>
                <a:cs typeface="Arial" panose="020B0604020202020204" pitchFamily="34" charset="0"/>
              </a:rPr>
              <a:t>ome modifying delivery to include pre-exposure prophylaxis for HIV-negative participants</a:t>
            </a:r>
            <a:endParaRPr lang="en-US" sz="22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sz="2200" dirty="0">
                <a:effectLst/>
                <a:latin typeface="Arial" panose="020B0604020202020204" pitchFamily="34" charset="0"/>
                <a:ea typeface="Calibri" panose="020F0502020204030204" pitchFamily="34" charset="0"/>
                <a:cs typeface="Arial" panose="020B0604020202020204" pitchFamily="34" charset="0"/>
              </a:rPr>
              <a:t>From the qualitative interviews, integrated services could be a win-win to get these key populations the services they need</a:t>
            </a:r>
            <a:endParaRPr lang="en-GB" sz="2200" dirty="0"/>
          </a:p>
        </p:txBody>
      </p:sp>
      <p:sp>
        <p:nvSpPr>
          <p:cNvPr id="4" name="Speech Bubble: Rectangle with Corners Rounded 3">
            <a:extLst>
              <a:ext uri="{FF2B5EF4-FFF2-40B4-BE49-F238E27FC236}">
                <a16:creationId xmlns:a16="http://schemas.microsoft.com/office/drawing/2014/main" id="{4E2926C2-3F97-958C-50FB-3BDF9E112D8D}"/>
              </a:ext>
            </a:extLst>
          </p:cNvPr>
          <p:cNvSpPr/>
          <p:nvPr/>
        </p:nvSpPr>
        <p:spPr>
          <a:xfrm>
            <a:off x="1507525" y="4930346"/>
            <a:ext cx="9700054" cy="1562529"/>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Arial" panose="020B0604020202020204" pitchFamily="34" charset="0"/>
                <a:ea typeface="Calibri" panose="020F0502020204030204" pitchFamily="34" charset="0"/>
                <a:cs typeface="Arial" panose="020B0604020202020204" pitchFamily="34" charset="0"/>
              </a:rPr>
              <a:t>. </a:t>
            </a:r>
            <a:r>
              <a:rPr lang="en-GB" sz="1800" i="1" dirty="0">
                <a:effectLst/>
                <a:latin typeface="Arial" panose="020B0604020202020204" pitchFamily="34" charset="0"/>
                <a:ea typeface="Calibri" panose="020F0502020204030204" pitchFamily="34" charset="0"/>
                <a:cs typeface="Arial" panose="020B0604020202020204" pitchFamily="34" charset="0"/>
              </a:rPr>
              <a:t>“</a:t>
            </a:r>
            <a:r>
              <a:rPr lang="en-US" sz="1800" i="1" dirty="0">
                <a:effectLst/>
                <a:latin typeface="Arial" panose="020B0604020202020204" pitchFamily="34" charset="0"/>
                <a:ea typeface="Calibri" panose="020F0502020204030204" pitchFamily="34" charset="0"/>
                <a:cs typeface="Arial" panose="020B0604020202020204" pitchFamily="34" charset="0"/>
              </a:rPr>
              <a:t>… and integrate the services. I think that will be the win-win situation that we will appreciate. It’s good to have the MAT sites.  They inform the programing for these special or key populations”</a:t>
            </a:r>
            <a:r>
              <a:rPr lang="en-US" sz="1800" dirty="0">
                <a:effectLst/>
                <a:latin typeface="Arial" panose="020B0604020202020204" pitchFamily="34" charset="0"/>
                <a:ea typeface="Calibri" panose="020F0502020204030204" pitchFamily="34" charset="0"/>
                <a:cs typeface="Arial" panose="020B0604020202020204" pitchFamily="34" charset="0"/>
              </a:rPr>
              <a:t> [Health Advisor]</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406699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020F6-DD5E-6E7F-78A9-7FB2D54AEE52}"/>
              </a:ext>
            </a:extLst>
          </p:cNvPr>
          <p:cNvSpPr>
            <a:spLocks noGrp="1"/>
          </p:cNvSpPr>
          <p:nvPr>
            <p:ph type="title"/>
          </p:nvPr>
        </p:nvSpPr>
        <p:spPr>
          <a:xfrm>
            <a:off x="838200" y="365125"/>
            <a:ext cx="10515600" cy="1325563"/>
          </a:xfrm>
        </p:spPr>
        <p:txBody>
          <a:bodyPr>
            <a:normAutofit/>
          </a:bodyPr>
          <a:lstStyle/>
          <a:p>
            <a:r>
              <a:rPr lang="en-US" sz="5400" b="1">
                <a:latin typeface="Arial" panose="020B0604020202020204" pitchFamily="34" charset="0"/>
                <a:cs typeface="Arial" panose="020B0604020202020204" pitchFamily="34" charset="0"/>
              </a:rPr>
              <a:t>Maintenance</a:t>
            </a:r>
            <a:endParaRPr lang="en-GB" sz="5400" b="1">
              <a:latin typeface="Arial" panose="020B0604020202020204" pitchFamily="34" charset="0"/>
              <a:cs typeface="Arial" panose="020B0604020202020204" pitchFamily="34"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B45E49-FA03-456F-1FAE-748223F447B4}"/>
              </a:ext>
            </a:extLst>
          </p:cNvPr>
          <p:cNvSpPr>
            <a:spLocks noGrp="1"/>
          </p:cNvSpPr>
          <p:nvPr>
            <p:ph idx="1"/>
          </p:nvPr>
        </p:nvSpPr>
        <p:spPr>
          <a:xfrm>
            <a:off x="838200" y="1929384"/>
            <a:ext cx="10515600" cy="4251960"/>
          </a:xfrm>
        </p:spPr>
        <p:txBody>
          <a:bodyPr>
            <a:normAutofit/>
          </a:bodyPr>
          <a:lstStyle/>
          <a:p>
            <a:pPr rtl="0">
              <a:buFont typeface="Wingdings" panose="05000000000000000000" pitchFamily="2" charset="2"/>
              <a:buChar char="q"/>
            </a:pPr>
            <a:r>
              <a:rPr lang="en-US" sz="2200" i="0" u="none" strike="noStrike">
                <a:effectLst/>
                <a:latin typeface="Arial" panose="020B0604020202020204" pitchFamily="34" charset="0"/>
                <a:cs typeface="Arial" panose="020B0604020202020204" pitchFamily="34" charset="0"/>
              </a:rPr>
              <a:t>Resources for tracing was a potential barrier to sustainment</a:t>
            </a:r>
          </a:p>
          <a:p>
            <a:pPr>
              <a:buFont typeface="Wingdings" panose="05000000000000000000" pitchFamily="2" charset="2"/>
              <a:buChar char="q"/>
            </a:pPr>
            <a:r>
              <a:rPr lang="en-US" sz="2200">
                <a:latin typeface="Arial" panose="020B0604020202020204" pitchFamily="34" charset="0"/>
                <a:ea typeface="Calibri" panose="020F0502020204030204" pitchFamily="34" charset="0"/>
                <a:cs typeface="Arial" panose="020B0604020202020204" pitchFamily="34" charset="0"/>
              </a:rPr>
              <a:t>L</a:t>
            </a:r>
            <a:r>
              <a:rPr lang="en-US" sz="2200">
                <a:effectLst/>
                <a:latin typeface="Arial" panose="020B0604020202020204" pitchFamily="34" charset="0"/>
                <a:ea typeface="Calibri" panose="020F0502020204030204" pitchFamily="34" charset="0"/>
                <a:cs typeface="Arial" panose="020B0604020202020204" pitchFamily="34" charset="0"/>
              </a:rPr>
              <a:t>ack of training of service providers and shortage of rapid test kits</a:t>
            </a:r>
          </a:p>
          <a:p>
            <a:pPr>
              <a:buFont typeface="Wingdings" panose="05000000000000000000" pitchFamily="2" charset="2"/>
              <a:buChar char="q"/>
            </a:pPr>
            <a:r>
              <a:rPr lang="en-US" sz="2200">
                <a:latin typeface="Arial" panose="020B0604020202020204" pitchFamily="34" charset="0"/>
                <a:ea typeface="Calibri" panose="020F0502020204030204" pitchFamily="34" charset="0"/>
                <a:cs typeface="Arial" panose="020B0604020202020204" pitchFamily="34" charset="0"/>
              </a:rPr>
              <a:t>Normalization of HIV and availability of HIV self test may make APS less attractive</a:t>
            </a:r>
            <a:r>
              <a:rPr lang="en-US" sz="2200">
                <a:effectLst/>
                <a:latin typeface="Arial" panose="020B0604020202020204" pitchFamily="34" charset="0"/>
                <a:ea typeface="Calibri" panose="020F0502020204030204" pitchFamily="34" charset="0"/>
                <a:cs typeface="Arial" panose="020B0604020202020204" pitchFamily="34" charset="0"/>
              </a:rPr>
              <a:t> </a:t>
            </a:r>
          </a:p>
          <a:p>
            <a:pPr>
              <a:buNone/>
            </a:pPr>
            <a:endParaRPr lang="en-GB" sz="2200"/>
          </a:p>
        </p:txBody>
      </p:sp>
    </p:spTree>
    <p:extLst>
      <p:ext uri="{BB962C8B-B14F-4D97-AF65-F5344CB8AC3E}">
        <p14:creationId xmlns:p14="http://schemas.microsoft.com/office/powerpoint/2010/main" val="1205626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2A57-2A8F-71BF-50CF-125115F99FA9}"/>
              </a:ext>
            </a:extLst>
          </p:cNvPr>
          <p:cNvSpPr>
            <a:spLocks noGrp="1"/>
          </p:cNvSpPr>
          <p:nvPr>
            <p:ph type="title"/>
          </p:nvPr>
        </p:nvSpPr>
        <p:spPr/>
        <p:txBody>
          <a:bodyPr/>
          <a:lstStyle/>
          <a:p>
            <a:r>
              <a:rPr lang="en-US" dirty="0"/>
              <a:t>Key strategies or suggested modifications</a:t>
            </a:r>
          </a:p>
        </p:txBody>
      </p:sp>
      <p:graphicFrame>
        <p:nvGraphicFramePr>
          <p:cNvPr id="4" name="Diagram 3">
            <a:extLst>
              <a:ext uri="{FF2B5EF4-FFF2-40B4-BE49-F238E27FC236}">
                <a16:creationId xmlns:a16="http://schemas.microsoft.com/office/drawing/2014/main" id="{F0B8FDDC-CFAA-1DD8-C51D-263C0C397EFC}"/>
              </a:ext>
            </a:extLst>
          </p:cNvPr>
          <p:cNvGraphicFramePr/>
          <p:nvPr>
            <p:extLst>
              <p:ext uri="{D42A27DB-BD31-4B8C-83A1-F6EECF244321}">
                <p14:modId xmlns:p14="http://schemas.microsoft.com/office/powerpoint/2010/main" val="3174317459"/>
              </p:ext>
            </p:extLst>
          </p:nvPr>
        </p:nvGraphicFramePr>
        <p:xfrm>
          <a:off x="1846648" y="1439334"/>
          <a:ext cx="9212649" cy="5146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7126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ED6D5A-9F77-A712-0D63-0840FE8FAA78}"/>
              </a:ext>
            </a:extLst>
          </p:cNvPr>
          <p:cNvSpPr>
            <a:spLocks noGrp="1"/>
          </p:cNvSpPr>
          <p:nvPr>
            <p:ph type="title"/>
          </p:nvPr>
        </p:nvSpPr>
        <p:spPr>
          <a:xfrm>
            <a:off x="838200" y="365125"/>
            <a:ext cx="10515600" cy="1325563"/>
          </a:xfrm>
        </p:spPr>
        <p:txBody>
          <a:bodyPr>
            <a:normAutofit/>
          </a:bodyPr>
          <a:lstStyle/>
          <a:p>
            <a:r>
              <a:rPr lang="en-US" sz="4600" b="1" dirty="0">
                <a:latin typeface="Arial" panose="020B0604020202020204" pitchFamily="34" charset="0"/>
                <a:cs typeface="Arial" panose="020B0604020202020204" pitchFamily="34" charset="0"/>
              </a:rPr>
              <a:t>Conclusion </a:t>
            </a:r>
            <a:endParaRPr lang="en-GB" sz="4600" b="1" dirty="0">
              <a:latin typeface="Arial" panose="020B0604020202020204" pitchFamily="34" charset="0"/>
              <a:cs typeface="Arial" panose="020B0604020202020204" pitchFamily="34"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A720E0-8D6B-877D-8E9C-846AC9383917}"/>
              </a:ext>
            </a:extLst>
          </p:cNvPr>
          <p:cNvSpPr>
            <a:spLocks noGrp="1"/>
          </p:cNvSpPr>
          <p:nvPr>
            <p:ph idx="1"/>
          </p:nvPr>
        </p:nvSpPr>
        <p:spPr>
          <a:xfrm>
            <a:off x="838200" y="1929384"/>
            <a:ext cx="10515600" cy="4251960"/>
          </a:xfrm>
        </p:spPr>
        <p:txBody>
          <a:bodyPr>
            <a:normAutofit/>
          </a:bodyPr>
          <a:lstStyle/>
          <a:p>
            <a:pPr>
              <a:spcAft>
                <a:spcPts val="800"/>
              </a:spcAft>
              <a:buFont typeface="Wingdings" panose="05000000000000000000" pitchFamily="2" charset="2"/>
              <a:buChar char="q"/>
            </a:pPr>
            <a:r>
              <a:rPr lang="en-US" sz="2200" kern="100">
                <a:effectLst/>
                <a:latin typeface="Arial" panose="020B0604020202020204" pitchFamily="34" charset="0"/>
                <a:ea typeface="Aptos" panose="020B0004020202020204" pitchFamily="34" charset="0"/>
                <a:cs typeface="Arial" panose="020B0604020202020204" pitchFamily="34" charset="0"/>
              </a:rPr>
              <a:t>Peer-mediated APS among PWID achieved high reach and adoption, with strong acceptability and maintenance across the settings</a:t>
            </a:r>
            <a:endParaRPr lang="en-GB" sz="2200" kern="100">
              <a:effectLst/>
              <a:latin typeface="Arial" panose="020B0604020202020204" pitchFamily="34" charset="0"/>
              <a:ea typeface="Aptos" panose="020B0004020202020204" pitchFamily="34" charset="0"/>
              <a:cs typeface="Arial" panose="020B0604020202020204" pitchFamily="34" charset="0"/>
            </a:endParaRPr>
          </a:p>
          <a:p>
            <a:pPr>
              <a:spcAft>
                <a:spcPts val="800"/>
              </a:spcAft>
              <a:buFont typeface="Wingdings" panose="05000000000000000000" pitchFamily="2" charset="2"/>
              <a:buChar char="q"/>
            </a:pPr>
            <a:r>
              <a:rPr lang="en-US" sz="2200" kern="100">
                <a:effectLst/>
                <a:latin typeface="Arial" panose="020B0604020202020204" pitchFamily="34" charset="0"/>
                <a:ea typeface="Aptos" panose="020B0004020202020204" pitchFamily="34" charset="0"/>
                <a:cs typeface="Arial" panose="020B0604020202020204" pitchFamily="34" charset="0"/>
              </a:rPr>
              <a:t>This demonstrates the importance of contextually tailored strategies to enhance the reach, adoption, implementation and maintenance of APS among PWID in Kenya</a:t>
            </a:r>
          </a:p>
          <a:p>
            <a:pPr>
              <a:spcAft>
                <a:spcPts val="800"/>
              </a:spcAft>
              <a:buFont typeface="Wingdings" panose="05000000000000000000" pitchFamily="2" charset="2"/>
              <a:buChar char="q"/>
            </a:pPr>
            <a:r>
              <a:rPr lang="en-US" sz="2200" kern="100">
                <a:effectLst/>
                <a:latin typeface="Arial" panose="020B0604020202020204" pitchFamily="34" charset="0"/>
                <a:ea typeface="Aptos" panose="020B0004020202020204" pitchFamily="34" charset="0"/>
                <a:cs typeface="Arial" panose="020B0604020202020204" pitchFamily="34" charset="0"/>
              </a:rPr>
              <a:t>RE-AIM and CFIR facilitated a nuanced understanding of multilevel factors affecting implementation success of APS</a:t>
            </a:r>
            <a:endParaRPr lang="en-GB" sz="2200" kern="100">
              <a:effectLst/>
              <a:latin typeface="Arial" panose="020B0604020202020204" pitchFamily="34" charset="0"/>
              <a:ea typeface="Aptos" panose="020B0004020202020204" pitchFamily="34" charset="0"/>
              <a:cs typeface="Arial" panose="020B0604020202020204" pitchFamily="34" charset="0"/>
            </a:endParaRPr>
          </a:p>
          <a:p>
            <a:endParaRPr lang="en-GB" sz="2200"/>
          </a:p>
        </p:txBody>
      </p:sp>
    </p:spTree>
    <p:extLst>
      <p:ext uri="{BB962C8B-B14F-4D97-AF65-F5344CB8AC3E}">
        <p14:creationId xmlns:p14="http://schemas.microsoft.com/office/powerpoint/2010/main" val="1156334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67EA-5DD4-6B74-3DC3-108273169334}"/>
              </a:ext>
            </a:extLst>
          </p:cNvPr>
          <p:cNvSpPr>
            <a:spLocks noGrp="1"/>
          </p:cNvSpPr>
          <p:nvPr>
            <p:ph type="title"/>
          </p:nvPr>
        </p:nvSpPr>
        <p:spPr>
          <a:xfrm>
            <a:off x="677562" y="340411"/>
            <a:ext cx="10515600" cy="1325563"/>
          </a:xfrm>
        </p:spPr>
        <p:txBody>
          <a:bodyPr/>
          <a:lstStyle/>
          <a:p>
            <a:endParaRPr lang="en-US"/>
          </a:p>
        </p:txBody>
      </p:sp>
      <p:pic>
        <p:nvPicPr>
          <p:cNvPr id="9" name="Content Placeholder 8">
            <a:extLst>
              <a:ext uri="{FF2B5EF4-FFF2-40B4-BE49-F238E27FC236}">
                <a16:creationId xmlns:a16="http://schemas.microsoft.com/office/drawing/2014/main" id="{909C8886-BF7A-977D-F3B5-9D9D1D493C41}"/>
              </a:ext>
            </a:extLst>
          </p:cNvPr>
          <p:cNvPicPr>
            <a:picLocks noGrp="1" noChangeAspect="1"/>
          </p:cNvPicPr>
          <p:nvPr>
            <p:ph idx="1"/>
          </p:nvPr>
        </p:nvPicPr>
        <p:blipFill>
          <a:blip r:embed="rId2"/>
          <a:stretch>
            <a:fillRect/>
          </a:stretch>
        </p:blipFill>
        <p:spPr>
          <a:xfrm>
            <a:off x="375553" y="510724"/>
            <a:ext cx="7754859" cy="5836552"/>
          </a:xfrm>
        </p:spPr>
      </p:pic>
      <p:pic>
        <p:nvPicPr>
          <p:cNvPr id="11" name="Picture 10">
            <a:extLst>
              <a:ext uri="{FF2B5EF4-FFF2-40B4-BE49-F238E27FC236}">
                <a16:creationId xmlns:a16="http://schemas.microsoft.com/office/drawing/2014/main" id="{77F68328-FE0F-E91E-0456-C1F0A79CD34D}"/>
              </a:ext>
            </a:extLst>
          </p:cNvPr>
          <p:cNvPicPr>
            <a:picLocks noChangeAspect="1"/>
          </p:cNvPicPr>
          <p:nvPr/>
        </p:nvPicPr>
        <p:blipFill>
          <a:blip r:embed="rId3"/>
          <a:stretch>
            <a:fillRect/>
          </a:stretch>
        </p:blipFill>
        <p:spPr>
          <a:xfrm>
            <a:off x="8432421" y="522974"/>
            <a:ext cx="2447925" cy="2286000"/>
          </a:xfrm>
          <a:prstGeom prst="rect">
            <a:avLst/>
          </a:prstGeom>
        </p:spPr>
      </p:pic>
      <p:sp>
        <p:nvSpPr>
          <p:cNvPr id="13" name="TextBox 12">
            <a:extLst>
              <a:ext uri="{FF2B5EF4-FFF2-40B4-BE49-F238E27FC236}">
                <a16:creationId xmlns:a16="http://schemas.microsoft.com/office/drawing/2014/main" id="{0C4AF99D-BC65-CB69-2EA0-9429FB707577}"/>
              </a:ext>
            </a:extLst>
          </p:cNvPr>
          <p:cNvSpPr txBox="1"/>
          <p:nvPr/>
        </p:nvSpPr>
        <p:spPr>
          <a:xfrm>
            <a:off x="8441666" y="2977331"/>
            <a:ext cx="2662518" cy="923330"/>
          </a:xfrm>
          <a:prstGeom prst="rect">
            <a:avLst/>
          </a:prstGeom>
          <a:noFill/>
        </p:spPr>
        <p:txBody>
          <a:bodyPr wrap="square" rtlCol="0">
            <a:spAutoFit/>
          </a:bodyPr>
          <a:lstStyle/>
          <a:p>
            <a:r>
              <a:rPr lang="en-US" dirty="0"/>
              <a:t>Amanda </a:t>
            </a:r>
            <a:r>
              <a:rPr lang="en-US" dirty="0" err="1"/>
              <a:t>Debuo</a:t>
            </a:r>
            <a:r>
              <a:rPr lang="en-US" dirty="0"/>
              <a:t> Der</a:t>
            </a:r>
          </a:p>
          <a:p>
            <a:endParaRPr lang="en-US" dirty="0"/>
          </a:p>
          <a:p>
            <a:r>
              <a:rPr lang="en-US" dirty="0"/>
              <a:t>MPH student</a:t>
            </a:r>
          </a:p>
        </p:txBody>
      </p:sp>
    </p:spTree>
    <p:extLst>
      <p:ext uri="{BB962C8B-B14F-4D97-AF65-F5344CB8AC3E}">
        <p14:creationId xmlns:p14="http://schemas.microsoft.com/office/powerpoint/2010/main" val="3499948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Acknowledgements</a:t>
            </a:r>
          </a:p>
        </p:txBody>
      </p:sp>
      <p:sp>
        <p:nvSpPr>
          <p:cNvPr id="3" name="Content Placeholder 2"/>
          <p:cNvSpPr>
            <a:spLocks noGrp="1"/>
          </p:cNvSpPr>
          <p:nvPr>
            <p:ph idx="1"/>
          </p:nvPr>
        </p:nvSpPr>
        <p:spPr>
          <a:xfrm>
            <a:off x="838200" y="1929384"/>
            <a:ext cx="10515600" cy="4251960"/>
          </a:xfrm>
        </p:spPr>
        <p:txBody>
          <a:bodyPr>
            <a:normAutofit/>
          </a:bodyPr>
          <a:lstStyle/>
          <a:p>
            <a:r>
              <a:rPr lang="en-US" sz="2200" dirty="0"/>
              <a:t>Study Staffs, site clinicians and peer educators</a:t>
            </a:r>
          </a:p>
          <a:p>
            <a:r>
              <a:rPr lang="en-US" sz="2200" dirty="0"/>
              <a:t>NSP and Methadone clinics</a:t>
            </a:r>
          </a:p>
          <a:p>
            <a:r>
              <a:rPr lang="en-US" sz="2200" dirty="0"/>
              <a:t>SAPTA</a:t>
            </a:r>
          </a:p>
          <a:p>
            <a:r>
              <a:rPr lang="en-US" sz="2200" dirty="0"/>
              <a:t>Kenyatta National hospital</a:t>
            </a:r>
          </a:p>
          <a:p>
            <a:r>
              <a:rPr lang="en-US" sz="2200" dirty="0"/>
              <a:t>NASCOP</a:t>
            </a:r>
          </a:p>
          <a:p>
            <a:r>
              <a:rPr lang="en-US" sz="2200" dirty="0"/>
              <a:t>University of Washington</a:t>
            </a:r>
          </a:p>
          <a:p>
            <a:r>
              <a:rPr lang="en-US" sz="2200" dirty="0"/>
              <a:t>CFAR UW </a:t>
            </a:r>
            <a:r>
              <a:rPr lang="pt-BR" sz="2200" dirty="0">
                <a:sym typeface="Open Sans SemiBold"/>
              </a:rPr>
              <a:t>(P30AI027757)</a:t>
            </a:r>
          </a:p>
          <a:p>
            <a:r>
              <a:rPr lang="pt-BR" sz="2200" dirty="0">
                <a:sym typeface="Arial"/>
              </a:rPr>
              <a:t>NIH (R01 DA043409) </a:t>
            </a:r>
          </a:p>
        </p:txBody>
      </p:sp>
      <p:pic>
        <p:nvPicPr>
          <p:cNvPr id="5" name="Picture 4">
            <a:extLst>
              <a:ext uri="{FF2B5EF4-FFF2-40B4-BE49-F238E27FC236}">
                <a16:creationId xmlns:a16="http://schemas.microsoft.com/office/drawing/2014/main" id="{7FE28F9E-6029-4908-2FA4-A0FD3596CC6D}"/>
              </a:ext>
            </a:extLst>
          </p:cNvPr>
          <p:cNvPicPr>
            <a:picLocks noChangeAspect="1"/>
          </p:cNvPicPr>
          <p:nvPr/>
        </p:nvPicPr>
        <p:blipFill>
          <a:blip r:embed="rId3"/>
          <a:stretch>
            <a:fillRect/>
          </a:stretch>
        </p:blipFill>
        <p:spPr>
          <a:xfrm>
            <a:off x="7676657" y="1550929"/>
            <a:ext cx="2447925" cy="2286000"/>
          </a:xfrm>
          <a:prstGeom prst="rect">
            <a:avLst/>
          </a:prstGeom>
        </p:spPr>
      </p:pic>
      <p:sp>
        <p:nvSpPr>
          <p:cNvPr id="6" name="TextBox 5">
            <a:extLst>
              <a:ext uri="{FF2B5EF4-FFF2-40B4-BE49-F238E27FC236}">
                <a16:creationId xmlns:a16="http://schemas.microsoft.com/office/drawing/2014/main" id="{3ABC6A5C-64AD-5D9B-17DE-9829CBCBF6E1}"/>
              </a:ext>
            </a:extLst>
          </p:cNvPr>
          <p:cNvSpPr txBox="1"/>
          <p:nvPr/>
        </p:nvSpPr>
        <p:spPr>
          <a:xfrm>
            <a:off x="7676657" y="3836929"/>
            <a:ext cx="2662518" cy="923330"/>
          </a:xfrm>
          <a:prstGeom prst="rect">
            <a:avLst/>
          </a:prstGeom>
          <a:noFill/>
        </p:spPr>
        <p:txBody>
          <a:bodyPr wrap="square" rtlCol="0">
            <a:spAutoFit/>
          </a:bodyPr>
          <a:lstStyle/>
          <a:p>
            <a:r>
              <a:rPr lang="en-US" dirty="0"/>
              <a:t>Amanda </a:t>
            </a:r>
            <a:r>
              <a:rPr lang="en-US" dirty="0" err="1"/>
              <a:t>Debuo</a:t>
            </a:r>
            <a:r>
              <a:rPr lang="en-US" dirty="0"/>
              <a:t> Der</a:t>
            </a:r>
          </a:p>
          <a:p>
            <a:endParaRPr lang="en-US" dirty="0"/>
          </a:p>
          <a:p>
            <a:r>
              <a:rPr lang="en-US" dirty="0"/>
              <a:t>MPH student</a:t>
            </a:r>
          </a:p>
        </p:txBody>
      </p:sp>
      <p:pic>
        <p:nvPicPr>
          <p:cNvPr id="4" name="Picture 3">
            <a:extLst>
              <a:ext uri="{FF2B5EF4-FFF2-40B4-BE49-F238E27FC236}">
                <a16:creationId xmlns:a16="http://schemas.microsoft.com/office/drawing/2014/main" id="{887421CD-5066-E6B4-2879-6F9E9B7C1A68}"/>
              </a:ext>
            </a:extLst>
          </p:cNvPr>
          <p:cNvPicPr>
            <a:picLocks noChangeAspect="1"/>
          </p:cNvPicPr>
          <p:nvPr/>
        </p:nvPicPr>
        <p:blipFill>
          <a:blip r:embed="rId4"/>
          <a:stretch>
            <a:fillRect/>
          </a:stretch>
        </p:blipFill>
        <p:spPr>
          <a:xfrm>
            <a:off x="6724645" y="5022733"/>
            <a:ext cx="5019941" cy="1482211"/>
          </a:xfrm>
          <a:prstGeom prst="rect">
            <a:avLst/>
          </a:prstGeom>
        </p:spPr>
      </p:pic>
    </p:spTree>
    <p:extLst>
      <p:ext uri="{BB962C8B-B14F-4D97-AF65-F5344CB8AC3E}">
        <p14:creationId xmlns:p14="http://schemas.microsoft.com/office/powerpoint/2010/main" val="352032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6B2A-3ABF-4E4E-B2E9-261365FEA7F5}"/>
              </a:ext>
            </a:extLst>
          </p:cNvPr>
          <p:cNvSpPr>
            <a:spLocks noGrp="1"/>
          </p:cNvSpPr>
          <p:nvPr>
            <p:ph type="title"/>
          </p:nvPr>
        </p:nvSpPr>
        <p:spPr>
          <a:xfrm>
            <a:off x="630918" y="643465"/>
            <a:ext cx="5149169" cy="1846615"/>
          </a:xfrm>
        </p:spPr>
        <p:txBody>
          <a:bodyPr vert="horz" lIns="91440" tIns="45720" rIns="91440" bIns="45720" rtlCol="0" anchor="b">
            <a:normAutofit/>
          </a:bodyPr>
          <a:lstStyle/>
          <a:p>
            <a:r>
              <a:rPr lang="en-US" sz="4600"/>
              <a:t>Research Team &amp; Collaborators</a:t>
            </a:r>
          </a:p>
        </p:txBody>
      </p:sp>
      <p:sp>
        <p:nvSpPr>
          <p:cNvPr id="3" name="Content Placeholder 2">
            <a:extLst>
              <a:ext uri="{FF2B5EF4-FFF2-40B4-BE49-F238E27FC236}">
                <a16:creationId xmlns:a16="http://schemas.microsoft.com/office/drawing/2014/main" id="{0C01434A-576A-44A7-8ACB-8FAA6D0FE711}"/>
              </a:ext>
            </a:extLst>
          </p:cNvPr>
          <p:cNvSpPr>
            <a:spLocks noGrp="1"/>
          </p:cNvSpPr>
          <p:nvPr>
            <p:ph idx="1"/>
          </p:nvPr>
        </p:nvSpPr>
        <p:spPr>
          <a:xfrm>
            <a:off x="630935" y="2807167"/>
            <a:ext cx="6966653" cy="3588792"/>
          </a:xfrm>
        </p:spPr>
        <p:txBody>
          <a:bodyPr vert="horz" lIns="91440" tIns="45720" rIns="91440" bIns="45720" rtlCol="0">
            <a:normAutofit fontScale="92500" lnSpcReduction="20000"/>
          </a:bodyPr>
          <a:lstStyle/>
          <a:p>
            <a:r>
              <a:rPr lang="en-US" sz="1800" dirty="0"/>
              <a:t>  University of Washington</a:t>
            </a:r>
          </a:p>
          <a:p>
            <a:r>
              <a:rPr lang="en-US" sz="1800" dirty="0"/>
              <a:t>  NASCOP</a:t>
            </a:r>
          </a:p>
          <a:p>
            <a:r>
              <a:rPr lang="en-US" sz="1800" dirty="0"/>
              <a:t>  Kenyatta National Hospital</a:t>
            </a:r>
          </a:p>
          <a:p>
            <a:r>
              <a:rPr lang="en-US" sz="1800" dirty="0"/>
              <a:t>  Support for Addiction Prevention and Treatment in Africa (SAPTA)</a:t>
            </a:r>
          </a:p>
          <a:p>
            <a:r>
              <a:rPr lang="en-US" sz="1800" dirty="0"/>
              <a:t>  Ngara Health Centre &amp; MAT Centre</a:t>
            </a:r>
          </a:p>
          <a:p>
            <a:r>
              <a:rPr lang="en-US" sz="1800" dirty="0"/>
              <a:t>  Mathari MAT Centre</a:t>
            </a:r>
          </a:p>
          <a:p>
            <a:r>
              <a:rPr lang="en-US" sz="1800" dirty="0"/>
              <a:t>  Omari Project</a:t>
            </a:r>
          </a:p>
          <a:p>
            <a:r>
              <a:rPr lang="en-US" sz="1800" dirty="0"/>
              <a:t>  Malindi Sub-county Hospital</a:t>
            </a:r>
          </a:p>
          <a:p>
            <a:r>
              <a:rPr lang="en-US" sz="1800" dirty="0"/>
              <a:t>  MEWA Kilifi &amp; </a:t>
            </a:r>
            <a:r>
              <a:rPr lang="en-US" sz="1800" dirty="0" err="1"/>
              <a:t>Mtwapa</a:t>
            </a:r>
            <a:endParaRPr lang="en-US" sz="1800" dirty="0"/>
          </a:p>
          <a:p>
            <a:r>
              <a:rPr lang="en-US" sz="1800" dirty="0"/>
              <a:t>  </a:t>
            </a:r>
            <a:r>
              <a:rPr lang="en-US" sz="1800" dirty="0" err="1"/>
              <a:t>ReachOut</a:t>
            </a:r>
            <a:r>
              <a:rPr lang="en-US" sz="1800" dirty="0"/>
              <a:t> Mombasa</a:t>
            </a:r>
          </a:p>
          <a:p>
            <a:r>
              <a:rPr lang="en-US" sz="1800" dirty="0"/>
              <a:t>  </a:t>
            </a:r>
            <a:r>
              <a:rPr lang="en-US" sz="1800" dirty="0" err="1"/>
              <a:t>Kisauni</a:t>
            </a:r>
            <a:r>
              <a:rPr lang="en-US" sz="1800" dirty="0"/>
              <a:t> MAT Centre</a:t>
            </a:r>
          </a:p>
        </p:txBody>
      </p:sp>
      <p:pic>
        <p:nvPicPr>
          <p:cNvPr id="21" name="Picture 6" descr="Image result for university of washington logo">
            <a:extLst>
              <a:ext uri="{FF2B5EF4-FFF2-40B4-BE49-F238E27FC236}">
                <a16:creationId xmlns:a16="http://schemas.microsoft.com/office/drawing/2014/main" id="{C38696C0-7CC8-49CD-91AA-C5E8E90AD6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80087" y="1134088"/>
            <a:ext cx="2147764" cy="21477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mage result for nascop logo">
            <a:extLst>
              <a:ext uri="{FF2B5EF4-FFF2-40B4-BE49-F238E27FC236}">
                <a16:creationId xmlns:a16="http://schemas.microsoft.com/office/drawing/2014/main" id="{AA2B6506-01BC-418A-A3B2-FB5AF9AC7D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47888" y="1074194"/>
            <a:ext cx="3785616" cy="8233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apta.or.ke/images/logo.jpg">
            <a:extLst>
              <a:ext uri="{FF2B5EF4-FFF2-40B4-BE49-F238E27FC236}">
                <a16:creationId xmlns:a16="http://schemas.microsoft.com/office/drawing/2014/main" id="{A572186F-DC18-40B1-8A6A-ACECEBAB07A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04061" y="4265176"/>
            <a:ext cx="3099816" cy="14587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escription: Description: C:\Users\Ebuba\Desktop\index.jpg">
            <a:extLst>
              <a:ext uri="{FF2B5EF4-FFF2-40B4-BE49-F238E27FC236}">
                <a16:creationId xmlns:a16="http://schemas.microsoft.com/office/drawing/2014/main" id="{C8D532E6-64DA-4868-A2AE-E7394A6C105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17112" y="3852341"/>
            <a:ext cx="2043952" cy="18715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51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4800600" y="1318436"/>
            <a:ext cx="6492240" cy="4670883"/>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  Assisted partner services (APS) has been successfully used to increase testing and linkage to care in Kenya</a:t>
            </a:r>
          </a:p>
          <a:p>
            <a:pPr lvl="1"/>
            <a:endParaRPr lang="en-US" dirty="0"/>
          </a:p>
          <a:p>
            <a:pPr marL="0" indent="0">
              <a:buNone/>
            </a:pPr>
            <a:endParaRPr lang="en-US" dirty="0"/>
          </a:p>
        </p:txBody>
      </p:sp>
      <p:pic>
        <p:nvPicPr>
          <p:cNvPr id="3074" name="Picture 2" descr="Image result for hiv transmission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 y="2361187"/>
            <a:ext cx="3393665" cy="29136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3272A13-88C9-7BFE-B969-95333B7BD52F}"/>
              </a:ext>
            </a:extLst>
          </p:cNvPr>
          <p:cNvPicPr>
            <a:picLocks noChangeAspect="1"/>
          </p:cNvPicPr>
          <p:nvPr/>
        </p:nvPicPr>
        <p:blipFill>
          <a:blip r:embed="rId4"/>
          <a:stretch>
            <a:fillRect/>
          </a:stretch>
        </p:blipFill>
        <p:spPr>
          <a:xfrm>
            <a:off x="5255202" y="594359"/>
            <a:ext cx="4859456" cy="2467496"/>
          </a:xfrm>
          <a:prstGeom prst="rect">
            <a:avLst/>
          </a:prstGeom>
        </p:spPr>
      </p:pic>
    </p:spTree>
    <p:extLst>
      <p:ext uri="{BB962C8B-B14F-4D97-AF65-F5344CB8AC3E}">
        <p14:creationId xmlns:p14="http://schemas.microsoft.com/office/powerpoint/2010/main" val="2065414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SHARP Aims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ormAutofit/>
          </a:bodyPr>
          <a:lstStyle/>
          <a:p>
            <a:r>
              <a:rPr lang="en-US" sz="2200"/>
              <a:t>  </a:t>
            </a:r>
            <a:r>
              <a:rPr lang="en-US" sz="2200" b="1"/>
              <a:t>Aim 1: To determine whether APS can identify and link to care the sexual and injecting partners of HIV-positive PWID </a:t>
            </a:r>
          </a:p>
          <a:p>
            <a:pPr lvl="1"/>
            <a:endParaRPr lang="en-US" sz="2200"/>
          </a:p>
          <a:p>
            <a:r>
              <a:rPr lang="en-US" sz="2200"/>
              <a:t>  Aim 2: To determine modes and risk factors for ongoing HIV transmission among PWID using phylogenetic analyses</a:t>
            </a:r>
          </a:p>
          <a:p>
            <a:pPr lvl="1"/>
            <a:endParaRPr lang="en-US" sz="2200"/>
          </a:p>
          <a:p>
            <a:r>
              <a:rPr lang="en-US" sz="2200"/>
              <a:t>  Aim 3: To determine modes and risk factors for ongoing HCV transmission among PWID using phylogenetic analysis</a:t>
            </a:r>
          </a:p>
        </p:txBody>
      </p:sp>
    </p:spTree>
    <p:extLst>
      <p:ext uri="{BB962C8B-B14F-4D97-AF65-F5344CB8AC3E}">
        <p14:creationId xmlns:p14="http://schemas.microsoft.com/office/powerpoint/2010/main" val="216665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506B2A-3ABF-4E4E-B2E9-261365FEA7F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Research Team Collaborators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01434A-576A-44A7-8ACB-8FAA6D0FE711}"/>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000"/>
              <a:t>  University of Washington</a:t>
            </a:r>
          </a:p>
          <a:p>
            <a:r>
              <a:rPr lang="en-US" sz="2000"/>
              <a:t>  NASCOP</a:t>
            </a:r>
          </a:p>
          <a:p>
            <a:r>
              <a:rPr lang="en-US" sz="2000"/>
              <a:t>  Kenyatta National Hospital</a:t>
            </a:r>
          </a:p>
          <a:p>
            <a:r>
              <a:rPr lang="en-US" sz="2000"/>
              <a:t>  University of KwaZulu-Natal</a:t>
            </a:r>
          </a:p>
          <a:p>
            <a:r>
              <a:rPr lang="en-US" sz="2000"/>
              <a:t>  </a:t>
            </a:r>
            <a:r>
              <a:rPr lang="en-US" sz="2000" b="1"/>
              <a:t>Support for Addiction Prevention in Africa (SAPTA)</a:t>
            </a:r>
          </a:p>
          <a:p>
            <a:r>
              <a:rPr lang="en-US" sz="2000"/>
              <a:t>  </a:t>
            </a:r>
            <a:r>
              <a:rPr lang="en-US" sz="2000" b="1"/>
              <a:t>Ngara Health Centre &amp; MAT Centre</a:t>
            </a:r>
          </a:p>
          <a:p>
            <a:r>
              <a:rPr lang="en-US" sz="2000"/>
              <a:t>  </a:t>
            </a:r>
            <a:r>
              <a:rPr lang="en-US" sz="2000" b="1"/>
              <a:t>Omari Project (Malindi)</a:t>
            </a:r>
          </a:p>
          <a:p>
            <a:r>
              <a:rPr lang="en-US" sz="2000"/>
              <a:t>  Malindi Sub-county Hospital</a:t>
            </a:r>
          </a:p>
          <a:p>
            <a:r>
              <a:rPr lang="en-US" sz="2000"/>
              <a:t>  </a:t>
            </a:r>
            <a:r>
              <a:rPr lang="en-US" sz="2000" b="1"/>
              <a:t>MEWA Kilifi &amp; Mtwapa</a:t>
            </a:r>
          </a:p>
          <a:p>
            <a:r>
              <a:rPr lang="en-US" sz="2000"/>
              <a:t>  </a:t>
            </a:r>
            <a:r>
              <a:rPr lang="en-US" sz="2000" b="1"/>
              <a:t>ReachOut Centre (Mombasa)</a:t>
            </a:r>
          </a:p>
        </p:txBody>
      </p:sp>
      <p:pic>
        <p:nvPicPr>
          <p:cNvPr id="4" name="Picture 3">
            <a:extLst>
              <a:ext uri="{FF2B5EF4-FFF2-40B4-BE49-F238E27FC236}">
                <a16:creationId xmlns:a16="http://schemas.microsoft.com/office/drawing/2014/main" id="{D81FB5A6-E95B-4C93-83FD-18F2AA6D64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895" r="8951"/>
          <a:stretch/>
        </p:blipFill>
        <p:spPr>
          <a:xfrm>
            <a:off x="7675658" y="2093976"/>
            <a:ext cx="3941064" cy="4096512"/>
          </a:xfrm>
          <a:prstGeom prst="rect">
            <a:avLst/>
          </a:prstGeom>
        </p:spPr>
      </p:pic>
    </p:spTree>
    <p:extLst>
      <p:ext uri="{BB962C8B-B14F-4D97-AF65-F5344CB8AC3E}">
        <p14:creationId xmlns:p14="http://schemas.microsoft.com/office/powerpoint/2010/main" val="1260761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DF60-3DC4-4712-ABF3-92CD8D1BE358}"/>
              </a:ext>
            </a:extLst>
          </p:cNvPr>
          <p:cNvSpPr>
            <a:spLocks noGrp="1"/>
          </p:cNvSpPr>
          <p:nvPr>
            <p:ph type="title"/>
          </p:nvPr>
        </p:nvSpPr>
        <p:spPr/>
        <p:txBody>
          <a:bodyPr/>
          <a:lstStyle/>
          <a:p>
            <a:r>
              <a:rPr lang="en-US" dirty="0"/>
              <a:t>SHARP   </a:t>
            </a:r>
          </a:p>
        </p:txBody>
      </p:sp>
      <p:sp>
        <p:nvSpPr>
          <p:cNvPr id="6" name="TextBox 5">
            <a:extLst>
              <a:ext uri="{FF2B5EF4-FFF2-40B4-BE49-F238E27FC236}">
                <a16:creationId xmlns:a16="http://schemas.microsoft.com/office/drawing/2014/main" id="{3DDB8A61-5CC0-4996-8456-DC994CC77097}"/>
              </a:ext>
            </a:extLst>
          </p:cNvPr>
          <p:cNvSpPr txBox="1"/>
          <p:nvPr/>
        </p:nvSpPr>
        <p:spPr>
          <a:xfrm>
            <a:off x="8427961" y="2266158"/>
            <a:ext cx="3091103" cy="3754874"/>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2"/>
                </a:solidFill>
              </a:rPr>
              <a:t>IPV </a:t>
            </a:r>
            <a:r>
              <a:rPr lang="en-US" sz="2000" dirty="0"/>
              <a:t>screening</a:t>
            </a:r>
          </a:p>
          <a:p>
            <a:endParaRPr lang="en-US" sz="2000" dirty="0"/>
          </a:p>
          <a:p>
            <a:pPr marL="285750" indent="-285750">
              <a:buFont typeface="Arial" panose="020B0604020202020204" pitchFamily="34" charset="0"/>
              <a:buChar char="•"/>
            </a:pPr>
            <a:r>
              <a:rPr lang="en-US" sz="2000" b="1" dirty="0">
                <a:solidFill>
                  <a:schemeClr val="accent2"/>
                </a:solidFill>
              </a:rPr>
              <a:t>Biometrics </a:t>
            </a:r>
            <a:r>
              <a:rPr lang="en-US" sz="2000" dirty="0"/>
              <a:t>used for identification of unique individuals</a:t>
            </a:r>
          </a:p>
          <a:p>
            <a:pPr marL="285750" indent="-285750">
              <a:buFont typeface="Arial" panose="020B0604020202020204" pitchFamily="34" charset="0"/>
              <a:buChar char="•"/>
            </a:pPr>
            <a:endParaRPr lang="en-US" sz="2000" b="1" dirty="0">
              <a:solidFill>
                <a:schemeClr val="accent2"/>
              </a:solidFill>
            </a:endParaRPr>
          </a:p>
          <a:p>
            <a:pPr marL="285750" indent="-285750">
              <a:buFont typeface="Arial" panose="020B0604020202020204" pitchFamily="34" charset="0"/>
              <a:buChar char="•"/>
            </a:pPr>
            <a:r>
              <a:rPr lang="en-US" sz="2000" b="1" dirty="0">
                <a:solidFill>
                  <a:schemeClr val="accent2"/>
                </a:solidFill>
              </a:rPr>
              <a:t>Phylogenetic analysis </a:t>
            </a:r>
            <a:r>
              <a:rPr lang="en-US" sz="2000" dirty="0"/>
              <a:t>of both HIV and HCV</a:t>
            </a:r>
          </a:p>
          <a:p>
            <a:endParaRPr lang="en-US" sz="2000" dirty="0"/>
          </a:p>
          <a:p>
            <a:pPr marL="285750" indent="-285750">
              <a:buFont typeface="Arial" panose="020B0604020202020204" pitchFamily="34" charset="0"/>
              <a:buChar char="•"/>
            </a:pPr>
            <a:r>
              <a:rPr lang="en-US" sz="2000" b="1" dirty="0">
                <a:solidFill>
                  <a:schemeClr val="accent2"/>
                </a:solidFill>
              </a:rPr>
              <a:t>Linkage to care </a:t>
            </a:r>
            <a:r>
              <a:rPr lang="en-US" sz="2000" dirty="0"/>
              <a:t>for both HIV and HCV</a:t>
            </a:r>
          </a:p>
          <a:p>
            <a:pPr marL="285750" indent="-285750">
              <a:buFont typeface="Arial" panose="020B0604020202020204" pitchFamily="34" charset="0"/>
              <a:buChar char="•"/>
            </a:pPr>
            <a:endParaRPr lang="en-US" dirty="0">
              <a:solidFill>
                <a:schemeClr val="accent2"/>
              </a:solidFill>
            </a:endParaRPr>
          </a:p>
        </p:txBody>
      </p:sp>
      <p:pic>
        <p:nvPicPr>
          <p:cNvPr id="5" name="Picture 4" descr="Diagram&#10;&#10;Description automatically generated">
            <a:extLst>
              <a:ext uri="{FF2B5EF4-FFF2-40B4-BE49-F238E27FC236}">
                <a16:creationId xmlns:a16="http://schemas.microsoft.com/office/drawing/2014/main" id="{12524575-1444-21F5-41A5-6E80433CF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55" y="1255044"/>
            <a:ext cx="7755025" cy="5084083"/>
          </a:xfrm>
          <a:prstGeom prst="rect">
            <a:avLst/>
          </a:prstGeom>
        </p:spPr>
      </p:pic>
      <p:sp>
        <p:nvSpPr>
          <p:cNvPr id="3" name="Rectangle 2">
            <a:extLst>
              <a:ext uri="{FF2B5EF4-FFF2-40B4-BE49-F238E27FC236}">
                <a16:creationId xmlns:a16="http://schemas.microsoft.com/office/drawing/2014/main" id="{629863E5-2848-927F-8733-74B014B8E8A0}"/>
              </a:ext>
            </a:extLst>
          </p:cNvPr>
          <p:cNvSpPr/>
          <p:nvPr/>
        </p:nvSpPr>
        <p:spPr>
          <a:xfrm>
            <a:off x="8091377" y="1584251"/>
            <a:ext cx="3285460"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54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DF60-3DC4-4712-ABF3-92CD8D1BE358}"/>
              </a:ext>
            </a:extLst>
          </p:cNvPr>
          <p:cNvSpPr>
            <a:spLocks noGrp="1"/>
          </p:cNvSpPr>
          <p:nvPr>
            <p:ph type="title"/>
          </p:nvPr>
        </p:nvSpPr>
        <p:spPr/>
        <p:txBody>
          <a:bodyPr>
            <a:normAutofit/>
          </a:bodyPr>
          <a:lstStyle/>
          <a:p>
            <a:r>
              <a:rPr lang="en-US" dirty="0"/>
              <a:t>Community embedded Peer educators    </a:t>
            </a:r>
          </a:p>
        </p:txBody>
      </p:sp>
      <p:pic>
        <p:nvPicPr>
          <p:cNvPr id="5" name="Picture 4" descr="Diagram&#10;&#10;Description automatically generated">
            <a:extLst>
              <a:ext uri="{FF2B5EF4-FFF2-40B4-BE49-F238E27FC236}">
                <a16:creationId xmlns:a16="http://schemas.microsoft.com/office/drawing/2014/main" id="{12524575-1444-21F5-41A5-6E80433CF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55" y="1255044"/>
            <a:ext cx="7755025" cy="5084083"/>
          </a:xfrm>
          <a:prstGeom prst="rect">
            <a:avLst/>
          </a:prstGeom>
        </p:spPr>
      </p:pic>
      <p:cxnSp>
        <p:nvCxnSpPr>
          <p:cNvPr id="10" name="Straight Arrow Connector 9">
            <a:extLst>
              <a:ext uri="{FF2B5EF4-FFF2-40B4-BE49-F238E27FC236}">
                <a16:creationId xmlns:a16="http://schemas.microsoft.com/office/drawing/2014/main" id="{EF4385D3-0DD1-47FC-40D0-8BC52118F5DD}"/>
              </a:ext>
            </a:extLst>
          </p:cNvPr>
          <p:cNvCxnSpPr/>
          <p:nvPr/>
        </p:nvCxnSpPr>
        <p:spPr>
          <a:xfrm>
            <a:off x="5816905" y="2578396"/>
            <a:ext cx="0" cy="85060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1B10AC4-F845-1EB1-1168-4D36704530EE}"/>
              </a:ext>
            </a:extLst>
          </p:cNvPr>
          <p:cNvCxnSpPr/>
          <p:nvPr/>
        </p:nvCxnSpPr>
        <p:spPr>
          <a:xfrm>
            <a:off x="5837102" y="4423101"/>
            <a:ext cx="0" cy="85060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75E790-E5B5-CEDD-0615-CD2F246B380D}"/>
              </a:ext>
            </a:extLst>
          </p:cNvPr>
          <p:cNvCxnSpPr>
            <a:cxnSpLocks/>
          </p:cNvCxnSpPr>
          <p:nvPr/>
        </p:nvCxnSpPr>
        <p:spPr>
          <a:xfrm>
            <a:off x="297487" y="770824"/>
            <a:ext cx="374535" cy="73279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373A7C6-30A4-A478-489A-A3BE588E9DA0}"/>
              </a:ext>
            </a:extLst>
          </p:cNvPr>
          <p:cNvCxnSpPr>
            <a:cxnSpLocks/>
          </p:cNvCxnSpPr>
          <p:nvPr/>
        </p:nvCxnSpPr>
        <p:spPr>
          <a:xfrm>
            <a:off x="484754" y="3273949"/>
            <a:ext cx="374535" cy="73279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B3E4682-CD40-657C-A9C5-E1F5F7163605}"/>
              </a:ext>
            </a:extLst>
          </p:cNvPr>
          <p:cNvSpPr/>
          <p:nvPr/>
        </p:nvSpPr>
        <p:spPr>
          <a:xfrm>
            <a:off x="8091377" y="1584251"/>
            <a:ext cx="3285460"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094A-8348-4D19-2DB5-DD993306CCC4}"/>
              </a:ext>
            </a:extLst>
          </p:cNvPr>
          <p:cNvSpPr>
            <a:spLocks noGrp="1"/>
          </p:cNvSpPr>
          <p:nvPr>
            <p:ph type="title"/>
          </p:nvPr>
        </p:nvSpPr>
        <p:spPr/>
        <p:txBody>
          <a:bodyPr vert="horz" lIns="91440" tIns="45720" rIns="91440" bIns="45720" rtlCol="0" anchor="ctr">
            <a:normAutofit/>
          </a:bodyPr>
          <a:lstStyle/>
          <a:p>
            <a:r>
              <a:rPr lang="en-US" dirty="0"/>
              <a:t>Parent study outcomes</a:t>
            </a:r>
            <a:endParaRPr lang="en-US" sz="4400" dirty="0">
              <a:latin typeface="+mj-lt"/>
              <a:ea typeface="+mj-ea"/>
              <a:cs typeface="+mj-cs"/>
            </a:endParaRPr>
          </a:p>
        </p:txBody>
      </p:sp>
      <p:graphicFrame>
        <p:nvGraphicFramePr>
          <p:cNvPr id="8" name="TextBox 5">
            <a:extLst>
              <a:ext uri="{FF2B5EF4-FFF2-40B4-BE49-F238E27FC236}">
                <a16:creationId xmlns:a16="http://schemas.microsoft.com/office/drawing/2014/main" id="{A3C40946-860A-0F3F-B720-60D6D83529BC}"/>
              </a:ext>
            </a:extLst>
          </p:cNvPr>
          <p:cNvGraphicFramePr/>
          <p:nvPr>
            <p:extLst>
              <p:ext uri="{D42A27DB-BD31-4B8C-83A1-F6EECF244321}">
                <p14:modId xmlns:p14="http://schemas.microsoft.com/office/powerpoint/2010/main" val="2012259352"/>
              </p:ext>
            </p:extLst>
          </p:nvPr>
        </p:nvGraphicFramePr>
        <p:xfrm>
          <a:off x="4624175" y="402525"/>
          <a:ext cx="9799464" cy="5900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9CF689B3-EE2E-AE5F-960F-8EB629C4D69A}"/>
              </a:ext>
            </a:extLst>
          </p:cNvPr>
          <p:cNvGrpSpPr/>
          <p:nvPr/>
        </p:nvGrpSpPr>
        <p:grpSpPr>
          <a:xfrm>
            <a:off x="464535" y="2311774"/>
            <a:ext cx="6774873" cy="4408920"/>
            <a:chOff x="0" y="0"/>
            <a:chExt cx="5174673" cy="2560584"/>
          </a:xfrm>
        </p:grpSpPr>
        <p:pic>
          <p:nvPicPr>
            <p:cNvPr id="4" name="Graphic 4" descr="Group">
              <a:extLst>
                <a:ext uri="{FF2B5EF4-FFF2-40B4-BE49-F238E27FC236}">
                  <a16:creationId xmlns:a16="http://schemas.microsoft.com/office/drawing/2014/main" id="{E0F0FD85-6C20-4458-8312-1737005BD3C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0" y="448057"/>
              <a:ext cx="914400" cy="914400"/>
            </a:xfrm>
            <a:prstGeom prst="rect">
              <a:avLst/>
            </a:prstGeom>
          </p:spPr>
        </p:pic>
        <p:sp>
          <p:nvSpPr>
            <p:cNvPr id="5" name="TextBox 75">
              <a:extLst>
                <a:ext uri="{FF2B5EF4-FFF2-40B4-BE49-F238E27FC236}">
                  <a16:creationId xmlns:a16="http://schemas.microsoft.com/office/drawing/2014/main" id="{239B40CB-A8E0-4F65-B9FD-593E2C281222}"/>
                </a:ext>
              </a:extLst>
            </p:cNvPr>
            <p:cNvSpPr txBox="1"/>
            <p:nvPr/>
          </p:nvSpPr>
          <p:spPr>
            <a:xfrm>
              <a:off x="160951" y="0"/>
              <a:ext cx="993775" cy="448771"/>
            </a:xfrm>
            <a:prstGeom prst="rect">
              <a:avLst/>
            </a:prstGeom>
            <a:noFill/>
          </p:spPr>
          <p:txBody>
            <a:bodyPr wrap="square" rtlCol="0">
              <a:spAutoFit/>
            </a:bodyPr>
            <a:lstStyle/>
            <a:p>
              <a:pPr marL="0" marR="0">
                <a:lnSpc>
                  <a:spcPct val="107000"/>
                </a:lnSpc>
                <a:spcBef>
                  <a:spcPts val="0"/>
                </a:spcBef>
                <a:spcAft>
                  <a:spcPts val="800"/>
                </a:spcAft>
              </a:pPr>
              <a:r>
                <a:rPr lang="en-US" b="1" kern="1200" dirty="0">
                  <a:effectLst/>
                  <a:latin typeface="Arial" panose="020B0604020202020204" pitchFamily="34" charset="0"/>
                  <a:ea typeface="Calibri" panose="020F0502020204030204" pitchFamily="34" charset="0"/>
                  <a:cs typeface="Times New Roman" panose="02020603050405020304" pitchFamily="18" charset="0"/>
                </a:rPr>
                <a:t>Index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kern="1200" dirty="0">
                  <a:effectLst/>
                  <a:latin typeface="Arial" panose="020B0604020202020204" pitchFamily="34" charset="0"/>
                  <a:ea typeface="Calibri" panose="020F0502020204030204" pitchFamily="34" charset="0"/>
                  <a:cs typeface="Times New Roman" panose="02020603050405020304" pitchFamily="18" charset="0"/>
                </a:rPr>
                <a:t>N = 989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Arrow: Right 15">
              <a:extLst>
                <a:ext uri="{FF2B5EF4-FFF2-40B4-BE49-F238E27FC236}">
                  <a16:creationId xmlns:a16="http://schemas.microsoft.com/office/drawing/2014/main" id="{7A9ACD60-FD38-4EE7-BA86-B9535A044A49}"/>
                </a:ext>
              </a:extLst>
            </p:cNvPr>
            <p:cNvSpPr/>
            <p:nvPr/>
          </p:nvSpPr>
          <p:spPr>
            <a:xfrm>
              <a:off x="1154613" y="726949"/>
              <a:ext cx="746760" cy="3429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p>
          </p:txBody>
        </p:sp>
        <p:pic>
          <p:nvPicPr>
            <p:cNvPr id="17" name="Graphic 7" descr="Group">
              <a:extLst>
                <a:ext uri="{FF2B5EF4-FFF2-40B4-BE49-F238E27FC236}">
                  <a16:creationId xmlns:a16="http://schemas.microsoft.com/office/drawing/2014/main" id="{E49DFE01-0288-45F2-8FD4-7BE9608E3901}"/>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0833"/>
            <a:stretch/>
          </p:blipFill>
          <p:spPr>
            <a:xfrm>
              <a:off x="1980621" y="447616"/>
              <a:ext cx="266700" cy="914400"/>
            </a:xfrm>
            <a:prstGeom prst="rect">
              <a:avLst/>
            </a:prstGeom>
          </p:spPr>
        </p:pic>
        <p:sp>
          <p:nvSpPr>
            <p:cNvPr id="18" name="TextBox 80">
              <a:extLst>
                <a:ext uri="{FF2B5EF4-FFF2-40B4-BE49-F238E27FC236}">
                  <a16:creationId xmlns:a16="http://schemas.microsoft.com/office/drawing/2014/main" id="{4094B43D-BFC7-4993-B128-FF043313236D}"/>
                </a:ext>
              </a:extLst>
            </p:cNvPr>
            <p:cNvSpPr txBox="1"/>
            <p:nvPr/>
          </p:nvSpPr>
          <p:spPr>
            <a:xfrm>
              <a:off x="1980451" y="0"/>
              <a:ext cx="1502410" cy="448771"/>
            </a:xfrm>
            <a:prstGeom prst="rect">
              <a:avLst/>
            </a:prstGeom>
            <a:noFill/>
          </p:spPr>
          <p:txBody>
            <a:bodyPr wrap="square" rtlCol="0">
              <a:spAutoFit/>
            </a:bodyPr>
            <a:lstStyle/>
            <a:p>
              <a:pPr marL="0" marR="0">
                <a:lnSpc>
                  <a:spcPct val="107000"/>
                </a:lnSpc>
                <a:spcBef>
                  <a:spcPts val="0"/>
                </a:spcBef>
                <a:spcAft>
                  <a:spcPts val="800"/>
                </a:spcAft>
              </a:pPr>
              <a:r>
                <a:rPr lang="en-US" b="1" kern="1200" dirty="0">
                  <a:effectLst/>
                  <a:latin typeface="Arial" panose="020B0604020202020204" pitchFamily="34" charset="0"/>
                  <a:ea typeface="Calibri" panose="020F0502020204030204" pitchFamily="34" charset="0"/>
                  <a:cs typeface="Times New Roman" panose="02020603050405020304" pitchFamily="18" charset="0"/>
                </a:rPr>
                <a:t>Partners named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kern="1200" dirty="0">
                  <a:effectLst/>
                  <a:latin typeface="Arial" panose="020B0604020202020204" pitchFamily="34" charset="0"/>
                  <a:ea typeface="Calibri" panose="020F0502020204030204" pitchFamily="34" charset="0"/>
                  <a:cs typeface="Times New Roman" panose="02020603050405020304" pitchFamily="18" charset="0"/>
                </a:rPr>
                <a:t>N = 4705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Arrow: Right 18">
              <a:extLst>
                <a:ext uri="{FF2B5EF4-FFF2-40B4-BE49-F238E27FC236}">
                  <a16:creationId xmlns:a16="http://schemas.microsoft.com/office/drawing/2014/main" id="{4EC3D7D9-C761-4F69-8F9D-79F4A4E8B393}"/>
                </a:ext>
              </a:extLst>
            </p:cNvPr>
            <p:cNvSpPr/>
            <p:nvPr/>
          </p:nvSpPr>
          <p:spPr>
            <a:xfrm rot="5400000">
              <a:off x="2599072" y="1343903"/>
              <a:ext cx="454795" cy="3429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p>
          </p:txBody>
        </p:sp>
        <p:sp>
          <p:nvSpPr>
            <p:cNvPr id="50" name="TextBox 82">
              <a:extLst>
                <a:ext uri="{FF2B5EF4-FFF2-40B4-BE49-F238E27FC236}">
                  <a16:creationId xmlns:a16="http://schemas.microsoft.com/office/drawing/2014/main" id="{5AD11C97-4BCE-4AB9-9236-0ADF108EE842}"/>
                </a:ext>
              </a:extLst>
            </p:cNvPr>
            <p:cNvSpPr txBox="1"/>
            <p:nvPr/>
          </p:nvSpPr>
          <p:spPr>
            <a:xfrm>
              <a:off x="14417" y="1869197"/>
              <a:ext cx="2295525" cy="448771"/>
            </a:xfrm>
            <a:prstGeom prst="rect">
              <a:avLst/>
            </a:prstGeom>
            <a:noFill/>
          </p:spPr>
          <p:txBody>
            <a:bodyPr wrap="square" rtlCol="0">
              <a:spAutoFit/>
            </a:bodyPr>
            <a:lstStyle/>
            <a:p>
              <a:pPr marL="0" marR="0">
                <a:lnSpc>
                  <a:spcPct val="107000"/>
                </a:lnSpc>
                <a:spcBef>
                  <a:spcPts val="0"/>
                </a:spcBef>
                <a:spcAft>
                  <a:spcPts val="800"/>
                </a:spcAft>
              </a:pPr>
              <a:r>
                <a:rPr lang="en-US" b="1" kern="1200" dirty="0">
                  <a:effectLst/>
                  <a:latin typeface="Arial" panose="020B0604020202020204" pitchFamily="34" charset="0"/>
                  <a:ea typeface="Calibri" panose="020F0502020204030204" pitchFamily="34" charset="0"/>
                  <a:cs typeface="Times New Roman" panose="02020603050405020304" pitchFamily="18" charset="0"/>
                </a:rPr>
                <a:t>Partners enrolled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kern="1200" dirty="0">
                  <a:effectLst/>
                  <a:latin typeface="Arial" panose="020B0604020202020204" pitchFamily="34" charset="0"/>
                  <a:ea typeface="Calibri" panose="020F0502020204030204" pitchFamily="34" charset="0"/>
                  <a:cs typeface="Times New Roman" panose="02020603050405020304" pitchFamily="18" charset="0"/>
                </a:rPr>
                <a:t>N = 3323, HIV 18%(597)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70729" r="5980"/>
            <a:stretch/>
          </p:blipFill>
          <p:spPr>
            <a:xfrm>
              <a:off x="837824" y="448057"/>
              <a:ext cx="212969" cy="914400"/>
            </a:xfrm>
            <a:prstGeom prst="rect">
              <a:avLst/>
            </a:prstGeom>
          </p:spPr>
        </p:pic>
        <p:pic>
          <p:nvPicPr>
            <p:cNvPr id="52"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4342887" y="447616"/>
              <a:ext cx="189523" cy="914400"/>
            </a:xfrm>
            <a:prstGeom prst="rect">
              <a:avLst/>
            </a:prstGeom>
          </p:spPr>
        </p:pic>
        <p:pic>
          <p:nvPicPr>
            <p:cNvPr id="53"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4532410" y="447616"/>
              <a:ext cx="189523" cy="914400"/>
            </a:xfrm>
            <a:prstGeom prst="rect">
              <a:avLst/>
            </a:prstGeom>
          </p:spPr>
        </p:pic>
        <p:pic>
          <p:nvPicPr>
            <p:cNvPr id="54"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4722502" y="447616"/>
              <a:ext cx="189523" cy="914400"/>
            </a:xfrm>
            <a:prstGeom prst="rect">
              <a:avLst/>
            </a:prstGeom>
          </p:spPr>
        </p:pic>
        <p:pic>
          <p:nvPicPr>
            <p:cNvPr id="55"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71405" r="-51"/>
            <a:stretch/>
          </p:blipFill>
          <p:spPr>
            <a:xfrm>
              <a:off x="4912736" y="447616"/>
              <a:ext cx="261937" cy="914400"/>
            </a:xfrm>
            <a:prstGeom prst="rect">
              <a:avLst/>
            </a:prstGeom>
          </p:spPr>
        </p:pic>
        <p:pic>
          <p:nvPicPr>
            <p:cNvPr id="56"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49883" r="29129"/>
            <a:stretch/>
          </p:blipFill>
          <p:spPr>
            <a:xfrm>
              <a:off x="2632061" y="447616"/>
              <a:ext cx="191910" cy="914400"/>
            </a:xfrm>
            <a:prstGeom prst="rect">
              <a:avLst/>
            </a:prstGeom>
          </p:spPr>
        </p:pic>
        <p:pic>
          <p:nvPicPr>
            <p:cNvPr id="57"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49883" r="29129"/>
            <a:stretch/>
          </p:blipFill>
          <p:spPr>
            <a:xfrm>
              <a:off x="2248050" y="447616"/>
              <a:ext cx="191910" cy="914400"/>
            </a:xfrm>
            <a:prstGeom prst="rect">
              <a:avLst/>
            </a:prstGeom>
          </p:spPr>
        </p:pic>
        <p:pic>
          <p:nvPicPr>
            <p:cNvPr id="58"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49883" r="29129"/>
            <a:stretch/>
          </p:blipFill>
          <p:spPr>
            <a:xfrm>
              <a:off x="2823874" y="447616"/>
              <a:ext cx="191910" cy="914400"/>
            </a:xfrm>
            <a:prstGeom prst="rect">
              <a:avLst/>
            </a:prstGeom>
          </p:spPr>
        </p:pic>
        <p:pic>
          <p:nvPicPr>
            <p:cNvPr id="59"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49883" r="29129"/>
            <a:stretch/>
          </p:blipFill>
          <p:spPr>
            <a:xfrm>
              <a:off x="2439863" y="447616"/>
              <a:ext cx="191910" cy="914400"/>
            </a:xfrm>
            <a:prstGeom prst="rect">
              <a:avLst/>
            </a:prstGeom>
          </p:spPr>
        </p:pic>
        <p:pic>
          <p:nvPicPr>
            <p:cNvPr id="60"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49883" r="29129"/>
            <a:stretch/>
          </p:blipFill>
          <p:spPr>
            <a:xfrm>
              <a:off x="3015630" y="447616"/>
              <a:ext cx="191910" cy="914400"/>
            </a:xfrm>
            <a:prstGeom prst="rect">
              <a:avLst/>
            </a:prstGeom>
          </p:spPr>
        </p:pic>
        <p:pic>
          <p:nvPicPr>
            <p:cNvPr id="61"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3774421" y="447616"/>
              <a:ext cx="189523" cy="914400"/>
            </a:xfrm>
            <a:prstGeom prst="rect">
              <a:avLst/>
            </a:prstGeom>
          </p:spPr>
        </p:pic>
        <p:pic>
          <p:nvPicPr>
            <p:cNvPr id="62"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3963944" y="447616"/>
              <a:ext cx="189523" cy="914400"/>
            </a:xfrm>
            <a:prstGeom prst="rect">
              <a:avLst/>
            </a:prstGeom>
          </p:spPr>
        </p:pic>
        <p:pic>
          <p:nvPicPr>
            <p:cNvPr id="63"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4154036" y="447616"/>
              <a:ext cx="189523" cy="914400"/>
            </a:xfrm>
            <a:prstGeom prst="rect">
              <a:avLst/>
            </a:prstGeom>
          </p:spPr>
        </p:pic>
        <p:pic>
          <p:nvPicPr>
            <p:cNvPr id="64"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3208382" y="447616"/>
              <a:ext cx="189523" cy="914400"/>
            </a:xfrm>
            <a:prstGeom prst="rect">
              <a:avLst/>
            </a:prstGeom>
          </p:spPr>
        </p:pic>
        <p:pic>
          <p:nvPicPr>
            <p:cNvPr id="65"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3397905" y="447616"/>
              <a:ext cx="189523" cy="914400"/>
            </a:xfrm>
            <a:prstGeom prst="rect">
              <a:avLst/>
            </a:prstGeom>
          </p:spPr>
        </p:pic>
        <p:pic>
          <p:nvPicPr>
            <p:cNvPr id="66"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3586092" y="447616"/>
              <a:ext cx="189523" cy="914400"/>
            </a:xfrm>
            <a:prstGeom prst="rect">
              <a:avLst/>
            </a:prstGeom>
          </p:spPr>
        </p:pic>
        <p:pic>
          <p:nvPicPr>
            <p:cNvPr id="67" name="Graphic 7" descr="Group">
              <a:extLst>
                <a:ext uri="{FF2B5EF4-FFF2-40B4-BE49-F238E27FC236}">
                  <a16:creationId xmlns:a16="http://schemas.microsoft.com/office/drawing/2014/main" id="{E49DFE01-0288-45F2-8FD4-7BE9608E3901}"/>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0833"/>
            <a:stretch/>
          </p:blipFill>
          <p:spPr>
            <a:xfrm>
              <a:off x="1980621" y="1646184"/>
              <a:ext cx="266700" cy="914400"/>
            </a:xfrm>
            <a:prstGeom prst="rect">
              <a:avLst/>
            </a:prstGeom>
          </p:spPr>
        </p:pic>
        <p:pic>
          <p:nvPicPr>
            <p:cNvPr id="68"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3958078" y="1646184"/>
              <a:ext cx="189523" cy="914400"/>
            </a:xfrm>
            <a:prstGeom prst="rect">
              <a:avLst/>
            </a:prstGeom>
          </p:spPr>
        </p:pic>
        <p:pic>
          <p:nvPicPr>
            <p:cNvPr id="69"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4147601" y="1646184"/>
              <a:ext cx="189523" cy="914400"/>
            </a:xfrm>
            <a:prstGeom prst="rect">
              <a:avLst/>
            </a:prstGeom>
          </p:spPr>
        </p:pic>
        <p:pic>
          <p:nvPicPr>
            <p:cNvPr id="70"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4337693" y="1646184"/>
              <a:ext cx="189523" cy="914400"/>
            </a:xfrm>
            <a:prstGeom prst="rect">
              <a:avLst/>
            </a:prstGeom>
          </p:spPr>
        </p:pic>
        <p:pic>
          <p:nvPicPr>
            <p:cNvPr id="71"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71405" r="-51"/>
            <a:stretch/>
          </p:blipFill>
          <p:spPr>
            <a:xfrm>
              <a:off x="4527927" y="1646184"/>
              <a:ext cx="261937" cy="914400"/>
            </a:xfrm>
            <a:prstGeom prst="rect">
              <a:avLst/>
            </a:prstGeom>
          </p:spPr>
        </p:pic>
        <p:pic>
          <p:nvPicPr>
            <p:cNvPr id="72"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49883" r="29129"/>
            <a:stretch/>
          </p:blipFill>
          <p:spPr>
            <a:xfrm>
              <a:off x="2632061" y="1646184"/>
              <a:ext cx="191910" cy="914400"/>
            </a:xfrm>
            <a:prstGeom prst="rect">
              <a:avLst/>
            </a:prstGeom>
          </p:spPr>
        </p:pic>
        <p:pic>
          <p:nvPicPr>
            <p:cNvPr id="73"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49883" r="29129"/>
            <a:stretch/>
          </p:blipFill>
          <p:spPr>
            <a:xfrm>
              <a:off x="2248050" y="1646184"/>
              <a:ext cx="191910" cy="914400"/>
            </a:xfrm>
            <a:prstGeom prst="rect">
              <a:avLst/>
            </a:prstGeom>
          </p:spPr>
        </p:pic>
        <p:pic>
          <p:nvPicPr>
            <p:cNvPr id="74"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49883" r="29129"/>
            <a:stretch/>
          </p:blipFill>
          <p:spPr>
            <a:xfrm>
              <a:off x="2823874" y="1646184"/>
              <a:ext cx="191910" cy="914400"/>
            </a:xfrm>
            <a:prstGeom prst="rect">
              <a:avLst/>
            </a:prstGeom>
          </p:spPr>
        </p:pic>
        <p:pic>
          <p:nvPicPr>
            <p:cNvPr id="75"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49883" r="29129"/>
            <a:stretch/>
          </p:blipFill>
          <p:spPr>
            <a:xfrm>
              <a:off x="2439863" y="1646184"/>
              <a:ext cx="191910" cy="914400"/>
            </a:xfrm>
            <a:prstGeom prst="rect">
              <a:avLst/>
            </a:prstGeom>
          </p:spPr>
        </p:pic>
        <p:pic>
          <p:nvPicPr>
            <p:cNvPr id="76"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3391517" y="1646184"/>
              <a:ext cx="189523" cy="914400"/>
            </a:xfrm>
            <a:prstGeom prst="rect">
              <a:avLst/>
            </a:prstGeom>
          </p:spPr>
        </p:pic>
        <p:pic>
          <p:nvPicPr>
            <p:cNvPr id="77"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3580425" y="1646184"/>
              <a:ext cx="189523" cy="914400"/>
            </a:xfrm>
            <a:prstGeom prst="rect">
              <a:avLst/>
            </a:prstGeom>
          </p:spPr>
        </p:pic>
        <p:pic>
          <p:nvPicPr>
            <p:cNvPr id="78"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3769227" y="1646184"/>
              <a:ext cx="189523" cy="914400"/>
            </a:xfrm>
            <a:prstGeom prst="rect">
              <a:avLst/>
            </a:prstGeom>
          </p:spPr>
        </p:pic>
        <p:pic>
          <p:nvPicPr>
            <p:cNvPr id="79"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3015001" y="1646184"/>
              <a:ext cx="189523" cy="914400"/>
            </a:xfrm>
            <a:prstGeom prst="rect">
              <a:avLst/>
            </a:prstGeom>
          </p:spPr>
        </p:pic>
        <p:pic>
          <p:nvPicPr>
            <p:cNvPr id="80" name="Graphic 4" descr="Group">
              <a:extLst>
                <a:ext uri="{FF2B5EF4-FFF2-40B4-BE49-F238E27FC236}">
                  <a16:creationId xmlns:a16="http://schemas.microsoft.com/office/drawing/2014/main" id="{E0F0FD85-6C20-4458-8312-1737005BD3CD}"/>
                </a:ext>
              </a:extLst>
            </p:cNvPr>
            <p:cNvPicPr>
              <a:picLocks noChangeAspect="1"/>
            </p:cNvPicPr>
            <p:nvPr/>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9273" r="50000"/>
            <a:stretch/>
          </p:blipFill>
          <p:spPr>
            <a:xfrm>
              <a:off x="3203188" y="1646184"/>
              <a:ext cx="189523" cy="914400"/>
            </a:xfrm>
            <a:prstGeom prst="rect">
              <a:avLst/>
            </a:prstGeom>
          </p:spPr>
        </p:pic>
      </p:grpSp>
    </p:spTree>
    <p:extLst>
      <p:ext uri="{BB962C8B-B14F-4D97-AF65-F5344CB8AC3E}">
        <p14:creationId xmlns:p14="http://schemas.microsoft.com/office/powerpoint/2010/main" val="1629496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5087-9A59-BDB8-BF35-18D3E4513174}"/>
              </a:ext>
            </a:extLst>
          </p:cNvPr>
          <p:cNvSpPr>
            <a:spLocks noGrp="1"/>
          </p:cNvSpPr>
          <p:nvPr>
            <p:ph type="title"/>
          </p:nvPr>
        </p:nvSpPr>
        <p:spPr>
          <a:xfrm>
            <a:off x="640080" y="325369"/>
            <a:ext cx="4368602" cy="1956841"/>
          </a:xfrm>
        </p:spPr>
        <p:txBody>
          <a:bodyPr anchor="b">
            <a:normAutofit/>
          </a:bodyPr>
          <a:lstStyle/>
          <a:p>
            <a:r>
              <a:rPr lang="en-US" sz="5400" b="1">
                <a:latin typeface="Arial" panose="020B0604020202020204" pitchFamily="34" charset="0"/>
                <a:cs typeface="Arial" panose="020B0604020202020204" pitchFamily="34" charset="0"/>
              </a:rPr>
              <a:t>Aim</a:t>
            </a:r>
            <a:endParaRPr lang="en-GB" sz="5400"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67E0C8-8160-5A75-1E58-2CE19DDC1A72}"/>
              </a:ext>
            </a:extLst>
          </p:cNvPr>
          <p:cNvSpPr>
            <a:spLocks noGrp="1"/>
          </p:cNvSpPr>
          <p:nvPr>
            <p:ph idx="1"/>
          </p:nvPr>
        </p:nvSpPr>
        <p:spPr>
          <a:xfrm>
            <a:off x="640080" y="2872899"/>
            <a:ext cx="4243589" cy="3320668"/>
          </a:xfrm>
        </p:spPr>
        <p:txBody>
          <a:bodyPr>
            <a:normAutofit/>
          </a:bodyPr>
          <a:lstStyle/>
          <a:p>
            <a:pPr marL="0" indent="0">
              <a:buNone/>
            </a:pPr>
            <a:r>
              <a:rPr lang="en-US" sz="2200" dirty="0"/>
              <a:t>Evaluate the </a:t>
            </a:r>
            <a:r>
              <a:rPr lang="en-US" sz="2200" u="sng" dirty="0"/>
              <a:t>reach, adoption, implementation and maintenance</a:t>
            </a:r>
            <a:r>
              <a:rPr lang="en-US" sz="2200" dirty="0"/>
              <a:t> of APS among PWID using both qualitative and quantitative data guided by the RE-AIM and Consolidated Framework for Implementation Research (CFIR). </a:t>
            </a:r>
          </a:p>
        </p:txBody>
      </p:sp>
      <p:pic>
        <p:nvPicPr>
          <p:cNvPr id="5" name="Picture 4" descr="Drawings on colorful paper">
            <a:extLst>
              <a:ext uri="{FF2B5EF4-FFF2-40B4-BE49-F238E27FC236}">
                <a16:creationId xmlns:a16="http://schemas.microsoft.com/office/drawing/2014/main" id="{5D1BDE48-B855-AD55-86D8-49303D740250}"/>
              </a:ext>
            </a:extLst>
          </p:cNvPr>
          <p:cNvPicPr>
            <a:picLocks noChangeAspect="1"/>
          </p:cNvPicPr>
          <p:nvPr/>
        </p:nvPicPr>
        <p:blipFill>
          <a:blip r:embed="rId3"/>
          <a:srcRect l="6395" r="2665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62016984"/>
      </p:ext>
    </p:extLst>
  </p:cSld>
  <p:clrMapOvr>
    <a:masterClrMapping/>
  </p:clrMapOvr>
</p:sld>
</file>

<file path=ppt/theme/theme1.xml><?xml version="1.0" encoding="utf-8"?>
<a:theme xmlns:a="http://schemas.openxmlformats.org/drawingml/2006/main" name="DGH">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GH" id="{7B08BCE7-FCF2-4854-8786-B0699DB8D7C4}" vid="{2A77AFB5-2E3C-4828-9D5D-60DDBAE919A6}"/>
    </a:ext>
  </a:extLst>
</a:theme>
</file>

<file path=ppt/theme/theme2.xml><?xml version="1.0" encoding="utf-8"?>
<a:theme xmlns:a="http://schemas.openxmlformats.org/drawingml/2006/main" name="Custom Design + Purple">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25C99E6-A9D1-4A89-BCDE-7C9EB0AF071A}" vid="{CE8A850C-19DF-4B7F-9521-216535686DFC}"/>
    </a:ext>
  </a:extLst>
</a:theme>
</file>

<file path=ppt/theme/theme3.xml><?xml version="1.0" encoding="utf-8"?>
<a:theme xmlns:a="http://schemas.openxmlformats.org/drawingml/2006/main" name="Custom Design + Gold">
  <a:themeElements>
    <a:clrScheme name="UW Palette 1">
      <a:dk1>
        <a:srgbClr val="4B2E83"/>
      </a:dk1>
      <a:lt1>
        <a:srgbClr val="E8E3D3"/>
      </a:lt1>
      <a:dk2>
        <a:srgbClr val="4B2E83"/>
      </a:dk2>
      <a:lt2>
        <a:srgbClr val="FFFFFF"/>
      </a:lt2>
      <a:accent1>
        <a:srgbClr val="4B2E83"/>
      </a:accent1>
      <a:accent2>
        <a:srgbClr val="E8E3D3"/>
      </a:accent2>
      <a:accent3>
        <a:srgbClr val="FFFFFF"/>
      </a:accent3>
      <a:accent4>
        <a:srgbClr val="D9D9D9"/>
      </a:accent4>
      <a:accent5>
        <a:srgbClr val="444444"/>
      </a:accent5>
      <a:accent6>
        <a:srgbClr val="85754D"/>
      </a:accent6>
      <a:hlink>
        <a:srgbClr val="4B2E83"/>
      </a:hlink>
      <a:folHlink>
        <a:srgbClr val="4B2E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25C99E6-A9D1-4A89-BCDE-7C9EB0AF071A}" vid="{F9C6FA92-E53D-4AC8-A30E-2B85A9E871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DGH</Template>
  <TotalTime>2847</TotalTime>
  <Words>2486</Words>
  <Application>Microsoft Office PowerPoint</Application>
  <PresentationFormat>Widescreen</PresentationFormat>
  <Paragraphs>266</Paragraphs>
  <Slides>27</Slides>
  <Notes>22</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27</vt:i4>
      </vt:variant>
    </vt:vector>
  </HeadingPairs>
  <TitlesOfParts>
    <vt:vector size="47" baseType="lpstr">
      <vt:lpstr>Aptos</vt:lpstr>
      <vt:lpstr>Aptos Display</vt:lpstr>
      <vt:lpstr>Arial</vt:lpstr>
      <vt:lpstr>Calibri</vt:lpstr>
      <vt:lpstr>Candara</vt:lpstr>
      <vt:lpstr>Encode Sans Normal Black</vt:lpstr>
      <vt:lpstr>Lucida Grande</vt:lpstr>
      <vt:lpstr>Open Sans</vt:lpstr>
      <vt:lpstr>Open Sans Light</vt:lpstr>
      <vt:lpstr>Open Sans SemiBold</vt:lpstr>
      <vt:lpstr>Symbol</vt:lpstr>
      <vt:lpstr>Tw Cen MT</vt:lpstr>
      <vt:lpstr>Uni Sans</vt:lpstr>
      <vt:lpstr>Uni Sans Book</vt:lpstr>
      <vt:lpstr>Uni Sans Regular</vt:lpstr>
      <vt:lpstr>Wingdings</vt:lpstr>
      <vt:lpstr>DGH</vt:lpstr>
      <vt:lpstr>Custom Design + Purple</vt:lpstr>
      <vt:lpstr>Custom Design + Gold</vt:lpstr>
      <vt:lpstr>Office Theme</vt:lpstr>
      <vt:lpstr>Evaluation of the Reach, Adoption, Implementation and Maintenance of Assisted Partner Services among People who Inject Drugs in Kenya</vt:lpstr>
      <vt:lpstr>PowerPoint Presentation</vt:lpstr>
      <vt:lpstr>Background</vt:lpstr>
      <vt:lpstr>SHARP Aims</vt:lpstr>
      <vt:lpstr>Research Team Collaborators</vt:lpstr>
      <vt:lpstr>SHARP   </vt:lpstr>
      <vt:lpstr>Community embedded Peer educators    </vt:lpstr>
      <vt:lpstr>Parent study outcomes</vt:lpstr>
      <vt:lpstr>Aim</vt:lpstr>
      <vt:lpstr>Methods</vt:lpstr>
      <vt:lpstr>Methods</vt:lpstr>
      <vt:lpstr>RE-AIM domains</vt:lpstr>
      <vt:lpstr>Data Analysis</vt:lpstr>
      <vt:lpstr>Results</vt:lpstr>
      <vt:lpstr>Adoption</vt:lpstr>
      <vt:lpstr>Example of Adoption per peer educator in one Nairobi site from 2018-2022</vt:lpstr>
      <vt:lpstr>Implementation: Annualized total and cost per beneficiary</vt:lpstr>
      <vt:lpstr>Implementation</vt:lpstr>
      <vt:lpstr>Implementation - Unintended Consequences</vt:lpstr>
      <vt:lpstr>Implementation - Unintended Consequences</vt:lpstr>
      <vt:lpstr>Maintenance</vt:lpstr>
      <vt:lpstr>Maintenance</vt:lpstr>
      <vt:lpstr>Key strategies or suggested modifications</vt:lpstr>
      <vt:lpstr>Conclusion </vt:lpstr>
      <vt:lpstr>PowerPoint Presentation</vt:lpstr>
      <vt:lpstr>Acknowledgements</vt:lpstr>
      <vt:lpstr>Research Team &amp; Collaborators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peer-mediated assisted partner services among people who inject drugs in Kenya: delivery, cost and budget impact</dc:title>
  <dc:creator>smasyuko</dc:creator>
  <cp:lastModifiedBy>Sarah Masyuko</cp:lastModifiedBy>
  <cp:revision>20</cp:revision>
  <dcterms:created xsi:type="dcterms:W3CDTF">2021-05-26T13:38:53Z</dcterms:created>
  <dcterms:modified xsi:type="dcterms:W3CDTF">2025-05-08T16:01:05Z</dcterms:modified>
</cp:coreProperties>
</file>