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9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0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76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7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7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14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6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0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3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9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52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9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51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6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8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7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48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B05EE-61AB-4121-83BB-E672456CD4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082FE-5C3F-4AF7-82E4-73CE00D84F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5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Supply Chain Barriers and Solution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1" y="390683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Dr. </a:t>
            </a:r>
            <a:r>
              <a:rPr lang="en-US" sz="3000" b="1" dirty="0" err="1" smtClean="0"/>
              <a:t>Sanja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Bala</a:t>
            </a:r>
            <a:endParaRPr lang="en-US" b="1" dirty="0" smtClean="0"/>
          </a:p>
          <a:p>
            <a:r>
              <a:rPr lang="en-US" dirty="0" smtClean="0"/>
              <a:t>Faculty, Ecosystem &amp; </a:t>
            </a:r>
            <a:r>
              <a:rPr lang="en-US" dirty="0" err="1" smtClean="0"/>
              <a:t>Environmemnt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Indian Institute of Forest Management</a:t>
            </a:r>
          </a:p>
          <a:p>
            <a:r>
              <a:rPr lang="en-US" dirty="0" smtClean="0"/>
              <a:t>sanjayb@iifmbhopal.edu.in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51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7"/>
            <a:ext cx="10515600" cy="5884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Supply Chain of Timber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1" y="783771"/>
            <a:ext cx="8371114" cy="603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63200" y="6531429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IWST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173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636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India, </a:t>
            </a:r>
            <a:r>
              <a:rPr lang="en-US" b="1" dirty="0" err="1"/>
              <a:t>roundwood</a:t>
            </a:r>
            <a:r>
              <a:rPr lang="en-US" b="1" dirty="0"/>
              <a:t> demand forecasts by wood-based sector, 2021-2030 (million m3 RWE) 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2" y="1532300"/>
            <a:ext cx="10532473" cy="515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7851" y="6544491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ITTO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49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93448"/>
            <a:ext cx="9601196" cy="1303867"/>
          </a:xfrm>
        </p:spPr>
        <p:txBody>
          <a:bodyPr/>
          <a:lstStyle/>
          <a:p>
            <a:r>
              <a:rPr lang="en-US" b="1" dirty="0" smtClean="0"/>
              <a:t>Supply Chain Barriers and solutions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880599" cy="3669697"/>
          </a:xfrm>
        </p:spPr>
        <p:txBody>
          <a:bodyPr>
            <a:normAutofit/>
          </a:bodyPr>
          <a:lstStyle/>
          <a:p>
            <a:r>
              <a:rPr lang="en-US" b="1" dirty="0" smtClean="0"/>
              <a:t>Awareness regarding Mass Timber technology</a:t>
            </a:r>
          </a:p>
          <a:p>
            <a:r>
              <a:rPr lang="en-US" b="1" dirty="0" smtClean="0"/>
              <a:t>Infrastructure for production of Mass Timber (Glulam, CLT, LVL……)</a:t>
            </a:r>
          </a:p>
          <a:p>
            <a:r>
              <a:rPr lang="en-IN" b="1" dirty="0" smtClean="0"/>
              <a:t>Skilled workforce</a:t>
            </a:r>
            <a:endParaRPr lang="en-IN" b="1" dirty="0" smtClean="0"/>
          </a:p>
          <a:p>
            <a:r>
              <a:rPr lang="en-US" b="1" dirty="0" smtClean="0"/>
              <a:t>Indian Fiber </a:t>
            </a:r>
            <a:r>
              <a:rPr lang="en-US" b="1" dirty="0" smtClean="0"/>
              <a:t>Sourcing </a:t>
            </a:r>
          </a:p>
          <a:p>
            <a:r>
              <a:rPr lang="en-US" b="1" dirty="0" smtClean="0"/>
              <a:t>Mass timber</a:t>
            </a:r>
            <a:r>
              <a:rPr lang="en-US" b="1" dirty="0" smtClean="0"/>
              <a:t> </a:t>
            </a:r>
            <a:r>
              <a:rPr lang="en-US" b="1" dirty="0" smtClean="0"/>
              <a:t>Lumber Sourcing </a:t>
            </a:r>
          </a:p>
          <a:p>
            <a:r>
              <a:rPr lang="en-US" b="1" dirty="0" smtClean="0"/>
              <a:t>Venturing into new market and market adoption</a:t>
            </a:r>
            <a:endParaRPr lang="en-US" b="1" dirty="0" smtClean="0"/>
          </a:p>
          <a:p>
            <a:r>
              <a:rPr lang="en-US" b="1" dirty="0" smtClean="0"/>
              <a:t>Financial </a:t>
            </a:r>
            <a:r>
              <a:rPr lang="en-US" b="1" dirty="0" err="1" smtClean="0"/>
              <a:t>Implecation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9638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230" y="2614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Thank You</a:t>
            </a:r>
            <a:endParaRPr lang="en-IN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11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41</TotalTime>
  <Words>85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Supply Chain Barriers and Solution</vt:lpstr>
      <vt:lpstr>Supply Chain of Timber</vt:lpstr>
      <vt:lpstr>India, roundwood demand forecasts by wood-based sector, 2021-2030 (million m3 RWE) </vt:lpstr>
      <vt:lpstr>Supply Chain Barriers and solutions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Barriers and Solution</dc:title>
  <dc:creator>Dell</dc:creator>
  <cp:lastModifiedBy>IIFM</cp:lastModifiedBy>
  <cp:revision>7</cp:revision>
  <dcterms:created xsi:type="dcterms:W3CDTF">2024-12-18T12:26:35Z</dcterms:created>
  <dcterms:modified xsi:type="dcterms:W3CDTF">2024-12-19T07:59:35Z</dcterms:modified>
</cp:coreProperties>
</file>