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9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5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5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3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4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2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8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5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8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3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A115B-3172-445C-AD95-D1419AF79D3E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FCB87-7763-49AE-89AA-1895DE7D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1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Diagnostic Tests for 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954182"/>
              </p:ext>
            </p:extLst>
          </p:nvPr>
        </p:nvGraphicFramePr>
        <p:xfrm>
          <a:off x="457200" y="1600200"/>
          <a:ext cx="822960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Type</a:t>
                      </a:r>
                      <a:r>
                        <a:rPr lang="en-US" sz="1200" baseline="0" dirty="0" smtClean="0"/>
                        <a:t> of Screening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Tests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General evaluation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MRI, EEG, CMP, CBC,</a:t>
                      </a:r>
                      <a:r>
                        <a:rPr lang="en-US" sz="1200" baseline="0" dirty="0" smtClean="0"/>
                        <a:t> ophthalmologic exam, audiology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Autoimmune disorder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ESR, ANA, complement levels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Autonomic disorder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Histamine</a:t>
                      </a:r>
                      <a:r>
                        <a:rPr lang="en-US" sz="1200" baseline="0" dirty="0" smtClean="0"/>
                        <a:t> skin test, sweat testing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Endocrinopathy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TSH/T4, ACTH, cortisol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Genetic disorder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SNP microarray,</a:t>
                      </a:r>
                      <a:r>
                        <a:rPr lang="en-US" sz="1200" baseline="0" dirty="0" smtClean="0"/>
                        <a:t> MECP2 testing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Infection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CSF</a:t>
                      </a:r>
                      <a:r>
                        <a:rPr lang="en-US" sz="1200" baseline="0" dirty="0" smtClean="0"/>
                        <a:t> cell count, glucose, protein, CSF bacterial/viral cultures, CSF HIV/HSV PCR, CSF fungal antigens, CSF prion proteins, CSF viral antibodies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Intoxication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Lead, urine</a:t>
                      </a:r>
                      <a:r>
                        <a:rPr lang="en-US" sz="1200" baseline="0" dirty="0" smtClean="0"/>
                        <a:t> toxicology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Metabolic disorder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SAA, lactate, pyruvate, ammonia, carnitine,</a:t>
                      </a:r>
                      <a:r>
                        <a:rPr lang="en-US" sz="1200" baseline="0" dirty="0" smtClean="0"/>
                        <a:t> ACP, cholesterol/lipid panel, VLCFA, lysosomal enzyme analysis, lymphocyte vacuolization, UOA, porphyrins, CSF lactate/AA/NT metabolites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Neoplastic disorder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CSF </a:t>
                      </a:r>
                      <a:r>
                        <a:rPr lang="en-US" sz="1200" dirty="0" err="1" smtClean="0"/>
                        <a:t>cytologic</a:t>
                      </a:r>
                      <a:r>
                        <a:rPr lang="en-US" sz="1200" dirty="0" smtClean="0"/>
                        <a:t> analysis, paraneoplastic antibodies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Nutritional disorder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Niacin, thiamine, pyridoxine, cobalamin, </a:t>
                      </a:r>
                      <a:r>
                        <a:rPr lang="en-US" sz="1200" dirty="0" err="1" smtClean="0"/>
                        <a:t>Vit</a:t>
                      </a:r>
                      <a:r>
                        <a:rPr lang="en-US" sz="1200" dirty="0" smtClean="0"/>
                        <a:t> D, homocysteine, </a:t>
                      </a:r>
                      <a:r>
                        <a:rPr lang="en-US" sz="1200" dirty="0" err="1" smtClean="0"/>
                        <a:t>methylmalonic</a:t>
                      </a:r>
                      <a:r>
                        <a:rPr lang="en-US" sz="1200" dirty="0" smtClean="0"/>
                        <a:t> acid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75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Screening Diagnostic Tests for PE</vt:lpstr>
    </vt:vector>
  </TitlesOfParts>
  <Company>Seattle Children's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Developmental Regression</dc:title>
  <dc:creator>Herzig, Lisa</dc:creator>
  <cp:lastModifiedBy>Zinner, Samuel</cp:lastModifiedBy>
  <cp:revision>6</cp:revision>
  <dcterms:created xsi:type="dcterms:W3CDTF">2017-04-17T20:50:12Z</dcterms:created>
  <dcterms:modified xsi:type="dcterms:W3CDTF">2017-04-22T21:34:51Z</dcterms:modified>
</cp:coreProperties>
</file>