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90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DBEA-C6C3-4C16-AD27-48EDD5DEF9FE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6F48-66CA-47F4-85B6-30FFC923B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759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DBEA-C6C3-4C16-AD27-48EDD5DEF9FE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6F48-66CA-47F4-85B6-30FFC923B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9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DBEA-C6C3-4C16-AD27-48EDD5DEF9FE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6F48-66CA-47F4-85B6-30FFC923B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86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DBEA-C6C3-4C16-AD27-48EDD5DEF9FE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6F48-66CA-47F4-85B6-30FFC923B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131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DBEA-C6C3-4C16-AD27-48EDD5DEF9FE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6F48-66CA-47F4-85B6-30FFC923B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65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DBEA-C6C3-4C16-AD27-48EDD5DEF9FE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6F48-66CA-47F4-85B6-30FFC923B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090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DBEA-C6C3-4C16-AD27-48EDD5DEF9FE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6F48-66CA-47F4-85B6-30FFC923B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008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DBEA-C6C3-4C16-AD27-48EDD5DEF9FE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6F48-66CA-47F4-85B6-30FFC923B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4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DBEA-C6C3-4C16-AD27-48EDD5DEF9FE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6F48-66CA-47F4-85B6-30FFC923B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337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DBEA-C6C3-4C16-AD27-48EDD5DEF9FE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6F48-66CA-47F4-85B6-30FFC923B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50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DBEA-C6C3-4C16-AD27-48EDD5DEF9FE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6F48-66CA-47F4-85B6-30FFC923B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02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8DBEA-C6C3-4C16-AD27-48EDD5DEF9FE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B6F48-66CA-47F4-85B6-30FFC923B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426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DSC01336"/>
          <p:cNvPicPr>
            <a:picLocks noChangeAspect="1" noChangeArrowheads="1"/>
          </p:cNvPicPr>
          <p:nvPr/>
        </p:nvPicPr>
        <p:blipFill>
          <a:blip r:embed="rId2" cstate="print"/>
          <a:srcRect l="3639" t="3754" r="12657"/>
          <a:stretch>
            <a:fillRect/>
          </a:stretch>
        </p:blipFill>
        <p:spPr bwMode="auto">
          <a:xfrm>
            <a:off x="762662" y="1237249"/>
            <a:ext cx="3114494" cy="23778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04849" y="1269520"/>
            <a:ext cx="3208063" cy="23455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6" name="Picture 14" descr="P6240337 - Cop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62" y="4186342"/>
            <a:ext cx="3000970" cy="22698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2820900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DEOHS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JayKim</dc:creator>
  <cp:lastModifiedBy>JayKim</cp:lastModifiedBy>
  <cp:revision>1</cp:revision>
  <dcterms:created xsi:type="dcterms:W3CDTF">2013-06-27T22:22:47Z</dcterms:created>
  <dcterms:modified xsi:type="dcterms:W3CDTF">2013-06-27T22:22:56Z</dcterms:modified>
</cp:coreProperties>
</file>