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9"/>
  </p:notesMasterIdLst>
  <p:handoutMasterIdLst>
    <p:handoutMasterId r:id="rId10"/>
  </p:handoutMasterIdLst>
  <p:sldIdLst>
    <p:sldId id="372" r:id="rId2"/>
    <p:sldId id="371" r:id="rId3"/>
    <p:sldId id="366" r:id="rId4"/>
    <p:sldId id="368" r:id="rId5"/>
    <p:sldId id="367" r:id="rId6"/>
    <p:sldId id="370" r:id="rId7"/>
    <p:sldId id="365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9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202C685-1E06-C747-A166-B43A4194275B}" type="datetime1">
              <a:rPr lang="en-US"/>
              <a:pPr>
                <a:defRPr/>
              </a:pPr>
              <a:t>3/24/15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9E6B1F0-FD5A-4645-9396-D8681EB19F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953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29B71D7-D71D-E341-B4F0-12FBAE7E8D25}" type="datetime1">
              <a:rPr lang="en-US"/>
              <a:pPr>
                <a:defRPr/>
              </a:pPr>
              <a:t>3/24/15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9708594-C901-D340-BE77-9B9CBFAF71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7955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799AB547-1AF0-774D-AB18-539C4892EB32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5A1149E-7383-6742-98A1-D0F50D00626E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A6E02-2E0F-DA46-BEBA-5640015B05B4}" type="datetimeFigureOut">
              <a:rPr lang="en-US"/>
              <a:pPr>
                <a:defRPr/>
              </a:pPr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0ADA4-7F4B-F147-A7AD-300F92FC8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42631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79CBA-8261-A54B-AD13-43FB1C4F8C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89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DEF33-3195-114D-BC72-4A2D70B0E3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206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491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F91C-39A7-0242-A422-051B648608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87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D6BE6-A471-284C-8C9C-52F0CEB5F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7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CE35F-9F13-F141-AB7D-704A0669A1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42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A5A9F-C679-964F-98B8-8DA6B1E3EF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9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D1502-7D73-0445-B53F-CF7B9AD903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5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50E76-EBDF-5F41-A0B4-02999893B1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40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©2012 Name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D10BB-DB29-C04B-B749-44C0C7ABEF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36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C5E4B-CFA8-2D48-BEF8-D426452084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9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799C1DC-55C7-F94C-9BCF-35F29F81F0E4}" type="datetimeFigureOut">
              <a:rPr lang="en-US"/>
              <a:pPr>
                <a:defRPr/>
              </a:pPr>
              <a:t>3/24/15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F21682A-FE15-634E-8DDA-14A8957873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wphllps@u.washington.edu" TargetMode="External"/><Relationship Id="rId4" Type="http://schemas.openxmlformats.org/officeDocument/2006/relationships/hyperlink" Target="mailto:katlyn08@uw.edu" TargetMode="External"/><Relationship Id="rId5" Type="http://schemas.openxmlformats.org/officeDocument/2006/relationships/hyperlink" Target="http://depts.washington.edu/fammed/grand-round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584200"/>
            <a:ext cx="7772400" cy="3016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/>
                <a:cs typeface="Arial"/>
              </a:rPr>
              <a:t>Family Medicine Grand Rounds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University of Washington</a:t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/>
            </a:r>
            <a:br>
              <a:rPr lang="en-US" dirty="0" smtClean="0">
                <a:latin typeface="Arial"/>
                <a:cs typeface="Arial"/>
              </a:rPr>
            </a:br>
            <a:r>
              <a:rPr lang="en-US" dirty="0" smtClean="0">
                <a:latin typeface="Arial"/>
                <a:cs typeface="Arial"/>
              </a:rPr>
              <a:t>TITLE</a:t>
            </a:r>
            <a:r>
              <a:rPr lang="en-US" dirty="0" smtClean="0">
                <a:latin typeface="Times New Roman"/>
                <a:cs typeface="Times New Roman"/>
              </a:rPr>
              <a:t/>
            </a:r>
            <a:br>
              <a:rPr lang="en-US" dirty="0" smtClean="0">
                <a:latin typeface="Times New Roman"/>
                <a:cs typeface="Times New Roman"/>
              </a:rPr>
            </a:br>
            <a:endParaRPr lang="en-US" dirty="0">
              <a:ea typeface="+mj-ea"/>
              <a:cs typeface="+mj-cs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  <a:cs typeface="+mn-cs"/>
              </a:rPr>
              <a:t>Presenter </a:t>
            </a:r>
            <a:r>
              <a:rPr lang="en-US" dirty="0" err="1" smtClean="0">
                <a:ea typeface="+mn-ea"/>
                <a:cs typeface="+mn-cs"/>
              </a:rPr>
              <a:t>Name(s</a:t>
            </a:r>
            <a:r>
              <a:rPr lang="en-US" dirty="0" smtClean="0">
                <a:ea typeface="+mn-ea"/>
                <a:cs typeface="+mn-cs"/>
              </a:rPr>
              <a:t>)</a:t>
            </a:r>
            <a:endParaRPr lang="en-US" dirty="0">
              <a:ea typeface="+mn-ea"/>
              <a:cs typeface="+mn-cs"/>
            </a:endParaRPr>
          </a:p>
        </p:txBody>
      </p:sp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3786188" y="6053138"/>
            <a:ext cx="1557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endParaRPr lang="en-US" sz="1800"/>
          </a:p>
          <a:p>
            <a:pPr algn="ctr" eaLnBrk="1" hangingPunct="1"/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CME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600">
                <a:latin typeface="Arial" charset="0"/>
                <a:cs typeface="Arial" charset="0"/>
              </a:rPr>
              <a:t>This live series activity, UW Family Medicine Grand Rounds, is under review for 1 Prescribed Credit by the American Academy of Family Physicians. Attendees should claim only the credit commensurate with the extent of their participation in the activity.</a:t>
            </a:r>
          </a:p>
          <a:p>
            <a:pPr eaLnBrk="1" hangingPunct="1"/>
            <a:endParaRPr lang="en-US" sz="2600">
              <a:latin typeface="Calibri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Learning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At the end of this activity, the participant will be able to: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800" dirty="0" smtClean="0">
              <a:latin typeface="Arial"/>
              <a:ea typeface="+mn-ea"/>
              <a:cs typeface="Arial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1. Identify….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2. Describe….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2. Discuss…..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Arial"/>
                <a:ea typeface="+mn-ea"/>
                <a:cs typeface="Arial"/>
              </a:rPr>
              <a:t>3. Apply….</a:t>
            </a:r>
            <a:endParaRPr lang="en-US" dirty="0">
              <a:latin typeface="Arial"/>
              <a:ea typeface="+mn-ea"/>
              <a:cs typeface="Arial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Disclosure: Conflicts of Interest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>
                <a:latin typeface="Arial" charset="0"/>
                <a:cs typeface="Arial" charset="0"/>
              </a:rPr>
              <a:t>Dr. XXXX states:</a:t>
            </a:r>
          </a:p>
          <a:p>
            <a:pPr eaLnBrk="1" hangingPunct="1">
              <a:buFont typeface="Arial" charset="0"/>
              <a:buNone/>
            </a:pPr>
            <a:r>
              <a:rPr lang="en-US" sz="2800">
                <a:latin typeface="Arial" charset="0"/>
                <a:cs typeface="Arial" charset="0"/>
              </a:rPr>
              <a:t>Neither I, nor any immediate family member has any financial relationship with, or interest in, any commercial interest connected with this presentation.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ial"/>
                <a:ea typeface="+mj-ea"/>
                <a:cs typeface="Arial"/>
              </a:rPr>
              <a:t>Disclosure of Off-Label Drug Use</a:t>
            </a:r>
            <a:endParaRPr lang="en-US" dirty="0">
              <a:latin typeface="Arial"/>
              <a:ea typeface="+mj-ea"/>
              <a:cs typeface="Arial"/>
            </a:endParaRPr>
          </a:p>
        </p:txBody>
      </p:sp>
      <p:sp>
        <p:nvSpPr>
          <p:cNvPr id="2048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>
                <a:latin typeface="Calibri" charset="0"/>
              </a:rPr>
              <a:t>The of material in this CME activity will not include discussion of unapproved or investigational uses of products or devices.</a:t>
            </a:r>
            <a:endParaRPr lang="en-US" sz="2800">
              <a:latin typeface="Arial" charset="0"/>
              <a:cs typeface="Arial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PRESENTATION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sz="4400">
              <a:latin typeface="Calibri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sz="4400">
                <a:latin typeface="Calibri" charset="0"/>
              </a:rPr>
              <a:t>Presenter’s PPT slides belong here.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Family Medicine Grand Rounds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>
                <a:latin typeface="Arial" charset="0"/>
                <a:cs typeface="Arial" charset="0"/>
              </a:rPr>
              <a:t>	</a:t>
            </a:r>
            <a:r>
              <a:rPr lang="en-US" sz="2000">
                <a:latin typeface="Arial" charset="0"/>
                <a:cs typeface="Arial" charset="0"/>
              </a:rPr>
              <a:t>Faculty Coordinator: William R. Phillips, MD, MPH (206) 543-9425 </a:t>
            </a:r>
            <a:r>
              <a:rPr lang="en-US" sz="2000">
                <a:latin typeface="Arial" charset="0"/>
                <a:cs typeface="Arial" charset="0"/>
                <a:hlinkClick r:id="rId3"/>
              </a:rPr>
              <a:t>wphllps@u.washington.edu</a:t>
            </a:r>
            <a:endParaRPr lang="en-US" sz="200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00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000">
                <a:latin typeface="Arial" charset="0"/>
                <a:cs typeface="Arial" charset="0"/>
              </a:rPr>
              <a:t>	Staff Coordinator: Katie Clements</a:t>
            </a:r>
          </a:p>
          <a:p>
            <a:pPr eaLnBrk="1" hangingPunct="1">
              <a:buFont typeface="Arial" charset="0"/>
              <a:buNone/>
            </a:pPr>
            <a:r>
              <a:rPr lang="en-US" sz="2000">
                <a:latin typeface="Arial" charset="0"/>
                <a:cs typeface="Arial" charset="0"/>
              </a:rPr>
              <a:t>	(206) 543-3101</a:t>
            </a:r>
          </a:p>
          <a:p>
            <a:pPr eaLnBrk="1" hangingPunct="1">
              <a:buFont typeface="Arial" charset="0"/>
              <a:buNone/>
            </a:pPr>
            <a:r>
              <a:rPr lang="en-US" sz="2000">
                <a:latin typeface="Arial" charset="0"/>
                <a:cs typeface="Arial" charset="0"/>
              </a:rPr>
              <a:t>	</a:t>
            </a:r>
            <a:r>
              <a:rPr lang="en-US" sz="2000">
                <a:latin typeface="Arial" charset="0"/>
                <a:cs typeface="Arial" charset="0"/>
                <a:hlinkClick r:id="rId4"/>
              </a:rPr>
              <a:t>katlyn08@uw.edu</a:t>
            </a:r>
            <a:endParaRPr lang="en-US" sz="200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sz="2400">
                <a:latin typeface="Arial" charset="0"/>
                <a:cs typeface="Arial" charset="0"/>
              </a:rPr>
              <a:t>	</a:t>
            </a:r>
            <a:r>
              <a:rPr lang="en-US" sz="2400">
                <a:latin typeface="Arial" charset="0"/>
                <a:cs typeface="Arial" charset="0"/>
                <a:hlinkClick r:id="rId5"/>
              </a:rPr>
              <a:t>http://depts.washington.edu/fammed/grand-rounds</a:t>
            </a:r>
            <a:endParaRPr lang="en-US" sz="2400">
              <a:latin typeface="Arial" charset="0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400">
              <a:latin typeface="Arial" charset="0"/>
              <a:cs typeface="Arial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</TotalTime>
  <Words>167</Words>
  <Application>Microsoft Macintosh PowerPoint</Application>
  <PresentationFormat>On-screen Show (4:3)</PresentationFormat>
  <Paragraphs>29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ＭＳ Ｐゴシック</vt:lpstr>
      <vt:lpstr>Arial</vt:lpstr>
      <vt:lpstr>Times New Roman</vt:lpstr>
      <vt:lpstr>Office Theme</vt:lpstr>
      <vt:lpstr>Family Medicine Grand Rounds University of Washington  TITLE </vt:lpstr>
      <vt:lpstr>CME</vt:lpstr>
      <vt:lpstr>Learning Objectives</vt:lpstr>
      <vt:lpstr>Disclosure: Conflicts of Interest</vt:lpstr>
      <vt:lpstr>Disclosure of Off-Label Drug Use</vt:lpstr>
      <vt:lpstr>PRESENTATION</vt:lpstr>
      <vt:lpstr>Family Medicine Grand Rounds</vt:lpstr>
    </vt:vector>
  </TitlesOfParts>
  <Company>UW Family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UW Family Medicine</dc:creator>
  <cp:lastModifiedBy>Amy Clark</cp:lastModifiedBy>
  <cp:revision>84</cp:revision>
  <cp:lastPrinted>2012-03-01T00:18:06Z</cp:lastPrinted>
  <dcterms:created xsi:type="dcterms:W3CDTF">2012-03-15T18:21:48Z</dcterms:created>
  <dcterms:modified xsi:type="dcterms:W3CDTF">2015-03-24T17:48:04Z</dcterms:modified>
</cp:coreProperties>
</file>