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372" r:id="rId2"/>
    <p:sldId id="371" r:id="rId3"/>
    <p:sldId id="366" r:id="rId4"/>
    <p:sldId id="368" r:id="rId5"/>
    <p:sldId id="367" r:id="rId6"/>
    <p:sldId id="370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12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202C685-1E06-C747-A166-B43A4194275B}" type="datetime1">
              <a:rPr lang="en-US"/>
              <a:pPr>
                <a:defRPr/>
              </a:pPr>
              <a:t>12/19/17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E6B1F0-FD5A-4645-9396-D8681EB19F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95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29B71D7-D71D-E341-B4F0-12FBAE7E8D25}" type="datetime1">
              <a:rPr lang="en-US"/>
              <a:pPr>
                <a:defRPr/>
              </a:pPr>
              <a:t>12/19/17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9708594-C901-D340-BE77-9B9CBFAF71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955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99AB547-1AF0-774D-AB18-539C4892EB3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6E02-2E0F-DA46-BEBA-5640015B05B4}" type="datetimeFigureOut">
              <a:rPr lang="en-US"/>
              <a:pPr>
                <a:defRPr/>
              </a:pPr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ADA4-7F4B-F147-A7AD-300F92FC8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4263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79CBA-8261-A54B-AD13-43FB1C4F8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9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EF33-3195-114D-BC72-4A2D70B0E3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06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49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F91C-39A7-0242-A422-051B648608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7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6BE6-A471-284C-8C9C-52F0CEB5F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7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E35F-9F13-F141-AB7D-704A0669A1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4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A5A9F-C679-964F-98B8-8DA6B1E3E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9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D1502-7D73-0445-B53F-CF7B9AD903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0E76-EBDF-5F41-A0B4-02999893B1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©2012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10BB-DB29-C04B-B749-44C0C7ABEF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36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5E4B-CFA8-2D48-BEF8-D426452084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9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99C1DC-55C7-F94C-9BCF-35F29F81F0E4}" type="datetimeFigureOut">
              <a:rPr lang="en-US"/>
              <a:pPr>
                <a:defRPr/>
              </a:pPr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21682A-FE15-634E-8DDA-14A895787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84200"/>
            <a:ext cx="7772400" cy="3016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/>
                <a:cs typeface="Arial"/>
              </a:rPr>
              <a:t>Family Medicine Grand Rounds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University of Washington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TITLE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Presenter </a:t>
            </a:r>
            <a:r>
              <a:rPr lang="en-US" dirty="0" err="1" smtClean="0">
                <a:ea typeface="+mn-ea"/>
                <a:cs typeface="+mn-cs"/>
              </a:rPr>
              <a:t>Name(s</a:t>
            </a:r>
            <a:r>
              <a:rPr lang="en-US" dirty="0" smtClean="0">
                <a:ea typeface="+mn-ea"/>
                <a:cs typeface="+mn-cs"/>
              </a:rPr>
              <a:t>)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3786188" y="6053138"/>
            <a:ext cx="1557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endParaRPr lang="en-US" sz="1800"/>
          </a:p>
          <a:p>
            <a:pPr algn="ctr" eaLnBrk="1" hangingPunct="1"/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CME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600">
                <a:latin typeface="Arial" charset="0"/>
                <a:cs typeface="Arial" charset="0"/>
              </a:rPr>
              <a:t>This live series activity, UW Family Medicine Grand Rounds, is under review for 1 Prescribed Credit by the American Academy of Family Physicians. Attendees should claim only the credit commensurate with the extent of their participation in the activity.</a:t>
            </a:r>
          </a:p>
          <a:p>
            <a:pPr eaLnBrk="1" hangingPunct="1"/>
            <a:endParaRPr lang="en-US" sz="2600"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At the end of this activity, the participant will be able to: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 smtClean="0">
              <a:latin typeface="Arial"/>
              <a:ea typeface="+mn-ea"/>
              <a:cs typeface="Arial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1. Identify….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2. Describe….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2. Discuss…..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3. Apply….</a:t>
            </a:r>
            <a:endParaRPr lang="en-US" dirty="0">
              <a:latin typeface="Arial"/>
              <a:ea typeface="+mn-ea"/>
              <a:cs typeface="Arial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Disclosure: Conflicts of Interest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>
                <a:latin typeface="Arial" charset="0"/>
                <a:cs typeface="Arial" charset="0"/>
              </a:rPr>
              <a:t>Dr. XXXX states:</a:t>
            </a:r>
          </a:p>
          <a:p>
            <a:pPr eaLnBrk="1" hangingPunct="1">
              <a:buFont typeface="Arial" charset="0"/>
              <a:buNone/>
            </a:pPr>
            <a:r>
              <a:rPr lang="en-US" sz="2800">
                <a:latin typeface="Arial" charset="0"/>
                <a:cs typeface="Arial" charset="0"/>
              </a:rPr>
              <a:t>Neither I, nor any immediate family member has any financial relationship with, or interest in, any commercial interest connected with this presentation.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Disclosure of Off-Label Drug Use</a:t>
            </a:r>
            <a:endParaRPr lang="en-US" dirty="0">
              <a:latin typeface="Arial"/>
              <a:ea typeface="+mj-ea"/>
              <a:cs typeface="Arial"/>
            </a:endParaRPr>
          </a:p>
        </p:txBody>
      </p:sp>
      <p:sp>
        <p:nvSpPr>
          <p:cNvPr id="204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>
                <a:latin typeface="Calibri" charset="0"/>
              </a:rPr>
              <a:t>The of material in this CME activity will not include discussion of unapproved or investigational uses of products or devices.</a:t>
            </a:r>
            <a:endParaRPr lang="en-US" sz="2800">
              <a:latin typeface="Arial" charset="0"/>
              <a:cs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PRESENTATION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z="4400">
              <a:latin typeface="Calibri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4400">
                <a:latin typeface="Calibri" charset="0"/>
              </a:rPr>
              <a:t>Presenter’s PPT slides belong here.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153</Words>
  <Application>Microsoft Macintosh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ＭＳ Ｐゴシック</vt:lpstr>
      <vt:lpstr>Times New Roman</vt:lpstr>
      <vt:lpstr>Office Theme</vt:lpstr>
      <vt:lpstr>Family Medicine Grand Rounds University of Washington  TITLE </vt:lpstr>
      <vt:lpstr>CME</vt:lpstr>
      <vt:lpstr>Learning Objectives</vt:lpstr>
      <vt:lpstr>Disclosure: Conflicts of Interest</vt:lpstr>
      <vt:lpstr>Disclosure of Off-Label Drug Use</vt:lpstr>
      <vt:lpstr>PRESENTATION</vt:lpstr>
    </vt:vector>
  </TitlesOfParts>
  <Company>UW Family Medicine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UW Family Medicine</dc:creator>
  <cp:lastModifiedBy>WILLIAM R. PHILLIPS</cp:lastModifiedBy>
  <cp:revision>85</cp:revision>
  <cp:lastPrinted>2012-03-01T00:18:06Z</cp:lastPrinted>
  <dcterms:created xsi:type="dcterms:W3CDTF">2012-03-15T18:21:48Z</dcterms:created>
  <dcterms:modified xsi:type="dcterms:W3CDTF">2017-12-19T21:57:07Z</dcterms:modified>
</cp:coreProperties>
</file>