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1" r:id="rId3"/>
    <p:sldId id="298" r:id="rId4"/>
    <p:sldId id="276" r:id="rId5"/>
    <p:sldId id="302" r:id="rId6"/>
    <p:sldId id="277" r:id="rId7"/>
    <p:sldId id="278" r:id="rId8"/>
    <p:sldId id="279" r:id="rId9"/>
    <p:sldId id="283" r:id="rId10"/>
    <p:sldId id="293" r:id="rId11"/>
    <p:sldId id="294" r:id="rId12"/>
    <p:sldId id="295" r:id="rId13"/>
    <p:sldId id="280" r:id="rId14"/>
    <p:sldId id="296" r:id="rId15"/>
    <p:sldId id="281" r:id="rId16"/>
    <p:sldId id="282" r:id="rId17"/>
    <p:sldId id="284" r:id="rId18"/>
    <p:sldId id="297" r:id="rId19"/>
    <p:sldId id="268" r:id="rId20"/>
    <p:sldId id="260" r:id="rId21"/>
    <p:sldId id="269" r:id="rId22"/>
    <p:sldId id="262" r:id="rId23"/>
    <p:sldId id="270" r:id="rId24"/>
    <p:sldId id="264" r:id="rId25"/>
    <p:sldId id="271" r:id="rId26"/>
    <p:sldId id="258" r:id="rId27"/>
    <p:sldId id="257" r:id="rId28"/>
    <p:sldId id="259" r:id="rId29"/>
    <p:sldId id="303" r:id="rId30"/>
    <p:sldId id="272" r:id="rId31"/>
    <p:sldId id="267" r:id="rId32"/>
    <p:sldId id="274" r:id="rId33"/>
    <p:sldId id="273" r:id="rId34"/>
    <p:sldId id="285" r:id="rId35"/>
    <p:sldId id="263" r:id="rId36"/>
    <p:sldId id="265" r:id="rId37"/>
    <p:sldId id="266" r:id="rId38"/>
    <p:sldId id="288" r:id="rId39"/>
    <p:sldId id="289" r:id="rId40"/>
    <p:sldId id="290" r:id="rId41"/>
    <p:sldId id="286" r:id="rId42"/>
    <p:sldId id="275" r:id="rId43"/>
    <p:sldId id="287" r:id="rId44"/>
    <p:sldId id="291" r:id="rId45"/>
    <p:sldId id="292" r:id="rId46"/>
    <p:sldId id="300" r:id="rId47"/>
    <p:sldId id="301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89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127B3-A595-4FA3-8A54-20B25EE02895}" type="datetimeFigureOut">
              <a:rPr lang="en-US" smtClean="0"/>
              <a:t>6/25/15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D9D2A-D4DA-4DF1-82BA-C313F5525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7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Keynote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9D2A-D4DA-4DF1-82BA-C313F5525E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Keynote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9D2A-D4DA-4DF1-82BA-C313F5525E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398E-CF2D-4385-9E20-7313749126C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DD3-AF5E-478F-B359-8FE1721C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1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398E-CF2D-4385-9E20-7313749126C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DD3-AF5E-478F-B359-8FE1721C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398E-CF2D-4385-9E20-7313749126C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DD3-AF5E-478F-B359-8FE1721C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3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398E-CF2D-4385-9E20-7313749126C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DD3-AF5E-478F-B359-8FE1721C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398E-CF2D-4385-9E20-7313749126C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DD3-AF5E-478F-B359-8FE1721C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0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398E-CF2D-4385-9E20-7313749126C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DD3-AF5E-478F-B359-8FE1721C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0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398E-CF2D-4385-9E20-7313749126C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DD3-AF5E-478F-B359-8FE1721C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2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398E-CF2D-4385-9E20-7313749126C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DD3-AF5E-478F-B359-8FE1721C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398E-CF2D-4385-9E20-7313749126C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DD3-AF5E-478F-B359-8FE1721C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398E-CF2D-4385-9E20-7313749126C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DD3-AF5E-478F-B359-8FE1721C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5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398E-CF2D-4385-9E20-7313749126C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DD3-AF5E-478F-B359-8FE1721C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7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398E-CF2D-4385-9E20-7313749126C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6FDD3-AF5E-478F-B359-8FE1721C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iPads</a:t>
            </a:r>
            <a:r>
              <a:rPr lang="en-US" dirty="0" smtClean="0"/>
              <a:t> in Residency Teaching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r>
              <a:rPr lang="en-US" dirty="0" smtClean="0"/>
              <a:t>Bill Kriegsman</a:t>
            </a:r>
          </a:p>
          <a:p>
            <a:r>
              <a:rPr lang="en-US" dirty="0" smtClean="0"/>
              <a:t>East Pierce Family Medicine Residency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1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yblueskydentistry.com/ESW/Images/blue_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76200"/>
            <a:ext cx="898357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the Cloud…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bcnetworking.wikispaces.com/file/view/google%20server%20farm.jpg/374040396/800x420/google%20server%20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3105"/>
            <a:ext cx="9067800" cy="47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ingloaf.com/wp-content/uploads/2011/10/macmi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07014"/>
            <a:ext cx="6477000" cy="40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3897" y="5472544"/>
            <a:ext cx="40663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$999, Apple Store</a:t>
            </a:r>
          </a:p>
          <a:p>
            <a:r>
              <a:rPr lang="en-US" dirty="0"/>
              <a:t>http://www.apple.com/mac-mini/server/</a:t>
            </a:r>
          </a:p>
        </p:txBody>
      </p:sp>
      <p:pic>
        <p:nvPicPr>
          <p:cNvPr id="1030" name="Picture 6" descr="http://www.ixbt.com/td/mac-mini-2010/mac_mini_2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0" y="76632"/>
            <a:ext cx="1180353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5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access the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8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GoodReader</a:t>
            </a:r>
            <a:endParaRPr lang="en-US" dirty="0"/>
          </a:p>
        </p:txBody>
      </p:sp>
      <p:pic>
        <p:nvPicPr>
          <p:cNvPr id="16386" name="Picture 2" descr="http://ts4.mm.bing.net/th?id=H.4865911374350043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" y="152401"/>
            <a:ext cx="1465384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theapplegoogle.com/wp-content/uploads/2011/04/g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198"/>
            <a:ext cx="3429000" cy="44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3897" y="5472544"/>
            <a:ext cx="717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$4.99, iTunes Store</a:t>
            </a:r>
          </a:p>
          <a:p>
            <a:r>
              <a:rPr lang="en-US" dirty="0" smtClean="0"/>
              <a:t>https://itunes.apple.com/us/app/goodreader-for-ipad/id363448914?mt=8</a:t>
            </a: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3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GoodReader</a:t>
            </a:r>
            <a:endParaRPr lang="en-US" dirty="0"/>
          </a:p>
        </p:txBody>
      </p:sp>
      <p:pic>
        <p:nvPicPr>
          <p:cNvPr id="4098" name="Picture 2" descr="http://ipadmodo.com/wp-content/uploads/2012/09/goodr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7751"/>
            <a:ext cx="4181475" cy="54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g2.tgbusdata.cn/v2/thumb/jpg/ODdBMyw1ODAsMTAwLDQsMywxLC0xLDAscms1MA==/u/iphone.tgbus.com/UploadFiles/201007/20100719092833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6" y="1905000"/>
            <a:ext cx="3482924" cy="450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s4.mm.bing.net/th?id=H.4865911374350043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" y="152401"/>
            <a:ext cx="1465384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6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GoodReader</a:t>
            </a:r>
            <a:endParaRPr lang="en-US" dirty="0"/>
          </a:p>
        </p:txBody>
      </p:sp>
      <p:pic>
        <p:nvPicPr>
          <p:cNvPr id="3" name="Picture 2" descr="http://ts4.mm.bing.net/th?id=H.4865911374350043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" y="152401"/>
            <a:ext cx="1465384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Dell_i7\AppData\Local\Microsoft\Windows\Temporary Internet Files\Content.IE5\94MRLQQ0\photo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40" y="1316182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0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GoodReader</a:t>
            </a:r>
            <a:endParaRPr lang="en-US" dirty="0"/>
          </a:p>
        </p:txBody>
      </p:sp>
      <p:pic>
        <p:nvPicPr>
          <p:cNvPr id="3" name="Picture 2" descr="http://ts4.mm.bing.net/th?id=H.4865911374350043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" y="152401"/>
            <a:ext cx="1465384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Dell_i7\AppData\Local\Microsoft\Windows\Temporary Internet Files\Content.IE5\BLYYZJQ7\photo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40" y="1316181"/>
            <a:ext cx="6839260" cy="51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5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Notability</a:t>
            </a:r>
            <a:endParaRPr lang="en-US" dirty="0"/>
          </a:p>
        </p:txBody>
      </p:sp>
      <p:pic>
        <p:nvPicPr>
          <p:cNvPr id="21506" name="Picture 2" descr="http://ts3.mm.bing.net/th?id=H.4911008532267934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207818"/>
            <a:ext cx="1304465" cy="13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897" y="5472544"/>
            <a:ext cx="616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$2.99, iTunes Store</a:t>
            </a:r>
          </a:p>
          <a:p>
            <a:r>
              <a:rPr lang="en-US" dirty="0" smtClean="0"/>
              <a:t>https://itunes.apple.com/us/app/notability/id360593530?mt=8</a:t>
            </a:r>
            <a:endParaRPr lang="en-US" dirty="0"/>
          </a:p>
        </p:txBody>
      </p:sp>
      <p:pic>
        <p:nvPicPr>
          <p:cNvPr id="21509" name="Picture 5" descr="C:\Users\Dell_i7\AppData\Local\Microsoft\Windows\Temporary Internet Files\Content.IE5\94MRLQQ0\phot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18275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8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Notability</a:t>
            </a:r>
            <a:endParaRPr lang="en-US" dirty="0"/>
          </a:p>
        </p:txBody>
      </p:sp>
      <p:pic>
        <p:nvPicPr>
          <p:cNvPr id="21506" name="Picture 2" descr="http://ts3.mm.bing.net/th?id=H.4911008532267934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207818"/>
            <a:ext cx="1304465" cy="13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blog.taylormcgann.com/wp-content/uploads/2012/03/notability-wri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1498023"/>
            <a:ext cx="6756399" cy="50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8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dirty="0" smtClean="0"/>
              <a:t>How I used to share presentations on my </a:t>
            </a:r>
            <a:r>
              <a:rPr lang="en-US" dirty="0" err="1" smtClean="0"/>
              <a:t>iPad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7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own Apple stock</a:t>
            </a:r>
          </a:p>
          <a:p>
            <a:r>
              <a:rPr lang="en-US" dirty="0" smtClean="0"/>
              <a:t>I use both Windows and </a:t>
            </a:r>
            <a:r>
              <a:rPr lang="en-US" dirty="0" err="1" smtClean="0"/>
              <a:t>iOS</a:t>
            </a:r>
            <a:r>
              <a:rPr lang="en-US" dirty="0" smtClean="0"/>
              <a:t>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6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uproxx.com/wp-content/uploads/2013/03/ipad-crow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581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22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dirty="0" smtClean="0"/>
              <a:t>What my son wants to share on his </a:t>
            </a:r>
            <a:r>
              <a:rPr lang="en-US" dirty="0" err="1" smtClean="0"/>
              <a:t>iPad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1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ipad.lisisoft.com/img/2/0/2065-3-hero-project-for-ip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950"/>
            <a:ext cx="81534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7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r>
              <a:rPr lang="en-US" dirty="0" smtClean="0"/>
              <a:t>How faculty want to share their </a:t>
            </a:r>
            <a:r>
              <a:rPr lang="en-US" dirty="0" err="1" smtClean="0"/>
              <a:t>iPad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9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eachingwithipads.com/wp-content/uploads/project-ipad-graphic-proje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6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3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5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ore.storeimages.cdn-apple.com/3633/as-images.apple.com/is/image/AppleInc/MC748?wid=400&amp;hei=400&amp;fmt=jpeg&amp;qlt=95&amp;op_sharpen=0&amp;resMode=bicub&amp;op_usm=0.5,0.5,0,0&amp;iccEmbed=0&amp;layer=comp&amp;.v=12911439745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897" y="5472544"/>
            <a:ext cx="8248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$39.00, Apple Store</a:t>
            </a:r>
          </a:p>
          <a:p>
            <a:r>
              <a:rPr lang="en-US" dirty="0" smtClean="0"/>
              <a:t>http://store.apple.com/us/product/MC748ZM/A/apple-composite-av-cable?fnode=3a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8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re.storeimages.cdn-apple.com/3633/as-images.apple.com/is/image/AppleInc/MC552?wid=400&amp;hei=400&amp;fmt=jpeg&amp;qlt=95&amp;op_sharpen=0&amp;resMode=bicub&amp;op_usm=0.5,0.5,0,0&amp;iccEmbed=0&amp;layer=comp&amp;.v=1299198965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5472545"/>
            <a:ext cx="6540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$29.00, Apple Store</a:t>
            </a:r>
          </a:p>
          <a:p>
            <a:r>
              <a:rPr lang="en-US" dirty="0" smtClean="0"/>
              <a:t>http://store.apple.com/us/product/MC552ZM/B/apple-vga-adapter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3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ore.storeimages.cdn-apple.com/3633/as-images.apple.com/is/image/AppleInc/MD098?wid=400&amp;hei=400&amp;fmt=jpeg&amp;qlt=95&amp;op_sharpen=0&amp;resMode=bicub&amp;op_usm=0.5,0.5,0,0&amp;iccEmbed=0&amp;layer=comp&amp;.v=13439309718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897" y="5472544"/>
            <a:ext cx="8248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$39.00, Apple Store</a:t>
            </a:r>
          </a:p>
          <a:p>
            <a:r>
              <a:rPr lang="en-US" dirty="0" smtClean="0"/>
              <a:t>http://store.apple.com/us/product/MD098ZM/A/apple-digital-av-adapter?fnode=3a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2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nearthingthespud.files.wordpress.com/2011/08/ipad-in-class.jpg?w=5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0" y="152400"/>
            <a:ext cx="8837780" cy="49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8" name="Picture 4" descr="http://images.fastcompany.com/upload/apple-ipad-2-educa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3994216" cy="2267684"/>
          </a:xfrm>
          <a:prstGeom prst="rect">
            <a:avLst/>
          </a:prstGeom>
          <a:noFill/>
          <a:ln w="635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8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http://l.yimg.com/ea/img/-/110622/01_george_clooney_1702n07-1702n3g.jpg?x=450&amp;q=80&amp;n=1&amp;sig=QecUcwNh5SGhwwbHVIWyfg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264411"/>
            <a:ext cx="8458202" cy="47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11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software do I need?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9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apple.com/v/ios/keynote/a/images/icon_keyno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343747" cy="134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897" y="5472544"/>
            <a:ext cx="6554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$9.99, iTunes Store</a:t>
            </a:r>
          </a:p>
          <a:p>
            <a:r>
              <a:rPr lang="en-US" dirty="0" smtClean="0"/>
              <a:t>https://itunes.apple.com/us/app/keynote/id361285480?mt=8&amp;ls=1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Keynote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www.stereopoly.de/wp-content/uploads/2011/05/keynote-i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22" y="1230456"/>
            <a:ext cx="6782378" cy="425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897" y="5472544"/>
            <a:ext cx="6554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Free, iTunes Store</a:t>
            </a:r>
          </a:p>
          <a:p>
            <a:r>
              <a:rPr lang="en-US" dirty="0" smtClean="0"/>
              <a:t>https://itunes.apple.com/us/app/prezi-for-ipad/id407759942?mt=8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Prezi</a:t>
            </a:r>
            <a:endParaRPr lang="en-US" dirty="0"/>
          </a:p>
        </p:txBody>
      </p:sp>
      <p:pic>
        <p:nvPicPr>
          <p:cNvPr id="13314" name="Picture 2" descr="iPad Screensho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s1.mm.bing.net/th?id=H.4737027997108976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s1.mm.bing.net/th?id=H.4595921156508004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Haiku Deck</a:t>
            </a:r>
            <a:endParaRPr lang="en-US" dirty="0"/>
          </a:p>
        </p:txBody>
      </p:sp>
      <p:pic>
        <p:nvPicPr>
          <p:cNvPr id="14342" name="Picture 6" descr="http://betanews.com/wp-content/uploads/2012/08/haikude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3897" y="5472544"/>
            <a:ext cx="855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Free, iTunes Store</a:t>
            </a:r>
          </a:p>
          <a:p>
            <a:r>
              <a:rPr lang="en-US" dirty="0" smtClean="0"/>
              <a:t>https://itunes.apple.com/us/app/haiku-deck-presentation-slideshow/id536328724?mt=8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4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do better?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5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1touchmovie.com/home-theater-gear-blog/wp-content/uploads/2011/04/iPAD-remote-cont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48" y="267843"/>
            <a:ext cx="6526552" cy="65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3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ts2.mm.bing.net/th?id=H.4704029761080801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85763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http://www.simonblog.com/wordpress/wp-content/uploads/2009/01/keynote_rem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66775"/>
            <a:ext cx="5562600" cy="53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9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1.ibtimes.com/sites/www.ibtimes.com/files/styles/v2_article_large/public/2011/07/04/123943-keynote-rem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8394700" cy="585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Keynote Remote</a:t>
            </a:r>
            <a:endParaRPr lang="en-US" dirty="0"/>
          </a:p>
        </p:txBody>
      </p:sp>
      <p:pic>
        <p:nvPicPr>
          <p:cNvPr id="23554" name="Picture 2" descr="C:\Users\Dell_i7\AppData\Local\Microsoft\Windows\Temporary Internet Files\Content.IE5\28YZK6GF\phot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320800"/>
            <a:ext cx="77343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4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Keynote Remote</a:t>
            </a:r>
            <a:endParaRPr lang="en-US" dirty="0"/>
          </a:p>
        </p:txBody>
      </p:sp>
      <p:pic>
        <p:nvPicPr>
          <p:cNvPr id="24578" name="Picture 2" descr="C:\Users\Dell_i7\AppData\Local\Microsoft\Windows\Temporary Internet Files\Content.IE5\GCREB2Q0\photo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0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Lists and Shared Files</a:t>
            </a:r>
          </a:p>
          <a:p>
            <a:endParaRPr lang="en-US" dirty="0"/>
          </a:p>
          <a:p>
            <a:r>
              <a:rPr lang="en-US" dirty="0"/>
              <a:t>Sharing Presentations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Educational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ll_i7\AppData\Local\Microsoft\Windows\Temporary Internet Files\Content.IE5\GCREB2Q0\photo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019800" cy="4514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ts1.mm.bing.net/th?id=H.5036468779354564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8006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6172200" y="152400"/>
            <a:ext cx="1447800" cy="531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52400" y="4667250"/>
            <a:ext cx="7239000" cy="1200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Dell_i7\AppData\Local\Microsoft\Windows\Temporary Internet Files\Content.IE5\28YZK6GF\photo 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074" r="-2644" b="17500"/>
          <a:stretch/>
        </p:blipFill>
        <p:spPr bwMode="auto">
          <a:xfrm>
            <a:off x="117764" y="5332615"/>
            <a:ext cx="3640667" cy="13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ts2.mm.bing.net/th?id=H.4780316954398153&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748" y="5567103"/>
            <a:ext cx="694304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-Point Star 8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s4.mm.bing.net/th?id=H.4949804950881403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6" y="152400"/>
            <a:ext cx="115549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New Innovations?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4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s4.mm.bing.net/th?id=H.4949804950881403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6" y="152400"/>
            <a:ext cx="115549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New Innovations?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3897" y="5472544"/>
            <a:ext cx="5927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Free, iTunes Store</a:t>
            </a:r>
          </a:p>
          <a:p>
            <a:r>
              <a:rPr lang="en-US" dirty="0" smtClean="0"/>
              <a:t>https://itunes.apple.com/us/app/ni-gme/id317122881?mt=8</a:t>
            </a:r>
          </a:p>
        </p:txBody>
      </p:sp>
      <p:pic>
        <p:nvPicPr>
          <p:cNvPr id="22532" name="Picture 4" descr="iPhone Screensho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16674"/>
            <a:ext cx="2632629" cy="39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simulations?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1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Teaching</a:t>
            </a:r>
            <a:endParaRPr lang="en-US" dirty="0"/>
          </a:p>
        </p:txBody>
      </p:sp>
      <p:pic>
        <p:nvPicPr>
          <p:cNvPr id="27650" name="Picture 2" descr="http://ts3.mm.bing.net/th?id=H.4879483482343402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965"/>
            <a:ext cx="1253836" cy="12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iPhone Screensho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16" y="1371600"/>
            <a:ext cx="2941983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3897" y="5472544"/>
            <a:ext cx="7732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Free, iTunes Store</a:t>
            </a:r>
          </a:p>
          <a:p>
            <a:r>
              <a:rPr lang="en-US" dirty="0" smtClean="0"/>
              <a:t>https://itunes.apple.com/us/app/radiology-2.0-one-night-in/id397926581?mt=8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1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Sounds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3897" y="5472544"/>
            <a:ext cx="7732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Free, iTunes Store</a:t>
            </a:r>
          </a:p>
          <a:p>
            <a:r>
              <a:rPr lang="en-US" dirty="0" smtClean="0"/>
              <a:t>https://itunes.apple.com/us/app/3m-littmann-soundbuilder/id414942730?mt=8</a:t>
            </a:r>
            <a:endParaRPr lang="en-US" dirty="0"/>
          </a:p>
        </p:txBody>
      </p:sp>
      <p:pic>
        <p:nvPicPr>
          <p:cNvPr id="28674" name="Picture 2" descr="http://ts3.mm.bing.net/th?id=H.4805537004325354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"/>
            <a:ext cx="11430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iPhone Screensho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2595418" cy="38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iPhone Screenshot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595417" cy="38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1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AFP Photo Quiz</a:t>
            </a:r>
            <a:endParaRPr lang="en-US" dirty="0"/>
          </a:p>
        </p:txBody>
      </p:sp>
      <p:pic>
        <p:nvPicPr>
          <p:cNvPr id="29698" name="Picture 2" descr="iPhone Screensho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1071"/>
            <a:ext cx="2362200" cy="41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40" y="1291070"/>
            <a:ext cx="2355760" cy="418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3897" y="5472544"/>
            <a:ext cx="6653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$9.99, iTunes Store</a:t>
            </a:r>
          </a:p>
          <a:p>
            <a:r>
              <a:rPr lang="en-US" dirty="0" smtClean="0"/>
              <a:t>https://itunes.apple.com/ca/app/afp-photo-quiz/id679069573?mt=8</a:t>
            </a:r>
            <a:endParaRPr lang="en-US" dirty="0"/>
          </a:p>
        </p:txBody>
      </p:sp>
      <p:pic>
        <p:nvPicPr>
          <p:cNvPr id="29702" name="Picture 6" descr="http://ts4.mm.bing.net/th?id=H.4561677402442571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8" y="251547"/>
            <a:ext cx="891454" cy="89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1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ABFM Exam Prep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3897" y="5472544"/>
            <a:ext cx="6834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Free, iTunes Store</a:t>
            </a:r>
          </a:p>
          <a:p>
            <a:r>
              <a:rPr lang="en-US" dirty="0" smtClean="0"/>
              <a:t>https://itunes.apple.com/us/app/abfm-exam-prep/id401650093?mt=8</a:t>
            </a:r>
            <a:endParaRPr lang="en-US" dirty="0"/>
          </a:p>
        </p:txBody>
      </p:sp>
      <p:pic>
        <p:nvPicPr>
          <p:cNvPr id="30722" name="Picture 2" descr="http://ts2.mm.bing.net/th?id=H.5064879988867961&amp;pid=15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iPhone Screenshot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999"/>
          <a:stretch/>
        </p:blipFill>
        <p:spPr bwMode="auto">
          <a:xfrm>
            <a:off x="1752600" y="1447799"/>
            <a:ext cx="2603679" cy="388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iPhone Screenshot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999"/>
          <a:stretch/>
        </p:blipFill>
        <p:spPr bwMode="auto">
          <a:xfrm>
            <a:off x="5211918" y="1447800"/>
            <a:ext cx="2603678" cy="388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9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222106" y="2158685"/>
            <a:ext cx="4343400" cy="2358787"/>
          </a:xfrm>
          <a:prstGeom prst="ellipse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Legend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60306" y="2395598"/>
            <a:ext cx="3657600" cy="45035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Simple</a:t>
            </a:r>
          </a:p>
          <a:p>
            <a:pPr marL="0" indent="0">
              <a:buNone/>
            </a:pPr>
            <a:r>
              <a:rPr lang="en-US" dirty="0" smtClean="0"/>
              <a:t>	Medium</a:t>
            </a:r>
          </a:p>
          <a:p>
            <a:pPr marL="0" indent="0">
              <a:buNone/>
            </a:pPr>
            <a:r>
              <a:rPr lang="en-US" dirty="0" smtClean="0"/>
              <a:t>	Challenging</a:t>
            </a:r>
            <a:endParaRPr lang="en-US" dirty="0"/>
          </a:p>
        </p:txBody>
      </p:sp>
      <p:sp>
        <p:nvSpPr>
          <p:cNvPr id="3" name="5-Point Star 2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5288906" y="3691431"/>
            <a:ext cx="381000" cy="331726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5288906" y="3106656"/>
            <a:ext cx="381000" cy="331726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288906" y="2472231"/>
            <a:ext cx="381000" cy="331726"/>
          </a:xfrm>
          <a:prstGeom prst="star5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files.softicons.com/download/object-icons/ipad-icons-by-design-chair/png/512/iP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0813"/>
            <a:ext cx="1296988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87682" y="264463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Icon</a:t>
            </a:r>
            <a:endParaRPr lang="en-US" sz="3200" dirty="0"/>
          </a:p>
        </p:txBody>
      </p:sp>
      <p:sp>
        <p:nvSpPr>
          <p:cNvPr id="10" name="Down Arrow 9"/>
          <p:cNvSpPr/>
          <p:nvPr/>
        </p:nvSpPr>
        <p:spPr>
          <a:xfrm rot="9502067">
            <a:off x="1369904" y="1382741"/>
            <a:ext cx="402727" cy="1312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2140546">
            <a:off x="7692865" y="1034067"/>
            <a:ext cx="402727" cy="1385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9389" y="2534805"/>
            <a:ext cx="1733693" cy="903577"/>
          </a:xfrm>
          <a:prstGeom prst="ellipse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3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build="p"/>
      <p:bldP spid="3" grpId="0" animBg="1"/>
      <p:bldP spid="4" grpId="0" animBg="1"/>
      <p:bldP spid="5" grpId="0" animBg="1"/>
      <p:bldP spid="6" grpId="0" animBg="1"/>
      <p:bldP spid="8" grpId="0"/>
      <p:bldP spid="10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Lists?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Into the cloud…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7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ts2.mm.bing.net/th?id=H.4902749258254461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Dropbox</a:t>
            </a:r>
            <a:endParaRPr lang="en-US" dirty="0"/>
          </a:p>
        </p:txBody>
      </p:sp>
      <p:pic>
        <p:nvPicPr>
          <p:cNvPr id="15366" name="Picture 6" descr="http://ts4.mm.bing.net/th?id=H.4705610333490227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81150"/>
            <a:ext cx="5152378" cy="35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3897" y="5472544"/>
            <a:ext cx="6054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Free, iTunes Store</a:t>
            </a:r>
          </a:p>
          <a:p>
            <a:r>
              <a:rPr lang="en-US" dirty="0" smtClean="0"/>
              <a:t>https://itunes.apple.com/us/app/dropbox/id327630330?mt=8</a:t>
            </a: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9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864867"/>
              </p:ext>
            </p:extLst>
          </p:nvPr>
        </p:nvGraphicFramePr>
        <p:xfrm>
          <a:off x="436418" y="2667000"/>
          <a:ext cx="8402782" cy="1493520"/>
        </p:xfrm>
        <a:graphic>
          <a:graphicData uri="http://schemas.openxmlformats.org/drawingml/2006/table">
            <a:tbl>
              <a:tblPr/>
              <a:tblGrid>
                <a:gridCol w="1163782"/>
                <a:gridCol w="1295400"/>
                <a:gridCol w="2286000"/>
                <a:gridCol w="36576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Dropbox</a:t>
                      </a:r>
                      <a:endParaRPr lang="en-US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Dropbox</a:t>
                      </a:r>
                      <a:r>
                        <a:rPr lang="en-US" sz="2000" b="1" dirty="0"/>
                        <a:t> Pro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Dropbox</a:t>
                      </a:r>
                      <a:r>
                        <a:rPr lang="en-US" sz="2000" b="1" dirty="0" smtClean="0"/>
                        <a:t> for Business</a:t>
                      </a:r>
                      <a:endParaRPr lang="en-US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Price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$99 / user / year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$795 / year for 5 users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$125 / additional user / </a:t>
                      </a:r>
                      <a:r>
                        <a:rPr lang="en-US" sz="2000" dirty="0" err="1" smtClean="0"/>
                        <a:t>yr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Storage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 GB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100 GB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As much as needed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4" descr="http://ts2.mm.bing.net/th?id=H.4902749258254461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Dropbox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3897" y="5472544"/>
            <a:ext cx="6054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Free, iTunes Store</a:t>
            </a:r>
          </a:p>
          <a:p>
            <a:r>
              <a:rPr lang="en-US" dirty="0" smtClean="0"/>
              <a:t>https://itunes.apple.com/us/app/dropbox/id327630330?mt=8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7800" y="2029691"/>
            <a:ext cx="1543050" cy="2743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6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Drive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3897" y="5472544"/>
            <a:ext cx="6441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Free, iTunes Store</a:t>
            </a:r>
          </a:p>
          <a:p>
            <a:r>
              <a:rPr lang="en-US" dirty="0" smtClean="0"/>
              <a:t>https://itunes.apple.com/us/app/google-drive/id507874739?mt=8</a:t>
            </a:r>
            <a:endParaRPr lang="en-US" dirty="0"/>
          </a:p>
        </p:txBody>
      </p:sp>
      <p:pic>
        <p:nvPicPr>
          <p:cNvPr id="20482" name="Picture 2" descr="http://ts1.mm.bing.net/th?id=H.477771849498820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4" y="152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programmi.giorgiotave.it/wp-content/uploads/2012/02/Google-dr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6248400" cy="406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8153400" y="533400"/>
            <a:ext cx="381000" cy="333375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5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594</Words>
  <Application>Microsoft Macintosh PowerPoint</Application>
  <PresentationFormat>On-screen Show (4:3)</PresentationFormat>
  <Paragraphs>101</Paragraphs>
  <Slides>48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iPads in Residency Teaching</vt:lpstr>
      <vt:lpstr>Disclosures</vt:lpstr>
      <vt:lpstr>PowerPoint Presentation</vt:lpstr>
      <vt:lpstr>Goals?</vt:lpstr>
      <vt:lpstr>Legend</vt:lpstr>
      <vt:lpstr>Reading Lists?</vt:lpstr>
      <vt:lpstr>Dropbox</vt:lpstr>
      <vt:lpstr>PowerPoint Presentation</vt:lpstr>
      <vt:lpstr>Google Drive</vt:lpstr>
      <vt:lpstr>Avoiding the Cloud…</vt:lpstr>
      <vt:lpstr>PowerPoint Presentation</vt:lpstr>
      <vt:lpstr>How do we access the data?</vt:lpstr>
      <vt:lpstr>GoodReader</vt:lpstr>
      <vt:lpstr>GoodReader</vt:lpstr>
      <vt:lpstr>GoodReader</vt:lpstr>
      <vt:lpstr>GoodReader</vt:lpstr>
      <vt:lpstr>Notability</vt:lpstr>
      <vt:lpstr>Notability</vt:lpstr>
      <vt:lpstr>How I used to share presentations on my iPad</vt:lpstr>
      <vt:lpstr>PowerPoint Presentation</vt:lpstr>
      <vt:lpstr>What my son wants to share on his iPad</vt:lpstr>
      <vt:lpstr>PowerPoint Presentation</vt:lpstr>
      <vt:lpstr>How faculty want to share their iPad</vt:lpstr>
      <vt:lpstr>PowerPoint Presentation</vt:lpstr>
      <vt:lpstr>But how?</vt:lpstr>
      <vt:lpstr>PowerPoint Presentation</vt:lpstr>
      <vt:lpstr>PowerPoint Presentation</vt:lpstr>
      <vt:lpstr>PowerPoint Presentation</vt:lpstr>
      <vt:lpstr>PowerPoint Presentation</vt:lpstr>
      <vt:lpstr>What software do I need?</vt:lpstr>
      <vt:lpstr>Keynote</vt:lpstr>
      <vt:lpstr>Prezi</vt:lpstr>
      <vt:lpstr>Haiku Deck</vt:lpstr>
      <vt:lpstr>Can I do better?</vt:lpstr>
      <vt:lpstr>PowerPoint Presentation</vt:lpstr>
      <vt:lpstr>PowerPoint Presentation</vt:lpstr>
      <vt:lpstr>PowerPoint Presentation</vt:lpstr>
      <vt:lpstr>Keynote Remote</vt:lpstr>
      <vt:lpstr>Keynote Remote</vt:lpstr>
      <vt:lpstr>PowerPoint Presentation</vt:lpstr>
      <vt:lpstr>What about New Innovations?</vt:lpstr>
      <vt:lpstr>What about New Innovations?</vt:lpstr>
      <vt:lpstr>What about simulations?</vt:lpstr>
      <vt:lpstr>Imaging Teaching</vt:lpstr>
      <vt:lpstr>Heart Sounds</vt:lpstr>
      <vt:lpstr>AFP Photo Quiz</vt:lpstr>
      <vt:lpstr>ABFM Exam Prep</vt:lpstr>
      <vt:lpstr>Thoughts?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iPads in Residency Teaching</dc:title>
  <dc:creator>Bill Kriegsman</dc:creator>
  <cp:lastModifiedBy>Molly Ormsby</cp:lastModifiedBy>
  <cp:revision>20</cp:revision>
  <dcterms:created xsi:type="dcterms:W3CDTF">2013-11-05T00:51:00Z</dcterms:created>
  <dcterms:modified xsi:type="dcterms:W3CDTF">2015-06-25T17:27:10Z</dcterms:modified>
</cp:coreProperties>
</file>