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5" r:id="rId2"/>
    <p:sldId id="299" r:id="rId3"/>
    <p:sldId id="338" r:id="rId4"/>
    <p:sldId id="316" r:id="rId5"/>
    <p:sldId id="329" r:id="rId6"/>
    <p:sldId id="340" r:id="rId7"/>
    <p:sldId id="271" r:id="rId8"/>
    <p:sldId id="323" r:id="rId9"/>
    <p:sldId id="336" r:id="rId10"/>
    <p:sldId id="337" r:id="rId11"/>
    <p:sldId id="322" r:id="rId12"/>
    <p:sldId id="341" r:id="rId13"/>
    <p:sldId id="266" r:id="rId14"/>
    <p:sldId id="3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mgardner, Brad C CTR" initials="BBC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BBE1FB"/>
    <a:srgbClr val="A9DBE5"/>
    <a:srgbClr val="B5E0E9"/>
    <a:srgbClr val="000000"/>
    <a:srgbClr val="336699"/>
    <a:srgbClr val="7E0018"/>
    <a:srgbClr val="A50021"/>
    <a:srgbClr val="990033"/>
    <a:srgbClr val="99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6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-104" y="-2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276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CD536-6602-4C64-A2D1-9AD5C7DF1C89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F9508-EB51-4B53-B821-0889E189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7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87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9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28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7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6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78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8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5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7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4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00507" y="2232779"/>
            <a:ext cx="5242149" cy="32808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73806" y="2373549"/>
            <a:ext cx="1844386" cy="306514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39542" y="1680037"/>
            <a:ext cx="3048610" cy="204185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089051" y="3721891"/>
            <a:ext cx="3048610" cy="2041854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49869" y="1680037"/>
            <a:ext cx="3048610" cy="204185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622" y="3721891"/>
            <a:ext cx="3048610" cy="204185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2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1690841"/>
            <a:ext cx="6104772" cy="407951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1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577093" y="264433"/>
            <a:ext cx="335792" cy="325518"/>
          </a:xfrm>
          <a:prstGeom prst="homePlate">
            <a:avLst>
              <a:gd name="adj" fmla="val 31062"/>
            </a:avLst>
          </a:prstGeom>
          <a:solidFill>
            <a:srgbClr val="1EA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10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017" y="269024"/>
            <a:ext cx="353943" cy="26161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algn="ctr">
              <a:defRPr lang="en-US" sz="1100" smtClean="0">
                <a:solidFill>
                  <a:schemeClr val="lt1"/>
                </a:solidFill>
                <a:latin typeface="Roboto Bk" pitchFamily="2" charset="0"/>
                <a:ea typeface="Roboto Bk" pitchFamily="2" charset="0"/>
              </a:defRPr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5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4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1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00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61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9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7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44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9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15914" y="1480174"/>
            <a:ext cx="1772266" cy="1772266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38598" y="1690324"/>
            <a:ext cx="4089386" cy="40621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90324"/>
            <a:ext cx="4063992" cy="4062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02590" y="1690324"/>
            <a:ext cx="4089410" cy="4062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0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709718"/>
            <a:ext cx="12192000" cy="279281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4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223" y="1721411"/>
            <a:ext cx="6260328" cy="417355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6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70408" y="1709717"/>
            <a:ext cx="3858895" cy="25971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1967" y="1709717"/>
            <a:ext cx="3866632" cy="259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61112" y="1709717"/>
            <a:ext cx="3864163" cy="25971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6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5443" y="4066484"/>
            <a:ext cx="1851102" cy="193263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55444" y="1797219"/>
            <a:ext cx="1851102" cy="193263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26673" y="4066484"/>
            <a:ext cx="1851102" cy="19326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26674" y="1797219"/>
            <a:ext cx="1851102" cy="193263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6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20323" y="3888064"/>
            <a:ext cx="3115894" cy="19501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71824" y="2151033"/>
            <a:ext cx="4525109" cy="254537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8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8" y="6551440"/>
            <a:ext cx="41148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9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mtClean="0"/>
              <a:t>www.vizualus.com    //    +385 2132 231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" y="6812281"/>
            <a:ext cx="12192001" cy="45719"/>
          </a:xfrm>
          <a:prstGeom prst="rect">
            <a:avLst/>
          </a:prstGeom>
          <a:solidFill>
            <a:srgbClr val="1EA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 userDrawn="1"/>
        </p:nvSpPr>
        <p:spPr>
          <a:xfrm rot="5400000">
            <a:off x="11577093" y="264433"/>
            <a:ext cx="335792" cy="325518"/>
          </a:xfrm>
          <a:prstGeom prst="homePlate">
            <a:avLst>
              <a:gd name="adj" fmla="val 31062"/>
            </a:avLst>
          </a:prstGeom>
          <a:solidFill>
            <a:srgbClr val="1EA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10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>
              <a:defRPr lang="en-US" sz="1100" smtClean="0">
                <a:solidFill>
                  <a:schemeClr val="lt1"/>
                </a:solidFill>
                <a:latin typeface="Roboto Bk" pitchFamily="2" charset="0"/>
                <a:ea typeface="Roboto Bk" pitchFamily="2" charset="0"/>
              </a:defRPr>
            </a:lvl1pPr>
          </a:lstStyle>
          <a:p>
            <a:pPr algn="ctr"/>
            <a:fld id="{1A174DE4-D6E9-4419-BBC5-6C621C4D6CB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7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-2" y="6812281"/>
            <a:ext cx="12192001" cy="45719"/>
          </a:xfrm>
          <a:prstGeom prst="rect">
            <a:avLst/>
          </a:prstGeom>
          <a:solidFill>
            <a:srgbClr val="1EA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99310" y="2504983"/>
            <a:ext cx="9518072" cy="2791793"/>
          </a:xfrm>
          <a:prstGeom prst="rect">
            <a:avLst/>
          </a:prstGeom>
          <a:solidFill>
            <a:srgbClr val="BBE1FB">
              <a:alpha val="66667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6339" y="3070959"/>
            <a:ext cx="680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spc="-15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Bk" pitchFamily="2" charset="0"/>
              </a:rPr>
              <a:t>Training Resilience in Residency</a:t>
            </a:r>
            <a:endParaRPr lang="en-US" sz="4000" b="1" spc="-15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85562" y="4584319"/>
            <a:ext cx="4197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Lt" pitchFamily="2" charset="0"/>
              </a:rPr>
              <a:t>By: Brad </a:t>
            </a:r>
            <a:r>
              <a:rPr lang="en-US" sz="2000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Lt" pitchFamily="2" charset="0"/>
              </a:rPr>
              <a:t>Baumgardner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1875" y="6800406"/>
            <a:ext cx="12192000" cy="45719"/>
          </a:xfrm>
          <a:prstGeom prst="rect">
            <a:avLst/>
          </a:prstGeom>
          <a:solidFill>
            <a:srgbClr val="6F62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6021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3" name="Picture 2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262978"/>
            <a:ext cx="2404756" cy="12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568017" y="269024"/>
            <a:ext cx="353943" cy="261610"/>
          </a:xfrm>
        </p:spPr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1731437"/>
            <a:ext cx="10698480" cy="3992245"/>
            <a:chOff x="0" y="2080260"/>
            <a:chExt cx="10698480" cy="3109926"/>
          </a:xfrm>
        </p:grpSpPr>
        <p:sp>
          <p:nvSpPr>
            <p:cNvPr id="2" name="Block Arc 1"/>
            <p:cNvSpPr/>
            <p:nvPr/>
          </p:nvSpPr>
          <p:spPr>
            <a:xfrm rot="5400000">
              <a:off x="9144000" y="2080260"/>
              <a:ext cx="1554480" cy="1554480"/>
            </a:xfrm>
            <a:prstGeom prst="blockArc">
              <a:avLst>
                <a:gd name="adj1" fmla="val 10800000"/>
                <a:gd name="adj2" fmla="val 21530504"/>
                <a:gd name="adj3" fmla="val 4822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" name="Block Arc 38"/>
            <p:cNvSpPr/>
            <p:nvPr/>
          </p:nvSpPr>
          <p:spPr>
            <a:xfrm rot="16200000">
              <a:off x="1671400" y="3559848"/>
              <a:ext cx="1554480" cy="1554480"/>
            </a:xfrm>
            <a:prstGeom prst="blockArc">
              <a:avLst>
                <a:gd name="adj1" fmla="val 10800000"/>
                <a:gd name="adj2" fmla="val 21530504"/>
                <a:gd name="adj3" fmla="val 4822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080260"/>
              <a:ext cx="9935248" cy="74892"/>
            </a:xfrm>
            <a:prstGeom prst="rect">
              <a:avLst/>
            </a:prstGeom>
            <a:solidFill>
              <a:srgbClr val="BBE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28875" y="3559848"/>
              <a:ext cx="7512130" cy="74892"/>
            </a:xfrm>
            <a:prstGeom prst="rect">
              <a:avLst/>
            </a:prstGeom>
            <a:solidFill>
              <a:srgbClr val="BBE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39587" y="5039436"/>
              <a:ext cx="7333228" cy="74892"/>
            </a:xfrm>
            <a:prstGeom prst="rect">
              <a:avLst/>
            </a:prstGeom>
            <a:solidFill>
              <a:srgbClr val="BBE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9700681" y="4969627"/>
              <a:ext cx="236668" cy="204450"/>
            </a:xfrm>
            <a:prstGeom prst="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715035" y="1116678"/>
            <a:ext cx="12532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1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71903" y="1113688"/>
            <a:ext cx="12532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2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2265" y="2090085"/>
            <a:ext cx="15036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Introduction &amp; A.I.R. (CBT)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96093" y="2129083"/>
            <a:ext cx="17707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Fixed vs. Growth</a:t>
            </a:r>
          </a:p>
          <a:p>
            <a:pPr algn="ctr"/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Mindset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828771" y="1113688"/>
            <a:ext cx="12532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3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073582" y="2085816"/>
            <a:ext cx="277132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Self-Awareness &amp; </a:t>
            </a:r>
          </a:p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Red, Yellow, &amp; Green Lights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34400" y="4858091"/>
            <a:ext cx="12532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9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949881" y="5858958"/>
            <a:ext cx="254961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Burnout &amp; Active </a:t>
            </a:r>
          </a:p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Constructive Responding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1875" y="6747165"/>
            <a:ext cx="12203875" cy="108661"/>
          </a:xfrm>
          <a:prstGeom prst="rect">
            <a:avLst/>
          </a:prstGeom>
          <a:solidFill>
            <a:srgbClr val="7E0018"/>
          </a:solidFill>
          <a:ln>
            <a:solidFill>
              <a:srgbClr val="7E0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11875" y="6747165"/>
            <a:ext cx="12203875" cy="108661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65963" y="93104"/>
            <a:ext cx="37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Current Curriculum </a:t>
            </a:r>
            <a:endParaRPr lang="en-US" sz="3200" spc="-15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42" name="Picture 41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" y="117838"/>
            <a:ext cx="2344523" cy="12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568017" y="269024"/>
            <a:ext cx="353943" cy="261610"/>
          </a:xfrm>
        </p:spPr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10</a:t>
            </a:fld>
            <a:endParaRPr lang="en-US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63105" y="1105249"/>
            <a:ext cx="12532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4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94741" y="2090085"/>
            <a:ext cx="198995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Beliefs, Values &amp;</a:t>
            </a:r>
          </a:p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Confirmation Bias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69361" y="3006685"/>
            <a:ext cx="12532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922412" y="4005622"/>
            <a:ext cx="136453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Flash</a:t>
            </a:r>
          </a:p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Judgements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523942" y="3000923"/>
            <a:ext cx="12532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6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12544" y="3983507"/>
            <a:ext cx="109693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Positive </a:t>
            </a:r>
          </a:p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Emotions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899895" y="3010893"/>
            <a:ext cx="12532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7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633803" y="4001353"/>
            <a:ext cx="178540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Solution Focused </a:t>
            </a:r>
          </a:p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Thinking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048154" y="4916743"/>
            <a:ext cx="12532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8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622469" y="5879697"/>
            <a:ext cx="21045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Stress &amp; </a:t>
            </a:r>
          </a:p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Deliberate Breathing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978068" y="4918087"/>
            <a:ext cx="12532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10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26671" y="5799972"/>
            <a:ext cx="159146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Roboto Bk" pitchFamily="2" charset="0"/>
              </a:rPr>
              <a:t>Character Strengths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93" name="Freeform 27"/>
          <p:cNvSpPr>
            <a:spLocks noEditPoints="1"/>
          </p:cNvSpPr>
          <p:nvPr/>
        </p:nvSpPr>
        <p:spPr bwMode="auto">
          <a:xfrm>
            <a:off x="1061252" y="1491756"/>
            <a:ext cx="562363" cy="595291"/>
          </a:xfrm>
          <a:custGeom>
            <a:avLst/>
            <a:gdLst>
              <a:gd name="T0" fmla="*/ 1450 w 3894"/>
              <a:gd name="T1" fmla="*/ 457 h 4121"/>
              <a:gd name="T2" fmla="*/ 1331 w 3894"/>
              <a:gd name="T3" fmla="*/ 449 h 4121"/>
              <a:gd name="T4" fmla="*/ 1178 w 3894"/>
              <a:gd name="T5" fmla="*/ 522 h 4121"/>
              <a:gd name="T6" fmla="*/ 1098 w 3894"/>
              <a:gd name="T7" fmla="*/ 566 h 4121"/>
              <a:gd name="T8" fmla="*/ 783 w 3894"/>
              <a:gd name="T9" fmla="*/ 630 h 4121"/>
              <a:gd name="T10" fmla="*/ 655 w 3894"/>
              <a:gd name="T11" fmla="*/ 895 h 4121"/>
              <a:gd name="T12" fmla="*/ 525 w 3894"/>
              <a:gd name="T13" fmla="*/ 1014 h 4121"/>
              <a:gd name="T14" fmla="*/ 528 w 3894"/>
              <a:gd name="T15" fmla="*/ 1226 h 4121"/>
              <a:gd name="T16" fmla="*/ 411 w 3894"/>
              <a:gd name="T17" fmla="*/ 1429 h 4121"/>
              <a:gd name="T18" fmla="*/ 408 w 3894"/>
              <a:gd name="T19" fmla="*/ 1785 h 4121"/>
              <a:gd name="T20" fmla="*/ 532 w 3894"/>
              <a:gd name="T21" fmla="*/ 1936 h 4121"/>
              <a:gd name="T22" fmla="*/ 555 w 3894"/>
              <a:gd name="T23" fmla="*/ 2000 h 4121"/>
              <a:gd name="T24" fmla="*/ 669 w 3894"/>
              <a:gd name="T25" fmla="*/ 2233 h 4121"/>
              <a:gd name="T26" fmla="*/ 864 w 3894"/>
              <a:gd name="T27" fmla="*/ 2240 h 4121"/>
              <a:gd name="T28" fmla="*/ 918 w 3894"/>
              <a:gd name="T29" fmla="*/ 2301 h 4121"/>
              <a:gd name="T30" fmla="*/ 1157 w 3894"/>
              <a:gd name="T31" fmla="*/ 2415 h 4121"/>
              <a:gd name="T32" fmla="*/ 1401 w 3894"/>
              <a:gd name="T33" fmla="*/ 2433 h 4121"/>
              <a:gd name="T34" fmla="*/ 1493 w 3894"/>
              <a:gd name="T35" fmla="*/ 2686 h 4121"/>
              <a:gd name="T36" fmla="*/ 1629 w 3894"/>
              <a:gd name="T37" fmla="*/ 2609 h 4121"/>
              <a:gd name="T38" fmla="*/ 1737 w 3894"/>
              <a:gd name="T39" fmla="*/ 2300 h 4121"/>
              <a:gd name="T40" fmla="*/ 1929 w 3894"/>
              <a:gd name="T41" fmla="*/ 2128 h 4121"/>
              <a:gd name="T42" fmla="*/ 2234 w 3894"/>
              <a:gd name="T43" fmla="*/ 2019 h 4121"/>
              <a:gd name="T44" fmla="*/ 2484 w 3894"/>
              <a:gd name="T45" fmla="*/ 1791 h 4121"/>
              <a:gd name="T46" fmla="*/ 2813 w 3894"/>
              <a:gd name="T47" fmla="*/ 1651 h 4121"/>
              <a:gd name="T48" fmla="*/ 2875 w 3894"/>
              <a:gd name="T49" fmla="*/ 1516 h 4121"/>
              <a:gd name="T50" fmla="*/ 2896 w 3894"/>
              <a:gd name="T51" fmla="*/ 1474 h 4121"/>
              <a:gd name="T52" fmla="*/ 3027 w 3894"/>
              <a:gd name="T53" fmla="*/ 1336 h 4121"/>
              <a:gd name="T54" fmla="*/ 2943 w 3894"/>
              <a:gd name="T55" fmla="*/ 1009 h 4121"/>
              <a:gd name="T56" fmla="*/ 2808 w 3894"/>
              <a:gd name="T57" fmla="*/ 900 h 4121"/>
              <a:gd name="T58" fmla="*/ 2803 w 3894"/>
              <a:gd name="T59" fmla="*/ 825 h 4121"/>
              <a:gd name="T60" fmla="*/ 2642 w 3894"/>
              <a:gd name="T61" fmla="*/ 726 h 4121"/>
              <a:gd name="T62" fmla="*/ 2594 w 3894"/>
              <a:gd name="T63" fmla="*/ 676 h 4121"/>
              <a:gd name="T64" fmla="*/ 2352 w 3894"/>
              <a:gd name="T65" fmla="*/ 551 h 4121"/>
              <a:gd name="T66" fmla="*/ 2202 w 3894"/>
              <a:gd name="T67" fmla="*/ 560 h 4121"/>
              <a:gd name="T68" fmla="*/ 2072 w 3894"/>
              <a:gd name="T69" fmla="*/ 441 h 4121"/>
              <a:gd name="T70" fmla="*/ 1852 w 3894"/>
              <a:gd name="T71" fmla="*/ 465 h 4121"/>
              <a:gd name="T72" fmla="*/ 1787 w 3894"/>
              <a:gd name="T73" fmla="*/ 426 h 4121"/>
              <a:gd name="T74" fmla="*/ 1876 w 3894"/>
              <a:gd name="T75" fmla="*/ 6 h 4121"/>
              <a:gd name="T76" fmla="*/ 2669 w 3894"/>
              <a:gd name="T77" fmla="*/ 250 h 4121"/>
              <a:gd name="T78" fmla="*/ 3293 w 3894"/>
              <a:gd name="T79" fmla="*/ 859 h 4121"/>
              <a:gd name="T80" fmla="*/ 3541 w 3894"/>
              <a:gd name="T81" fmla="*/ 1632 h 4121"/>
              <a:gd name="T82" fmla="*/ 3508 w 3894"/>
              <a:gd name="T83" fmla="*/ 2022 h 4121"/>
              <a:gd name="T84" fmla="*/ 3562 w 3894"/>
              <a:gd name="T85" fmla="*/ 2168 h 4121"/>
              <a:gd name="T86" fmla="*/ 3804 w 3894"/>
              <a:gd name="T87" fmla="*/ 2466 h 4121"/>
              <a:gd name="T88" fmla="*/ 3864 w 3894"/>
              <a:gd name="T89" fmla="*/ 2694 h 4121"/>
              <a:gd name="T90" fmla="*/ 3607 w 3894"/>
              <a:gd name="T91" fmla="*/ 2781 h 4121"/>
              <a:gd name="T92" fmla="*/ 3562 w 3894"/>
              <a:gd name="T93" fmla="*/ 2895 h 4121"/>
              <a:gd name="T94" fmla="*/ 3559 w 3894"/>
              <a:gd name="T95" fmla="*/ 3246 h 4121"/>
              <a:gd name="T96" fmla="*/ 3518 w 3894"/>
              <a:gd name="T97" fmla="*/ 3497 h 4121"/>
              <a:gd name="T98" fmla="*/ 3202 w 3894"/>
              <a:gd name="T99" fmla="*/ 3623 h 4121"/>
              <a:gd name="T100" fmla="*/ 2808 w 3894"/>
              <a:gd name="T101" fmla="*/ 3634 h 4121"/>
              <a:gd name="T102" fmla="*/ 2649 w 3894"/>
              <a:gd name="T103" fmla="*/ 3834 h 4121"/>
              <a:gd name="T104" fmla="*/ 2633 w 3894"/>
              <a:gd name="T105" fmla="*/ 4003 h 4121"/>
              <a:gd name="T106" fmla="*/ 854 w 3894"/>
              <a:gd name="T107" fmla="*/ 4121 h 4121"/>
              <a:gd name="T108" fmla="*/ 728 w 3894"/>
              <a:gd name="T109" fmla="*/ 3537 h 4121"/>
              <a:gd name="T110" fmla="*/ 684 w 3894"/>
              <a:gd name="T111" fmla="*/ 3095 h 4121"/>
              <a:gd name="T112" fmla="*/ 402 w 3894"/>
              <a:gd name="T113" fmla="*/ 2632 h 4121"/>
              <a:gd name="T114" fmla="*/ 35 w 3894"/>
              <a:gd name="T115" fmla="*/ 1864 h 4121"/>
              <a:gd name="T116" fmla="*/ 100 w 3894"/>
              <a:gd name="T117" fmla="*/ 1012 h 4121"/>
              <a:gd name="T118" fmla="*/ 543 w 3894"/>
              <a:gd name="T119" fmla="*/ 396 h 4121"/>
              <a:gd name="T120" fmla="*/ 1209 w 3894"/>
              <a:gd name="T121" fmla="*/ 62 h 4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4" h="4121">
                <a:moveTo>
                  <a:pt x="1642" y="391"/>
                </a:moveTo>
                <a:lnTo>
                  <a:pt x="1601" y="393"/>
                </a:lnTo>
                <a:lnTo>
                  <a:pt x="1564" y="399"/>
                </a:lnTo>
                <a:lnTo>
                  <a:pt x="1532" y="409"/>
                </a:lnTo>
                <a:lnTo>
                  <a:pt x="1504" y="421"/>
                </a:lnTo>
                <a:lnTo>
                  <a:pt x="1482" y="433"/>
                </a:lnTo>
                <a:lnTo>
                  <a:pt x="1464" y="446"/>
                </a:lnTo>
                <a:lnTo>
                  <a:pt x="1450" y="457"/>
                </a:lnTo>
                <a:lnTo>
                  <a:pt x="1442" y="466"/>
                </a:lnTo>
                <a:lnTo>
                  <a:pt x="1438" y="468"/>
                </a:lnTo>
                <a:lnTo>
                  <a:pt x="1435" y="470"/>
                </a:lnTo>
                <a:lnTo>
                  <a:pt x="1432" y="470"/>
                </a:lnTo>
                <a:lnTo>
                  <a:pt x="1428" y="468"/>
                </a:lnTo>
                <a:lnTo>
                  <a:pt x="1396" y="458"/>
                </a:lnTo>
                <a:lnTo>
                  <a:pt x="1364" y="452"/>
                </a:lnTo>
                <a:lnTo>
                  <a:pt x="1331" y="449"/>
                </a:lnTo>
                <a:lnTo>
                  <a:pt x="1299" y="452"/>
                </a:lnTo>
                <a:lnTo>
                  <a:pt x="1266" y="460"/>
                </a:lnTo>
                <a:lnTo>
                  <a:pt x="1236" y="472"/>
                </a:lnTo>
                <a:lnTo>
                  <a:pt x="1229" y="476"/>
                </a:lnTo>
                <a:lnTo>
                  <a:pt x="1219" y="482"/>
                </a:lnTo>
                <a:lnTo>
                  <a:pt x="1206" y="492"/>
                </a:lnTo>
                <a:lnTo>
                  <a:pt x="1192" y="505"/>
                </a:lnTo>
                <a:lnTo>
                  <a:pt x="1178" y="522"/>
                </a:lnTo>
                <a:lnTo>
                  <a:pt x="1165" y="545"/>
                </a:lnTo>
                <a:lnTo>
                  <a:pt x="1153" y="574"/>
                </a:lnTo>
                <a:lnTo>
                  <a:pt x="1152" y="577"/>
                </a:lnTo>
                <a:lnTo>
                  <a:pt x="1148" y="580"/>
                </a:lnTo>
                <a:lnTo>
                  <a:pt x="1145" y="581"/>
                </a:lnTo>
                <a:lnTo>
                  <a:pt x="1141" y="582"/>
                </a:lnTo>
                <a:lnTo>
                  <a:pt x="1136" y="581"/>
                </a:lnTo>
                <a:lnTo>
                  <a:pt x="1098" y="566"/>
                </a:lnTo>
                <a:lnTo>
                  <a:pt x="1058" y="557"/>
                </a:lnTo>
                <a:lnTo>
                  <a:pt x="1017" y="553"/>
                </a:lnTo>
                <a:lnTo>
                  <a:pt x="976" y="556"/>
                </a:lnTo>
                <a:lnTo>
                  <a:pt x="934" y="562"/>
                </a:lnTo>
                <a:lnTo>
                  <a:pt x="894" y="572"/>
                </a:lnTo>
                <a:lnTo>
                  <a:pt x="855" y="587"/>
                </a:lnTo>
                <a:lnTo>
                  <a:pt x="818" y="607"/>
                </a:lnTo>
                <a:lnTo>
                  <a:pt x="783" y="630"/>
                </a:lnTo>
                <a:lnTo>
                  <a:pt x="751" y="656"/>
                </a:lnTo>
                <a:lnTo>
                  <a:pt x="724" y="686"/>
                </a:lnTo>
                <a:lnTo>
                  <a:pt x="700" y="719"/>
                </a:lnTo>
                <a:lnTo>
                  <a:pt x="681" y="754"/>
                </a:lnTo>
                <a:lnTo>
                  <a:pt x="669" y="793"/>
                </a:lnTo>
                <a:lnTo>
                  <a:pt x="661" y="833"/>
                </a:lnTo>
                <a:lnTo>
                  <a:pt x="656" y="892"/>
                </a:lnTo>
                <a:lnTo>
                  <a:pt x="655" y="895"/>
                </a:lnTo>
                <a:lnTo>
                  <a:pt x="654" y="899"/>
                </a:lnTo>
                <a:lnTo>
                  <a:pt x="650" y="902"/>
                </a:lnTo>
                <a:lnTo>
                  <a:pt x="647" y="903"/>
                </a:lnTo>
                <a:lnTo>
                  <a:pt x="615" y="916"/>
                </a:lnTo>
                <a:lnTo>
                  <a:pt x="586" y="934"/>
                </a:lnTo>
                <a:lnTo>
                  <a:pt x="561" y="958"/>
                </a:lnTo>
                <a:lnTo>
                  <a:pt x="541" y="984"/>
                </a:lnTo>
                <a:lnTo>
                  <a:pt x="525" y="1014"/>
                </a:lnTo>
                <a:lnTo>
                  <a:pt x="512" y="1047"/>
                </a:lnTo>
                <a:lnTo>
                  <a:pt x="506" y="1080"/>
                </a:lnTo>
                <a:lnTo>
                  <a:pt x="503" y="1113"/>
                </a:lnTo>
                <a:lnTo>
                  <a:pt x="507" y="1146"/>
                </a:lnTo>
                <a:lnTo>
                  <a:pt x="515" y="1176"/>
                </a:lnTo>
                <a:lnTo>
                  <a:pt x="530" y="1205"/>
                </a:lnTo>
                <a:lnTo>
                  <a:pt x="531" y="1215"/>
                </a:lnTo>
                <a:lnTo>
                  <a:pt x="528" y="1226"/>
                </a:lnTo>
                <a:lnTo>
                  <a:pt x="520" y="1240"/>
                </a:lnTo>
                <a:lnTo>
                  <a:pt x="508" y="1257"/>
                </a:lnTo>
                <a:lnTo>
                  <a:pt x="495" y="1278"/>
                </a:lnTo>
                <a:lnTo>
                  <a:pt x="478" y="1301"/>
                </a:lnTo>
                <a:lnTo>
                  <a:pt x="461" y="1328"/>
                </a:lnTo>
                <a:lnTo>
                  <a:pt x="443" y="1358"/>
                </a:lnTo>
                <a:lnTo>
                  <a:pt x="427" y="1392"/>
                </a:lnTo>
                <a:lnTo>
                  <a:pt x="411" y="1429"/>
                </a:lnTo>
                <a:lnTo>
                  <a:pt x="398" y="1470"/>
                </a:lnTo>
                <a:lnTo>
                  <a:pt x="388" y="1516"/>
                </a:lnTo>
                <a:lnTo>
                  <a:pt x="382" y="1566"/>
                </a:lnTo>
                <a:lnTo>
                  <a:pt x="379" y="1618"/>
                </a:lnTo>
                <a:lnTo>
                  <a:pt x="382" y="1667"/>
                </a:lnTo>
                <a:lnTo>
                  <a:pt x="388" y="1711"/>
                </a:lnTo>
                <a:lnTo>
                  <a:pt x="397" y="1750"/>
                </a:lnTo>
                <a:lnTo>
                  <a:pt x="408" y="1785"/>
                </a:lnTo>
                <a:lnTo>
                  <a:pt x="422" y="1815"/>
                </a:lnTo>
                <a:lnTo>
                  <a:pt x="437" y="1843"/>
                </a:lnTo>
                <a:lnTo>
                  <a:pt x="453" y="1866"/>
                </a:lnTo>
                <a:lnTo>
                  <a:pt x="469" y="1886"/>
                </a:lnTo>
                <a:lnTo>
                  <a:pt x="486" y="1903"/>
                </a:lnTo>
                <a:lnTo>
                  <a:pt x="503" y="1916"/>
                </a:lnTo>
                <a:lnTo>
                  <a:pt x="518" y="1928"/>
                </a:lnTo>
                <a:lnTo>
                  <a:pt x="532" y="1936"/>
                </a:lnTo>
                <a:lnTo>
                  <a:pt x="545" y="1943"/>
                </a:lnTo>
                <a:lnTo>
                  <a:pt x="555" y="1948"/>
                </a:lnTo>
                <a:lnTo>
                  <a:pt x="558" y="1950"/>
                </a:lnTo>
                <a:lnTo>
                  <a:pt x="561" y="1954"/>
                </a:lnTo>
                <a:lnTo>
                  <a:pt x="562" y="1958"/>
                </a:lnTo>
                <a:lnTo>
                  <a:pt x="561" y="1963"/>
                </a:lnTo>
                <a:lnTo>
                  <a:pt x="557" y="1978"/>
                </a:lnTo>
                <a:lnTo>
                  <a:pt x="555" y="2000"/>
                </a:lnTo>
                <a:lnTo>
                  <a:pt x="553" y="2027"/>
                </a:lnTo>
                <a:lnTo>
                  <a:pt x="556" y="2058"/>
                </a:lnTo>
                <a:lnTo>
                  <a:pt x="562" y="2092"/>
                </a:lnTo>
                <a:lnTo>
                  <a:pt x="576" y="2128"/>
                </a:lnTo>
                <a:lnTo>
                  <a:pt x="596" y="2167"/>
                </a:lnTo>
                <a:lnTo>
                  <a:pt x="619" y="2195"/>
                </a:lnTo>
                <a:lnTo>
                  <a:pt x="642" y="2217"/>
                </a:lnTo>
                <a:lnTo>
                  <a:pt x="669" y="2233"/>
                </a:lnTo>
                <a:lnTo>
                  <a:pt x="695" y="2245"/>
                </a:lnTo>
                <a:lnTo>
                  <a:pt x="723" y="2251"/>
                </a:lnTo>
                <a:lnTo>
                  <a:pt x="750" y="2255"/>
                </a:lnTo>
                <a:lnTo>
                  <a:pt x="778" y="2255"/>
                </a:lnTo>
                <a:lnTo>
                  <a:pt x="803" y="2253"/>
                </a:lnTo>
                <a:lnTo>
                  <a:pt x="825" y="2250"/>
                </a:lnTo>
                <a:lnTo>
                  <a:pt x="847" y="2245"/>
                </a:lnTo>
                <a:lnTo>
                  <a:pt x="864" y="2240"/>
                </a:lnTo>
                <a:lnTo>
                  <a:pt x="878" y="2235"/>
                </a:lnTo>
                <a:lnTo>
                  <a:pt x="883" y="2233"/>
                </a:lnTo>
                <a:lnTo>
                  <a:pt x="887" y="2235"/>
                </a:lnTo>
                <a:lnTo>
                  <a:pt x="890" y="2237"/>
                </a:lnTo>
                <a:lnTo>
                  <a:pt x="893" y="2240"/>
                </a:lnTo>
                <a:lnTo>
                  <a:pt x="895" y="2245"/>
                </a:lnTo>
                <a:lnTo>
                  <a:pt x="903" y="2275"/>
                </a:lnTo>
                <a:lnTo>
                  <a:pt x="918" y="2301"/>
                </a:lnTo>
                <a:lnTo>
                  <a:pt x="937" y="2324"/>
                </a:lnTo>
                <a:lnTo>
                  <a:pt x="959" y="2345"/>
                </a:lnTo>
                <a:lnTo>
                  <a:pt x="987" y="2362"/>
                </a:lnTo>
                <a:lnTo>
                  <a:pt x="1017" y="2377"/>
                </a:lnTo>
                <a:lnTo>
                  <a:pt x="1049" y="2390"/>
                </a:lnTo>
                <a:lnTo>
                  <a:pt x="1085" y="2400"/>
                </a:lnTo>
                <a:lnTo>
                  <a:pt x="1121" y="2409"/>
                </a:lnTo>
                <a:lnTo>
                  <a:pt x="1157" y="2415"/>
                </a:lnTo>
                <a:lnTo>
                  <a:pt x="1194" y="2421"/>
                </a:lnTo>
                <a:lnTo>
                  <a:pt x="1230" y="2425"/>
                </a:lnTo>
                <a:lnTo>
                  <a:pt x="1265" y="2428"/>
                </a:lnTo>
                <a:lnTo>
                  <a:pt x="1299" y="2430"/>
                </a:lnTo>
                <a:lnTo>
                  <a:pt x="1329" y="2431"/>
                </a:lnTo>
                <a:lnTo>
                  <a:pt x="1356" y="2431"/>
                </a:lnTo>
                <a:lnTo>
                  <a:pt x="1381" y="2433"/>
                </a:lnTo>
                <a:lnTo>
                  <a:pt x="1401" y="2433"/>
                </a:lnTo>
                <a:lnTo>
                  <a:pt x="1416" y="2433"/>
                </a:lnTo>
                <a:lnTo>
                  <a:pt x="1425" y="2434"/>
                </a:lnTo>
                <a:lnTo>
                  <a:pt x="1429" y="2435"/>
                </a:lnTo>
                <a:lnTo>
                  <a:pt x="1480" y="2676"/>
                </a:lnTo>
                <a:lnTo>
                  <a:pt x="1482" y="2679"/>
                </a:lnTo>
                <a:lnTo>
                  <a:pt x="1484" y="2683"/>
                </a:lnTo>
                <a:lnTo>
                  <a:pt x="1488" y="2684"/>
                </a:lnTo>
                <a:lnTo>
                  <a:pt x="1493" y="2686"/>
                </a:lnTo>
                <a:lnTo>
                  <a:pt x="1598" y="2686"/>
                </a:lnTo>
                <a:lnTo>
                  <a:pt x="1602" y="2686"/>
                </a:lnTo>
                <a:lnTo>
                  <a:pt x="1606" y="2683"/>
                </a:lnTo>
                <a:lnTo>
                  <a:pt x="1608" y="2681"/>
                </a:lnTo>
                <a:lnTo>
                  <a:pt x="1609" y="2677"/>
                </a:lnTo>
                <a:lnTo>
                  <a:pt x="1614" y="2661"/>
                </a:lnTo>
                <a:lnTo>
                  <a:pt x="1621" y="2638"/>
                </a:lnTo>
                <a:lnTo>
                  <a:pt x="1629" y="2609"/>
                </a:lnTo>
                <a:lnTo>
                  <a:pt x="1639" y="2577"/>
                </a:lnTo>
                <a:lnTo>
                  <a:pt x="1651" y="2539"/>
                </a:lnTo>
                <a:lnTo>
                  <a:pt x="1663" y="2500"/>
                </a:lnTo>
                <a:lnTo>
                  <a:pt x="1677" y="2459"/>
                </a:lnTo>
                <a:lnTo>
                  <a:pt x="1691" y="2418"/>
                </a:lnTo>
                <a:lnTo>
                  <a:pt x="1706" y="2376"/>
                </a:lnTo>
                <a:lnTo>
                  <a:pt x="1722" y="2336"/>
                </a:lnTo>
                <a:lnTo>
                  <a:pt x="1737" y="2300"/>
                </a:lnTo>
                <a:lnTo>
                  <a:pt x="1753" y="2266"/>
                </a:lnTo>
                <a:lnTo>
                  <a:pt x="1768" y="2237"/>
                </a:lnTo>
                <a:lnTo>
                  <a:pt x="1784" y="2215"/>
                </a:lnTo>
                <a:lnTo>
                  <a:pt x="1799" y="2197"/>
                </a:lnTo>
                <a:lnTo>
                  <a:pt x="1829" y="2174"/>
                </a:lnTo>
                <a:lnTo>
                  <a:pt x="1860" y="2156"/>
                </a:lnTo>
                <a:lnTo>
                  <a:pt x="1894" y="2139"/>
                </a:lnTo>
                <a:lnTo>
                  <a:pt x="1929" y="2128"/>
                </a:lnTo>
                <a:lnTo>
                  <a:pt x="1964" y="2118"/>
                </a:lnTo>
                <a:lnTo>
                  <a:pt x="2000" y="2109"/>
                </a:lnTo>
                <a:lnTo>
                  <a:pt x="2037" y="2101"/>
                </a:lnTo>
                <a:lnTo>
                  <a:pt x="2079" y="2091"/>
                </a:lnTo>
                <a:lnTo>
                  <a:pt x="2120" y="2078"/>
                </a:lnTo>
                <a:lnTo>
                  <a:pt x="2161" y="2062"/>
                </a:lnTo>
                <a:lnTo>
                  <a:pt x="2198" y="2043"/>
                </a:lnTo>
                <a:lnTo>
                  <a:pt x="2234" y="2019"/>
                </a:lnTo>
                <a:lnTo>
                  <a:pt x="2267" y="1990"/>
                </a:lnTo>
                <a:lnTo>
                  <a:pt x="2291" y="1967"/>
                </a:lnTo>
                <a:lnTo>
                  <a:pt x="2316" y="1940"/>
                </a:lnTo>
                <a:lnTo>
                  <a:pt x="2343" y="1911"/>
                </a:lnTo>
                <a:lnTo>
                  <a:pt x="2375" y="1880"/>
                </a:lnTo>
                <a:lnTo>
                  <a:pt x="2407" y="1850"/>
                </a:lnTo>
                <a:lnTo>
                  <a:pt x="2444" y="1820"/>
                </a:lnTo>
                <a:lnTo>
                  <a:pt x="2484" y="1791"/>
                </a:lnTo>
                <a:lnTo>
                  <a:pt x="2526" y="1764"/>
                </a:lnTo>
                <a:lnTo>
                  <a:pt x="2573" y="1740"/>
                </a:lnTo>
                <a:lnTo>
                  <a:pt x="2623" y="1721"/>
                </a:lnTo>
                <a:lnTo>
                  <a:pt x="2677" y="1706"/>
                </a:lnTo>
                <a:lnTo>
                  <a:pt x="2721" y="1695"/>
                </a:lnTo>
                <a:lnTo>
                  <a:pt x="2757" y="1681"/>
                </a:lnTo>
                <a:lnTo>
                  <a:pt x="2788" y="1666"/>
                </a:lnTo>
                <a:lnTo>
                  <a:pt x="2813" y="1651"/>
                </a:lnTo>
                <a:lnTo>
                  <a:pt x="2833" y="1633"/>
                </a:lnTo>
                <a:lnTo>
                  <a:pt x="2848" y="1616"/>
                </a:lnTo>
                <a:lnTo>
                  <a:pt x="2861" y="1597"/>
                </a:lnTo>
                <a:lnTo>
                  <a:pt x="2868" y="1579"/>
                </a:lnTo>
                <a:lnTo>
                  <a:pt x="2873" y="1562"/>
                </a:lnTo>
                <a:lnTo>
                  <a:pt x="2876" y="1546"/>
                </a:lnTo>
                <a:lnTo>
                  <a:pt x="2876" y="1529"/>
                </a:lnTo>
                <a:lnTo>
                  <a:pt x="2875" y="1516"/>
                </a:lnTo>
                <a:lnTo>
                  <a:pt x="2873" y="1502"/>
                </a:lnTo>
                <a:lnTo>
                  <a:pt x="2871" y="1492"/>
                </a:lnTo>
                <a:lnTo>
                  <a:pt x="2870" y="1487"/>
                </a:lnTo>
                <a:lnTo>
                  <a:pt x="2871" y="1483"/>
                </a:lnTo>
                <a:lnTo>
                  <a:pt x="2873" y="1479"/>
                </a:lnTo>
                <a:lnTo>
                  <a:pt x="2877" y="1477"/>
                </a:lnTo>
                <a:lnTo>
                  <a:pt x="2882" y="1475"/>
                </a:lnTo>
                <a:lnTo>
                  <a:pt x="2896" y="1474"/>
                </a:lnTo>
                <a:lnTo>
                  <a:pt x="2912" y="1470"/>
                </a:lnTo>
                <a:lnTo>
                  <a:pt x="2931" y="1463"/>
                </a:lnTo>
                <a:lnTo>
                  <a:pt x="2952" y="1452"/>
                </a:lnTo>
                <a:lnTo>
                  <a:pt x="2972" y="1435"/>
                </a:lnTo>
                <a:lnTo>
                  <a:pt x="2994" y="1413"/>
                </a:lnTo>
                <a:lnTo>
                  <a:pt x="3006" y="1393"/>
                </a:lnTo>
                <a:lnTo>
                  <a:pt x="3019" y="1366"/>
                </a:lnTo>
                <a:lnTo>
                  <a:pt x="3027" y="1336"/>
                </a:lnTo>
                <a:lnTo>
                  <a:pt x="3034" y="1303"/>
                </a:lnTo>
                <a:lnTo>
                  <a:pt x="3036" y="1264"/>
                </a:lnTo>
                <a:lnTo>
                  <a:pt x="3034" y="1222"/>
                </a:lnTo>
                <a:lnTo>
                  <a:pt x="3025" y="1177"/>
                </a:lnTo>
                <a:lnTo>
                  <a:pt x="3011" y="1130"/>
                </a:lnTo>
                <a:lnTo>
                  <a:pt x="2990" y="1081"/>
                </a:lnTo>
                <a:lnTo>
                  <a:pt x="2967" y="1043"/>
                </a:lnTo>
                <a:lnTo>
                  <a:pt x="2943" y="1009"/>
                </a:lnTo>
                <a:lnTo>
                  <a:pt x="2918" y="982"/>
                </a:lnTo>
                <a:lnTo>
                  <a:pt x="2893" y="958"/>
                </a:lnTo>
                <a:lnTo>
                  <a:pt x="2868" y="939"/>
                </a:lnTo>
                <a:lnTo>
                  <a:pt x="2847" y="924"/>
                </a:lnTo>
                <a:lnTo>
                  <a:pt x="2828" y="913"/>
                </a:lnTo>
                <a:lnTo>
                  <a:pt x="2813" y="905"/>
                </a:lnTo>
                <a:lnTo>
                  <a:pt x="2811" y="903"/>
                </a:lnTo>
                <a:lnTo>
                  <a:pt x="2808" y="900"/>
                </a:lnTo>
                <a:lnTo>
                  <a:pt x="2807" y="897"/>
                </a:lnTo>
                <a:lnTo>
                  <a:pt x="2807" y="893"/>
                </a:lnTo>
                <a:lnTo>
                  <a:pt x="2808" y="889"/>
                </a:lnTo>
                <a:lnTo>
                  <a:pt x="2811" y="880"/>
                </a:lnTo>
                <a:lnTo>
                  <a:pt x="2812" y="870"/>
                </a:lnTo>
                <a:lnTo>
                  <a:pt x="2812" y="857"/>
                </a:lnTo>
                <a:lnTo>
                  <a:pt x="2809" y="842"/>
                </a:lnTo>
                <a:lnTo>
                  <a:pt x="2803" y="825"/>
                </a:lnTo>
                <a:lnTo>
                  <a:pt x="2792" y="807"/>
                </a:lnTo>
                <a:lnTo>
                  <a:pt x="2776" y="786"/>
                </a:lnTo>
                <a:lnTo>
                  <a:pt x="2753" y="765"/>
                </a:lnTo>
                <a:lnTo>
                  <a:pt x="2732" y="751"/>
                </a:lnTo>
                <a:lnTo>
                  <a:pt x="2708" y="740"/>
                </a:lnTo>
                <a:lnTo>
                  <a:pt x="2684" y="734"/>
                </a:lnTo>
                <a:lnTo>
                  <a:pt x="2662" y="729"/>
                </a:lnTo>
                <a:lnTo>
                  <a:pt x="2642" y="726"/>
                </a:lnTo>
                <a:lnTo>
                  <a:pt x="2628" y="726"/>
                </a:lnTo>
                <a:lnTo>
                  <a:pt x="2624" y="725"/>
                </a:lnTo>
                <a:lnTo>
                  <a:pt x="2620" y="724"/>
                </a:lnTo>
                <a:lnTo>
                  <a:pt x="2618" y="721"/>
                </a:lnTo>
                <a:lnTo>
                  <a:pt x="2617" y="718"/>
                </a:lnTo>
                <a:lnTo>
                  <a:pt x="2612" y="708"/>
                </a:lnTo>
                <a:lnTo>
                  <a:pt x="2604" y="693"/>
                </a:lnTo>
                <a:lnTo>
                  <a:pt x="2594" y="676"/>
                </a:lnTo>
                <a:lnTo>
                  <a:pt x="2579" y="656"/>
                </a:lnTo>
                <a:lnTo>
                  <a:pt x="2559" y="636"/>
                </a:lnTo>
                <a:lnTo>
                  <a:pt x="2535" y="616"/>
                </a:lnTo>
                <a:lnTo>
                  <a:pt x="2505" y="596"/>
                </a:lnTo>
                <a:lnTo>
                  <a:pt x="2469" y="577"/>
                </a:lnTo>
                <a:lnTo>
                  <a:pt x="2430" y="563"/>
                </a:lnTo>
                <a:lnTo>
                  <a:pt x="2391" y="555"/>
                </a:lnTo>
                <a:lnTo>
                  <a:pt x="2352" y="551"/>
                </a:lnTo>
                <a:lnTo>
                  <a:pt x="2316" y="550"/>
                </a:lnTo>
                <a:lnTo>
                  <a:pt x="2283" y="552"/>
                </a:lnTo>
                <a:lnTo>
                  <a:pt x="2253" y="555"/>
                </a:lnTo>
                <a:lnTo>
                  <a:pt x="2231" y="560"/>
                </a:lnTo>
                <a:lnTo>
                  <a:pt x="2213" y="563"/>
                </a:lnTo>
                <a:lnTo>
                  <a:pt x="2209" y="563"/>
                </a:lnTo>
                <a:lnTo>
                  <a:pt x="2206" y="562"/>
                </a:lnTo>
                <a:lnTo>
                  <a:pt x="2202" y="560"/>
                </a:lnTo>
                <a:lnTo>
                  <a:pt x="2199" y="556"/>
                </a:lnTo>
                <a:lnTo>
                  <a:pt x="2192" y="543"/>
                </a:lnTo>
                <a:lnTo>
                  <a:pt x="2181" y="527"/>
                </a:lnTo>
                <a:lnTo>
                  <a:pt x="2167" y="508"/>
                </a:lnTo>
                <a:lnTo>
                  <a:pt x="2148" y="490"/>
                </a:lnTo>
                <a:lnTo>
                  <a:pt x="2127" y="471"/>
                </a:lnTo>
                <a:lnTo>
                  <a:pt x="2102" y="454"/>
                </a:lnTo>
                <a:lnTo>
                  <a:pt x="2072" y="441"/>
                </a:lnTo>
                <a:lnTo>
                  <a:pt x="2035" y="432"/>
                </a:lnTo>
                <a:lnTo>
                  <a:pt x="2000" y="428"/>
                </a:lnTo>
                <a:lnTo>
                  <a:pt x="1968" y="431"/>
                </a:lnTo>
                <a:lnTo>
                  <a:pt x="1936" y="434"/>
                </a:lnTo>
                <a:lnTo>
                  <a:pt x="1908" y="442"/>
                </a:lnTo>
                <a:lnTo>
                  <a:pt x="1885" y="451"/>
                </a:lnTo>
                <a:lnTo>
                  <a:pt x="1866" y="458"/>
                </a:lnTo>
                <a:lnTo>
                  <a:pt x="1852" y="465"/>
                </a:lnTo>
                <a:lnTo>
                  <a:pt x="1849" y="466"/>
                </a:lnTo>
                <a:lnTo>
                  <a:pt x="1846" y="466"/>
                </a:lnTo>
                <a:lnTo>
                  <a:pt x="1842" y="465"/>
                </a:lnTo>
                <a:lnTo>
                  <a:pt x="1840" y="463"/>
                </a:lnTo>
                <a:lnTo>
                  <a:pt x="1831" y="456"/>
                </a:lnTo>
                <a:lnTo>
                  <a:pt x="1820" y="447"/>
                </a:lnTo>
                <a:lnTo>
                  <a:pt x="1805" y="437"/>
                </a:lnTo>
                <a:lnTo>
                  <a:pt x="1787" y="426"/>
                </a:lnTo>
                <a:lnTo>
                  <a:pt x="1766" y="416"/>
                </a:lnTo>
                <a:lnTo>
                  <a:pt x="1740" y="406"/>
                </a:lnTo>
                <a:lnTo>
                  <a:pt x="1711" y="397"/>
                </a:lnTo>
                <a:lnTo>
                  <a:pt x="1678" y="392"/>
                </a:lnTo>
                <a:lnTo>
                  <a:pt x="1642" y="391"/>
                </a:lnTo>
                <a:close/>
                <a:moveTo>
                  <a:pt x="1682" y="0"/>
                </a:moveTo>
                <a:lnTo>
                  <a:pt x="1779" y="1"/>
                </a:lnTo>
                <a:lnTo>
                  <a:pt x="1876" y="6"/>
                </a:lnTo>
                <a:lnTo>
                  <a:pt x="1973" y="16"/>
                </a:lnTo>
                <a:lnTo>
                  <a:pt x="2077" y="34"/>
                </a:lnTo>
                <a:lnTo>
                  <a:pt x="2181" y="55"/>
                </a:lnTo>
                <a:lnTo>
                  <a:pt x="2282" y="82"/>
                </a:lnTo>
                <a:lnTo>
                  <a:pt x="2382" y="116"/>
                </a:lnTo>
                <a:lnTo>
                  <a:pt x="2480" y="155"/>
                </a:lnTo>
                <a:lnTo>
                  <a:pt x="2576" y="199"/>
                </a:lnTo>
                <a:lnTo>
                  <a:pt x="2669" y="250"/>
                </a:lnTo>
                <a:lnTo>
                  <a:pt x="2759" y="305"/>
                </a:lnTo>
                <a:lnTo>
                  <a:pt x="2850" y="369"/>
                </a:lnTo>
                <a:lnTo>
                  <a:pt x="2935" y="439"/>
                </a:lnTo>
                <a:lnTo>
                  <a:pt x="3016" y="515"/>
                </a:lnTo>
                <a:lnTo>
                  <a:pt x="3094" y="594"/>
                </a:lnTo>
                <a:lnTo>
                  <a:pt x="3165" y="679"/>
                </a:lnTo>
                <a:lnTo>
                  <a:pt x="3232" y="766"/>
                </a:lnTo>
                <a:lnTo>
                  <a:pt x="3293" y="859"/>
                </a:lnTo>
                <a:lnTo>
                  <a:pt x="3348" y="954"/>
                </a:lnTo>
                <a:lnTo>
                  <a:pt x="3397" y="1053"/>
                </a:lnTo>
                <a:lnTo>
                  <a:pt x="3440" y="1156"/>
                </a:lnTo>
                <a:lnTo>
                  <a:pt x="3476" y="1260"/>
                </a:lnTo>
                <a:lnTo>
                  <a:pt x="3505" y="1366"/>
                </a:lnTo>
                <a:lnTo>
                  <a:pt x="3526" y="1475"/>
                </a:lnTo>
                <a:lnTo>
                  <a:pt x="3538" y="1586"/>
                </a:lnTo>
                <a:lnTo>
                  <a:pt x="3541" y="1632"/>
                </a:lnTo>
                <a:lnTo>
                  <a:pt x="3538" y="1680"/>
                </a:lnTo>
                <a:lnTo>
                  <a:pt x="3533" y="1729"/>
                </a:lnTo>
                <a:lnTo>
                  <a:pt x="3526" y="1779"/>
                </a:lnTo>
                <a:lnTo>
                  <a:pt x="3518" y="1829"/>
                </a:lnTo>
                <a:lnTo>
                  <a:pt x="3512" y="1878"/>
                </a:lnTo>
                <a:lnTo>
                  <a:pt x="3507" y="1926"/>
                </a:lnTo>
                <a:lnTo>
                  <a:pt x="3506" y="1975"/>
                </a:lnTo>
                <a:lnTo>
                  <a:pt x="3508" y="2022"/>
                </a:lnTo>
                <a:lnTo>
                  <a:pt x="3516" y="2066"/>
                </a:lnTo>
                <a:lnTo>
                  <a:pt x="3518" y="2072"/>
                </a:lnTo>
                <a:lnTo>
                  <a:pt x="3521" y="2082"/>
                </a:lnTo>
                <a:lnTo>
                  <a:pt x="3525" y="2093"/>
                </a:lnTo>
                <a:lnTo>
                  <a:pt x="3531" y="2108"/>
                </a:lnTo>
                <a:lnTo>
                  <a:pt x="3540" y="2126"/>
                </a:lnTo>
                <a:lnTo>
                  <a:pt x="3550" y="2146"/>
                </a:lnTo>
                <a:lnTo>
                  <a:pt x="3562" y="2168"/>
                </a:lnTo>
                <a:lnTo>
                  <a:pt x="3579" y="2195"/>
                </a:lnTo>
                <a:lnTo>
                  <a:pt x="3599" y="2223"/>
                </a:lnTo>
                <a:lnTo>
                  <a:pt x="3621" y="2256"/>
                </a:lnTo>
                <a:lnTo>
                  <a:pt x="3649" y="2292"/>
                </a:lnTo>
                <a:lnTo>
                  <a:pt x="3680" y="2330"/>
                </a:lnTo>
                <a:lnTo>
                  <a:pt x="3716" y="2372"/>
                </a:lnTo>
                <a:lnTo>
                  <a:pt x="3758" y="2418"/>
                </a:lnTo>
                <a:lnTo>
                  <a:pt x="3804" y="2466"/>
                </a:lnTo>
                <a:lnTo>
                  <a:pt x="3855" y="2519"/>
                </a:lnTo>
                <a:lnTo>
                  <a:pt x="3874" y="2543"/>
                </a:lnTo>
                <a:lnTo>
                  <a:pt x="3887" y="2568"/>
                </a:lnTo>
                <a:lnTo>
                  <a:pt x="3893" y="2594"/>
                </a:lnTo>
                <a:lnTo>
                  <a:pt x="3894" y="2622"/>
                </a:lnTo>
                <a:lnTo>
                  <a:pt x="3889" y="2648"/>
                </a:lnTo>
                <a:lnTo>
                  <a:pt x="3879" y="2672"/>
                </a:lnTo>
                <a:lnTo>
                  <a:pt x="3864" y="2694"/>
                </a:lnTo>
                <a:lnTo>
                  <a:pt x="3845" y="2714"/>
                </a:lnTo>
                <a:lnTo>
                  <a:pt x="3822" y="2729"/>
                </a:lnTo>
                <a:lnTo>
                  <a:pt x="3793" y="2738"/>
                </a:lnTo>
                <a:lnTo>
                  <a:pt x="3746" y="2749"/>
                </a:lnTo>
                <a:lnTo>
                  <a:pt x="3705" y="2758"/>
                </a:lnTo>
                <a:lnTo>
                  <a:pt x="3668" y="2767"/>
                </a:lnTo>
                <a:lnTo>
                  <a:pt x="3635" y="2775"/>
                </a:lnTo>
                <a:lnTo>
                  <a:pt x="3607" y="2781"/>
                </a:lnTo>
                <a:lnTo>
                  <a:pt x="3586" y="2786"/>
                </a:lnTo>
                <a:lnTo>
                  <a:pt x="3571" y="2790"/>
                </a:lnTo>
                <a:lnTo>
                  <a:pt x="3562" y="2793"/>
                </a:lnTo>
                <a:lnTo>
                  <a:pt x="3562" y="2798"/>
                </a:lnTo>
                <a:lnTo>
                  <a:pt x="3562" y="2811"/>
                </a:lnTo>
                <a:lnTo>
                  <a:pt x="3562" y="2832"/>
                </a:lnTo>
                <a:lnTo>
                  <a:pt x="3562" y="2861"/>
                </a:lnTo>
                <a:lnTo>
                  <a:pt x="3562" y="2895"/>
                </a:lnTo>
                <a:lnTo>
                  <a:pt x="3561" y="2932"/>
                </a:lnTo>
                <a:lnTo>
                  <a:pt x="3561" y="2975"/>
                </a:lnTo>
                <a:lnTo>
                  <a:pt x="3561" y="3019"/>
                </a:lnTo>
                <a:lnTo>
                  <a:pt x="3560" y="3065"/>
                </a:lnTo>
                <a:lnTo>
                  <a:pt x="3560" y="3112"/>
                </a:lnTo>
                <a:lnTo>
                  <a:pt x="3560" y="3158"/>
                </a:lnTo>
                <a:lnTo>
                  <a:pt x="3559" y="3203"/>
                </a:lnTo>
                <a:lnTo>
                  <a:pt x="3559" y="3246"/>
                </a:lnTo>
                <a:lnTo>
                  <a:pt x="3557" y="3284"/>
                </a:lnTo>
                <a:lnTo>
                  <a:pt x="3556" y="3318"/>
                </a:lnTo>
                <a:lnTo>
                  <a:pt x="3556" y="3347"/>
                </a:lnTo>
                <a:lnTo>
                  <a:pt x="3555" y="3370"/>
                </a:lnTo>
                <a:lnTo>
                  <a:pt x="3554" y="3383"/>
                </a:lnTo>
                <a:lnTo>
                  <a:pt x="3547" y="3426"/>
                </a:lnTo>
                <a:lnTo>
                  <a:pt x="3536" y="3464"/>
                </a:lnTo>
                <a:lnTo>
                  <a:pt x="3518" y="3497"/>
                </a:lnTo>
                <a:lnTo>
                  <a:pt x="3495" y="3527"/>
                </a:lnTo>
                <a:lnTo>
                  <a:pt x="3467" y="3552"/>
                </a:lnTo>
                <a:lnTo>
                  <a:pt x="3435" y="3575"/>
                </a:lnTo>
                <a:lnTo>
                  <a:pt x="3397" y="3593"/>
                </a:lnTo>
                <a:lnTo>
                  <a:pt x="3354" y="3606"/>
                </a:lnTo>
                <a:lnTo>
                  <a:pt x="3308" y="3616"/>
                </a:lnTo>
                <a:lnTo>
                  <a:pt x="3257" y="3621"/>
                </a:lnTo>
                <a:lnTo>
                  <a:pt x="3202" y="3623"/>
                </a:lnTo>
                <a:lnTo>
                  <a:pt x="3141" y="3619"/>
                </a:lnTo>
                <a:lnTo>
                  <a:pt x="3079" y="3610"/>
                </a:lnTo>
                <a:lnTo>
                  <a:pt x="3024" y="3604"/>
                </a:lnTo>
                <a:lnTo>
                  <a:pt x="2972" y="3601"/>
                </a:lnTo>
                <a:lnTo>
                  <a:pt x="2925" y="3604"/>
                </a:lnTo>
                <a:lnTo>
                  <a:pt x="2882" y="3610"/>
                </a:lnTo>
                <a:lnTo>
                  <a:pt x="2843" y="3620"/>
                </a:lnTo>
                <a:lnTo>
                  <a:pt x="2808" y="3634"/>
                </a:lnTo>
                <a:lnTo>
                  <a:pt x="2776" y="3650"/>
                </a:lnTo>
                <a:lnTo>
                  <a:pt x="2748" y="3670"/>
                </a:lnTo>
                <a:lnTo>
                  <a:pt x="2723" y="3693"/>
                </a:lnTo>
                <a:lnTo>
                  <a:pt x="2703" y="3718"/>
                </a:lnTo>
                <a:lnTo>
                  <a:pt x="2684" y="3744"/>
                </a:lnTo>
                <a:lnTo>
                  <a:pt x="2669" y="3773"/>
                </a:lnTo>
                <a:lnTo>
                  <a:pt x="2658" y="3803"/>
                </a:lnTo>
                <a:lnTo>
                  <a:pt x="2649" y="3834"/>
                </a:lnTo>
                <a:lnTo>
                  <a:pt x="2649" y="3838"/>
                </a:lnTo>
                <a:lnTo>
                  <a:pt x="2648" y="3848"/>
                </a:lnTo>
                <a:lnTo>
                  <a:pt x="2645" y="3864"/>
                </a:lnTo>
                <a:lnTo>
                  <a:pt x="2643" y="3884"/>
                </a:lnTo>
                <a:lnTo>
                  <a:pt x="2640" y="3910"/>
                </a:lnTo>
                <a:lnTo>
                  <a:pt x="2638" y="3938"/>
                </a:lnTo>
                <a:lnTo>
                  <a:pt x="2635" y="3970"/>
                </a:lnTo>
                <a:lnTo>
                  <a:pt x="2633" y="4003"/>
                </a:lnTo>
                <a:lnTo>
                  <a:pt x="2628" y="4031"/>
                </a:lnTo>
                <a:lnTo>
                  <a:pt x="2618" y="4056"/>
                </a:lnTo>
                <a:lnTo>
                  <a:pt x="2603" y="4077"/>
                </a:lnTo>
                <a:lnTo>
                  <a:pt x="2583" y="4096"/>
                </a:lnTo>
                <a:lnTo>
                  <a:pt x="2560" y="4110"/>
                </a:lnTo>
                <a:lnTo>
                  <a:pt x="2534" y="4119"/>
                </a:lnTo>
                <a:lnTo>
                  <a:pt x="2506" y="4121"/>
                </a:lnTo>
                <a:lnTo>
                  <a:pt x="854" y="4121"/>
                </a:lnTo>
                <a:lnTo>
                  <a:pt x="825" y="4119"/>
                </a:lnTo>
                <a:lnTo>
                  <a:pt x="799" y="4109"/>
                </a:lnTo>
                <a:lnTo>
                  <a:pt x="775" y="4094"/>
                </a:lnTo>
                <a:lnTo>
                  <a:pt x="755" y="4074"/>
                </a:lnTo>
                <a:lnTo>
                  <a:pt x="740" y="4051"/>
                </a:lnTo>
                <a:lnTo>
                  <a:pt x="731" y="4024"/>
                </a:lnTo>
                <a:lnTo>
                  <a:pt x="728" y="3995"/>
                </a:lnTo>
                <a:lnTo>
                  <a:pt x="728" y="3537"/>
                </a:lnTo>
                <a:lnTo>
                  <a:pt x="728" y="3489"/>
                </a:lnTo>
                <a:lnTo>
                  <a:pt x="725" y="3436"/>
                </a:lnTo>
                <a:lnTo>
                  <a:pt x="723" y="3381"/>
                </a:lnTo>
                <a:lnTo>
                  <a:pt x="719" y="3324"/>
                </a:lnTo>
                <a:lnTo>
                  <a:pt x="714" y="3267"/>
                </a:lnTo>
                <a:lnTo>
                  <a:pt x="706" y="3209"/>
                </a:lnTo>
                <a:lnTo>
                  <a:pt x="696" y="3152"/>
                </a:lnTo>
                <a:lnTo>
                  <a:pt x="684" y="3095"/>
                </a:lnTo>
                <a:lnTo>
                  <a:pt x="669" y="3039"/>
                </a:lnTo>
                <a:lnTo>
                  <a:pt x="651" y="2985"/>
                </a:lnTo>
                <a:lnTo>
                  <a:pt x="630" y="2934"/>
                </a:lnTo>
                <a:lnTo>
                  <a:pt x="605" y="2886"/>
                </a:lnTo>
                <a:lnTo>
                  <a:pt x="576" y="2841"/>
                </a:lnTo>
                <a:lnTo>
                  <a:pt x="543" y="2801"/>
                </a:lnTo>
                <a:lnTo>
                  <a:pt x="471" y="2717"/>
                </a:lnTo>
                <a:lnTo>
                  <a:pt x="402" y="2632"/>
                </a:lnTo>
                <a:lnTo>
                  <a:pt x="338" y="2543"/>
                </a:lnTo>
                <a:lnTo>
                  <a:pt x="278" y="2451"/>
                </a:lnTo>
                <a:lnTo>
                  <a:pt x="224" y="2357"/>
                </a:lnTo>
                <a:lnTo>
                  <a:pt x="174" y="2262"/>
                </a:lnTo>
                <a:lnTo>
                  <a:pt x="130" y="2166"/>
                </a:lnTo>
                <a:lnTo>
                  <a:pt x="92" y="2067"/>
                </a:lnTo>
                <a:lnTo>
                  <a:pt x="60" y="1965"/>
                </a:lnTo>
                <a:lnTo>
                  <a:pt x="35" y="1864"/>
                </a:lnTo>
                <a:lnTo>
                  <a:pt x="16" y="1760"/>
                </a:lnTo>
                <a:lnTo>
                  <a:pt x="5" y="1655"/>
                </a:lnTo>
                <a:lnTo>
                  <a:pt x="0" y="1549"/>
                </a:lnTo>
                <a:lnTo>
                  <a:pt x="4" y="1443"/>
                </a:lnTo>
                <a:lnTo>
                  <a:pt x="15" y="1336"/>
                </a:lnTo>
                <a:lnTo>
                  <a:pt x="35" y="1229"/>
                </a:lnTo>
                <a:lnTo>
                  <a:pt x="62" y="1120"/>
                </a:lnTo>
                <a:lnTo>
                  <a:pt x="100" y="1012"/>
                </a:lnTo>
                <a:lnTo>
                  <a:pt x="139" y="919"/>
                </a:lnTo>
                <a:lnTo>
                  <a:pt x="183" y="832"/>
                </a:lnTo>
                <a:lnTo>
                  <a:pt x="231" y="748"/>
                </a:lnTo>
                <a:lnTo>
                  <a:pt x="285" y="669"/>
                </a:lnTo>
                <a:lnTo>
                  <a:pt x="344" y="594"/>
                </a:lnTo>
                <a:lnTo>
                  <a:pt x="407" y="522"/>
                </a:lnTo>
                <a:lnTo>
                  <a:pt x="473" y="457"/>
                </a:lnTo>
                <a:lnTo>
                  <a:pt x="543" y="396"/>
                </a:lnTo>
                <a:lnTo>
                  <a:pt x="616" y="338"/>
                </a:lnTo>
                <a:lnTo>
                  <a:pt x="694" y="285"/>
                </a:lnTo>
                <a:lnTo>
                  <a:pt x="774" y="237"/>
                </a:lnTo>
                <a:lnTo>
                  <a:pt x="857" y="193"/>
                </a:lnTo>
                <a:lnTo>
                  <a:pt x="940" y="154"/>
                </a:lnTo>
                <a:lnTo>
                  <a:pt x="1028" y="119"/>
                </a:lnTo>
                <a:lnTo>
                  <a:pt x="1117" y="87"/>
                </a:lnTo>
                <a:lnTo>
                  <a:pt x="1209" y="62"/>
                </a:lnTo>
                <a:lnTo>
                  <a:pt x="1301" y="40"/>
                </a:lnTo>
                <a:lnTo>
                  <a:pt x="1395" y="24"/>
                </a:lnTo>
                <a:lnTo>
                  <a:pt x="1490" y="11"/>
                </a:lnTo>
                <a:lnTo>
                  <a:pt x="1586" y="4"/>
                </a:lnTo>
                <a:lnTo>
                  <a:pt x="1682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8346122" y="5366291"/>
            <a:ext cx="552563" cy="423884"/>
          </a:xfrm>
          <a:custGeom>
            <a:avLst/>
            <a:gdLst>
              <a:gd name="connsiteX0" fmla="*/ 240030 w 579438"/>
              <a:gd name="connsiteY0" fmla="*/ 344488 h 444501"/>
              <a:gd name="connsiteX1" fmla="*/ 358775 w 579438"/>
              <a:gd name="connsiteY1" fmla="*/ 344488 h 444501"/>
              <a:gd name="connsiteX2" fmla="*/ 364173 w 579438"/>
              <a:gd name="connsiteY2" fmla="*/ 344960 h 444501"/>
              <a:gd name="connsiteX3" fmla="*/ 369253 w 579438"/>
              <a:gd name="connsiteY3" fmla="*/ 346375 h 444501"/>
              <a:gd name="connsiteX4" fmla="*/ 374015 w 579438"/>
              <a:gd name="connsiteY4" fmla="*/ 348577 h 444501"/>
              <a:gd name="connsiteX5" fmla="*/ 378302 w 579438"/>
              <a:gd name="connsiteY5" fmla="*/ 351564 h 444501"/>
              <a:gd name="connsiteX6" fmla="*/ 381794 w 579438"/>
              <a:gd name="connsiteY6" fmla="*/ 355181 h 444501"/>
              <a:gd name="connsiteX7" fmla="*/ 384810 w 579438"/>
              <a:gd name="connsiteY7" fmla="*/ 359427 h 444501"/>
              <a:gd name="connsiteX8" fmla="*/ 387033 w 579438"/>
              <a:gd name="connsiteY8" fmla="*/ 364145 h 444501"/>
              <a:gd name="connsiteX9" fmla="*/ 388462 w 579438"/>
              <a:gd name="connsiteY9" fmla="*/ 369177 h 444501"/>
              <a:gd name="connsiteX10" fmla="*/ 388938 w 579438"/>
              <a:gd name="connsiteY10" fmla="*/ 374523 h 444501"/>
              <a:gd name="connsiteX11" fmla="*/ 388938 w 579438"/>
              <a:gd name="connsiteY11" fmla="*/ 414466 h 444501"/>
              <a:gd name="connsiteX12" fmla="*/ 388462 w 579438"/>
              <a:gd name="connsiteY12" fmla="*/ 419812 h 444501"/>
              <a:gd name="connsiteX13" fmla="*/ 387033 w 579438"/>
              <a:gd name="connsiteY13" fmla="*/ 424844 h 444501"/>
              <a:gd name="connsiteX14" fmla="*/ 384810 w 579438"/>
              <a:gd name="connsiteY14" fmla="*/ 429562 h 444501"/>
              <a:gd name="connsiteX15" fmla="*/ 381794 w 579438"/>
              <a:gd name="connsiteY15" fmla="*/ 433808 h 444501"/>
              <a:gd name="connsiteX16" fmla="*/ 378302 w 579438"/>
              <a:gd name="connsiteY16" fmla="*/ 437425 h 444501"/>
              <a:gd name="connsiteX17" fmla="*/ 374015 w 579438"/>
              <a:gd name="connsiteY17" fmla="*/ 440412 h 444501"/>
              <a:gd name="connsiteX18" fmla="*/ 369253 w 579438"/>
              <a:gd name="connsiteY18" fmla="*/ 442614 h 444501"/>
              <a:gd name="connsiteX19" fmla="*/ 364173 w 579438"/>
              <a:gd name="connsiteY19" fmla="*/ 444029 h 444501"/>
              <a:gd name="connsiteX20" fmla="*/ 358775 w 579438"/>
              <a:gd name="connsiteY20" fmla="*/ 444501 h 444501"/>
              <a:gd name="connsiteX21" fmla="*/ 240030 w 579438"/>
              <a:gd name="connsiteY21" fmla="*/ 444501 h 444501"/>
              <a:gd name="connsiteX22" fmla="*/ 234633 w 579438"/>
              <a:gd name="connsiteY22" fmla="*/ 444029 h 444501"/>
              <a:gd name="connsiteX23" fmla="*/ 229235 w 579438"/>
              <a:gd name="connsiteY23" fmla="*/ 442614 h 444501"/>
              <a:gd name="connsiteX24" fmla="*/ 224790 w 579438"/>
              <a:gd name="connsiteY24" fmla="*/ 440412 h 444501"/>
              <a:gd name="connsiteX25" fmla="*/ 220345 w 579438"/>
              <a:gd name="connsiteY25" fmla="*/ 437425 h 444501"/>
              <a:gd name="connsiteX26" fmla="*/ 216853 w 579438"/>
              <a:gd name="connsiteY26" fmla="*/ 433808 h 444501"/>
              <a:gd name="connsiteX27" fmla="*/ 213836 w 579438"/>
              <a:gd name="connsiteY27" fmla="*/ 429562 h 444501"/>
              <a:gd name="connsiteX28" fmla="*/ 211455 w 579438"/>
              <a:gd name="connsiteY28" fmla="*/ 424844 h 444501"/>
              <a:gd name="connsiteX29" fmla="*/ 210026 w 579438"/>
              <a:gd name="connsiteY29" fmla="*/ 419812 h 444501"/>
              <a:gd name="connsiteX30" fmla="*/ 209550 w 579438"/>
              <a:gd name="connsiteY30" fmla="*/ 414466 h 444501"/>
              <a:gd name="connsiteX31" fmla="*/ 209550 w 579438"/>
              <a:gd name="connsiteY31" fmla="*/ 374523 h 444501"/>
              <a:gd name="connsiteX32" fmla="*/ 210026 w 579438"/>
              <a:gd name="connsiteY32" fmla="*/ 369177 h 444501"/>
              <a:gd name="connsiteX33" fmla="*/ 211455 w 579438"/>
              <a:gd name="connsiteY33" fmla="*/ 364145 h 444501"/>
              <a:gd name="connsiteX34" fmla="*/ 213836 w 579438"/>
              <a:gd name="connsiteY34" fmla="*/ 359427 h 444501"/>
              <a:gd name="connsiteX35" fmla="*/ 216853 w 579438"/>
              <a:gd name="connsiteY35" fmla="*/ 355181 h 444501"/>
              <a:gd name="connsiteX36" fmla="*/ 220345 w 579438"/>
              <a:gd name="connsiteY36" fmla="*/ 351564 h 444501"/>
              <a:gd name="connsiteX37" fmla="*/ 224790 w 579438"/>
              <a:gd name="connsiteY37" fmla="*/ 348577 h 444501"/>
              <a:gd name="connsiteX38" fmla="*/ 229235 w 579438"/>
              <a:gd name="connsiteY38" fmla="*/ 346375 h 444501"/>
              <a:gd name="connsiteX39" fmla="*/ 234633 w 579438"/>
              <a:gd name="connsiteY39" fmla="*/ 344960 h 444501"/>
              <a:gd name="connsiteX40" fmla="*/ 239599 w 579438"/>
              <a:gd name="connsiteY40" fmla="*/ 20638 h 444501"/>
              <a:gd name="connsiteX41" fmla="*/ 244206 w 579438"/>
              <a:gd name="connsiteY41" fmla="*/ 21114 h 444501"/>
              <a:gd name="connsiteX42" fmla="*/ 248495 w 579438"/>
              <a:gd name="connsiteY42" fmla="*/ 22699 h 444501"/>
              <a:gd name="connsiteX43" fmla="*/ 252307 w 579438"/>
              <a:gd name="connsiteY43" fmla="*/ 24918 h 444501"/>
              <a:gd name="connsiteX44" fmla="*/ 255326 w 579438"/>
              <a:gd name="connsiteY44" fmla="*/ 28088 h 444501"/>
              <a:gd name="connsiteX45" fmla="*/ 257868 w 579438"/>
              <a:gd name="connsiteY45" fmla="*/ 31733 h 444501"/>
              <a:gd name="connsiteX46" fmla="*/ 259297 w 579438"/>
              <a:gd name="connsiteY46" fmla="*/ 36171 h 444501"/>
              <a:gd name="connsiteX47" fmla="*/ 259774 w 579438"/>
              <a:gd name="connsiteY47" fmla="*/ 40768 h 444501"/>
              <a:gd name="connsiteX48" fmla="*/ 259774 w 579438"/>
              <a:gd name="connsiteY48" fmla="*/ 82771 h 444501"/>
              <a:gd name="connsiteX49" fmla="*/ 259933 w 579438"/>
              <a:gd name="connsiteY49" fmla="*/ 82771 h 444501"/>
              <a:gd name="connsiteX50" fmla="*/ 264063 w 579438"/>
              <a:gd name="connsiteY50" fmla="*/ 81027 h 444501"/>
              <a:gd name="connsiteX51" fmla="*/ 264063 w 579438"/>
              <a:gd name="connsiteY51" fmla="*/ 53448 h 444501"/>
              <a:gd name="connsiteX52" fmla="*/ 264540 w 579438"/>
              <a:gd name="connsiteY52" fmla="*/ 48851 h 444501"/>
              <a:gd name="connsiteX53" fmla="*/ 265969 w 579438"/>
              <a:gd name="connsiteY53" fmla="*/ 44413 h 444501"/>
              <a:gd name="connsiteX54" fmla="*/ 268352 w 579438"/>
              <a:gd name="connsiteY54" fmla="*/ 40768 h 444501"/>
              <a:gd name="connsiteX55" fmla="*/ 271530 w 579438"/>
              <a:gd name="connsiteY55" fmla="*/ 37598 h 444501"/>
              <a:gd name="connsiteX56" fmla="*/ 275342 w 579438"/>
              <a:gd name="connsiteY56" fmla="*/ 35379 h 444501"/>
              <a:gd name="connsiteX57" fmla="*/ 279473 w 579438"/>
              <a:gd name="connsiteY57" fmla="*/ 33794 h 444501"/>
              <a:gd name="connsiteX58" fmla="*/ 284238 w 579438"/>
              <a:gd name="connsiteY58" fmla="*/ 33160 h 444501"/>
              <a:gd name="connsiteX59" fmla="*/ 288845 w 579438"/>
              <a:gd name="connsiteY59" fmla="*/ 33794 h 444501"/>
              <a:gd name="connsiteX60" fmla="*/ 293134 w 579438"/>
              <a:gd name="connsiteY60" fmla="*/ 35379 h 444501"/>
              <a:gd name="connsiteX61" fmla="*/ 296788 w 579438"/>
              <a:gd name="connsiteY61" fmla="*/ 37598 h 444501"/>
              <a:gd name="connsiteX62" fmla="*/ 299965 w 579438"/>
              <a:gd name="connsiteY62" fmla="*/ 40768 h 444501"/>
              <a:gd name="connsiteX63" fmla="*/ 302348 w 579438"/>
              <a:gd name="connsiteY63" fmla="*/ 44413 h 444501"/>
              <a:gd name="connsiteX64" fmla="*/ 303778 w 579438"/>
              <a:gd name="connsiteY64" fmla="*/ 48851 h 444501"/>
              <a:gd name="connsiteX65" fmla="*/ 304414 w 579438"/>
              <a:gd name="connsiteY65" fmla="*/ 53448 h 444501"/>
              <a:gd name="connsiteX66" fmla="*/ 304414 w 579438"/>
              <a:gd name="connsiteY66" fmla="*/ 79759 h 444501"/>
              <a:gd name="connsiteX67" fmla="*/ 307908 w 579438"/>
              <a:gd name="connsiteY67" fmla="*/ 79759 h 444501"/>
              <a:gd name="connsiteX68" fmla="*/ 307908 w 579438"/>
              <a:gd name="connsiteY68" fmla="*/ 53448 h 444501"/>
              <a:gd name="connsiteX69" fmla="*/ 308385 w 579438"/>
              <a:gd name="connsiteY69" fmla="*/ 48851 h 444501"/>
              <a:gd name="connsiteX70" fmla="*/ 309974 w 579438"/>
              <a:gd name="connsiteY70" fmla="*/ 44413 h 444501"/>
              <a:gd name="connsiteX71" fmla="*/ 312198 w 579438"/>
              <a:gd name="connsiteY71" fmla="*/ 40768 h 444501"/>
              <a:gd name="connsiteX72" fmla="*/ 315375 w 579438"/>
              <a:gd name="connsiteY72" fmla="*/ 37598 h 444501"/>
              <a:gd name="connsiteX73" fmla="*/ 319346 w 579438"/>
              <a:gd name="connsiteY73" fmla="*/ 35379 h 444501"/>
              <a:gd name="connsiteX74" fmla="*/ 323477 w 579438"/>
              <a:gd name="connsiteY74" fmla="*/ 33794 h 444501"/>
              <a:gd name="connsiteX75" fmla="*/ 328084 w 579438"/>
              <a:gd name="connsiteY75" fmla="*/ 33160 h 444501"/>
              <a:gd name="connsiteX76" fmla="*/ 332691 w 579438"/>
              <a:gd name="connsiteY76" fmla="*/ 33794 h 444501"/>
              <a:gd name="connsiteX77" fmla="*/ 336980 w 579438"/>
              <a:gd name="connsiteY77" fmla="*/ 35379 h 444501"/>
              <a:gd name="connsiteX78" fmla="*/ 340792 w 579438"/>
              <a:gd name="connsiteY78" fmla="*/ 37598 h 444501"/>
              <a:gd name="connsiteX79" fmla="*/ 343970 w 579438"/>
              <a:gd name="connsiteY79" fmla="*/ 40768 h 444501"/>
              <a:gd name="connsiteX80" fmla="*/ 346194 w 579438"/>
              <a:gd name="connsiteY80" fmla="*/ 44413 h 444501"/>
              <a:gd name="connsiteX81" fmla="*/ 347782 w 579438"/>
              <a:gd name="connsiteY81" fmla="*/ 48851 h 444501"/>
              <a:gd name="connsiteX82" fmla="*/ 348418 w 579438"/>
              <a:gd name="connsiteY82" fmla="*/ 53448 h 444501"/>
              <a:gd name="connsiteX83" fmla="*/ 348418 w 579438"/>
              <a:gd name="connsiteY83" fmla="*/ 83563 h 444501"/>
              <a:gd name="connsiteX84" fmla="*/ 351277 w 579438"/>
              <a:gd name="connsiteY84" fmla="*/ 86100 h 444501"/>
              <a:gd name="connsiteX85" fmla="*/ 353501 w 579438"/>
              <a:gd name="connsiteY85" fmla="*/ 89111 h 444501"/>
              <a:gd name="connsiteX86" fmla="*/ 355249 w 579438"/>
              <a:gd name="connsiteY86" fmla="*/ 92440 h 444501"/>
              <a:gd name="connsiteX87" fmla="*/ 356361 w 579438"/>
              <a:gd name="connsiteY87" fmla="*/ 96085 h 444501"/>
              <a:gd name="connsiteX88" fmla="*/ 356678 w 579438"/>
              <a:gd name="connsiteY88" fmla="*/ 99889 h 444501"/>
              <a:gd name="connsiteX89" fmla="*/ 356202 w 579438"/>
              <a:gd name="connsiteY89" fmla="*/ 104644 h 444501"/>
              <a:gd name="connsiteX90" fmla="*/ 354772 w 579438"/>
              <a:gd name="connsiteY90" fmla="*/ 108924 h 444501"/>
              <a:gd name="connsiteX91" fmla="*/ 352230 w 579438"/>
              <a:gd name="connsiteY91" fmla="*/ 112569 h 444501"/>
              <a:gd name="connsiteX92" fmla="*/ 349212 w 579438"/>
              <a:gd name="connsiteY92" fmla="*/ 115739 h 444501"/>
              <a:gd name="connsiteX93" fmla="*/ 345399 w 579438"/>
              <a:gd name="connsiteY93" fmla="*/ 117959 h 444501"/>
              <a:gd name="connsiteX94" fmla="*/ 341110 w 579438"/>
              <a:gd name="connsiteY94" fmla="*/ 119544 h 444501"/>
              <a:gd name="connsiteX95" fmla="*/ 336503 w 579438"/>
              <a:gd name="connsiteY95" fmla="*/ 120178 h 444501"/>
              <a:gd name="connsiteX96" fmla="*/ 290275 w 579438"/>
              <a:gd name="connsiteY96" fmla="*/ 120178 h 444501"/>
              <a:gd name="connsiteX97" fmla="*/ 286780 w 579438"/>
              <a:gd name="connsiteY97" fmla="*/ 120495 h 444501"/>
              <a:gd name="connsiteX98" fmla="*/ 282967 w 579438"/>
              <a:gd name="connsiteY98" fmla="*/ 121763 h 444501"/>
              <a:gd name="connsiteX99" fmla="*/ 279473 w 579438"/>
              <a:gd name="connsiteY99" fmla="*/ 123506 h 444501"/>
              <a:gd name="connsiteX100" fmla="*/ 276295 w 579438"/>
              <a:gd name="connsiteY100" fmla="*/ 125567 h 444501"/>
              <a:gd name="connsiteX101" fmla="*/ 273912 w 579438"/>
              <a:gd name="connsiteY101" fmla="*/ 127944 h 444501"/>
              <a:gd name="connsiteX102" fmla="*/ 247542 w 579438"/>
              <a:gd name="connsiteY102" fmla="*/ 161864 h 444501"/>
              <a:gd name="connsiteX103" fmla="*/ 251831 w 579438"/>
              <a:gd name="connsiteY103" fmla="*/ 168362 h 444501"/>
              <a:gd name="connsiteX104" fmla="*/ 256756 w 579438"/>
              <a:gd name="connsiteY104" fmla="*/ 174385 h 444501"/>
              <a:gd name="connsiteX105" fmla="*/ 262157 w 579438"/>
              <a:gd name="connsiteY105" fmla="*/ 179933 h 444501"/>
              <a:gd name="connsiteX106" fmla="*/ 267876 w 579438"/>
              <a:gd name="connsiteY106" fmla="*/ 185163 h 444501"/>
              <a:gd name="connsiteX107" fmla="*/ 273912 w 579438"/>
              <a:gd name="connsiteY107" fmla="*/ 189760 h 444501"/>
              <a:gd name="connsiteX108" fmla="*/ 279790 w 579438"/>
              <a:gd name="connsiteY108" fmla="*/ 193881 h 444501"/>
              <a:gd name="connsiteX109" fmla="*/ 285509 w 579438"/>
              <a:gd name="connsiteY109" fmla="*/ 197527 h 444501"/>
              <a:gd name="connsiteX110" fmla="*/ 285827 w 579438"/>
              <a:gd name="connsiteY110" fmla="*/ 197685 h 444501"/>
              <a:gd name="connsiteX111" fmla="*/ 285986 w 579438"/>
              <a:gd name="connsiteY111" fmla="*/ 197844 h 444501"/>
              <a:gd name="connsiteX112" fmla="*/ 282332 w 579438"/>
              <a:gd name="connsiteY112" fmla="*/ 193564 h 444501"/>
              <a:gd name="connsiteX113" fmla="*/ 278361 w 579438"/>
              <a:gd name="connsiteY113" fmla="*/ 188651 h 444501"/>
              <a:gd name="connsiteX114" fmla="*/ 275342 w 579438"/>
              <a:gd name="connsiteY114" fmla="*/ 183261 h 444501"/>
              <a:gd name="connsiteX115" fmla="*/ 273118 w 579438"/>
              <a:gd name="connsiteY115" fmla="*/ 177714 h 444501"/>
              <a:gd name="connsiteX116" fmla="*/ 271688 w 579438"/>
              <a:gd name="connsiteY116" fmla="*/ 171849 h 444501"/>
              <a:gd name="connsiteX117" fmla="*/ 271371 w 579438"/>
              <a:gd name="connsiteY117" fmla="*/ 166143 h 444501"/>
              <a:gd name="connsiteX118" fmla="*/ 271847 w 579438"/>
              <a:gd name="connsiteY118" fmla="*/ 160279 h 444501"/>
              <a:gd name="connsiteX119" fmla="*/ 273118 w 579438"/>
              <a:gd name="connsiteY119" fmla="*/ 155841 h 444501"/>
              <a:gd name="connsiteX120" fmla="*/ 274866 w 579438"/>
              <a:gd name="connsiteY120" fmla="*/ 151561 h 444501"/>
              <a:gd name="connsiteX121" fmla="*/ 277407 w 579438"/>
              <a:gd name="connsiteY121" fmla="*/ 147757 h 444501"/>
              <a:gd name="connsiteX122" fmla="*/ 280426 w 579438"/>
              <a:gd name="connsiteY122" fmla="*/ 144428 h 444501"/>
              <a:gd name="connsiteX123" fmla="*/ 284079 w 579438"/>
              <a:gd name="connsiteY123" fmla="*/ 141417 h 444501"/>
              <a:gd name="connsiteX124" fmla="*/ 288051 w 579438"/>
              <a:gd name="connsiteY124" fmla="*/ 138881 h 444501"/>
              <a:gd name="connsiteX125" fmla="*/ 297583 w 579438"/>
              <a:gd name="connsiteY125" fmla="*/ 134760 h 444501"/>
              <a:gd name="connsiteX126" fmla="*/ 307114 w 579438"/>
              <a:gd name="connsiteY126" fmla="*/ 131431 h 444501"/>
              <a:gd name="connsiteX127" fmla="*/ 316963 w 579438"/>
              <a:gd name="connsiteY127" fmla="*/ 129054 h 444501"/>
              <a:gd name="connsiteX128" fmla="*/ 326813 w 579438"/>
              <a:gd name="connsiteY128" fmla="*/ 127786 h 444501"/>
              <a:gd name="connsiteX129" fmla="*/ 336980 w 579438"/>
              <a:gd name="connsiteY129" fmla="*/ 127627 h 444501"/>
              <a:gd name="connsiteX130" fmla="*/ 345241 w 579438"/>
              <a:gd name="connsiteY130" fmla="*/ 128420 h 444501"/>
              <a:gd name="connsiteX131" fmla="*/ 353025 w 579438"/>
              <a:gd name="connsiteY131" fmla="*/ 130005 h 444501"/>
              <a:gd name="connsiteX132" fmla="*/ 360491 w 579438"/>
              <a:gd name="connsiteY132" fmla="*/ 132224 h 444501"/>
              <a:gd name="connsiteX133" fmla="*/ 360491 w 579438"/>
              <a:gd name="connsiteY133" fmla="*/ 76589 h 444501"/>
              <a:gd name="connsiteX134" fmla="*/ 361127 w 579438"/>
              <a:gd name="connsiteY134" fmla="*/ 71993 h 444501"/>
              <a:gd name="connsiteX135" fmla="*/ 362715 w 579438"/>
              <a:gd name="connsiteY135" fmla="*/ 67872 h 444501"/>
              <a:gd name="connsiteX136" fmla="*/ 364939 w 579438"/>
              <a:gd name="connsiteY136" fmla="*/ 64068 h 444501"/>
              <a:gd name="connsiteX137" fmla="*/ 368116 w 579438"/>
              <a:gd name="connsiteY137" fmla="*/ 60898 h 444501"/>
              <a:gd name="connsiteX138" fmla="*/ 371929 w 579438"/>
              <a:gd name="connsiteY138" fmla="*/ 58679 h 444501"/>
              <a:gd name="connsiteX139" fmla="*/ 376218 w 579438"/>
              <a:gd name="connsiteY139" fmla="*/ 57094 h 444501"/>
              <a:gd name="connsiteX140" fmla="*/ 380825 w 579438"/>
              <a:gd name="connsiteY140" fmla="*/ 56618 h 444501"/>
              <a:gd name="connsiteX141" fmla="*/ 385432 w 579438"/>
              <a:gd name="connsiteY141" fmla="*/ 57094 h 444501"/>
              <a:gd name="connsiteX142" fmla="*/ 389562 w 579438"/>
              <a:gd name="connsiteY142" fmla="*/ 58679 h 444501"/>
              <a:gd name="connsiteX143" fmla="*/ 393534 w 579438"/>
              <a:gd name="connsiteY143" fmla="*/ 60898 h 444501"/>
              <a:gd name="connsiteX144" fmla="*/ 396552 w 579438"/>
              <a:gd name="connsiteY144" fmla="*/ 64068 h 444501"/>
              <a:gd name="connsiteX145" fmla="*/ 398935 w 579438"/>
              <a:gd name="connsiteY145" fmla="*/ 67872 h 444501"/>
              <a:gd name="connsiteX146" fmla="*/ 400524 w 579438"/>
              <a:gd name="connsiteY146" fmla="*/ 71993 h 444501"/>
              <a:gd name="connsiteX147" fmla="*/ 401000 w 579438"/>
              <a:gd name="connsiteY147" fmla="*/ 76589 h 444501"/>
              <a:gd name="connsiteX148" fmla="*/ 401000 w 579438"/>
              <a:gd name="connsiteY148" fmla="*/ 175653 h 444501"/>
              <a:gd name="connsiteX149" fmla="*/ 400842 w 579438"/>
              <a:gd name="connsiteY149" fmla="*/ 176446 h 444501"/>
              <a:gd name="connsiteX150" fmla="*/ 400842 w 579438"/>
              <a:gd name="connsiteY150" fmla="*/ 177238 h 444501"/>
              <a:gd name="connsiteX151" fmla="*/ 402430 w 579438"/>
              <a:gd name="connsiteY151" fmla="*/ 182786 h 444501"/>
              <a:gd name="connsiteX152" fmla="*/ 403701 w 579438"/>
              <a:gd name="connsiteY152" fmla="*/ 188175 h 444501"/>
              <a:gd name="connsiteX153" fmla="*/ 404654 w 579438"/>
              <a:gd name="connsiteY153" fmla="*/ 193723 h 444501"/>
              <a:gd name="connsiteX154" fmla="*/ 404813 w 579438"/>
              <a:gd name="connsiteY154" fmla="*/ 198795 h 444501"/>
              <a:gd name="connsiteX155" fmla="*/ 404654 w 579438"/>
              <a:gd name="connsiteY155" fmla="*/ 203550 h 444501"/>
              <a:gd name="connsiteX156" fmla="*/ 403383 w 579438"/>
              <a:gd name="connsiteY156" fmla="*/ 210365 h 444501"/>
              <a:gd name="connsiteX157" fmla="*/ 401795 w 579438"/>
              <a:gd name="connsiteY157" fmla="*/ 217022 h 444501"/>
              <a:gd name="connsiteX158" fmla="*/ 399253 w 579438"/>
              <a:gd name="connsiteY158" fmla="*/ 223838 h 444501"/>
              <a:gd name="connsiteX159" fmla="*/ 397347 w 579438"/>
              <a:gd name="connsiteY159" fmla="*/ 228910 h 444501"/>
              <a:gd name="connsiteX160" fmla="*/ 395281 w 579438"/>
              <a:gd name="connsiteY160" fmla="*/ 234458 h 444501"/>
              <a:gd name="connsiteX161" fmla="*/ 393057 w 579438"/>
              <a:gd name="connsiteY161" fmla="*/ 240322 h 444501"/>
              <a:gd name="connsiteX162" fmla="*/ 390833 w 579438"/>
              <a:gd name="connsiteY162" fmla="*/ 246662 h 444501"/>
              <a:gd name="connsiteX163" fmla="*/ 388927 w 579438"/>
              <a:gd name="connsiteY163" fmla="*/ 253003 h 444501"/>
              <a:gd name="connsiteX164" fmla="*/ 387180 w 579438"/>
              <a:gd name="connsiteY164" fmla="*/ 259343 h 444501"/>
              <a:gd name="connsiteX165" fmla="*/ 385750 w 579438"/>
              <a:gd name="connsiteY165" fmla="*/ 265366 h 444501"/>
              <a:gd name="connsiteX166" fmla="*/ 384797 w 579438"/>
              <a:gd name="connsiteY166" fmla="*/ 271072 h 444501"/>
              <a:gd name="connsiteX167" fmla="*/ 384479 w 579438"/>
              <a:gd name="connsiteY167" fmla="*/ 276461 h 444501"/>
              <a:gd name="connsiteX168" fmla="*/ 384479 w 579438"/>
              <a:gd name="connsiteY168" fmla="*/ 285178 h 444501"/>
              <a:gd name="connsiteX169" fmla="*/ 384002 w 579438"/>
              <a:gd name="connsiteY169" fmla="*/ 291677 h 444501"/>
              <a:gd name="connsiteX170" fmla="*/ 382573 w 579438"/>
              <a:gd name="connsiteY170" fmla="*/ 297859 h 444501"/>
              <a:gd name="connsiteX171" fmla="*/ 380031 w 579438"/>
              <a:gd name="connsiteY171" fmla="*/ 303565 h 444501"/>
              <a:gd name="connsiteX172" fmla="*/ 376695 w 579438"/>
              <a:gd name="connsiteY172" fmla="*/ 308795 h 444501"/>
              <a:gd name="connsiteX173" fmla="*/ 372723 w 579438"/>
              <a:gd name="connsiteY173" fmla="*/ 313550 h 444501"/>
              <a:gd name="connsiteX174" fmla="*/ 367958 w 579438"/>
              <a:gd name="connsiteY174" fmla="*/ 317671 h 444501"/>
              <a:gd name="connsiteX175" fmla="*/ 362715 w 579438"/>
              <a:gd name="connsiteY175" fmla="*/ 321000 h 444501"/>
              <a:gd name="connsiteX176" fmla="*/ 356837 w 579438"/>
              <a:gd name="connsiteY176" fmla="*/ 323378 h 444501"/>
              <a:gd name="connsiteX177" fmla="*/ 350642 w 579438"/>
              <a:gd name="connsiteY177" fmla="*/ 324804 h 444501"/>
              <a:gd name="connsiteX178" fmla="*/ 344129 w 579438"/>
              <a:gd name="connsiteY178" fmla="*/ 325438 h 444501"/>
              <a:gd name="connsiteX179" fmla="*/ 264540 w 579438"/>
              <a:gd name="connsiteY179" fmla="*/ 325438 h 444501"/>
              <a:gd name="connsiteX180" fmla="*/ 258026 w 579438"/>
              <a:gd name="connsiteY180" fmla="*/ 324963 h 444501"/>
              <a:gd name="connsiteX181" fmla="*/ 251672 w 579438"/>
              <a:gd name="connsiteY181" fmla="*/ 323695 h 444501"/>
              <a:gd name="connsiteX182" fmla="*/ 245794 w 579438"/>
              <a:gd name="connsiteY182" fmla="*/ 321634 h 444501"/>
              <a:gd name="connsiteX183" fmla="*/ 240552 w 579438"/>
              <a:gd name="connsiteY183" fmla="*/ 318939 h 444501"/>
              <a:gd name="connsiteX184" fmla="*/ 235786 w 579438"/>
              <a:gd name="connsiteY184" fmla="*/ 315611 h 444501"/>
              <a:gd name="connsiteX185" fmla="*/ 231973 w 579438"/>
              <a:gd name="connsiteY185" fmla="*/ 311490 h 444501"/>
              <a:gd name="connsiteX186" fmla="*/ 228637 w 579438"/>
              <a:gd name="connsiteY186" fmla="*/ 307052 h 444501"/>
              <a:gd name="connsiteX187" fmla="*/ 226096 w 579438"/>
              <a:gd name="connsiteY187" fmla="*/ 302138 h 444501"/>
              <a:gd name="connsiteX188" fmla="*/ 224507 w 579438"/>
              <a:gd name="connsiteY188" fmla="*/ 296908 h 444501"/>
              <a:gd name="connsiteX189" fmla="*/ 224030 w 579438"/>
              <a:gd name="connsiteY189" fmla="*/ 291519 h 444501"/>
              <a:gd name="connsiteX190" fmla="*/ 223872 w 579438"/>
              <a:gd name="connsiteY190" fmla="*/ 287398 h 444501"/>
              <a:gd name="connsiteX191" fmla="*/ 222918 w 579438"/>
              <a:gd name="connsiteY191" fmla="*/ 283118 h 444501"/>
              <a:gd name="connsiteX192" fmla="*/ 221648 w 579438"/>
              <a:gd name="connsiteY192" fmla="*/ 278204 h 444501"/>
              <a:gd name="connsiteX193" fmla="*/ 220059 w 579438"/>
              <a:gd name="connsiteY193" fmla="*/ 272974 h 444501"/>
              <a:gd name="connsiteX194" fmla="*/ 218153 w 579438"/>
              <a:gd name="connsiteY194" fmla="*/ 267902 h 444501"/>
              <a:gd name="connsiteX195" fmla="*/ 215929 w 579438"/>
              <a:gd name="connsiteY195" fmla="*/ 262830 h 444501"/>
              <a:gd name="connsiteX196" fmla="*/ 213387 w 579438"/>
              <a:gd name="connsiteY196" fmla="*/ 257916 h 444501"/>
              <a:gd name="connsiteX197" fmla="*/ 210845 w 579438"/>
              <a:gd name="connsiteY197" fmla="*/ 253161 h 444501"/>
              <a:gd name="connsiteX198" fmla="*/ 207986 w 579438"/>
              <a:gd name="connsiteY198" fmla="*/ 249198 h 444501"/>
              <a:gd name="connsiteX199" fmla="*/ 183362 w 579438"/>
              <a:gd name="connsiteY199" fmla="*/ 215913 h 444501"/>
              <a:gd name="connsiteX200" fmla="*/ 180185 w 579438"/>
              <a:gd name="connsiteY200" fmla="*/ 210841 h 444501"/>
              <a:gd name="connsiteX201" fmla="*/ 177643 w 579438"/>
              <a:gd name="connsiteY201" fmla="*/ 205610 h 444501"/>
              <a:gd name="connsiteX202" fmla="*/ 176055 w 579438"/>
              <a:gd name="connsiteY202" fmla="*/ 200221 h 444501"/>
              <a:gd name="connsiteX203" fmla="*/ 174943 w 579438"/>
              <a:gd name="connsiteY203" fmla="*/ 194357 h 444501"/>
              <a:gd name="connsiteX204" fmla="*/ 174625 w 579438"/>
              <a:gd name="connsiteY204" fmla="*/ 188651 h 444501"/>
              <a:gd name="connsiteX205" fmla="*/ 174943 w 579438"/>
              <a:gd name="connsiteY205" fmla="*/ 182786 h 444501"/>
              <a:gd name="connsiteX206" fmla="*/ 176055 w 579438"/>
              <a:gd name="connsiteY206" fmla="*/ 177238 h 444501"/>
              <a:gd name="connsiteX207" fmla="*/ 177802 w 579438"/>
              <a:gd name="connsiteY207" fmla="*/ 171532 h 444501"/>
              <a:gd name="connsiteX208" fmla="*/ 180185 w 579438"/>
              <a:gd name="connsiteY208" fmla="*/ 166302 h 444501"/>
              <a:gd name="connsiteX209" fmla="*/ 183362 w 579438"/>
              <a:gd name="connsiteY209" fmla="*/ 161388 h 444501"/>
              <a:gd name="connsiteX210" fmla="*/ 187016 w 579438"/>
              <a:gd name="connsiteY210" fmla="*/ 156792 h 444501"/>
              <a:gd name="connsiteX211" fmla="*/ 219423 w 579438"/>
              <a:gd name="connsiteY211" fmla="*/ 122555 h 444501"/>
              <a:gd name="connsiteX212" fmla="*/ 219423 w 579438"/>
              <a:gd name="connsiteY212" fmla="*/ 40768 h 444501"/>
              <a:gd name="connsiteX213" fmla="*/ 219900 w 579438"/>
              <a:gd name="connsiteY213" fmla="*/ 36171 h 444501"/>
              <a:gd name="connsiteX214" fmla="*/ 221489 w 579438"/>
              <a:gd name="connsiteY214" fmla="*/ 31733 h 444501"/>
              <a:gd name="connsiteX215" fmla="*/ 223872 w 579438"/>
              <a:gd name="connsiteY215" fmla="*/ 28088 h 444501"/>
              <a:gd name="connsiteX216" fmla="*/ 227049 w 579438"/>
              <a:gd name="connsiteY216" fmla="*/ 24918 h 444501"/>
              <a:gd name="connsiteX217" fmla="*/ 230703 w 579438"/>
              <a:gd name="connsiteY217" fmla="*/ 22699 h 444501"/>
              <a:gd name="connsiteX218" fmla="*/ 235151 w 579438"/>
              <a:gd name="connsiteY218" fmla="*/ 21114 h 444501"/>
              <a:gd name="connsiteX219" fmla="*/ 456391 w 579438"/>
              <a:gd name="connsiteY219" fmla="*/ 0 h 444501"/>
              <a:gd name="connsiteX220" fmla="*/ 461651 w 579438"/>
              <a:gd name="connsiteY220" fmla="*/ 475 h 444501"/>
              <a:gd name="connsiteX221" fmla="*/ 466592 w 579438"/>
              <a:gd name="connsiteY221" fmla="*/ 1900 h 444501"/>
              <a:gd name="connsiteX222" fmla="*/ 471214 w 579438"/>
              <a:gd name="connsiteY222" fmla="*/ 4276 h 444501"/>
              <a:gd name="connsiteX223" fmla="*/ 475199 w 579438"/>
              <a:gd name="connsiteY223" fmla="*/ 7443 h 444501"/>
              <a:gd name="connsiteX224" fmla="*/ 478386 w 579438"/>
              <a:gd name="connsiteY224" fmla="*/ 11560 h 444501"/>
              <a:gd name="connsiteX225" fmla="*/ 480777 w 579438"/>
              <a:gd name="connsiteY225" fmla="*/ 15995 h 444501"/>
              <a:gd name="connsiteX226" fmla="*/ 482371 w 579438"/>
              <a:gd name="connsiteY226" fmla="*/ 20904 h 444501"/>
              <a:gd name="connsiteX227" fmla="*/ 482849 w 579438"/>
              <a:gd name="connsiteY227" fmla="*/ 26130 h 444501"/>
              <a:gd name="connsiteX228" fmla="*/ 482849 w 579438"/>
              <a:gd name="connsiteY228" fmla="*/ 38799 h 444501"/>
              <a:gd name="connsiteX229" fmla="*/ 486834 w 579438"/>
              <a:gd name="connsiteY229" fmla="*/ 36898 h 444501"/>
              <a:gd name="connsiteX230" fmla="*/ 490978 w 579438"/>
              <a:gd name="connsiteY230" fmla="*/ 35948 h 444501"/>
              <a:gd name="connsiteX231" fmla="*/ 495441 w 579438"/>
              <a:gd name="connsiteY231" fmla="*/ 35631 h 444501"/>
              <a:gd name="connsiteX232" fmla="*/ 500701 w 579438"/>
              <a:gd name="connsiteY232" fmla="*/ 36107 h 444501"/>
              <a:gd name="connsiteX233" fmla="*/ 505642 w 579438"/>
              <a:gd name="connsiteY233" fmla="*/ 37532 h 444501"/>
              <a:gd name="connsiteX234" fmla="*/ 510104 w 579438"/>
              <a:gd name="connsiteY234" fmla="*/ 39907 h 444501"/>
              <a:gd name="connsiteX235" fmla="*/ 514089 w 579438"/>
              <a:gd name="connsiteY235" fmla="*/ 43074 h 444501"/>
              <a:gd name="connsiteX236" fmla="*/ 517436 w 579438"/>
              <a:gd name="connsiteY236" fmla="*/ 47033 h 444501"/>
              <a:gd name="connsiteX237" fmla="*/ 519668 w 579438"/>
              <a:gd name="connsiteY237" fmla="*/ 51468 h 444501"/>
              <a:gd name="connsiteX238" fmla="*/ 521262 w 579438"/>
              <a:gd name="connsiteY238" fmla="*/ 56377 h 444501"/>
              <a:gd name="connsiteX239" fmla="*/ 521740 w 579438"/>
              <a:gd name="connsiteY239" fmla="*/ 61761 h 444501"/>
              <a:gd name="connsiteX240" fmla="*/ 521740 w 579438"/>
              <a:gd name="connsiteY240" fmla="*/ 106736 h 444501"/>
              <a:gd name="connsiteX241" fmla="*/ 556805 w 579438"/>
              <a:gd name="connsiteY241" fmla="*/ 106736 h 444501"/>
              <a:gd name="connsiteX242" fmla="*/ 561427 w 579438"/>
              <a:gd name="connsiteY242" fmla="*/ 107369 h 444501"/>
              <a:gd name="connsiteX243" fmla="*/ 565571 w 579438"/>
              <a:gd name="connsiteY243" fmla="*/ 108478 h 444501"/>
              <a:gd name="connsiteX244" fmla="*/ 569397 w 579438"/>
              <a:gd name="connsiteY244" fmla="*/ 110695 h 444501"/>
              <a:gd name="connsiteX245" fmla="*/ 572744 w 579438"/>
              <a:gd name="connsiteY245" fmla="*/ 113387 h 444501"/>
              <a:gd name="connsiteX246" fmla="*/ 575613 w 579438"/>
              <a:gd name="connsiteY246" fmla="*/ 116713 h 444501"/>
              <a:gd name="connsiteX247" fmla="*/ 577685 w 579438"/>
              <a:gd name="connsiteY247" fmla="*/ 120513 h 444501"/>
              <a:gd name="connsiteX248" fmla="*/ 578960 w 579438"/>
              <a:gd name="connsiteY248" fmla="*/ 124631 h 444501"/>
              <a:gd name="connsiteX249" fmla="*/ 579438 w 579438"/>
              <a:gd name="connsiteY249" fmla="*/ 129223 h 444501"/>
              <a:gd name="connsiteX250" fmla="*/ 578960 w 579438"/>
              <a:gd name="connsiteY250" fmla="*/ 133816 h 444501"/>
              <a:gd name="connsiteX251" fmla="*/ 577685 w 579438"/>
              <a:gd name="connsiteY251" fmla="*/ 138091 h 444501"/>
              <a:gd name="connsiteX252" fmla="*/ 575613 w 579438"/>
              <a:gd name="connsiteY252" fmla="*/ 141892 h 444501"/>
              <a:gd name="connsiteX253" fmla="*/ 572744 w 579438"/>
              <a:gd name="connsiteY253" fmla="*/ 145218 h 444501"/>
              <a:gd name="connsiteX254" fmla="*/ 569556 w 579438"/>
              <a:gd name="connsiteY254" fmla="*/ 147910 h 444501"/>
              <a:gd name="connsiteX255" fmla="*/ 565571 w 579438"/>
              <a:gd name="connsiteY255" fmla="*/ 149969 h 444501"/>
              <a:gd name="connsiteX256" fmla="*/ 561427 w 579438"/>
              <a:gd name="connsiteY256" fmla="*/ 151235 h 444501"/>
              <a:gd name="connsiteX257" fmla="*/ 556805 w 579438"/>
              <a:gd name="connsiteY257" fmla="*/ 151711 h 444501"/>
              <a:gd name="connsiteX258" fmla="*/ 521740 w 579438"/>
              <a:gd name="connsiteY258" fmla="*/ 151711 h 444501"/>
              <a:gd name="connsiteX259" fmla="*/ 521740 w 579438"/>
              <a:gd name="connsiteY259" fmla="*/ 196844 h 444501"/>
              <a:gd name="connsiteX260" fmla="*/ 521262 w 579438"/>
              <a:gd name="connsiteY260" fmla="*/ 202228 h 444501"/>
              <a:gd name="connsiteX261" fmla="*/ 519668 w 579438"/>
              <a:gd name="connsiteY261" fmla="*/ 207137 h 444501"/>
              <a:gd name="connsiteX262" fmla="*/ 517436 w 579438"/>
              <a:gd name="connsiteY262" fmla="*/ 211571 h 444501"/>
              <a:gd name="connsiteX263" fmla="*/ 514089 w 579438"/>
              <a:gd name="connsiteY263" fmla="*/ 215372 h 444501"/>
              <a:gd name="connsiteX264" fmla="*/ 510104 w 579438"/>
              <a:gd name="connsiteY264" fmla="*/ 218539 h 444501"/>
              <a:gd name="connsiteX265" fmla="*/ 505642 w 579438"/>
              <a:gd name="connsiteY265" fmla="*/ 220915 h 444501"/>
              <a:gd name="connsiteX266" fmla="*/ 500701 w 579438"/>
              <a:gd name="connsiteY266" fmla="*/ 222498 h 444501"/>
              <a:gd name="connsiteX267" fmla="*/ 495441 w 579438"/>
              <a:gd name="connsiteY267" fmla="*/ 223132 h 444501"/>
              <a:gd name="connsiteX268" fmla="*/ 490978 w 579438"/>
              <a:gd name="connsiteY268" fmla="*/ 222815 h 444501"/>
              <a:gd name="connsiteX269" fmla="*/ 486834 w 579438"/>
              <a:gd name="connsiteY269" fmla="*/ 221548 h 444501"/>
              <a:gd name="connsiteX270" fmla="*/ 482849 w 579438"/>
              <a:gd name="connsiteY270" fmla="*/ 219806 h 444501"/>
              <a:gd name="connsiteX271" fmla="*/ 482849 w 579438"/>
              <a:gd name="connsiteY271" fmla="*/ 232317 h 444501"/>
              <a:gd name="connsiteX272" fmla="*/ 482371 w 579438"/>
              <a:gd name="connsiteY272" fmla="*/ 237701 h 444501"/>
              <a:gd name="connsiteX273" fmla="*/ 480777 w 579438"/>
              <a:gd name="connsiteY273" fmla="*/ 242610 h 444501"/>
              <a:gd name="connsiteX274" fmla="*/ 478386 w 579438"/>
              <a:gd name="connsiteY274" fmla="*/ 247203 h 444501"/>
              <a:gd name="connsiteX275" fmla="*/ 475199 w 579438"/>
              <a:gd name="connsiteY275" fmla="*/ 251003 h 444501"/>
              <a:gd name="connsiteX276" fmla="*/ 471214 w 579438"/>
              <a:gd name="connsiteY276" fmla="*/ 254171 h 444501"/>
              <a:gd name="connsiteX277" fmla="*/ 466751 w 579438"/>
              <a:gd name="connsiteY277" fmla="*/ 256546 h 444501"/>
              <a:gd name="connsiteX278" fmla="*/ 461810 w 579438"/>
              <a:gd name="connsiteY278" fmla="*/ 258130 h 444501"/>
              <a:gd name="connsiteX279" fmla="*/ 456550 w 579438"/>
              <a:gd name="connsiteY279" fmla="*/ 258763 h 444501"/>
              <a:gd name="connsiteX280" fmla="*/ 451290 w 579438"/>
              <a:gd name="connsiteY280" fmla="*/ 258130 h 444501"/>
              <a:gd name="connsiteX281" fmla="*/ 446190 w 579438"/>
              <a:gd name="connsiteY281" fmla="*/ 256546 h 444501"/>
              <a:gd name="connsiteX282" fmla="*/ 441727 w 579438"/>
              <a:gd name="connsiteY282" fmla="*/ 254171 h 444501"/>
              <a:gd name="connsiteX283" fmla="*/ 437902 w 579438"/>
              <a:gd name="connsiteY283" fmla="*/ 251003 h 444501"/>
              <a:gd name="connsiteX284" fmla="*/ 434714 w 579438"/>
              <a:gd name="connsiteY284" fmla="*/ 247203 h 444501"/>
              <a:gd name="connsiteX285" fmla="*/ 432164 w 579438"/>
              <a:gd name="connsiteY285" fmla="*/ 242610 h 444501"/>
              <a:gd name="connsiteX286" fmla="*/ 430570 w 579438"/>
              <a:gd name="connsiteY286" fmla="*/ 237701 h 444501"/>
              <a:gd name="connsiteX287" fmla="*/ 430092 w 579438"/>
              <a:gd name="connsiteY287" fmla="*/ 232317 h 444501"/>
              <a:gd name="connsiteX288" fmla="*/ 430092 w 579438"/>
              <a:gd name="connsiteY288" fmla="*/ 151711 h 444501"/>
              <a:gd name="connsiteX289" fmla="*/ 420688 w 579438"/>
              <a:gd name="connsiteY289" fmla="*/ 151711 h 444501"/>
              <a:gd name="connsiteX290" fmla="*/ 420688 w 579438"/>
              <a:gd name="connsiteY290" fmla="*/ 106736 h 444501"/>
              <a:gd name="connsiteX291" fmla="*/ 430092 w 579438"/>
              <a:gd name="connsiteY291" fmla="*/ 106736 h 444501"/>
              <a:gd name="connsiteX292" fmla="*/ 430092 w 579438"/>
              <a:gd name="connsiteY292" fmla="*/ 26130 h 444501"/>
              <a:gd name="connsiteX293" fmla="*/ 430570 w 579438"/>
              <a:gd name="connsiteY293" fmla="*/ 20904 h 444501"/>
              <a:gd name="connsiteX294" fmla="*/ 432164 w 579438"/>
              <a:gd name="connsiteY294" fmla="*/ 15995 h 444501"/>
              <a:gd name="connsiteX295" fmla="*/ 434714 w 579438"/>
              <a:gd name="connsiteY295" fmla="*/ 11560 h 444501"/>
              <a:gd name="connsiteX296" fmla="*/ 437902 w 579438"/>
              <a:gd name="connsiteY296" fmla="*/ 7443 h 444501"/>
              <a:gd name="connsiteX297" fmla="*/ 441727 w 579438"/>
              <a:gd name="connsiteY297" fmla="*/ 4276 h 444501"/>
              <a:gd name="connsiteX298" fmla="*/ 446190 w 579438"/>
              <a:gd name="connsiteY298" fmla="*/ 1900 h 444501"/>
              <a:gd name="connsiteX299" fmla="*/ 451131 w 579438"/>
              <a:gd name="connsiteY299" fmla="*/ 475 h 444501"/>
              <a:gd name="connsiteX300" fmla="*/ 116349 w 579438"/>
              <a:gd name="connsiteY300" fmla="*/ 0 h 444501"/>
              <a:gd name="connsiteX301" fmla="*/ 121609 w 579438"/>
              <a:gd name="connsiteY301" fmla="*/ 475 h 444501"/>
              <a:gd name="connsiteX302" fmla="*/ 126550 w 579438"/>
              <a:gd name="connsiteY302" fmla="*/ 1900 h 444501"/>
              <a:gd name="connsiteX303" fmla="*/ 131012 w 579438"/>
              <a:gd name="connsiteY303" fmla="*/ 4276 h 444501"/>
              <a:gd name="connsiteX304" fmla="*/ 134838 w 579438"/>
              <a:gd name="connsiteY304" fmla="*/ 7443 h 444501"/>
              <a:gd name="connsiteX305" fmla="*/ 138185 w 579438"/>
              <a:gd name="connsiteY305" fmla="*/ 11560 h 444501"/>
              <a:gd name="connsiteX306" fmla="*/ 140575 w 579438"/>
              <a:gd name="connsiteY306" fmla="*/ 15995 h 444501"/>
              <a:gd name="connsiteX307" fmla="*/ 142169 w 579438"/>
              <a:gd name="connsiteY307" fmla="*/ 20904 h 444501"/>
              <a:gd name="connsiteX308" fmla="*/ 142647 w 579438"/>
              <a:gd name="connsiteY308" fmla="*/ 26130 h 444501"/>
              <a:gd name="connsiteX309" fmla="*/ 142647 w 579438"/>
              <a:gd name="connsiteY309" fmla="*/ 106736 h 444501"/>
              <a:gd name="connsiteX310" fmla="*/ 200025 w 579438"/>
              <a:gd name="connsiteY310" fmla="*/ 106736 h 444501"/>
              <a:gd name="connsiteX311" fmla="*/ 200025 w 579438"/>
              <a:gd name="connsiteY311" fmla="*/ 123522 h 444501"/>
              <a:gd name="connsiteX312" fmla="*/ 173089 w 579438"/>
              <a:gd name="connsiteY312" fmla="*/ 151711 h 444501"/>
              <a:gd name="connsiteX313" fmla="*/ 142647 w 579438"/>
              <a:gd name="connsiteY313" fmla="*/ 151711 h 444501"/>
              <a:gd name="connsiteX314" fmla="*/ 142647 w 579438"/>
              <a:gd name="connsiteY314" fmla="*/ 232317 h 444501"/>
              <a:gd name="connsiteX315" fmla="*/ 142169 w 579438"/>
              <a:gd name="connsiteY315" fmla="*/ 237701 h 444501"/>
              <a:gd name="connsiteX316" fmla="*/ 140575 w 579438"/>
              <a:gd name="connsiteY316" fmla="*/ 242610 h 444501"/>
              <a:gd name="connsiteX317" fmla="*/ 138185 w 579438"/>
              <a:gd name="connsiteY317" fmla="*/ 247203 h 444501"/>
              <a:gd name="connsiteX318" fmla="*/ 134838 w 579438"/>
              <a:gd name="connsiteY318" fmla="*/ 251003 h 444501"/>
              <a:gd name="connsiteX319" fmla="*/ 131012 w 579438"/>
              <a:gd name="connsiteY319" fmla="*/ 254171 h 444501"/>
              <a:gd name="connsiteX320" fmla="*/ 126550 w 579438"/>
              <a:gd name="connsiteY320" fmla="*/ 256546 h 444501"/>
              <a:gd name="connsiteX321" fmla="*/ 121609 w 579438"/>
              <a:gd name="connsiteY321" fmla="*/ 258130 h 444501"/>
              <a:gd name="connsiteX322" fmla="*/ 116349 w 579438"/>
              <a:gd name="connsiteY322" fmla="*/ 258763 h 444501"/>
              <a:gd name="connsiteX323" fmla="*/ 111090 w 579438"/>
              <a:gd name="connsiteY323" fmla="*/ 258130 h 444501"/>
              <a:gd name="connsiteX324" fmla="*/ 105989 w 579438"/>
              <a:gd name="connsiteY324" fmla="*/ 256546 h 444501"/>
              <a:gd name="connsiteX325" fmla="*/ 101527 w 579438"/>
              <a:gd name="connsiteY325" fmla="*/ 254171 h 444501"/>
              <a:gd name="connsiteX326" fmla="*/ 97542 w 579438"/>
              <a:gd name="connsiteY326" fmla="*/ 251003 h 444501"/>
              <a:gd name="connsiteX327" fmla="*/ 94354 w 579438"/>
              <a:gd name="connsiteY327" fmla="*/ 247203 h 444501"/>
              <a:gd name="connsiteX328" fmla="*/ 91964 w 579438"/>
              <a:gd name="connsiteY328" fmla="*/ 242610 h 444501"/>
              <a:gd name="connsiteX329" fmla="*/ 90370 w 579438"/>
              <a:gd name="connsiteY329" fmla="*/ 237701 h 444501"/>
              <a:gd name="connsiteX330" fmla="*/ 89732 w 579438"/>
              <a:gd name="connsiteY330" fmla="*/ 232317 h 444501"/>
              <a:gd name="connsiteX331" fmla="*/ 89732 w 579438"/>
              <a:gd name="connsiteY331" fmla="*/ 219806 h 444501"/>
              <a:gd name="connsiteX332" fmla="*/ 85907 w 579438"/>
              <a:gd name="connsiteY332" fmla="*/ 221548 h 444501"/>
              <a:gd name="connsiteX333" fmla="*/ 81923 w 579438"/>
              <a:gd name="connsiteY333" fmla="*/ 222815 h 444501"/>
              <a:gd name="connsiteX334" fmla="*/ 77300 w 579438"/>
              <a:gd name="connsiteY334" fmla="*/ 223132 h 444501"/>
              <a:gd name="connsiteX335" fmla="*/ 71881 w 579438"/>
              <a:gd name="connsiteY335" fmla="*/ 222498 h 444501"/>
              <a:gd name="connsiteX336" fmla="*/ 66941 w 579438"/>
              <a:gd name="connsiteY336" fmla="*/ 220915 h 444501"/>
              <a:gd name="connsiteX337" fmla="*/ 62637 w 579438"/>
              <a:gd name="connsiteY337" fmla="*/ 218539 h 444501"/>
              <a:gd name="connsiteX338" fmla="*/ 58653 w 579438"/>
              <a:gd name="connsiteY338" fmla="*/ 215372 h 444501"/>
              <a:gd name="connsiteX339" fmla="*/ 55465 w 579438"/>
              <a:gd name="connsiteY339" fmla="*/ 211571 h 444501"/>
              <a:gd name="connsiteX340" fmla="*/ 53074 w 579438"/>
              <a:gd name="connsiteY340" fmla="*/ 207137 h 444501"/>
              <a:gd name="connsiteX341" fmla="*/ 51481 w 579438"/>
              <a:gd name="connsiteY341" fmla="*/ 202228 h 444501"/>
              <a:gd name="connsiteX342" fmla="*/ 50843 w 579438"/>
              <a:gd name="connsiteY342" fmla="*/ 196844 h 444501"/>
              <a:gd name="connsiteX343" fmla="*/ 50843 w 579438"/>
              <a:gd name="connsiteY343" fmla="*/ 151711 h 444501"/>
              <a:gd name="connsiteX344" fmla="*/ 22632 w 579438"/>
              <a:gd name="connsiteY344" fmla="*/ 151711 h 444501"/>
              <a:gd name="connsiteX345" fmla="*/ 18010 w 579438"/>
              <a:gd name="connsiteY345" fmla="*/ 151235 h 444501"/>
              <a:gd name="connsiteX346" fmla="*/ 13866 w 579438"/>
              <a:gd name="connsiteY346" fmla="*/ 149969 h 444501"/>
              <a:gd name="connsiteX347" fmla="*/ 9882 w 579438"/>
              <a:gd name="connsiteY347" fmla="*/ 147910 h 444501"/>
              <a:gd name="connsiteX348" fmla="*/ 6535 w 579438"/>
              <a:gd name="connsiteY348" fmla="*/ 145218 h 444501"/>
              <a:gd name="connsiteX349" fmla="*/ 3825 w 579438"/>
              <a:gd name="connsiteY349" fmla="*/ 141892 h 444501"/>
              <a:gd name="connsiteX350" fmla="*/ 1753 w 579438"/>
              <a:gd name="connsiteY350" fmla="*/ 138091 h 444501"/>
              <a:gd name="connsiteX351" fmla="*/ 478 w 579438"/>
              <a:gd name="connsiteY351" fmla="*/ 133816 h 444501"/>
              <a:gd name="connsiteX352" fmla="*/ 0 w 579438"/>
              <a:gd name="connsiteY352" fmla="*/ 129223 h 444501"/>
              <a:gd name="connsiteX353" fmla="*/ 478 w 579438"/>
              <a:gd name="connsiteY353" fmla="*/ 124631 h 444501"/>
              <a:gd name="connsiteX354" fmla="*/ 1753 w 579438"/>
              <a:gd name="connsiteY354" fmla="*/ 120513 h 444501"/>
              <a:gd name="connsiteX355" fmla="*/ 3825 w 579438"/>
              <a:gd name="connsiteY355" fmla="*/ 116713 h 444501"/>
              <a:gd name="connsiteX356" fmla="*/ 6535 w 579438"/>
              <a:gd name="connsiteY356" fmla="*/ 113387 h 444501"/>
              <a:gd name="connsiteX357" fmla="*/ 9882 w 579438"/>
              <a:gd name="connsiteY357" fmla="*/ 110695 h 444501"/>
              <a:gd name="connsiteX358" fmla="*/ 13866 w 579438"/>
              <a:gd name="connsiteY358" fmla="*/ 108478 h 444501"/>
              <a:gd name="connsiteX359" fmla="*/ 18010 w 579438"/>
              <a:gd name="connsiteY359" fmla="*/ 107369 h 444501"/>
              <a:gd name="connsiteX360" fmla="*/ 22632 w 579438"/>
              <a:gd name="connsiteY360" fmla="*/ 106736 h 444501"/>
              <a:gd name="connsiteX361" fmla="*/ 50843 w 579438"/>
              <a:gd name="connsiteY361" fmla="*/ 106736 h 444501"/>
              <a:gd name="connsiteX362" fmla="*/ 50843 w 579438"/>
              <a:gd name="connsiteY362" fmla="*/ 61761 h 444501"/>
              <a:gd name="connsiteX363" fmla="*/ 51481 w 579438"/>
              <a:gd name="connsiteY363" fmla="*/ 56377 h 444501"/>
              <a:gd name="connsiteX364" fmla="*/ 53074 w 579438"/>
              <a:gd name="connsiteY364" fmla="*/ 51468 h 444501"/>
              <a:gd name="connsiteX365" fmla="*/ 55465 w 579438"/>
              <a:gd name="connsiteY365" fmla="*/ 47033 h 444501"/>
              <a:gd name="connsiteX366" fmla="*/ 58653 w 579438"/>
              <a:gd name="connsiteY366" fmla="*/ 43074 h 444501"/>
              <a:gd name="connsiteX367" fmla="*/ 62637 w 579438"/>
              <a:gd name="connsiteY367" fmla="*/ 39907 h 444501"/>
              <a:gd name="connsiteX368" fmla="*/ 66941 w 579438"/>
              <a:gd name="connsiteY368" fmla="*/ 37532 h 444501"/>
              <a:gd name="connsiteX369" fmla="*/ 71881 w 579438"/>
              <a:gd name="connsiteY369" fmla="*/ 36107 h 444501"/>
              <a:gd name="connsiteX370" fmla="*/ 77300 w 579438"/>
              <a:gd name="connsiteY370" fmla="*/ 35631 h 444501"/>
              <a:gd name="connsiteX371" fmla="*/ 81923 w 579438"/>
              <a:gd name="connsiteY371" fmla="*/ 35948 h 444501"/>
              <a:gd name="connsiteX372" fmla="*/ 85907 w 579438"/>
              <a:gd name="connsiteY372" fmla="*/ 36898 h 444501"/>
              <a:gd name="connsiteX373" fmla="*/ 89732 w 579438"/>
              <a:gd name="connsiteY373" fmla="*/ 38799 h 444501"/>
              <a:gd name="connsiteX374" fmla="*/ 89732 w 579438"/>
              <a:gd name="connsiteY374" fmla="*/ 26130 h 444501"/>
              <a:gd name="connsiteX375" fmla="*/ 90370 w 579438"/>
              <a:gd name="connsiteY375" fmla="*/ 20904 h 444501"/>
              <a:gd name="connsiteX376" fmla="*/ 91964 w 579438"/>
              <a:gd name="connsiteY376" fmla="*/ 15995 h 444501"/>
              <a:gd name="connsiteX377" fmla="*/ 94354 w 579438"/>
              <a:gd name="connsiteY377" fmla="*/ 11560 h 444501"/>
              <a:gd name="connsiteX378" fmla="*/ 97542 w 579438"/>
              <a:gd name="connsiteY378" fmla="*/ 7443 h 444501"/>
              <a:gd name="connsiteX379" fmla="*/ 101527 w 579438"/>
              <a:gd name="connsiteY379" fmla="*/ 4276 h 444501"/>
              <a:gd name="connsiteX380" fmla="*/ 105989 w 579438"/>
              <a:gd name="connsiteY380" fmla="*/ 1900 h 444501"/>
              <a:gd name="connsiteX381" fmla="*/ 111090 w 579438"/>
              <a:gd name="connsiteY381" fmla="*/ 475 h 44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</a:cxnLst>
            <a:rect l="l" t="t" r="r" b="b"/>
            <a:pathLst>
              <a:path w="579438" h="444501">
                <a:moveTo>
                  <a:pt x="240030" y="344488"/>
                </a:moveTo>
                <a:lnTo>
                  <a:pt x="358775" y="344488"/>
                </a:lnTo>
                <a:lnTo>
                  <a:pt x="364173" y="344960"/>
                </a:lnTo>
                <a:lnTo>
                  <a:pt x="369253" y="346375"/>
                </a:lnTo>
                <a:lnTo>
                  <a:pt x="374015" y="348577"/>
                </a:lnTo>
                <a:lnTo>
                  <a:pt x="378302" y="351564"/>
                </a:lnTo>
                <a:lnTo>
                  <a:pt x="381794" y="355181"/>
                </a:lnTo>
                <a:lnTo>
                  <a:pt x="384810" y="359427"/>
                </a:lnTo>
                <a:lnTo>
                  <a:pt x="387033" y="364145"/>
                </a:lnTo>
                <a:lnTo>
                  <a:pt x="388462" y="369177"/>
                </a:lnTo>
                <a:lnTo>
                  <a:pt x="388938" y="374523"/>
                </a:lnTo>
                <a:lnTo>
                  <a:pt x="388938" y="414466"/>
                </a:lnTo>
                <a:lnTo>
                  <a:pt x="388462" y="419812"/>
                </a:lnTo>
                <a:lnTo>
                  <a:pt x="387033" y="424844"/>
                </a:lnTo>
                <a:lnTo>
                  <a:pt x="384810" y="429562"/>
                </a:lnTo>
                <a:lnTo>
                  <a:pt x="381794" y="433808"/>
                </a:lnTo>
                <a:lnTo>
                  <a:pt x="378302" y="437425"/>
                </a:lnTo>
                <a:lnTo>
                  <a:pt x="374015" y="440412"/>
                </a:lnTo>
                <a:lnTo>
                  <a:pt x="369253" y="442614"/>
                </a:lnTo>
                <a:lnTo>
                  <a:pt x="364173" y="444029"/>
                </a:lnTo>
                <a:lnTo>
                  <a:pt x="358775" y="444501"/>
                </a:lnTo>
                <a:lnTo>
                  <a:pt x="240030" y="444501"/>
                </a:lnTo>
                <a:lnTo>
                  <a:pt x="234633" y="444029"/>
                </a:lnTo>
                <a:lnTo>
                  <a:pt x="229235" y="442614"/>
                </a:lnTo>
                <a:lnTo>
                  <a:pt x="224790" y="440412"/>
                </a:lnTo>
                <a:lnTo>
                  <a:pt x="220345" y="437425"/>
                </a:lnTo>
                <a:lnTo>
                  <a:pt x="216853" y="433808"/>
                </a:lnTo>
                <a:lnTo>
                  <a:pt x="213836" y="429562"/>
                </a:lnTo>
                <a:lnTo>
                  <a:pt x="211455" y="424844"/>
                </a:lnTo>
                <a:lnTo>
                  <a:pt x="210026" y="419812"/>
                </a:lnTo>
                <a:lnTo>
                  <a:pt x="209550" y="414466"/>
                </a:lnTo>
                <a:lnTo>
                  <a:pt x="209550" y="374523"/>
                </a:lnTo>
                <a:lnTo>
                  <a:pt x="210026" y="369177"/>
                </a:lnTo>
                <a:lnTo>
                  <a:pt x="211455" y="364145"/>
                </a:lnTo>
                <a:lnTo>
                  <a:pt x="213836" y="359427"/>
                </a:lnTo>
                <a:lnTo>
                  <a:pt x="216853" y="355181"/>
                </a:lnTo>
                <a:lnTo>
                  <a:pt x="220345" y="351564"/>
                </a:lnTo>
                <a:lnTo>
                  <a:pt x="224790" y="348577"/>
                </a:lnTo>
                <a:lnTo>
                  <a:pt x="229235" y="346375"/>
                </a:lnTo>
                <a:lnTo>
                  <a:pt x="234633" y="344960"/>
                </a:lnTo>
                <a:close/>
                <a:moveTo>
                  <a:pt x="239599" y="20638"/>
                </a:moveTo>
                <a:lnTo>
                  <a:pt x="244206" y="21114"/>
                </a:lnTo>
                <a:lnTo>
                  <a:pt x="248495" y="22699"/>
                </a:lnTo>
                <a:lnTo>
                  <a:pt x="252307" y="24918"/>
                </a:lnTo>
                <a:lnTo>
                  <a:pt x="255326" y="28088"/>
                </a:lnTo>
                <a:lnTo>
                  <a:pt x="257868" y="31733"/>
                </a:lnTo>
                <a:lnTo>
                  <a:pt x="259297" y="36171"/>
                </a:lnTo>
                <a:lnTo>
                  <a:pt x="259774" y="40768"/>
                </a:lnTo>
                <a:lnTo>
                  <a:pt x="259774" y="82771"/>
                </a:lnTo>
                <a:lnTo>
                  <a:pt x="259933" y="82771"/>
                </a:lnTo>
                <a:lnTo>
                  <a:pt x="264063" y="81027"/>
                </a:lnTo>
                <a:lnTo>
                  <a:pt x="264063" y="53448"/>
                </a:lnTo>
                <a:lnTo>
                  <a:pt x="264540" y="48851"/>
                </a:lnTo>
                <a:lnTo>
                  <a:pt x="265969" y="44413"/>
                </a:lnTo>
                <a:lnTo>
                  <a:pt x="268352" y="40768"/>
                </a:lnTo>
                <a:lnTo>
                  <a:pt x="271530" y="37598"/>
                </a:lnTo>
                <a:lnTo>
                  <a:pt x="275342" y="35379"/>
                </a:lnTo>
                <a:lnTo>
                  <a:pt x="279473" y="33794"/>
                </a:lnTo>
                <a:lnTo>
                  <a:pt x="284238" y="33160"/>
                </a:lnTo>
                <a:lnTo>
                  <a:pt x="288845" y="33794"/>
                </a:lnTo>
                <a:lnTo>
                  <a:pt x="293134" y="35379"/>
                </a:lnTo>
                <a:lnTo>
                  <a:pt x="296788" y="37598"/>
                </a:lnTo>
                <a:lnTo>
                  <a:pt x="299965" y="40768"/>
                </a:lnTo>
                <a:lnTo>
                  <a:pt x="302348" y="44413"/>
                </a:lnTo>
                <a:lnTo>
                  <a:pt x="303778" y="48851"/>
                </a:lnTo>
                <a:lnTo>
                  <a:pt x="304414" y="53448"/>
                </a:lnTo>
                <a:lnTo>
                  <a:pt x="304414" y="79759"/>
                </a:lnTo>
                <a:lnTo>
                  <a:pt x="307908" y="79759"/>
                </a:lnTo>
                <a:lnTo>
                  <a:pt x="307908" y="53448"/>
                </a:lnTo>
                <a:lnTo>
                  <a:pt x="308385" y="48851"/>
                </a:lnTo>
                <a:lnTo>
                  <a:pt x="309974" y="44413"/>
                </a:lnTo>
                <a:lnTo>
                  <a:pt x="312198" y="40768"/>
                </a:lnTo>
                <a:lnTo>
                  <a:pt x="315375" y="37598"/>
                </a:lnTo>
                <a:lnTo>
                  <a:pt x="319346" y="35379"/>
                </a:lnTo>
                <a:lnTo>
                  <a:pt x="323477" y="33794"/>
                </a:lnTo>
                <a:lnTo>
                  <a:pt x="328084" y="33160"/>
                </a:lnTo>
                <a:lnTo>
                  <a:pt x="332691" y="33794"/>
                </a:lnTo>
                <a:lnTo>
                  <a:pt x="336980" y="35379"/>
                </a:lnTo>
                <a:lnTo>
                  <a:pt x="340792" y="37598"/>
                </a:lnTo>
                <a:lnTo>
                  <a:pt x="343970" y="40768"/>
                </a:lnTo>
                <a:lnTo>
                  <a:pt x="346194" y="44413"/>
                </a:lnTo>
                <a:lnTo>
                  <a:pt x="347782" y="48851"/>
                </a:lnTo>
                <a:lnTo>
                  <a:pt x="348418" y="53448"/>
                </a:lnTo>
                <a:lnTo>
                  <a:pt x="348418" y="83563"/>
                </a:lnTo>
                <a:lnTo>
                  <a:pt x="351277" y="86100"/>
                </a:lnTo>
                <a:lnTo>
                  <a:pt x="353501" y="89111"/>
                </a:lnTo>
                <a:lnTo>
                  <a:pt x="355249" y="92440"/>
                </a:lnTo>
                <a:lnTo>
                  <a:pt x="356361" y="96085"/>
                </a:lnTo>
                <a:lnTo>
                  <a:pt x="356678" y="99889"/>
                </a:lnTo>
                <a:lnTo>
                  <a:pt x="356202" y="104644"/>
                </a:lnTo>
                <a:lnTo>
                  <a:pt x="354772" y="108924"/>
                </a:lnTo>
                <a:lnTo>
                  <a:pt x="352230" y="112569"/>
                </a:lnTo>
                <a:lnTo>
                  <a:pt x="349212" y="115739"/>
                </a:lnTo>
                <a:lnTo>
                  <a:pt x="345399" y="117959"/>
                </a:lnTo>
                <a:lnTo>
                  <a:pt x="341110" y="119544"/>
                </a:lnTo>
                <a:lnTo>
                  <a:pt x="336503" y="120178"/>
                </a:lnTo>
                <a:lnTo>
                  <a:pt x="290275" y="120178"/>
                </a:lnTo>
                <a:lnTo>
                  <a:pt x="286780" y="120495"/>
                </a:lnTo>
                <a:lnTo>
                  <a:pt x="282967" y="121763"/>
                </a:lnTo>
                <a:lnTo>
                  <a:pt x="279473" y="123506"/>
                </a:lnTo>
                <a:lnTo>
                  <a:pt x="276295" y="125567"/>
                </a:lnTo>
                <a:lnTo>
                  <a:pt x="273912" y="127944"/>
                </a:lnTo>
                <a:lnTo>
                  <a:pt x="247542" y="161864"/>
                </a:lnTo>
                <a:lnTo>
                  <a:pt x="251831" y="168362"/>
                </a:lnTo>
                <a:lnTo>
                  <a:pt x="256756" y="174385"/>
                </a:lnTo>
                <a:lnTo>
                  <a:pt x="262157" y="179933"/>
                </a:lnTo>
                <a:lnTo>
                  <a:pt x="267876" y="185163"/>
                </a:lnTo>
                <a:lnTo>
                  <a:pt x="273912" y="189760"/>
                </a:lnTo>
                <a:lnTo>
                  <a:pt x="279790" y="193881"/>
                </a:lnTo>
                <a:lnTo>
                  <a:pt x="285509" y="197527"/>
                </a:lnTo>
                <a:lnTo>
                  <a:pt x="285827" y="197685"/>
                </a:lnTo>
                <a:lnTo>
                  <a:pt x="285986" y="197844"/>
                </a:lnTo>
                <a:lnTo>
                  <a:pt x="282332" y="193564"/>
                </a:lnTo>
                <a:lnTo>
                  <a:pt x="278361" y="188651"/>
                </a:lnTo>
                <a:lnTo>
                  <a:pt x="275342" y="183261"/>
                </a:lnTo>
                <a:lnTo>
                  <a:pt x="273118" y="177714"/>
                </a:lnTo>
                <a:lnTo>
                  <a:pt x="271688" y="171849"/>
                </a:lnTo>
                <a:lnTo>
                  <a:pt x="271371" y="166143"/>
                </a:lnTo>
                <a:lnTo>
                  <a:pt x="271847" y="160279"/>
                </a:lnTo>
                <a:lnTo>
                  <a:pt x="273118" y="155841"/>
                </a:lnTo>
                <a:lnTo>
                  <a:pt x="274866" y="151561"/>
                </a:lnTo>
                <a:lnTo>
                  <a:pt x="277407" y="147757"/>
                </a:lnTo>
                <a:lnTo>
                  <a:pt x="280426" y="144428"/>
                </a:lnTo>
                <a:lnTo>
                  <a:pt x="284079" y="141417"/>
                </a:lnTo>
                <a:lnTo>
                  <a:pt x="288051" y="138881"/>
                </a:lnTo>
                <a:lnTo>
                  <a:pt x="297583" y="134760"/>
                </a:lnTo>
                <a:lnTo>
                  <a:pt x="307114" y="131431"/>
                </a:lnTo>
                <a:lnTo>
                  <a:pt x="316963" y="129054"/>
                </a:lnTo>
                <a:lnTo>
                  <a:pt x="326813" y="127786"/>
                </a:lnTo>
                <a:lnTo>
                  <a:pt x="336980" y="127627"/>
                </a:lnTo>
                <a:lnTo>
                  <a:pt x="345241" y="128420"/>
                </a:lnTo>
                <a:lnTo>
                  <a:pt x="353025" y="130005"/>
                </a:lnTo>
                <a:lnTo>
                  <a:pt x="360491" y="132224"/>
                </a:lnTo>
                <a:lnTo>
                  <a:pt x="360491" y="76589"/>
                </a:lnTo>
                <a:lnTo>
                  <a:pt x="361127" y="71993"/>
                </a:lnTo>
                <a:lnTo>
                  <a:pt x="362715" y="67872"/>
                </a:lnTo>
                <a:lnTo>
                  <a:pt x="364939" y="64068"/>
                </a:lnTo>
                <a:lnTo>
                  <a:pt x="368116" y="60898"/>
                </a:lnTo>
                <a:lnTo>
                  <a:pt x="371929" y="58679"/>
                </a:lnTo>
                <a:lnTo>
                  <a:pt x="376218" y="57094"/>
                </a:lnTo>
                <a:lnTo>
                  <a:pt x="380825" y="56618"/>
                </a:lnTo>
                <a:lnTo>
                  <a:pt x="385432" y="57094"/>
                </a:lnTo>
                <a:lnTo>
                  <a:pt x="389562" y="58679"/>
                </a:lnTo>
                <a:lnTo>
                  <a:pt x="393534" y="60898"/>
                </a:lnTo>
                <a:lnTo>
                  <a:pt x="396552" y="64068"/>
                </a:lnTo>
                <a:lnTo>
                  <a:pt x="398935" y="67872"/>
                </a:lnTo>
                <a:lnTo>
                  <a:pt x="400524" y="71993"/>
                </a:lnTo>
                <a:lnTo>
                  <a:pt x="401000" y="76589"/>
                </a:lnTo>
                <a:lnTo>
                  <a:pt x="401000" y="175653"/>
                </a:lnTo>
                <a:lnTo>
                  <a:pt x="400842" y="176446"/>
                </a:lnTo>
                <a:lnTo>
                  <a:pt x="400842" y="177238"/>
                </a:lnTo>
                <a:lnTo>
                  <a:pt x="402430" y="182786"/>
                </a:lnTo>
                <a:lnTo>
                  <a:pt x="403701" y="188175"/>
                </a:lnTo>
                <a:lnTo>
                  <a:pt x="404654" y="193723"/>
                </a:lnTo>
                <a:lnTo>
                  <a:pt x="404813" y="198795"/>
                </a:lnTo>
                <a:lnTo>
                  <a:pt x="404654" y="203550"/>
                </a:lnTo>
                <a:lnTo>
                  <a:pt x="403383" y="210365"/>
                </a:lnTo>
                <a:lnTo>
                  <a:pt x="401795" y="217022"/>
                </a:lnTo>
                <a:lnTo>
                  <a:pt x="399253" y="223838"/>
                </a:lnTo>
                <a:lnTo>
                  <a:pt x="397347" y="228910"/>
                </a:lnTo>
                <a:lnTo>
                  <a:pt x="395281" y="234458"/>
                </a:lnTo>
                <a:lnTo>
                  <a:pt x="393057" y="240322"/>
                </a:lnTo>
                <a:lnTo>
                  <a:pt x="390833" y="246662"/>
                </a:lnTo>
                <a:lnTo>
                  <a:pt x="388927" y="253003"/>
                </a:lnTo>
                <a:lnTo>
                  <a:pt x="387180" y="259343"/>
                </a:lnTo>
                <a:lnTo>
                  <a:pt x="385750" y="265366"/>
                </a:lnTo>
                <a:lnTo>
                  <a:pt x="384797" y="271072"/>
                </a:lnTo>
                <a:lnTo>
                  <a:pt x="384479" y="276461"/>
                </a:lnTo>
                <a:lnTo>
                  <a:pt x="384479" y="285178"/>
                </a:lnTo>
                <a:lnTo>
                  <a:pt x="384002" y="291677"/>
                </a:lnTo>
                <a:lnTo>
                  <a:pt x="382573" y="297859"/>
                </a:lnTo>
                <a:lnTo>
                  <a:pt x="380031" y="303565"/>
                </a:lnTo>
                <a:lnTo>
                  <a:pt x="376695" y="308795"/>
                </a:lnTo>
                <a:lnTo>
                  <a:pt x="372723" y="313550"/>
                </a:lnTo>
                <a:lnTo>
                  <a:pt x="367958" y="317671"/>
                </a:lnTo>
                <a:lnTo>
                  <a:pt x="362715" y="321000"/>
                </a:lnTo>
                <a:lnTo>
                  <a:pt x="356837" y="323378"/>
                </a:lnTo>
                <a:lnTo>
                  <a:pt x="350642" y="324804"/>
                </a:lnTo>
                <a:lnTo>
                  <a:pt x="344129" y="325438"/>
                </a:lnTo>
                <a:lnTo>
                  <a:pt x="264540" y="325438"/>
                </a:lnTo>
                <a:lnTo>
                  <a:pt x="258026" y="324963"/>
                </a:lnTo>
                <a:lnTo>
                  <a:pt x="251672" y="323695"/>
                </a:lnTo>
                <a:lnTo>
                  <a:pt x="245794" y="321634"/>
                </a:lnTo>
                <a:lnTo>
                  <a:pt x="240552" y="318939"/>
                </a:lnTo>
                <a:lnTo>
                  <a:pt x="235786" y="315611"/>
                </a:lnTo>
                <a:lnTo>
                  <a:pt x="231973" y="311490"/>
                </a:lnTo>
                <a:lnTo>
                  <a:pt x="228637" y="307052"/>
                </a:lnTo>
                <a:lnTo>
                  <a:pt x="226096" y="302138"/>
                </a:lnTo>
                <a:lnTo>
                  <a:pt x="224507" y="296908"/>
                </a:lnTo>
                <a:lnTo>
                  <a:pt x="224030" y="291519"/>
                </a:lnTo>
                <a:lnTo>
                  <a:pt x="223872" y="287398"/>
                </a:lnTo>
                <a:lnTo>
                  <a:pt x="222918" y="283118"/>
                </a:lnTo>
                <a:lnTo>
                  <a:pt x="221648" y="278204"/>
                </a:lnTo>
                <a:lnTo>
                  <a:pt x="220059" y="272974"/>
                </a:lnTo>
                <a:lnTo>
                  <a:pt x="218153" y="267902"/>
                </a:lnTo>
                <a:lnTo>
                  <a:pt x="215929" y="262830"/>
                </a:lnTo>
                <a:lnTo>
                  <a:pt x="213387" y="257916"/>
                </a:lnTo>
                <a:lnTo>
                  <a:pt x="210845" y="253161"/>
                </a:lnTo>
                <a:lnTo>
                  <a:pt x="207986" y="249198"/>
                </a:lnTo>
                <a:lnTo>
                  <a:pt x="183362" y="215913"/>
                </a:lnTo>
                <a:lnTo>
                  <a:pt x="180185" y="210841"/>
                </a:lnTo>
                <a:lnTo>
                  <a:pt x="177643" y="205610"/>
                </a:lnTo>
                <a:lnTo>
                  <a:pt x="176055" y="200221"/>
                </a:lnTo>
                <a:lnTo>
                  <a:pt x="174943" y="194357"/>
                </a:lnTo>
                <a:lnTo>
                  <a:pt x="174625" y="188651"/>
                </a:lnTo>
                <a:lnTo>
                  <a:pt x="174943" y="182786"/>
                </a:lnTo>
                <a:lnTo>
                  <a:pt x="176055" y="177238"/>
                </a:lnTo>
                <a:lnTo>
                  <a:pt x="177802" y="171532"/>
                </a:lnTo>
                <a:lnTo>
                  <a:pt x="180185" y="166302"/>
                </a:lnTo>
                <a:lnTo>
                  <a:pt x="183362" y="161388"/>
                </a:lnTo>
                <a:lnTo>
                  <a:pt x="187016" y="156792"/>
                </a:lnTo>
                <a:lnTo>
                  <a:pt x="219423" y="122555"/>
                </a:lnTo>
                <a:lnTo>
                  <a:pt x="219423" y="40768"/>
                </a:lnTo>
                <a:lnTo>
                  <a:pt x="219900" y="36171"/>
                </a:lnTo>
                <a:lnTo>
                  <a:pt x="221489" y="31733"/>
                </a:lnTo>
                <a:lnTo>
                  <a:pt x="223872" y="28088"/>
                </a:lnTo>
                <a:lnTo>
                  <a:pt x="227049" y="24918"/>
                </a:lnTo>
                <a:lnTo>
                  <a:pt x="230703" y="22699"/>
                </a:lnTo>
                <a:lnTo>
                  <a:pt x="235151" y="21114"/>
                </a:lnTo>
                <a:close/>
                <a:moveTo>
                  <a:pt x="456391" y="0"/>
                </a:moveTo>
                <a:lnTo>
                  <a:pt x="461651" y="475"/>
                </a:lnTo>
                <a:lnTo>
                  <a:pt x="466592" y="1900"/>
                </a:lnTo>
                <a:lnTo>
                  <a:pt x="471214" y="4276"/>
                </a:lnTo>
                <a:lnTo>
                  <a:pt x="475199" y="7443"/>
                </a:lnTo>
                <a:lnTo>
                  <a:pt x="478386" y="11560"/>
                </a:lnTo>
                <a:lnTo>
                  <a:pt x="480777" y="15995"/>
                </a:lnTo>
                <a:lnTo>
                  <a:pt x="482371" y="20904"/>
                </a:lnTo>
                <a:lnTo>
                  <a:pt x="482849" y="26130"/>
                </a:lnTo>
                <a:lnTo>
                  <a:pt x="482849" y="38799"/>
                </a:lnTo>
                <a:lnTo>
                  <a:pt x="486834" y="36898"/>
                </a:lnTo>
                <a:lnTo>
                  <a:pt x="490978" y="35948"/>
                </a:lnTo>
                <a:lnTo>
                  <a:pt x="495441" y="35631"/>
                </a:lnTo>
                <a:lnTo>
                  <a:pt x="500701" y="36107"/>
                </a:lnTo>
                <a:lnTo>
                  <a:pt x="505642" y="37532"/>
                </a:lnTo>
                <a:lnTo>
                  <a:pt x="510104" y="39907"/>
                </a:lnTo>
                <a:lnTo>
                  <a:pt x="514089" y="43074"/>
                </a:lnTo>
                <a:lnTo>
                  <a:pt x="517436" y="47033"/>
                </a:lnTo>
                <a:lnTo>
                  <a:pt x="519668" y="51468"/>
                </a:lnTo>
                <a:lnTo>
                  <a:pt x="521262" y="56377"/>
                </a:lnTo>
                <a:lnTo>
                  <a:pt x="521740" y="61761"/>
                </a:lnTo>
                <a:lnTo>
                  <a:pt x="521740" y="106736"/>
                </a:lnTo>
                <a:lnTo>
                  <a:pt x="556805" y="106736"/>
                </a:lnTo>
                <a:lnTo>
                  <a:pt x="561427" y="107369"/>
                </a:lnTo>
                <a:lnTo>
                  <a:pt x="565571" y="108478"/>
                </a:lnTo>
                <a:lnTo>
                  <a:pt x="569397" y="110695"/>
                </a:lnTo>
                <a:lnTo>
                  <a:pt x="572744" y="113387"/>
                </a:lnTo>
                <a:lnTo>
                  <a:pt x="575613" y="116713"/>
                </a:lnTo>
                <a:lnTo>
                  <a:pt x="577685" y="120513"/>
                </a:lnTo>
                <a:lnTo>
                  <a:pt x="578960" y="124631"/>
                </a:lnTo>
                <a:lnTo>
                  <a:pt x="579438" y="129223"/>
                </a:lnTo>
                <a:lnTo>
                  <a:pt x="578960" y="133816"/>
                </a:lnTo>
                <a:lnTo>
                  <a:pt x="577685" y="138091"/>
                </a:lnTo>
                <a:lnTo>
                  <a:pt x="575613" y="141892"/>
                </a:lnTo>
                <a:lnTo>
                  <a:pt x="572744" y="145218"/>
                </a:lnTo>
                <a:lnTo>
                  <a:pt x="569556" y="147910"/>
                </a:lnTo>
                <a:lnTo>
                  <a:pt x="565571" y="149969"/>
                </a:lnTo>
                <a:lnTo>
                  <a:pt x="561427" y="151235"/>
                </a:lnTo>
                <a:lnTo>
                  <a:pt x="556805" y="151711"/>
                </a:lnTo>
                <a:lnTo>
                  <a:pt x="521740" y="151711"/>
                </a:lnTo>
                <a:lnTo>
                  <a:pt x="521740" y="196844"/>
                </a:lnTo>
                <a:lnTo>
                  <a:pt x="521262" y="202228"/>
                </a:lnTo>
                <a:lnTo>
                  <a:pt x="519668" y="207137"/>
                </a:lnTo>
                <a:lnTo>
                  <a:pt x="517436" y="211571"/>
                </a:lnTo>
                <a:lnTo>
                  <a:pt x="514089" y="215372"/>
                </a:lnTo>
                <a:lnTo>
                  <a:pt x="510104" y="218539"/>
                </a:lnTo>
                <a:lnTo>
                  <a:pt x="505642" y="220915"/>
                </a:lnTo>
                <a:lnTo>
                  <a:pt x="500701" y="222498"/>
                </a:lnTo>
                <a:lnTo>
                  <a:pt x="495441" y="223132"/>
                </a:lnTo>
                <a:lnTo>
                  <a:pt x="490978" y="222815"/>
                </a:lnTo>
                <a:lnTo>
                  <a:pt x="486834" y="221548"/>
                </a:lnTo>
                <a:lnTo>
                  <a:pt x="482849" y="219806"/>
                </a:lnTo>
                <a:lnTo>
                  <a:pt x="482849" y="232317"/>
                </a:lnTo>
                <a:lnTo>
                  <a:pt x="482371" y="237701"/>
                </a:lnTo>
                <a:lnTo>
                  <a:pt x="480777" y="242610"/>
                </a:lnTo>
                <a:lnTo>
                  <a:pt x="478386" y="247203"/>
                </a:lnTo>
                <a:lnTo>
                  <a:pt x="475199" y="251003"/>
                </a:lnTo>
                <a:lnTo>
                  <a:pt x="471214" y="254171"/>
                </a:lnTo>
                <a:lnTo>
                  <a:pt x="466751" y="256546"/>
                </a:lnTo>
                <a:lnTo>
                  <a:pt x="461810" y="258130"/>
                </a:lnTo>
                <a:lnTo>
                  <a:pt x="456550" y="258763"/>
                </a:lnTo>
                <a:lnTo>
                  <a:pt x="451290" y="258130"/>
                </a:lnTo>
                <a:lnTo>
                  <a:pt x="446190" y="256546"/>
                </a:lnTo>
                <a:lnTo>
                  <a:pt x="441727" y="254171"/>
                </a:lnTo>
                <a:lnTo>
                  <a:pt x="437902" y="251003"/>
                </a:lnTo>
                <a:lnTo>
                  <a:pt x="434714" y="247203"/>
                </a:lnTo>
                <a:lnTo>
                  <a:pt x="432164" y="242610"/>
                </a:lnTo>
                <a:lnTo>
                  <a:pt x="430570" y="237701"/>
                </a:lnTo>
                <a:lnTo>
                  <a:pt x="430092" y="232317"/>
                </a:lnTo>
                <a:lnTo>
                  <a:pt x="430092" y="151711"/>
                </a:lnTo>
                <a:lnTo>
                  <a:pt x="420688" y="151711"/>
                </a:lnTo>
                <a:lnTo>
                  <a:pt x="420688" y="106736"/>
                </a:lnTo>
                <a:lnTo>
                  <a:pt x="430092" y="106736"/>
                </a:lnTo>
                <a:lnTo>
                  <a:pt x="430092" y="26130"/>
                </a:lnTo>
                <a:lnTo>
                  <a:pt x="430570" y="20904"/>
                </a:lnTo>
                <a:lnTo>
                  <a:pt x="432164" y="15995"/>
                </a:lnTo>
                <a:lnTo>
                  <a:pt x="434714" y="11560"/>
                </a:lnTo>
                <a:lnTo>
                  <a:pt x="437902" y="7443"/>
                </a:lnTo>
                <a:lnTo>
                  <a:pt x="441727" y="4276"/>
                </a:lnTo>
                <a:lnTo>
                  <a:pt x="446190" y="1900"/>
                </a:lnTo>
                <a:lnTo>
                  <a:pt x="451131" y="475"/>
                </a:lnTo>
                <a:close/>
                <a:moveTo>
                  <a:pt x="116349" y="0"/>
                </a:moveTo>
                <a:lnTo>
                  <a:pt x="121609" y="475"/>
                </a:lnTo>
                <a:lnTo>
                  <a:pt x="126550" y="1900"/>
                </a:lnTo>
                <a:lnTo>
                  <a:pt x="131012" y="4276"/>
                </a:lnTo>
                <a:lnTo>
                  <a:pt x="134838" y="7443"/>
                </a:lnTo>
                <a:lnTo>
                  <a:pt x="138185" y="11560"/>
                </a:lnTo>
                <a:lnTo>
                  <a:pt x="140575" y="15995"/>
                </a:lnTo>
                <a:lnTo>
                  <a:pt x="142169" y="20904"/>
                </a:lnTo>
                <a:lnTo>
                  <a:pt x="142647" y="26130"/>
                </a:lnTo>
                <a:lnTo>
                  <a:pt x="142647" y="106736"/>
                </a:lnTo>
                <a:lnTo>
                  <a:pt x="200025" y="106736"/>
                </a:lnTo>
                <a:lnTo>
                  <a:pt x="200025" y="123522"/>
                </a:lnTo>
                <a:lnTo>
                  <a:pt x="173089" y="151711"/>
                </a:lnTo>
                <a:lnTo>
                  <a:pt x="142647" y="151711"/>
                </a:lnTo>
                <a:lnTo>
                  <a:pt x="142647" y="232317"/>
                </a:lnTo>
                <a:lnTo>
                  <a:pt x="142169" y="237701"/>
                </a:lnTo>
                <a:lnTo>
                  <a:pt x="140575" y="242610"/>
                </a:lnTo>
                <a:lnTo>
                  <a:pt x="138185" y="247203"/>
                </a:lnTo>
                <a:lnTo>
                  <a:pt x="134838" y="251003"/>
                </a:lnTo>
                <a:lnTo>
                  <a:pt x="131012" y="254171"/>
                </a:lnTo>
                <a:lnTo>
                  <a:pt x="126550" y="256546"/>
                </a:lnTo>
                <a:lnTo>
                  <a:pt x="121609" y="258130"/>
                </a:lnTo>
                <a:lnTo>
                  <a:pt x="116349" y="258763"/>
                </a:lnTo>
                <a:lnTo>
                  <a:pt x="111090" y="258130"/>
                </a:lnTo>
                <a:lnTo>
                  <a:pt x="105989" y="256546"/>
                </a:lnTo>
                <a:lnTo>
                  <a:pt x="101527" y="254171"/>
                </a:lnTo>
                <a:lnTo>
                  <a:pt x="97542" y="251003"/>
                </a:lnTo>
                <a:lnTo>
                  <a:pt x="94354" y="247203"/>
                </a:lnTo>
                <a:lnTo>
                  <a:pt x="91964" y="242610"/>
                </a:lnTo>
                <a:lnTo>
                  <a:pt x="90370" y="237701"/>
                </a:lnTo>
                <a:lnTo>
                  <a:pt x="89732" y="232317"/>
                </a:lnTo>
                <a:lnTo>
                  <a:pt x="89732" y="219806"/>
                </a:lnTo>
                <a:lnTo>
                  <a:pt x="85907" y="221548"/>
                </a:lnTo>
                <a:lnTo>
                  <a:pt x="81923" y="222815"/>
                </a:lnTo>
                <a:lnTo>
                  <a:pt x="77300" y="223132"/>
                </a:lnTo>
                <a:lnTo>
                  <a:pt x="71881" y="222498"/>
                </a:lnTo>
                <a:lnTo>
                  <a:pt x="66941" y="220915"/>
                </a:lnTo>
                <a:lnTo>
                  <a:pt x="62637" y="218539"/>
                </a:lnTo>
                <a:lnTo>
                  <a:pt x="58653" y="215372"/>
                </a:lnTo>
                <a:lnTo>
                  <a:pt x="55465" y="211571"/>
                </a:lnTo>
                <a:lnTo>
                  <a:pt x="53074" y="207137"/>
                </a:lnTo>
                <a:lnTo>
                  <a:pt x="51481" y="202228"/>
                </a:lnTo>
                <a:lnTo>
                  <a:pt x="50843" y="196844"/>
                </a:lnTo>
                <a:lnTo>
                  <a:pt x="50843" y="151711"/>
                </a:lnTo>
                <a:lnTo>
                  <a:pt x="22632" y="151711"/>
                </a:lnTo>
                <a:lnTo>
                  <a:pt x="18010" y="151235"/>
                </a:lnTo>
                <a:lnTo>
                  <a:pt x="13866" y="149969"/>
                </a:lnTo>
                <a:lnTo>
                  <a:pt x="9882" y="147910"/>
                </a:lnTo>
                <a:lnTo>
                  <a:pt x="6535" y="145218"/>
                </a:lnTo>
                <a:lnTo>
                  <a:pt x="3825" y="141892"/>
                </a:lnTo>
                <a:lnTo>
                  <a:pt x="1753" y="138091"/>
                </a:lnTo>
                <a:lnTo>
                  <a:pt x="478" y="133816"/>
                </a:lnTo>
                <a:lnTo>
                  <a:pt x="0" y="129223"/>
                </a:lnTo>
                <a:lnTo>
                  <a:pt x="478" y="124631"/>
                </a:lnTo>
                <a:lnTo>
                  <a:pt x="1753" y="120513"/>
                </a:lnTo>
                <a:lnTo>
                  <a:pt x="3825" y="116713"/>
                </a:lnTo>
                <a:lnTo>
                  <a:pt x="6535" y="113387"/>
                </a:lnTo>
                <a:lnTo>
                  <a:pt x="9882" y="110695"/>
                </a:lnTo>
                <a:lnTo>
                  <a:pt x="13866" y="108478"/>
                </a:lnTo>
                <a:lnTo>
                  <a:pt x="18010" y="107369"/>
                </a:lnTo>
                <a:lnTo>
                  <a:pt x="22632" y="106736"/>
                </a:lnTo>
                <a:lnTo>
                  <a:pt x="50843" y="106736"/>
                </a:lnTo>
                <a:lnTo>
                  <a:pt x="50843" y="61761"/>
                </a:lnTo>
                <a:lnTo>
                  <a:pt x="51481" y="56377"/>
                </a:lnTo>
                <a:lnTo>
                  <a:pt x="53074" y="51468"/>
                </a:lnTo>
                <a:lnTo>
                  <a:pt x="55465" y="47033"/>
                </a:lnTo>
                <a:lnTo>
                  <a:pt x="58653" y="43074"/>
                </a:lnTo>
                <a:lnTo>
                  <a:pt x="62637" y="39907"/>
                </a:lnTo>
                <a:lnTo>
                  <a:pt x="66941" y="37532"/>
                </a:lnTo>
                <a:lnTo>
                  <a:pt x="71881" y="36107"/>
                </a:lnTo>
                <a:lnTo>
                  <a:pt x="77300" y="35631"/>
                </a:lnTo>
                <a:lnTo>
                  <a:pt x="81923" y="35948"/>
                </a:lnTo>
                <a:lnTo>
                  <a:pt x="85907" y="36898"/>
                </a:lnTo>
                <a:lnTo>
                  <a:pt x="89732" y="38799"/>
                </a:lnTo>
                <a:lnTo>
                  <a:pt x="89732" y="26130"/>
                </a:lnTo>
                <a:lnTo>
                  <a:pt x="90370" y="20904"/>
                </a:lnTo>
                <a:lnTo>
                  <a:pt x="91964" y="15995"/>
                </a:lnTo>
                <a:lnTo>
                  <a:pt x="94354" y="11560"/>
                </a:lnTo>
                <a:lnTo>
                  <a:pt x="97542" y="7443"/>
                </a:lnTo>
                <a:lnTo>
                  <a:pt x="101527" y="4276"/>
                </a:lnTo>
                <a:lnTo>
                  <a:pt x="105989" y="1900"/>
                </a:lnTo>
                <a:lnTo>
                  <a:pt x="111090" y="475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grpSp>
        <p:nvGrpSpPr>
          <p:cNvPr id="61" name="Group 60"/>
          <p:cNvGrpSpPr/>
          <p:nvPr/>
        </p:nvGrpSpPr>
        <p:grpSpPr>
          <a:xfrm>
            <a:off x="5836739" y="5286715"/>
            <a:ext cx="639319" cy="583036"/>
            <a:chOff x="7693025" y="1104900"/>
            <a:chExt cx="703263" cy="641350"/>
          </a:xfrm>
          <a:solidFill>
            <a:schemeClr val="tx1">
              <a:lumMod val="50000"/>
            </a:schemeClr>
          </a:solidFill>
        </p:grpSpPr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7948613" y="1158875"/>
              <a:ext cx="190500" cy="206375"/>
            </a:xfrm>
            <a:custGeom>
              <a:avLst/>
              <a:gdLst>
                <a:gd name="T0" fmla="*/ 458 w 959"/>
                <a:gd name="T1" fmla="*/ 628 h 1040"/>
                <a:gd name="T2" fmla="*/ 345 w 959"/>
                <a:gd name="T3" fmla="*/ 904 h 1040"/>
                <a:gd name="T4" fmla="*/ 614 w 959"/>
                <a:gd name="T5" fmla="*/ 905 h 1040"/>
                <a:gd name="T6" fmla="*/ 503 w 959"/>
                <a:gd name="T7" fmla="*/ 628 h 1040"/>
                <a:gd name="T8" fmla="*/ 514 w 959"/>
                <a:gd name="T9" fmla="*/ 585 h 1040"/>
                <a:gd name="T10" fmla="*/ 446 w 959"/>
                <a:gd name="T11" fmla="*/ 585 h 1040"/>
                <a:gd name="T12" fmla="*/ 480 w 959"/>
                <a:gd name="T13" fmla="*/ 0 h 1040"/>
                <a:gd name="T14" fmla="*/ 557 w 959"/>
                <a:gd name="T15" fmla="*/ 12 h 1040"/>
                <a:gd name="T16" fmla="*/ 625 w 959"/>
                <a:gd name="T17" fmla="*/ 44 h 1040"/>
                <a:gd name="T18" fmla="*/ 680 w 959"/>
                <a:gd name="T19" fmla="*/ 93 h 1040"/>
                <a:gd name="T20" fmla="*/ 721 w 959"/>
                <a:gd name="T21" fmla="*/ 155 h 1040"/>
                <a:gd name="T22" fmla="*/ 742 w 959"/>
                <a:gd name="T23" fmla="*/ 229 h 1040"/>
                <a:gd name="T24" fmla="*/ 742 w 959"/>
                <a:gd name="T25" fmla="*/ 309 h 1040"/>
                <a:gd name="T26" fmla="*/ 722 w 959"/>
                <a:gd name="T27" fmla="*/ 389 h 1040"/>
                <a:gd name="T28" fmla="*/ 683 w 959"/>
                <a:gd name="T29" fmla="*/ 463 h 1040"/>
                <a:gd name="T30" fmla="*/ 630 w 959"/>
                <a:gd name="T31" fmla="*/ 525 h 1040"/>
                <a:gd name="T32" fmla="*/ 650 w 959"/>
                <a:gd name="T33" fmla="*/ 566 h 1040"/>
                <a:gd name="T34" fmla="*/ 742 w 959"/>
                <a:gd name="T35" fmla="*/ 611 h 1040"/>
                <a:gd name="T36" fmla="*/ 823 w 959"/>
                <a:gd name="T37" fmla="*/ 670 h 1040"/>
                <a:gd name="T38" fmla="*/ 887 w 959"/>
                <a:gd name="T39" fmla="*/ 740 h 1040"/>
                <a:gd name="T40" fmla="*/ 932 w 959"/>
                <a:gd name="T41" fmla="*/ 813 h 1040"/>
                <a:gd name="T42" fmla="*/ 957 w 959"/>
                <a:gd name="T43" fmla="*/ 886 h 1040"/>
                <a:gd name="T44" fmla="*/ 956 w 959"/>
                <a:gd name="T45" fmla="*/ 937 h 1040"/>
                <a:gd name="T46" fmla="*/ 929 w 959"/>
                <a:gd name="T47" fmla="*/ 966 h 1040"/>
                <a:gd name="T48" fmla="*/ 878 w 959"/>
                <a:gd name="T49" fmla="*/ 991 h 1040"/>
                <a:gd name="T50" fmla="*/ 809 w 959"/>
                <a:gd name="T51" fmla="*/ 1011 h 1040"/>
                <a:gd name="T52" fmla="*/ 726 w 959"/>
                <a:gd name="T53" fmla="*/ 1025 h 1040"/>
                <a:gd name="T54" fmla="*/ 631 w 959"/>
                <a:gd name="T55" fmla="*/ 1035 h 1040"/>
                <a:gd name="T56" fmla="*/ 531 w 959"/>
                <a:gd name="T57" fmla="*/ 1040 h 1040"/>
                <a:gd name="T58" fmla="*/ 429 w 959"/>
                <a:gd name="T59" fmla="*/ 1040 h 1040"/>
                <a:gd name="T60" fmla="*/ 328 w 959"/>
                <a:gd name="T61" fmla="*/ 1035 h 1040"/>
                <a:gd name="T62" fmla="*/ 233 w 959"/>
                <a:gd name="T63" fmla="*/ 1025 h 1040"/>
                <a:gd name="T64" fmla="*/ 150 w 959"/>
                <a:gd name="T65" fmla="*/ 1011 h 1040"/>
                <a:gd name="T66" fmla="*/ 81 w 959"/>
                <a:gd name="T67" fmla="*/ 991 h 1040"/>
                <a:gd name="T68" fmla="*/ 30 w 959"/>
                <a:gd name="T69" fmla="*/ 966 h 1040"/>
                <a:gd name="T70" fmla="*/ 3 w 959"/>
                <a:gd name="T71" fmla="*/ 937 h 1040"/>
                <a:gd name="T72" fmla="*/ 3 w 959"/>
                <a:gd name="T73" fmla="*/ 886 h 1040"/>
                <a:gd name="T74" fmla="*/ 27 w 959"/>
                <a:gd name="T75" fmla="*/ 813 h 1040"/>
                <a:gd name="T76" fmla="*/ 73 w 959"/>
                <a:gd name="T77" fmla="*/ 740 h 1040"/>
                <a:gd name="T78" fmla="*/ 137 w 959"/>
                <a:gd name="T79" fmla="*/ 670 h 1040"/>
                <a:gd name="T80" fmla="*/ 217 w 959"/>
                <a:gd name="T81" fmla="*/ 611 h 1040"/>
                <a:gd name="T82" fmla="*/ 311 w 959"/>
                <a:gd name="T83" fmla="*/ 566 h 1040"/>
                <a:gd name="T84" fmla="*/ 330 w 959"/>
                <a:gd name="T85" fmla="*/ 525 h 1040"/>
                <a:gd name="T86" fmla="*/ 277 w 959"/>
                <a:gd name="T87" fmla="*/ 463 h 1040"/>
                <a:gd name="T88" fmla="*/ 239 w 959"/>
                <a:gd name="T89" fmla="*/ 389 h 1040"/>
                <a:gd name="T90" fmla="*/ 218 w 959"/>
                <a:gd name="T91" fmla="*/ 309 h 1040"/>
                <a:gd name="T92" fmla="*/ 218 w 959"/>
                <a:gd name="T93" fmla="*/ 229 h 1040"/>
                <a:gd name="T94" fmla="*/ 240 w 959"/>
                <a:gd name="T95" fmla="*/ 155 h 1040"/>
                <a:gd name="T96" fmla="*/ 280 w 959"/>
                <a:gd name="T97" fmla="*/ 93 h 1040"/>
                <a:gd name="T98" fmla="*/ 336 w 959"/>
                <a:gd name="T99" fmla="*/ 44 h 1040"/>
                <a:gd name="T100" fmla="*/ 404 w 959"/>
                <a:gd name="T101" fmla="*/ 12 h 1040"/>
                <a:gd name="T102" fmla="*/ 480 w 959"/>
                <a:gd name="T103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9" h="1040">
                  <a:moveTo>
                    <a:pt x="413" y="576"/>
                  </a:moveTo>
                  <a:lnTo>
                    <a:pt x="458" y="628"/>
                  </a:lnTo>
                  <a:lnTo>
                    <a:pt x="459" y="628"/>
                  </a:lnTo>
                  <a:lnTo>
                    <a:pt x="345" y="904"/>
                  </a:lnTo>
                  <a:lnTo>
                    <a:pt x="480" y="1040"/>
                  </a:lnTo>
                  <a:lnTo>
                    <a:pt x="614" y="905"/>
                  </a:lnTo>
                  <a:lnTo>
                    <a:pt x="502" y="628"/>
                  </a:lnTo>
                  <a:lnTo>
                    <a:pt x="503" y="628"/>
                  </a:lnTo>
                  <a:lnTo>
                    <a:pt x="546" y="576"/>
                  </a:lnTo>
                  <a:lnTo>
                    <a:pt x="514" y="585"/>
                  </a:lnTo>
                  <a:lnTo>
                    <a:pt x="480" y="588"/>
                  </a:lnTo>
                  <a:lnTo>
                    <a:pt x="446" y="585"/>
                  </a:lnTo>
                  <a:lnTo>
                    <a:pt x="413" y="576"/>
                  </a:lnTo>
                  <a:close/>
                  <a:moveTo>
                    <a:pt x="480" y="0"/>
                  </a:moveTo>
                  <a:lnTo>
                    <a:pt x="519" y="4"/>
                  </a:lnTo>
                  <a:lnTo>
                    <a:pt x="557" y="12"/>
                  </a:lnTo>
                  <a:lnTo>
                    <a:pt x="591" y="25"/>
                  </a:lnTo>
                  <a:lnTo>
                    <a:pt x="625" y="44"/>
                  </a:lnTo>
                  <a:lnTo>
                    <a:pt x="654" y="67"/>
                  </a:lnTo>
                  <a:lnTo>
                    <a:pt x="680" y="93"/>
                  </a:lnTo>
                  <a:lnTo>
                    <a:pt x="703" y="123"/>
                  </a:lnTo>
                  <a:lnTo>
                    <a:pt x="721" y="155"/>
                  </a:lnTo>
                  <a:lnTo>
                    <a:pt x="734" y="191"/>
                  </a:lnTo>
                  <a:lnTo>
                    <a:pt x="742" y="229"/>
                  </a:lnTo>
                  <a:lnTo>
                    <a:pt x="746" y="269"/>
                  </a:lnTo>
                  <a:lnTo>
                    <a:pt x="742" y="309"/>
                  </a:lnTo>
                  <a:lnTo>
                    <a:pt x="735" y="348"/>
                  </a:lnTo>
                  <a:lnTo>
                    <a:pt x="722" y="389"/>
                  </a:lnTo>
                  <a:lnTo>
                    <a:pt x="705" y="427"/>
                  </a:lnTo>
                  <a:lnTo>
                    <a:pt x="683" y="463"/>
                  </a:lnTo>
                  <a:lnTo>
                    <a:pt x="658" y="496"/>
                  </a:lnTo>
                  <a:lnTo>
                    <a:pt x="630" y="525"/>
                  </a:lnTo>
                  <a:lnTo>
                    <a:pt x="599" y="550"/>
                  </a:lnTo>
                  <a:lnTo>
                    <a:pt x="650" y="566"/>
                  </a:lnTo>
                  <a:lnTo>
                    <a:pt x="697" y="586"/>
                  </a:lnTo>
                  <a:lnTo>
                    <a:pt x="742" y="611"/>
                  </a:lnTo>
                  <a:lnTo>
                    <a:pt x="785" y="640"/>
                  </a:lnTo>
                  <a:lnTo>
                    <a:pt x="823" y="670"/>
                  </a:lnTo>
                  <a:lnTo>
                    <a:pt x="857" y="704"/>
                  </a:lnTo>
                  <a:lnTo>
                    <a:pt x="887" y="740"/>
                  </a:lnTo>
                  <a:lnTo>
                    <a:pt x="912" y="776"/>
                  </a:lnTo>
                  <a:lnTo>
                    <a:pt x="932" y="813"/>
                  </a:lnTo>
                  <a:lnTo>
                    <a:pt x="947" y="850"/>
                  </a:lnTo>
                  <a:lnTo>
                    <a:pt x="957" y="886"/>
                  </a:lnTo>
                  <a:lnTo>
                    <a:pt x="959" y="920"/>
                  </a:lnTo>
                  <a:lnTo>
                    <a:pt x="956" y="937"/>
                  </a:lnTo>
                  <a:lnTo>
                    <a:pt x="946" y="952"/>
                  </a:lnTo>
                  <a:lnTo>
                    <a:pt x="929" y="966"/>
                  </a:lnTo>
                  <a:lnTo>
                    <a:pt x="906" y="979"/>
                  </a:lnTo>
                  <a:lnTo>
                    <a:pt x="878" y="991"/>
                  </a:lnTo>
                  <a:lnTo>
                    <a:pt x="846" y="1001"/>
                  </a:lnTo>
                  <a:lnTo>
                    <a:pt x="809" y="1011"/>
                  </a:lnTo>
                  <a:lnTo>
                    <a:pt x="769" y="1018"/>
                  </a:lnTo>
                  <a:lnTo>
                    <a:pt x="726" y="1025"/>
                  </a:lnTo>
                  <a:lnTo>
                    <a:pt x="680" y="1030"/>
                  </a:lnTo>
                  <a:lnTo>
                    <a:pt x="631" y="1035"/>
                  </a:lnTo>
                  <a:lnTo>
                    <a:pt x="582" y="1038"/>
                  </a:lnTo>
                  <a:lnTo>
                    <a:pt x="531" y="1040"/>
                  </a:lnTo>
                  <a:lnTo>
                    <a:pt x="480" y="1040"/>
                  </a:lnTo>
                  <a:lnTo>
                    <a:pt x="429" y="1040"/>
                  </a:lnTo>
                  <a:lnTo>
                    <a:pt x="378" y="1038"/>
                  </a:lnTo>
                  <a:lnTo>
                    <a:pt x="328" y="1035"/>
                  </a:lnTo>
                  <a:lnTo>
                    <a:pt x="280" y="1030"/>
                  </a:lnTo>
                  <a:lnTo>
                    <a:pt x="233" y="1025"/>
                  </a:lnTo>
                  <a:lnTo>
                    <a:pt x="190" y="1018"/>
                  </a:lnTo>
                  <a:lnTo>
                    <a:pt x="150" y="1011"/>
                  </a:lnTo>
                  <a:lnTo>
                    <a:pt x="114" y="1001"/>
                  </a:lnTo>
                  <a:lnTo>
                    <a:pt x="81" y="991"/>
                  </a:lnTo>
                  <a:lnTo>
                    <a:pt x="53" y="979"/>
                  </a:lnTo>
                  <a:lnTo>
                    <a:pt x="30" y="966"/>
                  </a:lnTo>
                  <a:lnTo>
                    <a:pt x="14" y="952"/>
                  </a:lnTo>
                  <a:lnTo>
                    <a:pt x="3" y="937"/>
                  </a:lnTo>
                  <a:lnTo>
                    <a:pt x="0" y="920"/>
                  </a:lnTo>
                  <a:lnTo>
                    <a:pt x="3" y="886"/>
                  </a:lnTo>
                  <a:lnTo>
                    <a:pt x="12" y="850"/>
                  </a:lnTo>
                  <a:lnTo>
                    <a:pt x="27" y="813"/>
                  </a:lnTo>
                  <a:lnTo>
                    <a:pt x="48" y="776"/>
                  </a:lnTo>
                  <a:lnTo>
                    <a:pt x="73" y="740"/>
                  </a:lnTo>
                  <a:lnTo>
                    <a:pt x="103" y="704"/>
                  </a:lnTo>
                  <a:lnTo>
                    <a:pt x="137" y="670"/>
                  </a:lnTo>
                  <a:lnTo>
                    <a:pt x="175" y="640"/>
                  </a:lnTo>
                  <a:lnTo>
                    <a:pt x="217" y="611"/>
                  </a:lnTo>
                  <a:lnTo>
                    <a:pt x="262" y="586"/>
                  </a:lnTo>
                  <a:lnTo>
                    <a:pt x="311" y="566"/>
                  </a:lnTo>
                  <a:lnTo>
                    <a:pt x="362" y="550"/>
                  </a:lnTo>
                  <a:lnTo>
                    <a:pt x="330" y="525"/>
                  </a:lnTo>
                  <a:lnTo>
                    <a:pt x="302" y="496"/>
                  </a:lnTo>
                  <a:lnTo>
                    <a:pt x="277" y="463"/>
                  </a:lnTo>
                  <a:lnTo>
                    <a:pt x="256" y="427"/>
                  </a:lnTo>
                  <a:lnTo>
                    <a:pt x="239" y="389"/>
                  </a:lnTo>
                  <a:lnTo>
                    <a:pt x="226" y="348"/>
                  </a:lnTo>
                  <a:lnTo>
                    <a:pt x="218" y="309"/>
                  </a:lnTo>
                  <a:lnTo>
                    <a:pt x="215" y="269"/>
                  </a:lnTo>
                  <a:lnTo>
                    <a:pt x="218" y="229"/>
                  </a:lnTo>
                  <a:lnTo>
                    <a:pt x="226" y="191"/>
                  </a:lnTo>
                  <a:lnTo>
                    <a:pt x="240" y="155"/>
                  </a:lnTo>
                  <a:lnTo>
                    <a:pt x="258" y="123"/>
                  </a:lnTo>
                  <a:lnTo>
                    <a:pt x="280" y="93"/>
                  </a:lnTo>
                  <a:lnTo>
                    <a:pt x="307" y="67"/>
                  </a:lnTo>
                  <a:lnTo>
                    <a:pt x="336" y="44"/>
                  </a:lnTo>
                  <a:lnTo>
                    <a:pt x="368" y="25"/>
                  </a:lnTo>
                  <a:lnTo>
                    <a:pt x="404" y="12"/>
                  </a:lnTo>
                  <a:lnTo>
                    <a:pt x="440" y="4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49"/>
            <p:cNvSpPr>
              <a:spLocks noEditPoints="1"/>
            </p:cNvSpPr>
            <p:nvPr/>
          </p:nvSpPr>
          <p:spPr bwMode="auto">
            <a:xfrm>
              <a:off x="7753350" y="1485900"/>
              <a:ext cx="190500" cy="206375"/>
            </a:xfrm>
            <a:custGeom>
              <a:avLst/>
              <a:gdLst>
                <a:gd name="T0" fmla="*/ 458 w 960"/>
                <a:gd name="T1" fmla="*/ 626 h 1038"/>
                <a:gd name="T2" fmla="*/ 346 w 960"/>
                <a:gd name="T3" fmla="*/ 902 h 1038"/>
                <a:gd name="T4" fmla="*/ 615 w 960"/>
                <a:gd name="T5" fmla="*/ 902 h 1038"/>
                <a:gd name="T6" fmla="*/ 503 w 960"/>
                <a:gd name="T7" fmla="*/ 626 h 1038"/>
                <a:gd name="T8" fmla="*/ 526 w 960"/>
                <a:gd name="T9" fmla="*/ 581 h 1038"/>
                <a:gd name="T10" fmla="*/ 480 w 960"/>
                <a:gd name="T11" fmla="*/ 587 h 1038"/>
                <a:gd name="T12" fmla="*/ 413 w 960"/>
                <a:gd name="T13" fmla="*/ 575 h 1038"/>
                <a:gd name="T14" fmla="*/ 520 w 960"/>
                <a:gd name="T15" fmla="*/ 2 h 1038"/>
                <a:gd name="T16" fmla="*/ 592 w 960"/>
                <a:gd name="T17" fmla="*/ 25 h 1038"/>
                <a:gd name="T18" fmla="*/ 654 w 960"/>
                <a:gd name="T19" fmla="*/ 65 h 1038"/>
                <a:gd name="T20" fmla="*/ 702 w 960"/>
                <a:gd name="T21" fmla="*/ 122 h 1038"/>
                <a:gd name="T22" fmla="*/ 734 w 960"/>
                <a:gd name="T23" fmla="*/ 191 h 1038"/>
                <a:gd name="T24" fmla="*/ 746 w 960"/>
                <a:gd name="T25" fmla="*/ 268 h 1038"/>
                <a:gd name="T26" fmla="*/ 735 w 960"/>
                <a:gd name="T27" fmla="*/ 348 h 1038"/>
                <a:gd name="T28" fmla="*/ 705 w 960"/>
                <a:gd name="T29" fmla="*/ 425 h 1038"/>
                <a:gd name="T30" fmla="*/ 658 w 960"/>
                <a:gd name="T31" fmla="*/ 494 h 1038"/>
                <a:gd name="T32" fmla="*/ 599 w 960"/>
                <a:gd name="T33" fmla="*/ 547 h 1038"/>
                <a:gd name="T34" fmla="*/ 698 w 960"/>
                <a:gd name="T35" fmla="*/ 585 h 1038"/>
                <a:gd name="T36" fmla="*/ 785 w 960"/>
                <a:gd name="T37" fmla="*/ 638 h 1038"/>
                <a:gd name="T38" fmla="*/ 858 w 960"/>
                <a:gd name="T39" fmla="*/ 703 h 1038"/>
                <a:gd name="T40" fmla="*/ 913 w 960"/>
                <a:gd name="T41" fmla="*/ 774 h 1038"/>
                <a:gd name="T42" fmla="*/ 948 w 960"/>
                <a:gd name="T43" fmla="*/ 849 h 1038"/>
                <a:gd name="T44" fmla="*/ 960 w 960"/>
                <a:gd name="T45" fmla="*/ 920 h 1038"/>
                <a:gd name="T46" fmla="*/ 946 w 960"/>
                <a:gd name="T47" fmla="*/ 951 h 1038"/>
                <a:gd name="T48" fmla="*/ 907 w 960"/>
                <a:gd name="T49" fmla="*/ 977 h 1038"/>
                <a:gd name="T50" fmla="*/ 847 w 960"/>
                <a:gd name="T51" fmla="*/ 1000 h 1038"/>
                <a:gd name="T52" fmla="*/ 770 w 960"/>
                <a:gd name="T53" fmla="*/ 1017 h 1038"/>
                <a:gd name="T54" fmla="*/ 681 w 960"/>
                <a:gd name="T55" fmla="*/ 1029 h 1038"/>
                <a:gd name="T56" fmla="*/ 583 w 960"/>
                <a:gd name="T57" fmla="*/ 1036 h 1038"/>
                <a:gd name="T58" fmla="*/ 480 w 960"/>
                <a:gd name="T59" fmla="*/ 1038 h 1038"/>
                <a:gd name="T60" fmla="*/ 379 w 960"/>
                <a:gd name="T61" fmla="*/ 1036 h 1038"/>
                <a:gd name="T62" fmla="*/ 281 w 960"/>
                <a:gd name="T63" fmla="*/ 1029 h 1038"/>
                <a:gd name="T64" fmla="*/ 191 w 960"/>
                <a:gd name="T65" fmla="*/ 1017 h 1038"/>
                <a:gd name="T66" fmla="*/ 113 w 960"/>
                <a:gd name="T67" fmla="*/ 1000 h 1038"/>
                <a:gd name="T68" fmla="*/ 54 w 960"/>
                <a:gd name="T69" fmla="*/ 977 h 1038"/>
                <a:gd name="T70" fmla="*/ 14 w 960"/>
                <a:gd name="T71" fmla="*/ 951 h 1038"/>
                <a:gd name="T72" fmla="*/ 0 w 960"/>
                <a:gd name="T73" fmla="*/ 920 h 1038"/>
                <a:gd name="T74" fmla="*/ 13 w 960"/>
                <a:gd name="T75" fmla="*/ 849 h 1038"/>
                <a:gd name="T76" fmla="*/ 48 w 960"/>
                <a:gd name="T77" fmla="*/ 774 h 1038"/>
                <a:gd name="T78" fmla="*/ 104 w 960"/>
                <a:gd name="T79" fmla="*/ 703 h 1038"/>
                <a:gd name="T80" fmla="*/ 176 w 960"/>
                <a:gd name="T81" fmla="*/ 638 h 1038"/>
                <a:gd name="T82" fmla="*/ 263 w 960"/>
                <a:gd name="T83" fmla="*/ 585 h 1038"/>
                <a:gd name="T84" fmla="*/ 362 w 960"/>
                <a:gd name="T85" fmla="*/ 547 h 1038"/>
                <a:gd name="T86" fmla="*/ 302 w 960"/>
                <a:gd name="T87" fmla="*/ 494 h 1038"/>
                <a:gd name="T88" fmla="*/ 256 w 960"/>
                <a:gd name="T89" fmla="*/ 425 h 1038"/>
                <a:gd name="T90" fmla="*/ 227 w 960"/>
                <a:gd name="T91" fmla="*/ 348 h 1038"/>
                <a:gd name="T92" fmla="*/ 216 w 960"/>
                <a:gd name="T93" fmla="*/ 268 h 1038"/>
                <a:gd name="T94" fmla="*/ 227 w 960"/>
                <a:gd name="T95" fmla="*/ 191 h 1038"/>
                <a:gd name="T96" fmla="*/ 258 w 960"/>
                <a:gd name="T97" fmla="*/ 122 h 1038"/>
                <a:gd name="T98" fmla="*/ 307 w 960"/>
                <a:gd name="T99" fmla="*/ 65 h 1038"/>
                <a:gd name="T100" fmla="*/ 369 w 960"/>
                <a:gd name="T101" fmla="*/ 25 h 1038"/>
                <a:gd name="T102" fmla="*/ 441 w 960"/>
                <a:gd name="T103" fmla="*/ 2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1038">
                  <a:moveTo>
                    <a:pt x="413" y="575"/>
                  </a:moveTo>
                  <a:lnTo>
                    <a:pt x="458" y="626"/>
                  </a:lnTo>
                  <a:lnTo>
                    <a:pt x="460" y="626"/>
                  </a:lnTo>
                  <a:lnTo>
                    <a:pt x="346" y="902"/>
                  </a:lnTo>
                  <a:lnTo>
                    <a:pt x="480" y="1038"/>
                  </a:lnTo>
                  <a:lnTo>
                    <a:pt x="615" y="902"/>
                  </a:lnTo>
                  <a:lnTo>
                    <a:pt x="502" y="626"/>
                  </a:lnTo>
                  <a:lnTo>
                    <a:pt x="503" y="626"/>
                  </a:lnTo>
                  <a:lnTo>
                    <a:pt x="547" y="575"/>
                  </a:lnTo>
                  <a:lnTo>
                    <a:pt x="526" y="581"/>
                  </a:lnTo>
                  <a:lnTo>
                    <a:pt x="503" y="586"/>
                  </a:lnTo>
                  <a:lnTo>
                    <a:pt x="480" y="587"/>
                  </a:lnTo>
                  <a:lnTo>
                    <a:pt x="447" y="583"/>
                  </a:lnTo>
                  <a:lnTo>
                    <a:pt x="413" y="575"/>
                  </a:lnTo>
                  <a:close/>
                  <a:moveTo>
                    <a:pt x="480" y="0"/>
                  </a:moveTo>
                  <a:lnTo>
                    <a:pt x="520" y="2"/>
                  </a:lnTo>
                  <a:lnTo>
                    <a:pt x="557" y="11"/>
                  </a:lnTo>
                  <a:lnTo>
                    <a:pt x="592" y="25"/>
                  </a:lnTo>
                  <a:lnTo>
                    <a:pt x="625" y="42"/>
                  </a:lnTo>
                  <a:lnTo>
                    <a:pt x="654" y="65"/>
                  </a:lnTo>
                  <a:lnTo>
                    <a:pt x="681" y="91"/>
                  </a:lnTo>
                  <a:lnTo>
                    <a:pt x="702" y="122"/>
                  </a:lnTo>
                  <a:lnTo>
                    <a:pt x="721" y="155"/>
                  </a:lnTo>
                  <a:lnTo>
                    <a:pt x="734" y="191"/>
                  </a:lnTo>
                  <a:lnTo>
                    <a:pt x="742" y="228"/>
                  </a:lnTo>
                  <a:lnTo>
                    <a:pt x="746" y="268"/>
                  </a:lnTo>
                  <a:lnTo>
                    <a:pt x="742" y="307"/>
                  </a:lnTo>
                  <a:lnTo>
                    <a:pt x="735" y="348"/>
                  </a:lnTo>
                  <a:lnTo>
                    <a:pt x="722" y="387"/>
                  </a:lnTo>
                  <a:lnTo>
                    <a:pt x="705" y="425"/>
                  </a:lnTo>
                  <a:lnTo>
                    <a:pt x="683" y="461"/>
                  </a:lnTo>
                  <a:lnTo>
                    <a:pt x="658" y="494"/>
                  </a:lnTo>
                  <a:lnTo>
                    <a:pt x="630" y="523"/>
                  </a:lnTo>
                  <a:lnTo>
                    <a:pt x="599" y="547"/>
                  </a:lnTo>
                  <a:lnTo>
                    <a:pt x="650" y="564"/>
                  </a:lnTo>
                  <a:lnTo>
                    <a:pt x="698" y="585"/>
                  </a:lnTo>
                  <a:lnTo>
                    <a:pt x="743" y="610"/>
                  </a:lnTo>
                  <a:lnTo>
                    <a:pt x="785" y="638"/>
                  </a:lnTo>
                  <a:lnTo>
                    <a:pt x="823" y="670"/>
                  </a:lnTo>
                  <a:lnTo>
                    <a:pt x="858" y="703"/>
                  </a:lnTo>
                  <a:lnTo>
                    <a:pt x="888" y="738"/>
                  </a:lnTo>
                  <a:lnTo>
                    <a:pt x="913" y="774"/>
                  </a:lnTo>
                  <a:lnTo>
                    <a:pt x="933" y="812"/>
                  </a:lnTo>
                  <a:lnTo>
                    <a:pt x="948" y="849"/>
                  </a:lnTo>
                  <a:lnTo>
                    <a:pt x="957" y="885"/>
                  </a:lnTo>
                  <a:lnTo>
                    <a:pt x="960" y="920"/>
                  </a:lnTo>
                  <a:lnTo>
                    <a:pt x="957" y="936"/>
                  </a:lnTo>
                  <a:lnTo>
                    <a:pt x="946" y="951"/>
                  </a:lnTo>
                  <a:lnTo>
                    <a:pt x="930" y="965"/>
                  </a:lnTo>
                  <a:lnTo>
                    <a:pt x="907" y="977"/>
                  </a:lnTo>
                  <a:lnTo>
                    <a:pt x="879" y="989"/>
                  </a:lnTo>
                  <a:lnTo>
                    <a:pt x="847" y="1000"/>
                  </a:lnTo>
                  <a:lnTo>
                    <a:pt x="810" y="1009"/>
                  </a:lnTo>
                  <a:lnTo>
                    <a:pt x="770" y="1017"/>
                  </a:lnTo>
                  <a:lnTo>
                    <a:pt x="727" y="1023"/>
                  </a:lnTo>
                  <a:lnTo>
                    <a:pt x="681" y="1029"/>
                  </a:lnTo>
                  <a:lnTo>
                    <a:pt x="632" y="1033"/>
                  </a:lnTo>
                  <a:lnTo>
                    <a:pt x="583" y="1036"/>
                  </a:lnTo>
                  <a:lnTo>
                    <a:pt x="532" y="1038"/>
                  </a:lnTo>
                  <a:lnTo>
                    <a:pt x="480" y="1038"/>
                  </a:lnTo>
                  <a:lnTo>
                    <a:pt x="429" y="1038"/>
                  </a:lnTo>
                  <a:lnTo>
                    <a:pt x="379" y="1036"/>
                  </a:lnTo>
                  <a:lnTo>
                    <a:pt x="328" y="1033"/>
                  </a:lnTo>
                  <a:lnTo>
                    <a:pt x="281" y="1029"/>
                  </a:lnTo>
                  <a:lnTo>
                    <a:pt x="234" y="1023"/>
                  </a:lnTo>
                  <a:lnTo>
                    <a:pt x="191" y="1017"/>
                  </a:lnTo>
                  <a:lnTo>
                    <a:pt x="150" y="1009"/>
                  </a:lnTo>
                  <a:lnTo>
                    <a:pt x="113" y="1000"/>
                  </a:lnTo>
                  <a:lnTo>
                    <a:pt x="81" y="989"/>
                  </a:lnTo>
                  <a:lnTo>
                    <a:pt x="54" y="977"/>
                  </a:lnTo>
                  <a:lnTo>
                    <a:pt x="31" y="965"/>
                  </a:lnTo>
                  <a:lnTo>
                    <a:pt x="14" y="951"/>
                  </a:lnTo>
                  <a:lnTo>
                    <a:pt x="4" y="936"/>
                  </a:lnTo>
                  <a:lnTo>
                    <a:pt x="0" y="920"/>
                  </a:lnTo>
                  <a:lnTo>
                    <a:pt x="3" y="885"/>
                  </a:lnTo>
                  <a:lnTo>
                    <a:pt x="13" y="849"/>
                  </a:lnTo>
                  <a:lnTo>
                    <a:pt x="28" y="812"/>
                  </a:lnTo>
                  <a:lnTo>
                    <a:pt x="48" y="774"/>
                  </a:lnTo>
                  <a:lnTo>
                    <a:pt x="73" y="738"/>
                  </a:lnTo>
                  <a:lnTo>
                    <a:pt x="104" y="703"/>
                  </a:lnTo>
                  <a:lnTo>
                    <a:pt x="138" y="670"/>
                  </a:lnTo>
                  <a:lnTo>
                    <a:pt x="176" y="638"/>
                  </a:lnTo>
                  <a:lnTo>
                    <a:pt x="218" y="610"/>
                  </a:lnTo>
                  <a:lnTo>
                    <a:pt x="263" y="585"/>
                  </a:lnTo>
                  <a:lnTo>
                    <a:pt x="311" y="564"/>
                  </a:lnTo>
                  <a:lnTo>
                    <a:pt x="362" y="547"/>
                  </a:lnTo>
                  <a:lnTo>
                    <a:pt x="330" y="523"/>
                  </a:lnTo>
                  <a:lnTo>
                    <a:pt x="302" y="494"/>
                  </a:lnTo>
                  <a:lnTo>
                    <a:pt x="277" y="461"/>
                  </a:lnTo>
                  <a:lnTo>
                    <a:pt x="256" y="425"/>
                  </a:lnTo>
                  <a:lnTo>
                    <a:pt x="239" y="387"/>
                  </a:lnTo>
                  <a:lnTo>
                    <a:pt x="227" y="348"/>
                  </a:lnTo>
                  <a:lnTo>
                    <a:pt x="218" y="307"/>
                  </a:lnTo>
                  <a:lnTo>
                    <a:pt x="216" y="268"/>
                  </a:lnTo>
                  <a:lnTo>
                    <a:pt x="218" y="228"/>
                  </a:lnTo>
                  <a:lnTo>
                    <a:pt x="227" y="191"/>
                  </a:lnTo>
                  <a:lnTo>
                    <a:pt x="240" y="155"/>
                  </a:lnTo>
                  <a:lnTo>
                    <a:pt x="258" y="122"/>
                  </a:lnTo>
                  <a:lnTo>
                    <a:pt x="281" y="91"/>
                  </a:lnTo>
                  <a:lnTo>
                    <a:pt x="307" y="65"/>
                  </a:lnTo>
                  <a:lnTo>
                    <a:pt x="337" y="42"/>
                  </a:lnTo>
                  <a:lnTo>
                    <a:pt x="369" y="25"/>
                  </a:lnTo>
                  <a:lnTo>
                    <a:pt x="404" y="11"/>
                  </a:lnTo>
                  <a:lnTo>
                    <a:pt x="441" y="2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50"/>
            <p:cNvSpPr>
              <a:spLocks noEditPoints="1"/>
            </p:cNvSpPr>
            <p:nvPr/>
          </p:nvSpPr>
          <p:spPr bwMode="auto">
            <a:xfrm>
              <a:off x="7693025" y="1104900"/>
              <a:ext cx="703263" cy="641350"/>
            </a:xfrm>
            <a:custGeom>
              <a:avLst/>
              <a:gdLst>
                <a:gd name="T0" fmla="*/ 2318 w 3541"/>
                <a:gd name="T1" fmla="*/ 1852 h 3228"/>
                <a:gd name="T2" fmla="*/ 2044 w 3541"/>
                <a:gd name="T3" fmla="*/ 2296 h 3228"/>
                <a:gd name="T4" fmla="*/ 2141 w 3541"/>
                <a:gd name="T5" fmla="*/ 2825 h 3228"/>
                <a:gd name="T6" fmla="*/ 2553 w 3541"/>
                <a:gd name="T7" fmla="*/ 3140 h 3228"/>
                <a:gd name="T8" fmla="*/ 3084 w 3541"/>
                <a:gd name="T9" fmla="*/ 3091 h 3228"/>
                <a:gd name="T10" fmla="*/ 3432 w 3541"/>
                <a:gd name="T11" fmla="*/ 2706 h 3228"/>
                <a:gd name="T12" fmla="*/ 3432 w 3541"/>
                <a:gd name="T13" fmla="*/ 2167 h 3228"/>
                <a:gd name="T14" fmla="*/ 3084 w 3541"/>
                <a:gd name="T15" fmla="*/ 1781 h 3228"/>
                <a:gd name="T16" fmla="*/ 645 w 3541"/>
                <a:gd name="T17" fmla="*/ 1716 h 3228"/>
                <a:gd name="T18" fmla="*/ 206 w 3541"/>
                <a:gd name="T19" fmla="*/ 1992 h 3228"/>
                <a:gd name="T20" fmla="*/ 61 w 3541"/>
                <a:gd name="T21" fmla="*/ 2506 h 3228"/>
                <a:gd name="T22" fmla="*/ 295 w 3541"/>
                <a:gd name="T23" fmla="*/ 2977 h 3228"/>
                <a:gd name="T24" fmla="*/ 783 w 3541"/>
                <a:gd name="T25" fmla="*/ 3169 h 3228"/>
                <a:gd name="T26" fmla="*/ 1273 w 3541"/>
                <a:gd name="T27" fmla="*/ 2977 h 3228"/>
                <a:gd name="T28" fmla="*/ 1506 w 3541"/>
                <a:gd name="T29" fmla="*/ 2506 h 3228"/>
                <a:gd name="T30" fmla="*/ 1360 w 3541"/>
                <a:gd name="T31" fmla="*/ 1992 h 3228"/>
                <a:gd name="T32" fmla="*/ 921 w 3541"/>
                <a:gd name="T33" fmla="*/ 1716 h 3228"/>
                <a:gd name="T34" fmla="*/ 1106 w 3541"/>
                <a:gd name="T35" fmla="*/ 1647 h 3228"/>
                <a:gd name="T36" fmla="*/ 1452 w 3541"/>
                <a:gd name="T37" fmla="*/ 2024 h 3228"/>
                <a:gd name="T38" fmla="*/ 1562 w 3541"/>
                <a:gd name="T39" fmla="*/ 2519 h 3228"/>
                <a:gd name="T40" fmla="*/ 1977 w 3541"/>
                <a:gd name="T41" fmla="*/ 2519 h 3228"/>
                <a:gd name="T42" fmla="*/ 2087 w 3541"/>
                <a:gd name="T43" fmla="*/ 2024 h 3228"/>
                <a:gd name="T44" fmla="*/ 2435 w 3541"/>
                <a:gd name="T45" fmla="*/ 1647 h 3228"/>
                <a:gd name="T46" fmla="*/ 2138 w 3541"/>
                <a:gd name="T47" fmla="*/ 1491 h 3228"/>
                <a:gd name="T48" fmla="*/ 1640 w 3541"/>
                <a:gd name="T49" fmla="*/ 1574 h 3228"/>
                <a:gd name="T50" fmla="*/ 1770 w 3541"/>
                <a:gd name="T51" fmla="*/ 58 h 3228"/>
                <a:gd name="T52" fmla="*/ 1282 w 3541"/>
                <a:gd name="T53" fmla="*/ 251 h 3228"/>
                <a:gd name="T54" fmla="*/ 1049 w 3541"/>
                <a:gd name="T55" fmla="*/ 722 h 3228"/>
                <a:gd name="T56" fmla="*/ 1193 w 3541"/>
                <a:gd name="T57" fmla="*/ 1236 h 3228"/>
                <a:gd name="T58" fmla="*/ 1632 w 3541"/>
                <a:gd name="T59" fmla="*/ 1513 h 3228"/>
                <a:gd name="T60" fmla="*/ 2154 w 3541"/>
                <a:gd name="T61" fmla="*/ 1415 h 3228"/>
                <a:gd name="T62" fmla="*/ 2466 w 3541"/>
                <a:gd name="T63" fmla="*/ 998 h 3228"/>
                <a:gd name="T64" fmla="*/ 2418 w 3541"/>
                <a:gd name="T65" fmla="*/ 461 h 3228"/>
                <a:gd name="T66" fmla="*/ 2037 w 3541"/>
                <a:gd name="T67" fmla="*/ 110 h 3228"/>
                <a:gd name="T68" fmla="*/ 1911 w 3541"/>
                <a:gd name="T69" fmla="*/ 13 h 3228"/>
                <a:gd name="T70" fmla="*/ 2369 w 3541"/>
                <a:gd name="T71" fmla="*/ 282 h 3228"/>
                <a:gd name="T72" fmla="*/ 2553 w 3541"/>
                <a:gd name="T73" fmla="*/ 793 h 3228"/>
                <a:gd name="T74" fmla="*/ 2371 w 3541"/>
                <a:gd name="T75" fmla="*/ 1299 h 3228"/>
                <a:gd name="T76" fmla="*/ 2689 w 3541"/>
                <a:gd name="T77" fmla="*/ 1647 h 3228"/>
                <a:gd name="T78" fmla="*/ 3208 w 3541"/>
                <a:gd name="T79" fmla="*/ 1789 h 3228"/>
                <a:gd name="T80" fmla="*/ 3513 w 3541"/>
                <a:gd name="T81" fmla="*/ 2225 h 3228"/>
                <a:gd name="T82" fmla="*/ 3465 w 3541"/>
                <a:gd name="T83" fmla="*/ 2775 h 3228"/>
                <a:gd name="T84" fmla="*/ 3092 w 3541"/>
                <a:gd name="T85" fmla="*/ 3152 h 3228"/>
                <a:gd name="T86" fmla="*/ 2547 w 3541"/>
                <a:gd name="T87" fmla="*/ 3200 h 3228"/>
                <a:gd name="T88" fmla="*/ 2113 w 3541"/>
                <a:gd name="T89" fmla="*/ 2886 h 3228"/>
                <a:gd name="T90" fmla="*/ 1770 w 3541"/>
                <a:gd name="T91" fmla="*/ 2671 h 3228"/>
                <a:gd name="T92" fmla="*/ 1427 w 3541"/>
                <a:gd name="T93" fmla="*/ 2886 h 3228"/>
                <a:gd name="T94" fmla="*/ 994 w 3541"/>
                <a:gd name="T95" fmla="*/ 3200 h 3228"/>
                <a:gd name="T96" fmla="*/ 448 w 3541"/>
                <a:gd name="T97" fmla="*/ 3152 h 3228"/>
                <a:gd name="T98" fmla="*/ 76 w 3541"/>
                <a:gd name="T99" fmla="*/ 2775 h 3228"/>
                <a:gd name="T100" fmla="*/ 28 w 3541"/>
                <a:gd name="T101" fmla="*/ 2225 h 3228"/>
                <a:gd name="T102" fmla="*/ 332 w 3541"/>
                <a:gd name="T103" fmla="*/ 1789 h 3228"/>
                <a:gd name="T104" fmla="*/ 850 w 3541"/>
                <a:gd name="T105" fmla="*/ 1647 h 3228"/>
                <a:gd name="T106" fmla="*/ 1169 w 3541"/>
                <a:gd name="T107" fmla="*/ 1299 h 3228"/>
                <a:gd name="T108" fmla="*/ 987 w 3541"/>
                <a:gd name="T109" fmla="*/ 793 h 3228"/>
                <a:gd name="T110" fmla="*/ 1172 w 3541"/>
                <a:gd name="T111" fmla="*/ 282 h 3228"/>
                <a:gd name="T112" fmla="*/ 1629 w 3541"/>
                <a:gd name="T113" fmla="*/ 13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41" h="3228">
                  <a:moveTo>
                    <a:pt x="2756" y="1703"/>
                  </a:moveTo>
                  <a:lnTo>
                    <a:pt x="2686" y="1706"/>
                  </a:lnTo>
                  <a:lnTo>
                    <a:pt x="2619" y="1716"/>
                  </a:lnTo>
                  <a:lnTo>
                    <a:pt x="2553" y="1731"/>
                  </a:lnTo>
                  <a:lnTo>
                    <a:pt x="2490" y="1754"/>
                  </a:lnTo>
                  <a:lnTo>
                    <a:pt x="2429" y="1781"/>
                  </a:lnTo>
                  <a:lnTo>
                    <a:pt x="2372" y="1814"/>
                  </a:lnTo>
                  <a:lnTo>
                    <a:pt x="2318" y="1852"/>
                  </a:lnTo>
                  <a:lnTo>
                    <a:pt x="2268" y="1895"/>
                  </a:lnTo>
                  <a:lnTo>
                    <a:pt x="2221" y="1942"/>
                  </a:lnTo>
                  <a:lnTo>
                    <a:pt x="2179" y="1992"/>
                  </a:lnTo>
                  <a:lnTo>
                    <a:pt x="2141" y="2047"/>
                  </a:lnTo>
                  <a:lnTo>
                    <a:pt x="2109" y="2105"/>
                  </a:lnTo>
                  <a:lnTo>
                    <a:pt x="2082" y="2167"/>
                  </a:lnTo>
                  <a:lnTo>
                    <a:pt x="2060" y="2230"/>
                  </a:lnTo>
                  <a:lnTo>
                    <a:pt x="2044" y="2296"/>
                  </a:lnTo>
                  <a:lnTo>
                    <a:pt x="2035" y="2365"/>
                  </a:lnTo>
                  <a:lnTo>
                    <a:pt x="2031" y="2436"/>
                  </a:lnTo>
                  <a:lnTo>
                    <a:pt x="2035" y="2506"/>
                  </a:lnTo>
                  <a:lnTo>
                    <a:pt x="2044" y="2575"/>
                  </a:lnTo>
                  <a:lnTo>
                    <a:pt x="2060" y="2641"/>
                  </a:lnTo>
                  <a:lnTo>
                    <a:pt x="2082" y="2706"/>
                  </a:lnTo>
                  <a:lnTo>
                    <a:pt x="2109" y="2767"/>
                  </a:lnTo>
                  <a:lnTo>
                    <a:pt x="2141" y="2825"/>
                  </a:lnTo>
                  <a:lnTo>
                    <a:pt x="2179" y="2880"/>
                  </a:lnTo>
                  <a:lnTo>
                    <a:pt x="2221" y="2930"/>
                  </a:lnTo>
                  <a:lnTo>
                    <a:pt x="2268" y="2977"/>
                  </a:lnTo>
                  <a:lnTo>
                    <a:pt x="2318" y="3020"/>
                  </a:lnTo>
                  <a:lnTo>
                    <a:pt x="2372" y="3058"/>
                  </a:lnTo>
                  <a:lnTo>
                    <a:pt x="2429" y="3091"/>
                  </a:lnTo>
                  <a:lnTo>
                    <a:pt x="2490" y="3118"/>
                  </a:lnTo>
                  <a:lnTo>
                    <a:pt x="2553" y="3140"/>
                  </a:lnTo>
                  <a:lnTo>
                    <a:pt x="2619" y="3156"/>
                  </a:lnTo>
                  <a:lnTo>
                    <a:pt x="2686" y="3166"/>
                  </a:lnTo>
                  <a:lnTo>
                    <a:pt x="2756" y="3169"/>
                  </a:lnTo>
                  <a:lnTo>
                    <a:pt x="2826" y="3166"/>
                  </a:lnTo>
                  <a:lnTo>
                    <a:pt x="2894" y="3156"/>
                  </a:lnTo>
                  <a:lnTo>
                    <a:pt x="2960" y="3140"/>
                  </a:lnTo>
                  <a:lnTo>
                    <a:pt x="3023" y="3118"/>
                  </a:lnTo>
                  <a:lnTo>
                    <a:pt x="3084" y="3091"/>
                  </a:lnTo>
                  <a:lnTo>
                    <a:pt x="3141" y="3058"/>
                  </a:lnTo>
                  <a:lnTo>
                    <a:pt x="3195" y="3020"/>
                  </a:lnTo>
                  <a:lnTo>
                    <a:pt x="3246" y="2977"/>
                  </a:lnTo>
                  <a:lnTo>
                    <a:pt x="3292" y="2930"/>
                  </a:lnTo>
                  <a:lnTo>
                    <a:pt x="3335" y="2880"/>
                  </a:lnTo>
                  <a:lnTo>
                    <a:pt x="3371" y="2825"/>
                  </a:lnTo>
                  <a:lnTo>
                    <a:pt x="3404" y="2767"/>
                  </a:lnTo>
                  <a:lnTo>
                    <a:pt x="3432" y="2706"/>
                  </a:lnTo>
                  <a:lnTo>
                    <a:pt x="3453" y="2641"/>
                  </a:lnTo>
                  <a:lnTo>
                    <a:pt x="3469" y="2575"/>
                  </a:lnTo>
                  <a:lnTo>
                    <a:pt x="3479" y="2506"/>
                  </a:lnTo>
                  <a:lnTo>
                    <a:pt x="3482" y="2436"/>
                  </a:lnTo>
                  <a:lnTo>
                    <a:pt x="3479" y="2365"/>
                  </a:lnTo>
                  <a:lnTo>
                    <a:pt x="3469" y="2296"/>
                  </a:lnTo>
                  <a:lnTo>
                    <a:pt x="3453" y="2230"/>
                  </a:lnTo>
                  <a:lnTo>
                    <a:pt x="3432" y="2167"/>
                  </a:lnTo>
                  <a:lnTo>
                    <a:pt x="3404" y="2105"/>
                  </a:lnTo>
                  <a:lnTo>
                    <a:pt x="3371" y="2047"/>
                  </a:lnTo>
                  <a:lnTo>
                    <a:pt x="3335" y="1992"/>
                  </a:lnTo>
                  <a:lnTo>
                    <a:pt x="3292" y="1942"/>
                  </a:lnTo>
                  <a:lnTo>
                    <a:pt x="3246" y="1895"/>
                  </a:lnTo>
                  <a:lnTo>
                    <a:pt x="3195" y="1852"/>
                  </a:lnTo>
                  <a:lnTo>
                    <a:pt x="3141" y="1814"/>
                  </a:lnTo>
                  <a:lnTo>
                    <a:pt x="3084" y="1781"/>
                  </a:lnTo>
                  <a:lnTo>
                    <a:pt x="3023" y="1754"/>
                  </a:lnTo>
                  <a:lnTo>
                    <a:pt x="2960" y="1731"/>
                  </a:lnTo>
                  <a:lnTo>
                    <a:pt x="2894" y="1716"/>
                  </a:lnTo>
                  <a:lnTo>
                    <a:pt x="2826" y="1706"/>
                  </a:lnTo>
                  <a:lnTo>
                    <a:pt x="2756" y="1703"/>
                  </a:lnTo>
                  <a:close/>
                  <a:moveTo>
                    <a:pt x="783" y="1703"/>
                  </a:moveTo>
                  <a:lnTo>
                    <a:pt x="713" y="1706"/>
                  </a:lnTo>
                  <a:lnTo>
                    <a:pt x="645" y="1716"/>
                  </a:lnTo>
                  <a:lnTo>
                    <a:pt x="580" y="1731"/>
                  </a:lnTo>
                  <a:lnTo>
                    <a:pt x="517" y="1754"/>
                  </a:lnTo>
                  <a:lnTo>
                    <a:pt x="456" y="1781"/>
                  </a:lnTo>
                  <a:lnTo>
                    <a:pt x="399" y="1814"/>
                  </a:lnTo>
                  <a:lnTo>
                    <a:pt x="345" y="1852"/>
                  </a:lnTo>
                  <a:lnTo>
                    <a:pt x="295" y="1895"/>
                  </a:lnTo>
                  <a:lnTo>
                    <a:pt x="248" y="1942"/>
                  </a:lnTo>
                  <a:lnTo>
                    <a:pt x="206" y="1992"/>
                  </a:lnTo>
                  <a:lnTo>
                    <a:pt x="168" y="2047"/>
                  </a:lnTo>
                  <a:lnTo>
                    <a:pt x="136" y="2105"/>
                  </a:lnTo>
                  <a:lnTo>
                    <a:pt x="109" y="2167"/>
                  </a:lnTo>
                  <a:lnTo>
                    <a:pt x="87" y="2230"/>
                  </a:lnTo>
                  <a:lnTo>
                    <a:pt x="71" y="2296"/>
                  </a:lnTo>
                  <a:lnTo>
                    <a:pt x="61" y="2365"/>
                  </a:lnTo>
                  <a:lnTo>
                    <a:pt x="58" y="2436"/>
                  </a:lnTo>
                  <a:lnTo>
                    <a:pt x="61" y="2506"/>
                  </a:lnTo>
                  <a:lnTo>
                    <a:pt x="71" y="2575"/>
                  </a:lnTo>
                  <a:lnTo>
                    <a:pt x="87" y="2641"/>
                  </a:lnTo>
                  <a:lnTo>
                    <a:pt x="109" y="2706"/>
                  </a:lnTo>
                  <a:lnTo>
                    <a:pt x="136" y="2767"/>
                  </a:lnTo>
                  <a:lnTo>
                    <a:pt x="168" y="2825"/>
                  </a:lnTo>
                  <a:lnTo>
                    <a:pt x="206" y="2880"/>
                  </a:lnTo>
                  <a:lnTo>
                    <a:pt x="248" y="2930"/>
                  </a:lnTo>
                  <a:lnTo>
                    <a:pt x="295" y="2977"/>
                  </a:lnTo>
                  <a:lnTo>
                    <a:pt x="345" y="3020"/>
                  </a:lnTo>
                  <a:lnTo>
                    <a:pt x="399" y="3058"/>
                  </a:lnTo>
                  <a:lnTo>
                    <a:pt x="456" y="3091"/>
                  </a:lnTo>
                  <a:lnTo>
                    <a:pt x="517" y="3118"/>
                  </a:lnTo>
                  <a:lnTo>
                    <a:pt x="580" y="3140"/>
                  </a:lnTo>
                  <a:lnTo>
                    <a:pt x="645" y="3156"/>
                  </a:lnTo>
                  <a:lnTo>
                    <a:pt x="713" y="3166"/>
                  </a:lnTo>
                  <a:lnTo>
                    <a:pt x="783" y="3169"/>
                  </a:lnTo>
                  <a:lnTo>
                    <a:pt x="853" y="3166"/>
                  </a:lnTo>
                  <a:lnTo>
                    <a:pt x="921" y="3156"/>
                  </a:lnTo>
                  <a:lnTo>
                    <a:pt x="987" y="3140"/>
                  </a:lnTo>
                  <a:lnTo>
                    <a:pt x="1050" y="3118"/>
                  </a:lnTo>
                  <a:lnTo>
                    <a:pt x="1110" y="3091"/>
                  </a:lnTo>
                  <a:lnTo>
                    <a:pt x="1168" y="3058"/>
                  </a:lnTo>
                  <a:lnTo>
                    <a:pt x="1222" y="3020"/>
                  </a:lnTo>
                  <a:lnTo>
                    <a:pt x="1273" y="2977"/>
                  </a:lnTo>
                  <a:lnTo>
                    <a:pt x="1318" y="2930"/>
                  </a:lnTo>
                  <a:lnTo>
                    <a:pt x="1360" y="2880"/>
                  </a:lnTo>
                  <a:lnTo>
                    <a:pt x="1398" y="2825"/>
                  </a:lnTo>
                  <a:lnTo>
                    <a:pt x="1430" y="2767"/>
                  </a:lnTo>
                  <a:lnTo>
                    <a:pt x="1459" y="2706"/>
                  </a:lnTo>
                  <a:lnTo>
                    <a:pt x="1480" y="2641"/>
                  </a:lnTo>
                  <a:lnTo>
                    <a:pt x="1495" y="2575"/>
                  </a:lnTo>
                  <a:lnTo>
                    <a:pt x="1506" y="2506"/>
                  </a:lnTo>
                  <a:lnTo>
                    <a:pt x="1509" y="2436"/>
                  </a:lnTo>
                  <a:lnTo>
                    <a:pt x="1506" y="2365"/>
                  </a:lnTo>
                  <a:lnTo>
                    <a:pt x="1495" y="2296"/>
                  </a:lnTo>
                  <a:lnTo>
                    <a:pt x="1480" y="2230"/>
                  </a:lnTo>
                  <a:lnTo>
                    <a:pt x="1459" y="2167"/>
                  </a:lnTo>
                  <a:lnTo>
                    <a:pt x="1430" y="2105"/>
                  </a:lnTo>
                  <a:lnTo>
                    <a:pt x="1398" y="2047"/>
                  </a:lnTo>
                  <a:lnTo>
                    <a:pt x="1360" y="1992"/>
                  </a:lnTo>
                  <a:lnTo>
                    <a:pt x="1318" y="1942"/>
                  </a:lnTo>
                  <a:lnTo>
                    <a:pt x="1273" y="1895"/>
                  </a:lnTo>
                  <a:lnTo>
                    <a:pt x="1222" y="1852"/>
                  </a:lnTo>
                  <a:lnTo>
                    <a:pt x="1168" y="1814"/>
                  </a:lnTo>
                  <a:lnTo>
                    <a:pt x="1110" y="1781"/>
                  </a:lnTo>
                  <a:lnTo>
                    <a:pt x="1050" y="1754"/>
                  </a:lnTo>
                  <a:lnTo>
                    <a:pt x="987" y="1731"/>
                  </a:lnTo>
                  <a:lnTo>
                    <a:pt x="921" y="1716"/>
                  </a:lnTo>
                  <a:lnTo>
                    <a:pt x="853" y="1706"/>
                  </a:lnTo>
                  <a:lnTo>
                    <a:pt x="783" y="1703"/>
                  </a:lnTo>
                  <a:close/>
                  <a:moveTo>
                    <a:pt x="1250" y="1384"/>
                  </a:moveTo>
                  <a:lnTo>
                    <a:pt x="1213" y="1430"/>
                  </a:lnTo>
                  <a:lnTo>
                    <a:pt x="1179" y="1480"/>
                  </a:lnTo>
                  <a:lnTo>
                    <a:pt x="1150" y="1533"/>
                  </a:lnTo>
                  <a:lnTo>
                    <a:pt x="1125" y="1588"/>
                  </a:lnTo>
                  <a:lnTo>
                    <a:pt x="1106" y="1647"/>
                  </a:lnTo>
                  <a:lnTo>
                    <a:pt x="1091" y="1707"/>
                  </a:lnTo>
                  <a:lnTo>
                    <a:pt x="1153" y="1738"/>
                  </a:lnTo>
                  <a:lnTo>
                    <a:pt x="1213" y="1774"/>
                  </a:lnTo>
                  <a:lnTo>
                    <a:pt x="1270" y="1815"/>
                  </a:lnTo>
                  <a:lnTo>
                    <a:pt x="1322" y="1861"/>
                  </a:lnTo>
                  <a:lnTo>
                    <a:pt x="1370" y="1911"/>
                  </a:lnTo>
                  <a:lnTo>
                    <a:pt x="1413" y="1966"/>
                  </a:lnTo>
                  <a:lnTo>
                    <a:pt x="1452" y="2024"/>
                  </a:lnTo>
                  <a:lnTo>
                    <a:pt x="1487" y="2086"/>
                  </a:lnTo>
                  <a:lnTo>
                    <a:pt x="1515" y="2150"/>
                  </a:lnTo>
                  <a:lnTo>
                    <a:pt x="1537" y="2218"/>
                  </a:lnTo>
                  <a:lnTo>
                    <a:pt x="1553" y="2289"/>
                  </a:lnTo>
                  <a:lnTo>
                    <a:pt x="1563" y="2361"/>
                  </a:lnTo>
                  <a:lnTo>
                    <a:pt x="1566" y="2436"/>
                  </a:lnTo>
                  <a:lnTo>
                    <a:pt x="1565" y="2478"/>
                  </a:lnTo>
                  <a:lnTo>
                    <a:pt x="1562" y="2519"/>
                  </a:lnTo>
                  <a:lnTo>
                    <a:pt x="1613" y="2533"/>
                  </a:lnTo>
                  <a:lnTo>
                    <a:pt x="1663" y="2544"/>
                  </a:lnTo>
                  <a:lnTo>
                    <a:pt x="1716" y="2551"/>
                  </a:lnTo>
                  <a:lnTo>
                    <a:pt x="1770" y="2553"/>
                  </a:lnTo>
                  <a:lnTo>
                    <a:pt x="1824" y="2551"/>
                  </a:lnTo>
                  <a:lnTo>
                    <a:pt x="1876" y="2544"/>
                  </a:lnTo>
                  <a:lnTo>
                    <a:pt x="1928" y="2533"/>
                  </a:lnTo>
                  <a:lnTo>
                    <a:pt x="1977" y="2519"/>
                  </a:lnTo>
                  <a:lnTo>
                    <a:pt x="1974" y="2478"/>
                  </a:lnTo>
                  <a:lnTo>
                    <a:pt x="1973" y="2436"/>
                  </a:lnTo>
                  <a:lnTo>
                    <a:pt x="1976" y="2361"/>
                  </a:lnTo>
                  <a:lnTo>
                    <a:pt x="1987" y="2289"/>
                  </a:lnTo>
                  <a:lnTo>
                    <a:pt x="2003" y="2218"/>
                  </a:lnTo>
                  <a:lnTo>
                    <a:pt x="2026" y="2150"/>
                  </a:lnTo>
                  <a:lnTo>
                    <a:pt x="2054" y="2086"/>
                  </a:lnTo>
                  <a:lnTo>
                    <a:pt x="2087" y="2024"/>
                  </a:lnTo>
                  <a:lnTo>
                    <a:pt x="2126" y="1966"/>
                  </a:lnTo>
                  <a:lnTo>
                    <a:pt x="2171" y="1911"/>
                  </a:lnTo>
                  <a:lnTo>
                    <a:pt x="2218" y="1861"/>
                  </a:lnTo>
                  <a:lnTo>
                    <a:pt x="2271" y="1815"/>
                  </a:lnTo>
                  <a:lnTo>
                    <a:pt x="2327" y="1774"/>
                  </a:lnTo>
                  <a:lnTo>
                    <a:pt x="2386" y="1738"/>
                  </a:lnTo>
                  <a:lnTo>
                    <a:pt x="2450" y="1707"/>
                  </a:lnTo>
                  <a:lnTo>
                    <a:pt x="2435" y="1647"/>
                  </a:lnTo>
                  <a:lnTo>
                    <a:pt x="2414" y="1588"/>
                  </a:lnTo>
                  <a:lnTo>
                    <a:pt x="2390" y="1533"/>
                  </a:lnTo>
                  <a:lnTo>
                    <a:pt x="2360" y="1480"/>
                  </a:lnTo>
                  <a:lnTo>
                    <a:pt x="2327" y="1430"/>
                  </a:lnTo>
                  <a:lnTo>
                    <a:pt x="2289" y="1384"/>
                  </a:lnTo>
                  <a:lnTo>
                    <a:pt x="2242" y="1424"/>
                  </a:lnTo>
                  <a:lnTo>
                    <a:pt x="2191" y="1460"/>
                  </a:lnTo>
                  <a:lnTo>
                    <a:pt x="2138" y="1491"/>
                  </a:lnTo>
                  <a:lnTo>
                    <a:pt x="2082" y="1518"/>
                  </a:lnTo>
                  <a:lnTo>
                    <a:pt x="2023" y="1542"/>
                  </a:lnTo>
                  <a:lnTo>
                    <a:pt x="1962" y="1561"/>
                  </a:lnTo>
                  <a:lnTo>
                    <a:pt x="1900" y="1574"/>
                  </a:lnTo>
                  <a:lnTo>
                    <a:pt x="1836" y="1582"/>
                  </a:lnTo>
                  <a:lnTo>
                    <a:pt x="1770" y="1585"/>
                  </a:lnTo>
                  <a:lnTo>
                    <a:pt x="1704" y="1582"/>
                  </a:lnTo>
                  <a:lnTo>
                    <a:pt x="1640" y="1574"/>
                  </a:lnTo>
                  <a:lnTo>
                    <a:pt x="1577" y="1561"/>
                  </a:lnTo>
                  <a:lnTo>
                    <a:pt x="1517" y="1542"/>
                  </a:lnTo>
                  <a:lnTo>
                    <a:pt x="1459" y="1518"/>
                  </a:lnTo>
                  <a:lnTo>
                    <a:pt x="1402" y="1491"/>
                  </a:lnTo>
                  <a:lnTo>
                    <a:pt x="1348" y="1460"/>
                  </a:lnTo>
                  <a:lnTo>
                    <a:pt x="1298" y="1424"/>
                  </a:lnTo>
                  <a:lnTo>
                    <a:pt x="1250" y="1384"/>
                  </a:lnTo>
                  <a:close/>
                  <a:moveTo>
                    <a:pt x="1770" y="58"/>
                  </a:moveTo>
                  <a:lnTo>
                    <a:pt x="1700" y="62"/>
                  </a:lnTo>
                  <a:lnTo>
                    <a:pt x="1632" y="72"/>
                  </a:lnTo>
                  <a:lnTo>
                    <a:pt x="1566" y="88"/>
                  </a:lnTo>
                  <a:lnTo>
                    <a:pt x="1503" y="110"/>
                  </a:lnTo>
                  <a:lnTo>
                    <a:pt x="1442" y="138"/>
                  </a:lnTo>
                  <a:lnTo>
                    <a:pt x="1385" y="171"/>
                  </a:lnTo>
                  <a:lnTo>
                    <a:pt x="1331" y="208"/>
                  </a:lnTo>
                  <a:lnTo>
                    <a:pt x="1282" y="251"/>
                  </a:lnTo>
                  <a:lnTo>
                    <a:pt x="1235" y="297"/>
                  </a:lnTo>
                  <a:lnTo>
                    <a:pt x="1193" y="349"/>
                  </a:lnTo>
                  <a:lnTo>
                    <a:pt x="1155" y="403"/>
                  </a:lnTo>
                  <a:lnTo>
                    <a:pt x="1123" y="461"/>
                  </a:lnTo>
                  <a:lnTo>
                    <a:pt x="1096" y="522"/>
                  </a:lnTo>
                  <a:lnTo>
                    <a:pt x="1074" y="587"/>
                  </a:lnTo>
                  <a:lnTo>
                    <a:pt x="1058" y="653"/>
                  </a:lnTo>
                  <a:lnTo>
                    <a:pt x="1049" y="722"/>
                  </a:lnTo>
                  <a:lnTo>
                    <a:pt x="1045" y="793"/>
                  </a:lnTo>
                  <a:lnTo>
                    <a:pt x="1049" y="863"/>
                  </a:lnTo>
                  <a:lnTo>
                    <a:pt x="1058" y="931"/>
                  </a:lnTo>
                  <a:lnTo>
                    <a:pt x="1074" y="998"/>
                  </a:lnTo>
                  <a:lnTo>
                    <a:pt x="1096" y="1062"/>
                  </a:lnTo>
                  <a:lnTo>
                    <a:pt x="1123" y="1123"/>
                  </a:lnTo>
                  <a:lnTo>
                    <a:pt x="1155" y="1181"/>
                  </a:lnTo>
                  <a:lnTo>
                    <a:pt x="1193" y="1236"/>
                  </a:lnTo>
                  <a:lnTo>
                    <a:pt x="1235" y="1287"/>
                  </a:lnTo>
                  <a:lnTo>
                    <a:pt x="1282" y="1334"/>
                  </a:lnTo>
                  <a:lnTo>
                    <a:pt x="1331" y="1377"/>
                  </a:lnTo>
                  <a:lnTo>
                    <a:pt x="1385" y="1415"/>
                  </a:lnTo>
                  <a:lnTo>
                    <a:pt x="1442" y="1448"/>
                  </a:lnTo>
                  <a:lnTo>
                    <a:pt x="1503" y="1475"/>
                  </a:lnTo>
                  <a:lnTo>
                    <a:pt x="1566" y="1497"/>
                  </a:lnTo>
                  <a:lnTo>
                    <a:pt x="1632" y="1513"/>
                  </a:lnTo>
                  <a:lnTo>
                    <a:pt x="1700" y="1523"/>
                  </a:lnTo>
                  <a:lnTo>
                    <a:pt x="1770" y="1526"/>
                  </a:lnTo>
                  <a:lnTo>
                    <a:pt x="1839" y="1523"/>
                  </a:lnTo>
                  <a:lnTo>
                    <a:pt x="1907" y="1513"/>
                  </a:lnTo>
                  <a:lnTo>
                    <a:pt x="1973" y="1497"/>
                  </a:lnTo>
                  <a:lnTo>
                    <a:pt x="2037" y="1475"/>
                  </a:lnTo>
                  <a:lnTo>
                    <a:pt x="2097" y="1448"/>
                  </a:lnTo>
                  <a:lnTo>
                    <a:pt x="2154" y="1415"/>
                  </a:lnTo>
                  <a:lnTo>
                    <a:pt x="2208" y="1377"/>
                  </a:lnTo>
                  <a:lnTo>
                    <a:pt x="2259" y="1334"/>
                  </a:lnTo>
                  <a:lnTo>
                    <a:pt x="2305" y="1287"/>
                  </a:lnTo>
                  <a:lnTo>
                    <a:pt x="2347" y="1236"/>
                  </a:lnTo>
                  <a:lnTo>
                    <a:pt x="2385" y="1181"/>
                  </a:lnTo>
                  <a:lnTo>
                    <a:pt x="2418" y="1123"/>
                  </a:lnTo>
                  <a:lnTo>
                    <a:pt x="2445" y="1062"/>
                  </a:lnTo>
                  <a:lnTo>
                    <a:pt x="2466" y="998"/>
                  </a:lnTo>
                  <a:lnTo>
                    <a:pt x="2482" y="931"/>
                  </a:lnTo>
                  <a:lnTo>
                    <a:pt x="2492" y="863"/>
                  </a:lnTo>
                  <a:lnTo>
                    <a:pt x="2495" y="793"/>
                  </a:lnTo>
                  <a:lnTo>
                    <a:pt x="2492" y="722"/>
                  </a:lnTo>
                  <a:lnTo>
                    <a:pt x="2482" y="653"/>
                  </a:lnTo>
                  <a:lnTo>
                    <a:pt x="2466" y="587"/>
                  </a:lnTo>
                  <a:lnTo>
                    <a:pt x="2445" y="522"/>
                  </a:lnTo>
                  <a:lnTo>
                    <a:pt x="2418" y="461"/>
                  </a:lnTo>
                  <a:lnTo>
                    <a:pt x="2385" y="403"/>
                  </a:lnTo>
                  <a:lnTo>
                    <a:pt x="2347" y="349"/>
                  </a:lnTo>
                  <a:lnTo>
                    <a:pt x="2305" y="297"/>
                  </a:lnTo>
                  <a:lnTo>
                    <a:pt x="2259" y="251"/>
                  </a:lnTo>
                  <a:lnTo>
                    <a:pt x="2208" y="208"/>
                  </a:lnTo>
                  <a:lnTo>
                    <a:pt x="2154" y="171"/>
                  </a:lnTo>
                  <a:lnTo>
                    <a:pt x="2097" y="138"/>
                  </a:lnTo>
                  <a:lnTo>
                    <a:pt x="2037" y="110"/>
                  </a:lnTo>
                  <a:lnTo>
                    <a:pt x="1973" y="88"/>
                  </a:lnTo>
                  <a:lnTo>
                    <a:pt x="1907" y="72"/>
                  </a:lnTo>
                  <a:lnTo>
                    <a:pt x="1839" y="62"/>
                  </a:lnTo>
                  <a:lnTo>
                    <a:pt x="1770" y="58"/>
                  </a:lnTo>
                  <a:close/>
                  <a:moveTo>
                    <a:pt x="1770" y="0"/>
                  </a:moveTo>
                  <a:lnTo>
                    <a:pt x="1770" y="0"/>
                  </a:lnTo>
                  <a:lnTo>
                    <a:pt x="1841" y="3"/>
                  </a:lnTo>
                  <a:lnTo>
                    <a:pt x="1911" y="13"/>
                  </a:lnTo>
                  <a:lnTo>
                    <a:pt x="1978" y="28"/>
                  </a:lnTo>
                  <a:lnTo>
                    <a:pt x="2043" y="50"/>
                  </a:lnTo>
                  <a:lnTo>
                    <a:pt x="2106" y="76"/>
                  </a:lnTo>
                  <a:lnTo>
                    <a:pt x="2165" y="109"/>
                  </a:lnTo>
                  <a:lnTo>
                    <a:pt x="2221" y="145"/>
                  </a:lnTo>
                  <a:lnTo>
                    <a:pt x="2275" y="186"/>
                  </a:lnTo>
                  <a:lnTo>
                    <a:pt x="2324" y="232"/>
                  </a:lnTo>
                  <a:lnTo>
                    <a:pt x="2369" y="282"/>
                  </a:lnTo>
                  <a:lnTo>
                    <a:pt x="2410" y="336"/>
                  </a:lnTo>
                  <a:lnTo>
                    <a:pt x="2447" y="392"/>
                  </a:lnTo>
                  <a:lnTo>
                    <a:pt x="2478" y="453"/>
                  </a:lnTo>
                  <a:lnTo>
                    <a:pt x="2505" y="517"/>
                  </a:lnTo>
                  <a:lnTo>
                    <a:pt x="2525" y="582"/>
                  </a:lnTo>
                  <a:lnTo>
                    <a:pt x="2542" y="650"/>
                  </a:lnTo>
                  <a:lnTo>
                    <a:pt x="2550" y="721"/>
                  </a:lnTo>
                  <a:lnTo>
                    <a:pt x="2553" y="793"/>
                  </a:lnTo>
                  <a:lnTo>
                    <a:pt x="2550" y="864"/>
                  </a:lnTo>
                  <a:lnTo>
                    <a:pt x="2542" y="934"/>
                  </a:lnTo>
                  <a:lnTo>
                    <a:pt x="2525" y="1001"/>
                  </a:lnTo>
                  <a:lnTo>
                    <a:pt x="2505" y="1067"/>
                  </a:lnTo>
                  <a:lnTo>
                    <a:pt x="2479" y="1130"/>
                  </a:lnTo>
                  <a:lnTo>
                    <a:pt x="2448" y="1190"/>
                  </a:lnTo>
                  <a:lnTo>
                    <a:pt x="2412" y="1247"/>
                  </a:lnTo>
                  <a:lnTo>
                    <a:pt x="2371" y="1299"/>
                  </a:lnTo>
                  <a:lnTo>
                    <a:pt x="2415" y="1353"/>
                  </a:lnTo>
                  <a:lnTo>
                    <a:pt x="2454" y="1410"/>
                  </a:lnTo>
                  <a:lnTo>
                    <a:pt x="2489" y="1470"/>
                  </a:lnTo>
                  <a:lnTo>
                    <a:pt x="2518" y="1534"/>
                  </a:lnTo>
                  <a:lnTo>
                    <a:pt x="2543" y="1600"/>
                  </a:lnTo>
                  <a:lnTo>
                    <a:pt x="2561" y="1670"/>
                  </a:lnTo>
                  <a:lnTo>
                    <a:pt x="2625" y="1656"/>
                  </a:lnTo>
                  <a:lnTo>
                    <a:pt x="2689" y="1647"/>
                  </a:lnTo>
                  <a:lnTo>
                    <a:pt x="2756" y="1644"/>
                  </a:lnTo>
                  <a:lnTo>
                    <a:pt x="2828" y="1647"/>
                  </a:lnTo>
                  <a:lnTo>
                    <a:pt x="2898" y="1656"/>
                  </a:lnTo>
                  <a:lnTo>
                    <a:pt x="2965" y="1672"/>
                  </a:lnTo>
                  <a:lnTo>
                    <a:pt x="3029" y="1693"/>
                  </a:lnTo>
                  <a:lnTo>
                    <a:pt x="3092" y="1720"/>
                  </a:lnTo>
                  <a:lnTo>
                    <a:pt x="3151" y="1752"/>
                  </a:lnTo>
                  <a:lnTo>
                    <a:pt x="3208" y="1789"/>
                  </a:lnTo>
                  <a:lnTo>
                    <a:pt x="3261" y="1830"/>
                  </a:lnTo>
                  <a:lnTo>
                    <a:pt x="3311" y="1876"/>
                  </a:lnTo>
                  <a:lnTo>
                    <a:pt x="3356" y="1925"/>
                  </a:lnTo>
                  <a:lnTo>
                    <a:pt x="3397" y="1979"/>
                  </a:lnTo>
                  <a:lnTo>
                    <a:pt x="3433" y="2037"/>
                  </a:lnTo>
                  <a:lnTo>
                    <a:pt x="3465" y="2097"/>
                  </a:lnTo>
                  <a:lnTo>
                    <a:pt x="3491" y="2160"/>
                  </a:lnTo>
                  <a:lnTo>
                    <a:pt x="3513" y="2225"/>
                  </a:lnTo>
                  <a:lnTo>
                    <a:pt x="3528" y="2293"/>
                  </a:lnTo>
                  <a:lnTo>
                    <a:pt x="3537" y="2364"/>
                  </a:lnTo>
                  <a:lnTo>
                    <a:pt x="3541" y="2436"/>
                  </a:lnTo>
                  <a:lnTo>
                    <a:pt x="3537" y="2508"/>
                  </a:lnTo>
                  <a:lnTo>
                    <a:pt x="3528" y="2578"/>
                  </a:lnTo>
                  <a:lnTo>
                    <a:pt x="3513" y="2647"/>
                  </a:lnTo>
                  <a:lnTo>
                    <a:pt x="3491" y="2712"/>
                  </a:lnTo>
                  <a:lnTo>
                    <a:pt x="3465" y="2775"/>
                  </a:lnTo>
                  <a:lnTo>
                    <a:pt x="3433" y="2835"/>
                  </a:lnTo>
                  <a:lnTo>
                    <a:pt x="3397" y="2892"/>
                  </a:lnTo>
                  <a:lnTo>
                    <a:pt x="3356" y="2946"/>
                  </a:lnTo>
                  <a:lnTo>
                    <a:pt x="3311" y="2996"/>
                  </a:lnTo>
                  <a:lnTo>
                    <a:pt x="3261" y="3042"/>
                  </a:lnTo>
                  <a:lnTo>
                    <a:pt x="3208" y="3083"/>
                  </a:lnTo>
                  <a:lnTo>
                    <a:pt x="3151" y="3120"/>
                  </a:lnTo>
                  <a:lnTo>
                    <a:pt x="3092" y="3152"/>
                  </a:lnTo>
                  <a:lnTo>
                    <a:pt x="3029" y="3179"/>
                  </a:lnTo>
                  <a:lnTo>
                    <a:pt x="2965" y="3200"/>
                  </a:lnTo>
                  <a:lnTo>
                    <a:pt x="2898" y="3215"/>
                  </a:lnTo>
                  <a:lnTo>
                    <a:pt x="2828" y="3225"/>
                  </a:lnTo>
                  <a:lnTo>
                    <a:pt x="2756" y="3228"/>
                  </a:lnTo>
                  <a:lnTo>
                    <a:pt x="2684" y="3225"/>
                  </a:lnTo>
                  <a:lnTo>
                    <a:pt x="2615" y="3215"/>
                  </a:lnTo>
                  <a:lnTo>
                    <a:pt x="2547" y="3200"/>
                  </a:lnTo>
                  <a:lnTo>
                    <a:pt x="2481" y="3178"/>
                  </a:lnTo>
                  <a:lnTo>
                    <a:pt x="2418" y="3151"/>
                  </a:lnTo>
                  <a:lnTo>
                    <a:pt x="2358" y="3118"/>
                  </a:lnTo>
                  <a:lnTo>
                    <a:pt x="2301" y="3080"/>
                  </a:lnTo>
                  <a:lnTo>
                    <a:pt x="2248" y="3038"/>
                  </a:lnTo>
                  <a:lnTo>
                    <a:pt x="2199" y="2991"/>
                  </a:lnTo>
                  <a:lnTo>
                    <a:pt x="2153" y="2940"/>
                  </a:lnTo>
                  <a:lnTo>
                    <a:pt x="2113" y="2886"/>
                  </a:lnTo>
                  <a:lnTo>
                    <a:pt x="2077" y="2828"/>
                  </a:lnTo>
                  <a:lnTo>
                    <a:pt x="2045" y="2767"/>
                  </a:lnTo>
                  <a:lnTo>
                    <a:pt x="2019" y="2702"/>
                  </a:lnTo>
                  <a:lnTo>
                    <a:pt x="1999" y="2636"/>
                  </a:lnTo>
                  <a:lnTo>
                    <a:pt x="1944" y="2650"/>
                  </a:lnTo>
                  <a:lnTo>
                    <a:pt x="1888" y="2661"/>
                  </a:lnTo>
                  <a:lnTo>
                    <a:pt x="1830" y="2668"/>
                  </a:lnTo>
                  <a:lnTo>
                    <a:pt x="1770" y="2671"/>
                  </a:lnTo>
                  <a:lnTo>
                    <a:pt x="1711" y="2668"/>
                  </a:lnTo>
                  <a:lnTo>
                    <a:pt x="1653" y="2661"/>
                  </a:lnTo>
                  <a:lnTo>
                    <a:pt x="1597" y="2650"/>
                  </a:lnTo>
                  <a:lnTo>
                    <a:pt x="1542" y="2636"/>
                  </a:lnTo>
                  <a:lnTo>
                    <a:pt x="1521" y="2702"/>
                  </a:lnTo>
                  <a:lnTo>
                    <a:pt x="1495" y="2767"/>
                  </a:lnTo>
                  <a:lnTo>
                    <a:pt x="1464" y="2828"/>
                  </a:lnTo>
                  <a:lnTo>
                    <a:pt x="1427" y="2886"/>
                  </a:lnTo>
                  <a:lnTo>
                    <a:pt x="1386" y="2940"/>
                  </a:lnTo>
                  <a:lnTo>
                    <a:pt x="1341" y="2991"/>
                  </a:lnTo>
                  <a:lnTo>
                    <a:pt x="1291" y="3038"/>
                  </a:lnTo>
                  <a:lnTo>
                    <a:pt x="1238" y="3080"/>
                  </a:lnTo>
                  <a:lnTo>
                    <a:pt x="1182" y="3118"/>
                  </a:lnTo>
                  <a:lnTo>
                    <a:pt x="1122" y="3151"/>
                  </a:lnTo>
                  <a:lnTo>
                    <a:pt x="1059" y="3178"/>
                  </a:lnTo>
                  <a:lnTo>
                    <a:pt x="994" y="3200"/>
                  </a:lnTo>
                  <a:lnTo>
                    <a:pt x="926" y="3215"/>
                  </a:lnTo>
                  <a:lnTo>
                    <a:pt x="855" y="3225"/>
                  </a:lnTo>
                  <a:lnTo>
                    <a:pt x="783" y="3228"/>
                  </a:lnTo>
                  <a:lnTo>
                    <a:pt x="712" y="3225"/>
                  </a:lnTo>
                  <a:lnTo>
                    <a:pt x="643" y="3215"/>
                  </a:lnTo>
                  <a:lnTo>
                    <a:pt x="575" y="3200"/>
                  </a:lnTo>
                  <a:lnTo>
                    <a:pt x="510" y="3179"/>
                  </a:lnTo>
                  <a:lnTo>
                    <a:pt x="448" y="3152"/>
                  </a:lnTo>
                  <a:lnTo>
                    <a:pt x="388" y="3120"/>
                  </a:lnTo>
                  <a:lnTo>
                    <a:pt x="332" y="3083"/>
                  </a:lnTo>
                  <a:lnTo>
                    <a:pt x="279" y="3042"/>
                  </a:lnTo>
                  <a:lnTo>
                    <a:pt x="230" y="2996"/>
                  </a:lnTo>
                  <a:lnTo>
                    <a:pt x="184" y="2946"/>
                  </a:lnTo>
                  <a:lnTo>
                    <a:pt x="143" y="2892"/>
                  </a:lnTo>
                  <a:lnTo>
                    <a:pt x="107" y="2835"/>
                  </a:lnTo>
                  <a:lnTo>
                    <a:pt x="76" y="2775"/>
                  </a:lnTo>
                  <a:lnTo>
                    <a:pt x="50" y="2712"/>
                  </a:lnTo>
                  <a:lnTo>
                    <a:pt x="28" y="2647"/>
                  </a:lnTo>
                  <a:lnTo>
                    <a:pt x="13" y="2578"/>
                  </a:lnTo>
                  <a:lnTo>
                    <a:pt x="3" y="2508"/>
                  </a:lnTo>
                  <a:lnTo>
                    <a:pt x="0" y="2436"/>
                  </a:lnTo>
                  <a:lnTo>
                    <a:pt x="3" y="2364"/>
                  </a:lnTo>
                  <a:lnTo>
                    <a:pt x="13" y="2293"/>
                  </a:lnTo>
                  <a:lnTo>
                    <a:pt x="28" y="2225"/>
                  </a:lnTo>
                  <a:lnTo>
                    <a:pt x="50" y="2160"/>
                  </a:lnTo>
                  <a:lnTo>
                    <a:pt x="76" y="2097"/>
                  </a:lnTo>
                  <a:lnTo>
                    <a:pt x="107" y="2037"/>
                  </a:lnTo>
                  <a:lnTo>
                    <a:pt x="143" y="1979"/>
                  </a:lnTo>
                  <a:lnTo>
                    <a:pt x="184" y="1925"/>
                  </a:lnTo>
                  <a:lnTo>
                    <a:pt x="230" y="1876"/>
                  </a:lnTo>
                  <a:lnTo>
                    <a:pt x="279" y="1830"/>
                  </a:lnTo>
                  <a:lnTo>
                    <a:pt x="332" y="1789"/>
                  </a:lnTo>
                  <a:lnTo>
                    <a:pt x="388" y="1752"/>
                  </a:lnTo>
                  <a:lnTo>
                    <a:pt x="448" y="1720"/>
                  </a:lnTo>
                  <a:lnTo>
                    <a:pt x="510" y="1693"/>
                  </a:lnTo>
                  <a:lnTo>
                    <a:pt x="575" y="1672"/>
                  </a:lnTo>
                  <a:lnTo>
                    <a:pt x="643" y="1656"/>
                  </a:lnTo>
                  <a:lnTo>
                    <a:pt x="712" y="1647"/>
                  </a:lnTo>
                  <a:lnTo>
                    <a:pt x="783" y="1644"/>
                  </a:lnTo>
                  <a:lnTo>
                    <a:pt x="850" y="1647"/>
                  </a:lnTo>
                  <a:lnTo>
                    <a:pt x="916" y="1656"/>
                  </a:lnTo>
                  <a:lnTo>
                    <a:pt x="980" y="1670"/>
                  </a:lnTo>
                  <a:lnTo>
                    <a:pt x="998" y="1600"/>
                  </a:lnTo>
                  <a:lnTo>
                    <a:pt x="1022" y="1534"/>
                  </a:lnTo>
                  <a:lnTo>
                    <a:pt x="1052" y="1470"/>
                  </a:lnTo>
                  <a:lnTo>
                    <a:pt x="1086" y="1410"/>
                  </a:lnTo>
                  <a:lnTo>
                    <a:pt x="1125" y="1353"/>
                  </a:lnTo>
                  <a:lnTo>
                    <a:pt x="1169" y="1299"/>
                  </a:lnTo>
                  <a:lnTo>
                    <a:pt x="1128" y="1247"/>
                  </a:lnTo>
                  <a:lnTo>
                    <a:pt x="1093" y="1190"/>
                  </a:lnTo>
                  <a:lnTo>
                    <a:pt x="1062" y="1130"/>
                  </a:lnTo>
                  <a:lnTo>
                    <a:pt x="1036" y="1067"/>
                  </a:lnTo>
                  <a:lnTo>
                    <a:pt x="1014" y="1001"/>
                  </a:lnTo>
                  <a:lnTo>
                    <a:pt x="999" y="934"/>
                  </a:lnTo>
                  <a:lnTo>
                    <a:pt x="990" y="864"/>
                  </a:lnTo>
                  <a:lnTo>
                    <a:pt x="987" y="793"/>
                  </a:lnTo>
                  <a:lnTo>
                    <a:pt x="990" y="721"/>
                  </a:lnTo>
                  <a:lnTo>
                    <a:pt x="1000" y="650"/>
                  </a:lnTo>
                  <a:lnTo>
                    <a:pt x="1015" y="582"/>
                  </a:lnTo>
                  <a:lnTo>
                    <a:pt x="1036" y="517"/>
                  </a:lnTo>
                  <a:lnTo>
                    <a:pt x="1063" y="453"/>
                  </a:lnTo>
                  <a:lnTo>
                    <a:pt x="1094" y="392"/>
                  </a:lnTo>
                  <a:lnTo>
                    <a:pt x="1131" y="336"/>
                  </a:lnTo>
                  <a:lnTo>
                    <a:pt x="1172" y="282"/>
                  </a:lnTo>
                  <a:lnTo>
                    <a:pt x="1217" y="232"/>
                  </a:lnTo>
                  <a:lnTo>
                    <a:pt x="1265" y="186"/>
                  </a:lnTo>
                  <a:lnTo>
                    <a:pt x="1318" y="145"/>
                  </a:lnTo>
                  <a:lnTo>
                    <a:pt x="1375" y="109"/>
                  </a:lnTo>
                  <a:lnTo>
                    <a:pt x="1435" y="76"/>
                  </a:lnTo>
                  <a:lnTo>
                    <a:pt x="1497" y="50"/>
                  </a:lnTo>
                  <a:lnTo>
                    <a:pt x="1562" y="28"/>
                  </a:lnTo>
                  <a:lnTo>
                    <a:pt x="1629" y="13"/>
                  </a:lnTo>
                  <a:lnTo>
                    <a:pt x="1699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51"/>
            <p:cNvSpPr>
              <a:spLocks noEditPoints="1"/>
            </p:cNvSpPr>
            <p:nvPr/>
          </p:nvSpPr>
          <p:spPr bwMode="auto">
            <a:xfrm>
              <a:off x="8145463" y="1485900"/>
              <a:ext cx="190500" cy="206375"/>
            </a:xfrm>
            <a:custGeom>
              <a:avLst/>
              <a:gdLst>
                <a:gd name="T0" fmla="*/ 458 w 960"/>
                <a:gd name="T1" fmla="*/ 626 h 1038"/>
                <a:gd name="T2" fmla="*/ 347 w 960"/>
                <a:gd name="T3" fmla="*/ 902 h 1038"/>
                <a:gd name="T4" fmla="*/ 615 w 960"/>
                <a:gd name="T5" fmla="*/ 902 h 1038"/>
                <a:gd name="T6" fmla="*/ 503 w 960"/>
                <a:gd name="T7" fmla="*/ 626 h 1038"/>
                <a:gd name="T8" fmla="*/ 526 w 960"/>
                <a:gd name="T9" fmla="*/ 581 h 1038"/>
                <a:gd name="T10" fmla="*/ 480 w 960"/>
                <a:gd name="T11" fmla="*/ 587 h 1038"/>
                <a:gd name="T12" fmla="*/ 414 w 960"/>
                <a:gd name="T13" fmla="*/ 575 h 1038"/>
                <a:gd name="T14" fmla="*/ 519 w 960"/>
                <a:gd name="T15" fmla="*/ 2 h 1038"/>
                <a:gd name="T16" fmla="*/ 592 w 960"/>
                <a:gd name="T17" fmla="*/ 25 h 1038"/>
                <a:gd name="T18" fmla="*/ 654 w 960"/>
                <a:gd name="T19" fmla="*/ 65 h 1038"/>
                <a:gd name="T20" fmla="*/ 703 w 960"/>
                <a:gd name="T21" fmla="*/ 122 h 1038"/>
                <a:gd name="T22" fmla="*/ 735 w 960"/>
                <a:gd name="T23" fmla="*/ 191 h 1038"/>
                <a:gd name="T24" fmla="*/ 746 w 960"/>
                <a:gd name="T25" fmla="*/ 268 h 1038"/>
                <a:gd name="T26" fmla="*/ 735 w 960"/>
                <a:gd name="T27" fmla="*/ 348 h 1038"/>
                <a:gd name="T28" fmla="*/ 705 w 960"/>
                <a:gd name="T29" fmla="*/ 425 h 1038"/>
                <a:gd name="T30" fmla="*/ 658 w 960"/>
                <a:gd name="T31" fmla="*/ 494 h 1038"/>
                <a:gd name="T32" fmla="*/ 599 w 960"/>
                <a:gd name="T33" fmla="*/ 547 h 1038"/>
                <a:gd name="T34" fmla="*/ 698 w 960"/>
                <a:gd name="T35" fmla="*/ 585 h 1038"/>
                <a:gd name="T36" fmla="*/ 786 w 960"/>
                <a:gd name="T37" fmla="*/ 638 h 1038"/>
                <a:gd name="T38" fmla="*/ 858 w 960"/>
                <a:gd name="T39" fmla="*/ 703 h 1038"/>
                <a:gd name="T40" fmla="*/ 913 w 960"/>
                <a:gd name="T41" fmla="*/ 774 h 1038"/>
                <a:gd name="T42" fmla="*/ 948 w 960"/>
                <a:gd name="T43" fmla="*/ 849 h 1038"/>
                <a:gd name="T44" fmla="*/ 960 w 960"/>
                <a:gd name="T45" fmla="*/ 920 h 1038"/>
                <a:gd name="T46" fmla="*/ 946 w 960"/>
                <a:gd name="T47" fmla="*/ 951 h 1038"/>
                <a:gd name="T48" fmla="*/ 908 w 960"/>
                <a:gd name="T49" fmla="*/ 977 h 1038"/>
                <a:gd name="T50" fmla="*/ 847 w 960"/>
                <a:gd name="T51" fmla="*/ 1000 h 1038"/>
                <a:gd name="T52" fmla="*/ 770 w 960"/>
                <a:gd name="T53" fmla="*/ 1017 h 1038"/>
                <a:gd name="T54" fmla="*/ 681 w 960"/>
                <a:gd name="T55" fmla="*/ 1029 h 1038"/>
                <a:gd name="T56" fmla="*/ 583 w 960"/>
                <a:gd name="T57" fmla="*/ 1036 h 1038"/>
                <a:gd name="T58" fmla="*/ 480 w 960"/>
                <a:gd name="T59" fmla="*/ 1038 h 1038"/>
                <a:gd name="T60" fmla="*/ 379 w 960"/>
                <a:gd name="T61" fmla="*/ 1036 h 1038"/>
                <a:gd name="T62" fmla="*/ 281 w 960"/>
                <a:gd name="T63" fmla="*/ 1029 h 1038"/>
                <a:gd name="T64" fmla="*/ 191 w 960"/>
                <a:gd name="T65" fmla="*/ 1017 h 1038"/>
                <a:gd name="T66" fmla="*/ 114 w 960"/>
                <a:gd name="T67" fmla="*/ 1000 h 1038"/>
                <a:gd name="T68" fmla="*/ 54 w 960"/>
                <a:gd name="T69" fmla="*/ 977 h 1038"/>
                <a:gd name="T70" fmla="*/ 14 w 960"/>
                <a:gd name="T71" fmla="*/ 951 h 1038"/>
                <a:gd name="T72" fmla="*/ 0 w 960"/>
                <a:gd name="T73" fmla="*/ 920 h 1038"/>
                <a:gd name="T74" fmla="*/ 13 w 960"/>
                <a:gd name="T75" fmla="*/ 849 h 1038"/>
                <a:gd name="T76" fmla="*/ 48 w 960"/>
                <a:gd name="T77" fmla="*/ 774 h 1038"/>
                <a:gd name="T78" fmla="*/ 104 w 960"/>
                <a:gd name="T79" fmla="*/ 703 h 1038"/>
                <a:gd name="T80" fmla="*/ 176 w 960"/>
                <a:gd name="T81" fmla="*/ 638 h 1038"/>
                <a:gd name="T82" fmla="*/ 263 w 960"/>
                <a:gd name="T83" fmla="*/ 585 h 1038"/>
                <a:gd name="T84" fmla="*/ 363 w 960"/>
                <a:gd name="T85" fmla="*/ 547 h 1038"/>
                <a:gd name="T86" fmla="*/ 302 w 960"/>
                <a:gd name="T87" fmla="*/ 494 h 1038"/>
                <a:gd name="T88" fmla="*/ 256 w 960"/>
                <a:gd name="T89" fmla="*/ 425 h 1038"/>
                <a:gd name="T90" fmla="*/ 227 w 960"/>
                <a:gd name="T91" fmla="*/ 348 h 1038"/>
                <a:gd name="T92" fmla="*/ 216 w 960"/>
                <a:gd name="T93" fmla="*/ 268 h 1038"/>
                <a:gd name="T94" fmla="*/ 227 w 960"/>
                <a:gd name="T95" fmla="*/ 191 h 1038"/>
                <a:gd name="T96" fmla="*/ 258 w 960"/>
                <a:gd name="T97" fmla="*/ 122 h 1038"/>
                <a:gd name="T98" fmla="*/ 307 w 960"/>
                <a:gd name="T99" fmla="*/ 65 h 1038"/>
                <a:gd name="T100" fmla="*/ 369 w 960"/>
                <a:gd name="T101" fmla="*/ 25 h 1038"/>
                <a:gd name="T102" fmla="*/ 441 w 960"/>
                <a:gd name="T103" fmla="*/ 2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1038">
                  <a:moveTo>
                    <a:pt x="414" y="575"/>
                  </a:moveTo>
                  <a:lnTo>
                    <a:pt x="458" y="626"/>
                  </a:lnTo>
                  <a:lnTo>
                    <a:pt x="459" y="626"/>
                  </a:lnTo>
                  <a:lnTo>
                    <a:pt x="347" y="902"/>
                  </a:lnTo>
                  <a:lnTo>
                    <a:pt x="480" y="1038"/>
                  </a:lnTo>
                  <a:lnTo>
                    <a:pt x="615" y="902"/>
                  </a:lnTo>
                  <a:lnTo>
                    <a:pt x="502" y="626"/>
                  </a:lnTo>
                  <a:lnTo>
                    <a:pt x="503" y="626"/>
                  </a:lnTo>
                  <a:lnTo>
                    <a:pt x="547" y="575"/>
                  </a:lnTo>
                  <a:lnTo>
                    <a:pt x="526" y="581"/>
                  </a:lnTo>
                  <a:lnTo>
                    <a:pt x="503" y="586"/>
                  </a:lnTo>
                  <a:lnTo>
                    <a:pt x="480" y="587"/>
                  </a:lnTo>
                  <a:lnTo>
                    <a:pt x="447" y="583"/>
                  </a:lnTo>
                  <a:lnTo>
                    <a:pt x="414" y="575"/>
                  </a:lnTo>
                  <a:close/>
                  <a:moveTo>
                    <a:pt x="480" y="0"/>
                  </a:moveTo>
                  <a:lnTo>
                    <a:pt x="519" y="2"/>
                  </a:lnTo>
                  <a:lnTo>
                    <a:pt x="557" y="11"/>
                  </a:lnTo>
                  <a:lnTo>
                    <a:pt x="592" y="25"/>
                  </a:lnTo>
                  <a:lnTo>
                    <a:pt x="625" y="42"/>
                  </a:lnTo>
                  <a:lnTo>
                    <a:pt x="654" y="65"/>
                  </a:lnTo>
                  <a:lnTo>
                    <a:pt x="681" y="91"/>
                  </a:lnTo>
                  <a:lnTo>
                    <a:pt x="703" y="122"/>
                  </a:lnTo>
                  <a:lnTo>
                    <a:pt x="721" y="155"/>
                  </a:lnTo>
                  <a:lnTo>
                    <a:pt x="735" y="191"/>
                  </a:lnTo>
                  <a:lnTo>
                    <a:pt x="742" y="228"/>
                  </a:lnTo>
                  <a:lnTo>
                    <a:pt x="746" y="268"/>
                  </a:lnTo>
                  <a:lnTo>
                    <a:pt x="742" y="307"/>
                  </a:lnTo>
                  <a:lnTo>
                    <a:pt x="735" y="348"/>
                  </a:lnTo>
                  <a:lnTo>
                    <a:pt x="722" y="387"/>
                  </a:lnTo>
                  <a:lnTo>
                    <a:pt x="705" y="425"/>
                  </a:lnTo>
                  <a:lnTo>
                    <a:pt x="684" y="461"/>
                  </a:lnTo>
                  <a:lnTo>
                    <a:pt x="658" y="494"/>
                  </a:lnTo>
                  <a:lnTo>
                    <a:pt x="630" y="523"/>
                  </a:lnTo>
                  <a:lnTo>
                    <a:pt x="599" y="547"/>
                  </a:lnTo>
                  <a:lnTo>
                    <a:pt x="650" y="564"/>
                  </a:lnTo>
                  <a:lnTo>
                    <a:pt x="698" y="585"/>
                  </a:lnTo>
                  <a:lnTo>
                    <a:pt x="744" y="610"/>
                  </a:lnTo>
                  <a:lnTo>
                    <a:pt x="786" y="638"/>
                  </a:lnTo>
                  <a:lnTo>
                    <a:pt x="823" y="670"/>
                  </a:lnTo>
                  <a:lnTo>
                    <a:pt x="858" y="703"/>
                  </a:lnTo>
                  <a:lnTo>
                    <a:pt x="888" y="738"/>
                  </a:lnTo>
                  <a:lnTo>
                    <a:pt x="913" y="774"/>
                  </a:lnTo>
                  <a:lnTo>
                    <a:pt x="933" y="812"/>
                  </a:lnTo>
                  <a:lnTo>
                    <a:pt x="948" y="849"/>
                  </a:lnTo>
                  <a:lnTo>
                    <a:pt x="957" y="885"/>
                  </a:lnTo>
                  <a:lnTo>
                    <a:pt x="960" y="920"/>
                  </a:lnTo>
                  <a:lnTo>
                    <a:pt x="957" y="936"/>
                  </a:lnTo>
                  <a:lnTo>
                    <a:pt x="946" y="951"/>
                  </a:lnTo>
                  <a:lnTo>
                    <a:pt x="930" y="965"/>
                  </a:lnTo>
                  <a:lnTo>
                    <a:pt x="908" y="977"/>
                  </a:lnTo>
                  <a:lnTo>
                    <a:pt x="879" y="989"/>
                  </a:lnTo>
                  <a:lnTo>
                    <a:pt x="847" y="1000"/>
                  </a:lnTo>
                  <a:lnTo>
                    <a:pt x="810" y="1009"/>
                  </a:lnTo>
                  <a:lnTo>
                    <a:pt x="770" y="1017"/>
                  </a:lnTo>
                  <a:lnTo>
                    <a:pt x="727" y="1023"/>
                  </a:lnTo>
                  <a:lnTo>
                    <a:pt x="681" y="1029"/>
                  </a:lnTo>
                  <a:lnTo>
                    <a:pt x="632" y="1033"/>
                  </a:lnTo>
                  <a:lnTo>
                    <a:pt x="583" y="1036"/>
                  </a:lnTo>
                  <a:lnTo>
                    <a:pt x="532" y="1038"/>
                  </a:lnTo>
                  <a:lnTo>
                    <a:pt x="480" y="1038"/>
                  </a:lnTo>
                  <a:lnTo>
                    <a:pt x="430" y="1038"/>
                  </a:lnTo>
                  <a:lnTo>
                    <a:pt x="379" y="1036"/>
                  </a:lnTo>
                  <a:lnTo>
                    <a:pt x="328" y="1033"/>
                  </a:lnTo>
                  <a:lnTo>
                    <a:pt x="281" y="1029"/>
                  </a:lnTo>
                  <a:lnTo>
                    <a:pt x="234" y="1023"/>
                  </a:lnTo>
                  <a:lnTo>
                    <a:pt x="191" y="1017"/>
                  </a:lnTo>
                  <a:lnTo>
                    <a:pt x="150" y="1009"/>
                  </a:lnTo>
                  <a:lnTo>
                    <a:pt x="114" y="1000"/>
                  </a:lnTo>
                  <a:lnTo>
                    <a:pt x="81" y="989"/>
                  </a:lnTo>
                  <a:lnTo>
                    <a:pt x="54" y="977"/>
                  </a:lnTo>
                  <a:lnTo>
                    <a:pt x="32" y="965"/>
                  </a:lnTo>
                  <a:lnTo>
                    <a:pt x="14" y="951"/>
                  </a:lnTo>
                  <a:lnTo>
                    <a:pt x="5" y="936"/>
                  </a:lnTo>
                  <a:lnTo>
                    <a:pt x="0" y="920"/>
                  </a:lnTo>
                  <a:lnTo>
                    <a:pt x="3" y="885"/>
                  </a:lnTo>
                  <a:lnTo>
                    <a:pt x="13" y="849"/>
                  </a:lnTo>
                  <a:lnTo>
                    <a:pt x="28" y="812"/>
                  </a:lnTo>
                  <a:lnTo>
                    <a:pt x="48" y="774"/>
                  </a:lnTo>
                  <a:lnTo>
                    <a:pt x="74" y="738"/>
                  </a:lnTo>
                  <a:lnTo>
                    <a:pt x="104" y="703"/>
                  </a:lnTo>
                  <a:lnTo>
                    <a:pt x="138" y="670"/>
                  </a:lnTo>
                  <a:lnTo>
                    <a:pt x="176" y="638"/>
                  </a:lnTo>
                  <a:lnTo>
                    <a:pt x="218" y="610"/>
                  </a:lnTo>
                  <a:lnTo>
                    <a:pt x="263" y="585"/>
                  </a:lnTo>
                  <a:lnTo>
                    <a:pt x="312" y="564"/>
                  </a:lnTo>
                  <a:lnTo>
                    <a:pt x="363" y="547"/>
                  </a:lnTo>
                  <a:lnTo>
                    <a:pt x="331" y="523"/>
                  </a:lnTo>
                  <a:lnTo>
                    <a:pt x="302" y="494"/>
                  </a:lnTo>
                  <a:lnTo>
                    <a:pt x="277" y="461"/>
                  </a:lnTo>
                  <a:lnTo>
                    <a:pt x="256" y="425"/>
                  </a:lnTo>
                  <a:lnTo>
                    <a:pt x="239" y="387"/>
                  </a:lnTo>
                  <a:lnTo>
                    <a:pt x="227" y="348"/>
                  </a:lnTo>
                  <a:lnTo>
                    <a:pt x="218" y="307"/>
                  </a:lnTo>
                  <a:lnTo>
                    <a:pt x="216" y="268"/>
                  </a:lnTo>
                  <a:lnTo>
                    <a:pt x="218" y="228"/>
                  </a:lnTo>
                  <a:lnTo>
                    <a:pt x="227" y="191"/>
                  </a:lnTo>
                  <a:lnTo>
                    <a:pt x="241" y="155"/>
                  </a:lnTo>
                  <a:lnTo>
                    <a:pt x="258" y="122"/>
                  </a:lnTo>
                  <a:lnTo>
                    <a:pt x="281" y="91"/>
                  </a:lnTo>
                  <a:lnTo>
                    <a:pt x="307" y="65"/>
                  </a:lnTo>
                  <a:lnTo>
                    <a:pt x="337" y="42"/>
                  </a:lnTo>
                  <a:lnTo>
                    <a:pt x="369" y="25"/>
                  </a:lnTo>
                  <a:lnTo>
                    <a:pt x="404" y="11"/>
                  </a:lnTo>
                  <a:lnTo>
                    <a:pt x="441" y="2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911269" y="3390104"/>
            <a:ext cx="479424" cy="450851"/>
            <a:chOff x="2874963" y="6923088"/>
            <a:chExt cx="479424" cy="450850"/>
          </a:xfrm>
          <a:solidFill>
            <a:schemeClr val="tx1">
              <a:lumMod val="50000"/>
            </a:schemeClr>
          </a:solidFill>
        </p:grpSpPr>
        <p:sp>
          <p:nvSpPr>
            <p:cNvPr id="79" name="Freeform 196"/>
            <p:cNvSpPr>
              <a:spLocks noEditPoints="1"/>
            </p:cNvSpPr>
            <p:nvPr/>
          </p:nvSpPr>
          <p:spPr bwMode="auto">
            <a:xfrm>
              <a:off x="3009900" y="6923088"/>
              <a:ext cx="344487" cy="450850"/>
            </a:xfrm>
            <a:custGeom>
              <a:avLst/>
              <a:gdLst>
                <a:gd name="T0" fmla="*/ 92 w 92"/>
                <a:gd name="T1" fmla="*/ 61 h 120"/>
                <a:gd name="T2" fmla="*/ 76 w 92"/>
                <a:gd name="T3" fmla="*/ 48 h 120"/>
                <a:gd name="T4" fmla="*/ 49 w 92"/>
                <a:gd name="T5" fmla="*/ 48 h 120"/>
                <a:gd name="T6" fmla="*/ 52 w 92"/>
                <a:gd name="T7" fmla="*/ 28 h 120"/>
                <a:gd name="T8" fmla="*/ 40 w 92"/>
                <a:gd name="T9" fmla="*/ 0 h 120"/>
                <a:gd name="T10" fmla="*/ 30 w 92"/>
                <a:gd name="T11" fmla="*/ 3 h 120"/>
                <a:gd name="T12" fmla="*/ 28 w 92"/>
                <a:gd name="T13" fmla="*/ 5 h 120"/>
                <a:gd name="T14" fmla="*/ 24 w 92"/>
                <a:gd name="T15" fmla="*/ 27 h 120"/>
                <a:gd name="T16" fmla="*/ 0 w 92"/>
                <a:gd name="T17" fmla="*/ 55 h 120"/>
                <a:gd name="T18" fmla="*/ 0 w 92"/>
                <a:gd name="T19" fmla="*/ 112 h 120"/>
                <a:gd name="T20" fmla="*/ 10 w 92"/>
                <a:gd name="T21" fmla="*/ 116 h 120"/>
                <a:gd name="T22" fmla="*/ 24 w 92"/>
                <a:gd name="T23" fmla="*/ 120 h 120"/>
                <a:gd name="T24" fmla="*/ 62 w 92"/>
                <a:gd name="T25" fmla="*/ 120 h 120"/>
                <a:gd name="T26" fmla="*/ 76 w 92"/>
                <a:gd name="T27" fmla="*/ 108 h 120"/>
                <a:gd name="T28" fmla="*/ 76 w 92"/>
                <a:gd name="T29" fmla="*/ 105 h 120"/>
                <a:gd name="T30" fmla="*/ 84 w 92"/>
                <a:gd name="T31" fmla="*/ 94 h 120"/>
                <a:gd name="T32" fmla="*/ 83 w 92"/>
                <a:gd name="T33" fmla="*/ 88 h 120"/>
                <a:gd name="T34" fmla="*/ 89 w 92"/>
                <a:gd name="T35" fmla="*/ 78 h 120"/>
                <a:gd name="T36" fmla="*/ 86 w 92"/>
                <a:gd name="T37" fmla="*/ 71 h 120"/>
                <a:gd name="T38" fmla="*/ 92 w 92"/>
                <a:gd name="T39" fmla="*/ 61 h 120"/>
                <a:gd name="T40" fmla="*/ 84 w 92"/>
                <a:gd name="T41" fmla="*/ 61 h 120"/>
                <a:gd name="T42" fmla="*/ 78 w 92"/>
                <a:gd name="T43" fmla="*/ 69 h 120"/>
                <a:gd name="T44" fmla="*/ 81 w 92"/>
                <a:gd name="T45" fmla="*/ 78 h 120"/>
                <a:gd name="T46" fmla="*/ 74 w 92"/>
                <a:gd name="T47" fmla="*/ 85 h 120"/>
                <a:gd name="T48" fmla="*/ 76 w 92"/>
                <a:gd name="T49" fmla="*/ 94 h 120"/>
                <a:gd name="T50" fmla="*/ 76 w 92"/>
                <a:gd name="T51" fmla="*/ 95 h 120"/>
                <a:gd name="T52" fmla="*/ 68 w 92"/>
                <a:gd name="T53" fmla="*/ 101 h 120"/>
                <a:gd name="T54" fmla="*/ 68 w 92"/>
                <a:gd name="T55" fmla="*/ 108 h 120"/>
                <a:gd name="T56" fmla="*/ 62 w 92"/>
                <a:gd name="T57" fmla="*/ 112 h 120"/>
                <a:gd name="T58" fmla="*/ 24 w 92"/>
                <a:gd name="T59" fmla="*/ 112 h 120"/>
                <a:gd name="T60" fmla="*/ 14 w 92"/>
                <a:gd name="T61" fmla="*/ 108 h 120"/>
                <a:gd name="T62" fmla="*/ 4 w 92"/>
                <a:gd name="T63" fmla="*/ 105 h 120"/>
                <a:gd name="T64" fmla="*/ 4 w 92"/>
                <a:gd name="T65" fmla="*/ 62 h 120"/>
                <a:gd name="T66" fmla="*/ 32 w 92"/>
                <a:gd name="T67" fmla="*/ 29 h 120"/>
                <a:gd name="T68" fmla="*/ 32 w 92"/>
                <a:gd name="T69" fmla="*/ 29 h 120"/>
                <a:gd name="T70" fmla="*/ 36 w 92"/>
                <a:gd name="T71" fmla="*/ 9 h 120"/>
                <a:gd name="T72" fmla="*/ 40 w 92"/>
                <a:gd name="T73" fmla="*/ 8 h 120"/>
                <a:gd name="T74" fmla="*/ 44 w 92"/>
                <a:gd name="T75" fmla="*/ 28 h 120"/>
                <a:gd name="T76" fmla="*/ 41 w 92"/>
                <a:gd name="T77" fmla="*/ 48 h 120"/>
                <a:gd name="T78" fmla="*/ 40 w 92"/>
                <a:gd name="T79" fmla="*/ 48 h 120"/>
                <a:gd name="T80" fmla="*/ 36 w 92"/>
                <a:gd name="T81" fmla="*/ 52 h 120"/>
                <a:gd name="T82" fmla="*/ 40 w 92"/>
                <a:gd name="T83" fmla="*/ 56 h 120"/>
                <a:gd name="T84" fmla="*/ 76 w 92"/>
                <a:gd name="T85" fmla="*/ 56 h 120"/>
                <a:gd name="T86" fmla="*/ 84 w 92"/>
                <a:gd name="T87" fmla="*/ 6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" h="120">
                  <a:moveTo>
                    <a:pt x="92" y="61"/>
                  </a:moveTo>
                  <a:cubicBezTo>
                    <a:pt x="92" y="53"/>
                    <a:pt x="85" y="48"/>
                    <a:pt x="76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1"/>
                    <a:pt x="52" y="34"/>
                    <a:pt x="52" y="28"/>
                  </a:cubicBezTo>
                  <a:cubicBezTo>
                    <a:pt x="52" y="5"/>
                    <a:pt x="45" y="0"/>
                    <a:pt x="40" y="0"/>
                  </a:cubicBezTo>
                  <a:cubicBezTo>
                    <a:pt x="36" y="0"/>
                    <a:pt x="34" y="0"/>
                    <a:pt x="30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0" y="38"/>
                    <a:pt x="9" y="48"/>
                    <a:pt x="0" y="55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4"/>
                    <a:pt x="10" y="116"/>
                  </a:cubicBezTo>
                  <a:cubicBezTo>
                    <a:pt x="15" y="118"/>
                    <a:pt x="19" y="120"/>
                    <a:pt x="24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70" y="120"/>
                    <a:pt x="76" y="114"/>
                    <a:pt x="76" y="108"/>
                  </a:cubicBezTo>
                  <a:cubicBezTo>
                    <a:pt x="76" y="107"/>
                    <a:pt x="76" y="106"/>
                    <a:pt x="76" y="105"/>
                  </a:cubicBezTo>
                  <a:cubicBezTo>
                    <a:pt x="81" y="103"/>
                    <a:pt x="84" y="99"/>
                    <a:pt x="84" y="94"/>
                  </a:cubicBezTo>
                  <a:cubicBezTo>
                    <a:pt x="84" y="92"/>
                    <a:pt x="84" y="90"/>
                    <a:pt x="83" y="88"/>
                  </a:cubicBezTo>
                  <a:cubicBezTo>
                    <a:pt x="86" y="86"/>
                    <a:pt x="89" y="82"/>
                    <a:pt x="89" y="78"/>
                  </a:cubicBezTo>
                  <a:cubicBezTo>
                    <a:pt x="89" y="76"/>
                    <a:pt x="88" y="73"/>
                    <a:pt x="86" y="71"/>
                  </a:cubicBezTo>
                  <a:cubicBezTo>
                    <a:pt x="90" y="69"/>
                    <a:pt x="92" y="65"/>
                    <a:pt x="92" y="61"/>
                  </a:cubicBezTo>
                  <a:close/>
                  <a:moveTo>
                    <a:pt x="84" y="61"/>
                  </a:moveTo>
                  <a:cubicBezTo>
                    <a:pt x="84" y="66"/>
                    <a:pt x="78" y="67"/>
                    <a:pt x="78" y="69"/>
                  </a:cubicBezTo>
                  <a:cubicBezTo>
                    <a:pt x="77" y="72"/>
                    <a:pt x="81" y="73"/>
                    <a:pt x="81" y="78"/>
                  </a:cubicBezTo>
                  <a:cubicBezTo>
                    <a:pt x="81" y="83"/>
                    <a:pt x="75" y="83"/>
                    <a:pt x="74" y="85"/>
                  </a:cubicBezTo>
                  <a:cubicBezTo>
                    <a:pt x="73" y="88"/>
                    <a:pt x="76" y="89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5" y="99"/>
                    <a:pt x="69" y="99"/>
                    <a:pt x="68" y="101"/>
                  </a:cubicBezTo>
                  <a:cubicBezTo>
                    <a:pt x="67" y="103"/>
                    <a:pt x="68" y="104"/>
                    <a:pt x="68" y="108"/>
                  </a:cubicBezTo>
                  <a:cubicBezTo>
                    <a:pt x="68" y="110"/>
                    <a:pt x="65" y="112"/>
                    <a:pt x="62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1" y="112"/>
                    <a:pt x="17" y="110"/>
                    <a:pt x="14" y="108"/>
                  </a:cubicBezTo>
                  <a:cubicBezTo>
                    <a:pt x="11" y="107"/>
                    <a:pt x="7" y="105"/>
                    <a:pt x="4" y="105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14" y="54"/>
                    <a:pt x="27" y="43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8"/>
                    <a:pt x="38" y="8"/>
                    <a:pt x="40" y="8"/>
                  </a:cubicBezTo>
                  <a:cubicBezTo>
                    <a:pt x="41" y="8"/>
                    <a:pt x="44" y="13"/>
                    <a:pt x="44" y="28"/>
                  </a:cubicBezTo>
                  <a:cubicBezTo>
                    <a:pt x="44" y="34"/>
                    <a:pt x="43" y="41"/>
                    <a:pt x="41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8" y="48"/>
                    <a:pt x="36" y="50"/>
                    <a:pt x="36" y="52"/>
                  </a:cubicBezTo>
                  <a:cubicBezTo>
                    <a:pt x="36" y="54"/>
                    <a:pt x="38" y="56"/>
                    <a:pt x="40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80" y="56"/>
                    <a:pt x="84" y="58"/>
                    <a:pt x="8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197"/>
            <p:cNvSpPr>
              <a:spLocks noEditPoints="1"/>
            </p:cNvSpPr>
            <p:nvPr/>
          </p:nvSpPr>
          <p:spPr bwMode="auto">
            <a:xfrm>
              <a:off x="2874963" y="7104063"/>
              <a:ext cx="149225" cy="269875"/>
            </a:xfrm>
            <a:custGeom>
              <a:avLst/>
              <a:gdLst>
                <a:gd name="T0" fmla="*/ 32 w 40"/>
                <a:gd name="T1" fmla="*/ 72 h 72"/>
                <a:gd name="T2" fmla="*/ 8 w 40"/>
                <a:gd name="T3" fmla="*/ 72 h 72"/>
                <a:gd name="T4" fmla="*/ 0 w 40"/>
                <a:gd name="T5" fmla="*/ 64 h 72"/>
                <a:gd name="T6" fmla="*/ 0 w 40"/>
                <a:gd name="T7" fmla="*/ 8 h 72"/>
                <a:gd name="T8" fmla="*/ 8 w 40"/>
                <a:gd name="T9" fmla="*/ 0 h 72"/>
                <a:gd name="T10" fmla="*/ 32 w 40"/>
                <a:gd name="T11" fmla="*/ 0 h 72"/>
                <a:gd name="T12" fmla="*/ 40 w 40"/>
                <a:gd name="T13" fmla="*/ 8 h 72"/>
                <a:gd name="T14" fmla="*/ 40 w 40"/>
                <a:gd name="T15" fmla="*/ 64 h 72"/>
                <a:gd name="T16" fmla="*/ 32 w 40"/>
                <a:gd name="T17" fmla="*/ 72 h 72"/>
                <a:gd name="T18" fmla="*/ 32 w 40"/>
                <a:gd name="T19" fmla="*/ 64 h 72"/>
                <a:gd name="T20" fmla="*/ 32 w 40"/>
                <a:gd name="T21" fmla="*/ 64 h 72"/>
                <a:gd name="T22" fmla="*/ 8 w 40"/>
                <a:gd name="T23" fmla="*/ 8 h 72"/>
                <a:gd name="T24" fmla="*/ 8 w 40"/>
                <a:gd name="T25" fmla="*/ 64 h 72"/>
                <a:gd name="T26" fmla="*/ 32 w 40"/>
                <a:gd name="T27" fmla="*/ 64 h 72"/>
                <a:gd name="T28" fmla="*/ 32 w 40"/>
                <a:gd name="T29" fmla="*/ 8 h 72"/>
                <a:gd name="T30" fmla="*/ 8 w 40"/>
                <a:gd name="T31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72">
                  <a:moveTo>
                    <a:pt x="32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8"/>
                    <a:pt x="0" y="6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6" y="0"/>
                    <a:pt x="40" y="4"/>
                    <a:pt x="40" y="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8"/>
                    <a:pt x="36" y="72"/>
                    <a:pt x="32" y="72"/>
                  </a:cubicBezTo>
                  <a:close/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  <a:moveTo>
                    <a:pt x="8" y="8"/>
                  </a:moveTo>
                  <a:cubicBezTo>
                    <a:pt x="8" y="64"/>
                    <a:pt x="8" y="64"/>
                    <a:pt x="8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Line 198"/>
            <p:cNvSpPr>
              <a:spLocks noChangeShapeType="1"/>
            </p:cNvSpPr>
            <p:nvPr/>
          </p:nvSpPr>
          <p:spPr bwMode="auto">
            <a:xfrm>
              <a:off x="2903538" y="71342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Line 199"/>
            <p:cNvSpPr>
              <a:spLocks noChangeShapeType="1"/>
            </p:cNvSpPr>
            <p:nvPr/>
          </p:nvSpPr>
          <p:spPr bwMode="auto">
            <a:xfrm>
              <a:off x="2903538" y="71342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715591" y="1562233"/>
            <a:ext cx="331787" cy="450851"/>
            <a:chOff x="5218113" y="4699000"/>
            <a:chExt cx="331787" cy="450851"/>
          </a:xfrm>
          <a:solidFill>
            <a:schemeClr val="tx1">
              <a:lumMod val="50000"/>
            </a:schemeClr>
          </a:solidFill>
        </p:grpSpPr>
        <p:sp>
          <p:nvSpPr>
            <p:cNvPr id="100" name="Freeform 79"/>
            <p:cNvSpPr>
              <a:spLocks/>
            </p:cNvSpPr>
            <p:nvPr/>
          </p:nvSpPr>
          <p:spPr bwMode="auto">
            <a:xfrm>
              <a:off x="5248275" y="4699000"/>
              <a:ext cx="266700" cy="195263"/>
            </a:xfrm>
            <a:custGeom>
              <a:avLst/>
              <a:gdLst>
                <a:gd name="T0" fmla="*/ 8 w 71"/>
                <a:gd name="T1" fmla="*/ 52 h 52"/>
                <a:gd name="T2" fmla="*/ 0 w 71"/>
                <a:gd name="T3" fmla="*/ 52 h 52"/>
                <a:gd name="T4" fmla="*/ 0 w 71"/>
                <a:gd name="T5" fmla="*/ 36 h 52"/>
                <a:gd name="T6" fmla="*/ 36 w 71"/>
                <a:gd name="T7" fmla="*/ 0 h 52"/>
                <a:gd name="T8" fmla="*/ 71 w 71"/>
                <a:gd name="T9" fmla="*/ 32 h 52"/>
                <a:gd name="T10" fmla="*/ 64 w 71"/>
                <a:gd name="T11" fmla="*/ 32 h 52"/>
                <a:gd name="T12" fmla="*/ 36 w 71"/>
                <a:gd name="T13" fmla="*/ 8 h 52"/>
                <a:gd name="T14" fmla="*/ 8 w 71"/>
                <a:gd name="T15" fmla="*/ 36 h 52"/>
                <a:gd name="T16" fmla="*/ 8 w 71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2">
                  <a:moveTo>
                    <a:pt x="8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4" y="0"/>
                    <a:pt x="69" y="14"/>
                    <a:pt x="71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2" y="18"/>
                    <a:pt x="50" y="8"/>
                    <a:pt x="36" y="8"/>
                  </a:cubicBezTo>
                  <a:cubicBezTo>
                    <a:pt x="20" y="8"/>
                    <a:pt x="8" y="20"/>
                    <a:pt x="8" y="36"/>
                  </a:cubicBezTo>
                  <a:lnTo>
                    <a:pt x="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80"/>
            <p:cNvSpPr>
              <a:spLocks noEditPoints="1"/>
            </p:cNvSpPr>
            <p:nvPr/>
          </p:nvSpPr>
          <p:spPr bwMode="auto">
            <a:xfrm>
              <a:off x="5218113" y="4878388"/>
              <a:ext cx="331787" cy="271463"/>
            </a:xfrm>
            <a:custGeom>
              <a:avLst/>
              <a:gdLst>
                <a:gd name="T0" fmla="*/ 76 w 88"/>
                <a:gd name="T1" fmla="*/ 72 h 72"/>
                <a:gd name="T2" fmla="*/ 12 w 88"/>
                <a:gd name="T3" fmla="*/ 72 h 72"/>
                <a:gd name="T4" fmla="*/ 0 w 88"/>
                <a:gd name="T5" fmla="*/ 60 h 72"/>
                <a:gd name="T6" fmla="*/ 0 w 88"/>
                <a:gd name="T7" fmla="*/ 12 h 72"/>
                <a:gd name="T8" fmla="*/ 12 w 88"/>
                <a:gd name="T9" fmla="*/ 0 h 72"/>
                <a:gd name="T10" fmla="*/ 76 w 88"/>
                <a:gd name="T11" fmla="*/ 0 h 72"/>
                <a:gd name="T12" fmla="*/ 88 w 88"/>
                <a:gd name="T13" fmla="*/ 12 h 72"/>
                <a:gd name="T14" fmla="*/ 88 w 88"/>
                <a:gd name="T15" fmla="*/ 60 h 72"/>
                <a:gd name="T16" fmla="*/ 76 w 88"/>
                <a:gd name="T17" fmla="*/ 72 h 72"/>
                <a:gd name="T18" fmla="*/ 12 w 88"/>
                <a:gd name="T19" fmla="*/ 8 h 72"/>
                <a:gd name="T20" fmla="*/ 8 w 88"/>
                <a:gd name="T21" fmla="*/ 12 h 72"/>
                <a:gd name="T22" fmla="*/ 8 w 88"/>
                <a:gd name="T23" fmla="*/ 60 h 72"/>
                <a:gd name="T24" fmla="*/ 12 w 88"/>
                <a:gd name="T25" fmla="*/ 64 h 72"/>
                <a:gd name="T26" fmla="*/ 76 w 88"/>
                <a:gd name="T27" fmla="*/ 64 h 72"/>
                <a:gd name="T28" fmla="*/ 80 w 88"/>
                <a:gd name="T29" fmla="*/ 60 h 72"/>
                <a:gd name="T30" fmla="*/ 80 w 88"/>
                <a:gd name="T31" fmla="*/ 12 h 72"/>
                <a:gd name="T32" fmla="*/ 76 w 88"/>
                <a:gd name="T33" fmla="*/ 8 h 72"/>
                <a:gd name="T34" fmla="*/ 12 w 88"/>
                <a:gd name="T3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72">
                  <a:moveTo>
                    <a:pt x="76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5" y="72"/>
                    <a:pt x="0" y="67"/>
                    <a:pt x="0" y="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3" y="0"/>
                    <a:pt x="88" y="5"/>
                    <a:pt x="88" y="12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7"/>
                    <a:pt x="83" y="72"/>
                    <a:pt x="76" y="72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2"/>
                    <a:pt x="10" y="64"/>
                    <a:pt x="12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8" y="64"/>
                    <a:pt x="80" y="62"/>
                    <a:pt x="80" y="6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0"/>
                    <a:pt x="78" y="8"/>
                    <a:pt x="76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Oval 81"/>
            <p:cNvSpPr>
              <a:spLocks noChangeArrowheads="1"/>
            </p:cNvSpPr>
            <p:nvPr/>
          </p:nvSpPr>
          <p:spPr bwMode="auto">
            <a:xfrm>
              <a:off x="5353050" y="49387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82"/>
            <p:cNvSpPr>
              <a:spLocks/>
            </p:cNvSpPr>
            <p:nvPr/>
          </p:nvSpPr>
          <p:spPr bwMode="auto">
            <a:xfrm>
              <a:off x="5360988" y="4968875"/>
              <a:ext cx="46037" cy="90488"/>
            </a:xfrm>
            <a:custGeom>
              <a:avLst/>
              <a:gdLst>
                <a:gd name="T0" fmla="*/ 19 w 29"/>
                <a:gd name="T1" fmla="*/ 0 h 57"/>
                <a:gd name="T2" fmla="*/ 10 w 29"/>
                <a:gd name="T3" fmla="*/ 0 h 57"/>
                <a:gd name="T4" fmla="*/ 0 w 29"/>
                <a:gd name="T5" fmla="*/ 57 h 57"/>
                <a:gd name="T6" fmla="*/ 29 w 29"/>
                <a:gd name="T7" fmla="*/ 57 h 57"/>
                <a:gd name="T8" fmla="*/ 19 w 2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7">
                  <a:moveTo>
                    <a:pt x="19" y="0"/>
                  </a:moveTo>
                  <a:lnTo>
                    <a:pt x="10" y="0"/>
                  </a:lnTo>
                  <a:lnTo>
                    <a:pt x="0" y="57"/>
                  </a:lnTo>
                  <a:lnTo>
                    <a:pt x="29" y="5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04" name="Freeform 51"/>
          <p:cNvSpPr>
            <a:spLocks noEditPoints="1"/>
          </p:cNvSpPr>
          <p:nvPr/>
        </p:nvSpPr>
        <p:spPr bwMode="auto">
          <a:xfrm>
            <a:off x="3354156" y="3448934"/>
            <a:ext cx="360049" cy="482703"/>
          </a:xfrm>
          <a:custGeom>
            <a:avLst/>
            <a:gdLst>
              <a:gd name="T0" fmla="*/ 1071 w 2457"/>
              <a:gd name="T1" fmla="*/ 2114 h 3300"/>
              <a:gd name="T2" fmla="*/ 1085 w 2457"/>
              <a:gd name="T3" fmla="*/ 2150 h 3300"/>
              <a:gd name="T4" fmla="*/ 1122 w 2457"/>
              <a:gd name="T5" fmla="*/ 2135 h 3300"/>
              <a:gd name="T6" fmla="*/ 1108 w 2457"/>
              <a:gd name="T7" fmla="*/ 2099 h 3300"/>
              <a:gd name="T8" fmla="*/ 1139 w 2457"/>
              <a:gd name="T9" fmla="*/ 2053 h 3300"/>
              <a:gd name="T10" fmla="*/ 1180 w 2457"/>
              <a:gd name="T11" fmla="*/ 2124 h 3300"/>
              <a:gd name="T12" fmla="*/ 1139 w 2457"/>
              <a:gd name="T13" fmla="*/ 2195 h 3300"/>
              <a:gd name="T14" fmla="*/ 1055 w 2457"/>
              <a:gd name="T15" fmla="*/ 2195 h 3300"/>
              <a:gd name="T16" fmla="*/ 1014 w 2457"/>
              <a:gd name="T17" fmla="*/ 2124 h 3300"/>
              <a:gd name="T18" fmla="*/ 1055 w 2457"/>
              <a:gd name="T19" fmla="*/ 2053 h 3300"/>
              <a:gd name="T20" fmla="*/ 1515 w 2457"/>
              <a:gd name="T21" fmla="*/ 2016 h 3300"/>
              <a:gd name="T22" fmla="*/ 1501 w 2457"/>
              <a:gd name="T23" fmla="*/ 2052 h 3300"/>
              <a:gd name="T24" fmla="*/ 1536 w 2457"/>
              <a:gd name="T25" fmla="*/ 2067 h 3300"/>
              <a:gd name="T26" fmla="*/ 1552 w 2457"/>
              <a:gd name="T27" fmla="*/ 2031 h 3300"/>
              <a:gd name="T28" fmla="*/ 1526 w 2457"/>
              <a:gd name="T29" fmla="*/ 1958 h 3300"/>
              <a:gd name="T30" fmla="*/ 1598 w 2457"/>
              <a:gd name="T31" fmla="*/ 2000 h 3300"/>
              <a:gd name="T32" fmla="*/ 1598 w 2457"/>
              <a:gd name="T33" fmla="*/ 2083 h 3300"/>
              <a:gd name="T34" fmla="*/ 1526 w 2457"/>
              <a:gd name="T35" fmla="*/ 2124 h 3300"/>
              <a:gd name="T36" fmla="*/ 1454 w 2457"/>
              <a:gd name="T37" fmla="*/ 2083 h 3300"/>
              <a:gd name="T38" fmla="*/ 1454 w 2457"/>
              <a:gd name="T39" fmla="*/ 2000 h 3300"/>
              <a:gd name="T40" fmla="*/ 1526 w 2457"/>
              <a:gd name="T41" fmla="*/ 1958 h 3300"/>
              <a:gd name="T42" fmla="*/ 1279 w 2457"/>
              <a:gd name="T43" fmla="*/ 1730 h 3300"/>
              <a:gd name="T44" fmla="*/ 1279 w 2457"/>
              <a:gd name="T45" fmla="*/ 1801 h 3300"/>
              <a:gd name="T46" fmla="*/ 1347 w 2457"/>
              <a:gd name="T47" fmla="*/ 1822 h 3300"/>
              <a:gd name="T48" fmla="*/ 1387 w 2457"/>
              <a:gd name="T49" fmla="*/ 1765 h 3300"/>
              <a:gd name="T50" fmla="*/ 1347 w 2457"/>
              <a:gd name="T51" fmla="*/ 1709 h 3300"/>
              <a:gd name="T52" fmla="*/ 1378 w 2457"/>
              <a:gd name="T53" fmla="*/ 1662 h 3300"/>
              <a:gd name="T54" fmla="*/ 1439 w 2457"/>
              <a:gd name="T55" fmla="*/ 1739 h 3300"/>
              <a:gd name="T56" fmla="*/ 1417 w 2457"/>
              <a:gd name="T57" fmla="*/ 1837 h 3300"/>
              <a:gd name="T58" fmla="*/ 1327 w 2457"/>
              <a:gd name="T59" fmla="*/ 1880 h 3300"/>
              <a:gd name="T60" fmla="*/ 1236 w 2457"/>
              <a:gd name="T61" fmla="*/ 1837 h 3300"/>
              <a:gd name="T62" fmla="*/ 1215 w 2457"/>
              <a:gd name="T63" fmla="*/ 1739 h 3300"/>
              <a:gd name="T64" fmla="*/ 1276 w 2457"/>
              <a:gd name="T65" fmla="*/ 1662 h 3300"/>
              <a:gd name="T66" fmla="*/ 795 w 2457"/>
              <a:gd name="T67" fmla="*/ 0 h 3300"/>
              <a:gd name="T68" fmla="*/ 881 w 2457"/>
              <a:gd name="T69" fmla="*/ 42 h 3300"/>
              <a:gd name="T70" fmla="*/ 906 w 2457"/>
              <a:gd name="T71" fmla="*/ 1242 h 3300"/>
              <a:gd name="T72" fmla="*/ 897 w 2457"/>
              <a:gd name="T73" fmla="*/ 1305 h 3300"/>
              <a:gd name="T74" fmla="*/ 1531 w 2457"/>
              <a:gd name="T75" fmla="*/ 1289 h 3300"/>
              <a:gd name="T76" fmla="*/ 1528 w 2457"/>
              <a:gd name="T77" fmla="*/ 1251 h 3300"/>
              <a:gd name="T78" fmla="*/ 1552 w 2457"/>
              <a:gd name="T79" fmla="*/ 42 h 3300"/>
              <a:gd name="T80" fmla="*/ 1638 w 2457"/>
              <a:gd name="T81" fmla="*/ 0 h 3300"/>
              <a:gd name="T82" fmla="*/ 1904 w 2457"/>
              <a:gd name="T83" fmla="*/ 25 h 3300"/>
              <a:gd name="T84" fmla="*/ 1944 w 2457"/>
              <a:gd name="T85" fmla="*/ 111 h 3300"/>
              <a:gd name="T86" fmla="*/ 1904 w 2457"/>
              <a:gd name="T87" fmla="*/ 196 h 3300"/>
              <a:gd name="T88" fmla="*/ 1750 w 2457"/>
              <a:gd name="T89" fmla="*/ 221 h 3300"/>
              <a:gd name="T90" fmla="*/ 2457 w 2457"/>
              <a:gd name="T91" fmla="*/ 3050 h 3300"/>
              <a:gd name="T92" fmla="*/ 2416 w 2457"/>
              <a:gd name="T93" fmla="*/ 3186 h 3300"/>
              <a:gd name="T94" fmla="*/ 2311 w 2457"/>
              <a:gd name="T95" fmla="*/ 3277 h 3300"/>
              <a:gd name="T96" fmla="*/ 252 w 2457"/>
              <a:gd name="T97" fmla="*/ 3300 h 3300"/>
              <a:gd name="T98" fmla="*/ 114 w 2457"/>
              <a:gd name="T99" fmla="*/ 3260 h 3300"/>
              <a:gd name="T100" fmla="*/ 23 w 2457"/>
              <a:gd name="T101" fmla="*/ 3156 h 3300"/>
              <a:gd name="T102" fmla="*/ 2 w 2457"/>
              <a:gd name="T103" fmla="*/ 3030 h 3300"/>
              <a:gd name="T104" fmla="*/ 685 w 2457"/>
              <a:gd name="T105" fmla="*/ 221 h 3300"/>
              <a:gd name="T106" fmla="*/ 536 w 2457"/>
              <a:gd name="T107" fmla="*/ 196 h 3300"/>
              <a:gd name="T108" fmla="*/ 494 w 2457"/>
              <a:gd name="T109" fmla="*/ 111 h 3300"/>
              <a:gd name="T110" fmla="*/ 536 w 2457"/>
              <a:gd name="T111" fmla="*/ 25 h 3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57" h="3300">
                <a:moveTo>
                  <a:pt x="1097" y="2097"/>
                </a:moveTo>
                <a:lnTo>
                  <a:pt x="1085" y="2099"/>
                </a:lnTo>
                <a:lnTo>
                  <a:pt x="1077" y="2105"/>
                </a:lnTo>
                <a:lnTo>
                  <a:pt x="1071" y="2114"/>
                </a:lnTo>
                <a:lnTo>
                  <a:pt x="1069" y="2124"/>
                </a:lnTo>
                <a:lnTo>
                  <a:pt x="1071" y="2135"/>
                </a:lnTo>
                <a:lnTo>
                  <a:pt x="1077" y="2143"/>
                </a:lnTo>
                <a:lnTo>
                  <a:pt x="1085" y="2150"/>
                </a:lnTo>
                <a:lnTo>
                  <a:pt x="1097" y="2152"/>
                </a:lnTo>
                <a:lnTo>
                  <a:pt x="1108" y="2150"/>
                </a:lnTo>
                <a:lnTo>
                  <a:pt x="1116" y="2143"/>
                </a:lnTo>
                <a:lnTo>
                  <a:pt x="1122" y="2135"/>
                </a:lnTo>
                <a:lnTo>
                  <a:pt x="1124" y="2124"/>
                </a:lnTo>
                <a:lnTo>
                  <a:pt x="1122" y="2114"/>
                </a:lnTo>
                <a:lnTo>
                  <a:pt x="1116" y="2105"/>
                </a:lnTo>
                <a:lnTo>
                  <a:pt x="1108" y="2099"/>
                </a:lnTo>
                <a:lnTo>
                  <a:pt x="1097" y="2097"/>
                </a:lnTo>
                <a:close/>
                <a:moveTo>
                  <a:pt x="1097" y="2042"/>
                </a:moveTo>
                <a:lnTo>
                  <a:pt x="1119" y="2045"/>
                </a:lnTo>
                <a:lnTo>
                  <a:pt x="1139" y="2053"/>
                </a:lnTo>
                <a:lnTo>
                  <a:pt x="1156" y="2065"/>
                </a:lnTo>
                <a:lnTo>
                  <a:pt x="1168" y="2082"/>
                </a:lnTo>
                <a:lnTo>
                  <a:pt x="1177" y="2102"/>
                </a:lnTo>
                <a:lnTo>
                  <a:pt x="1180" y="2124"/>
                </a:lnTo>
                <a:lnTo>
                  <a:pt x="1177" y="2147"/>
                </a:lnTo>
                <a:lnTo>
                  <a:pt x="1168" y="2166"/>
                </a:lnTo>
                <a:lnTo>
                  <a:pt x="1156" y="2183"/>
                </a:lnTo>
                <a:lnTo>
                  <a:pt x="1139" y="2195"/>
                </a:lnTo>
                <a:lnTo>
                  <a:pt x="1119" y="2204"/>
                </a:lnTo>
                <a:lnTo>
                  <a:pt x="1097" y="2207"/>
                </a:lnTo>
                <a:lnTo>
                  <a:pt x="1074" y="2204"/>
                </a:lnTo>
                <a:lnTo>
                  <a:pt x="1055" y="2195"/>
                </a:lnTo>
                <a:lnTo>
                  <a:pt x="1038" y="2183"/>
                </a:lnTo>
                <a:lnTo>
                  <a:pt x="1025" y="2166"/>
                </a:lnTo>
                <a:lnTo>
                  <a:pt x="1017" y="2147"/>
                </a:lnTo>
                <a:lnTo>
                  <a:pt x="1014" y="2124"/>
                </a:lnTo>
                <a:lnTo>
                  <a:pt x="1017" y="2102"/>
                </a:lnTo>
                <a:lnTo>
                  <a:pt x="1025" y="2082"/>
                </a:lnTo>
                <a:lnTo>
                  <a:pt x="1038" y="2065"/>
                </a:lnTo>
                <a:lnTo>
                  <a:pt x="1055" y="2053"/>
                </a:lnTo>
                <a:lnTo>
                  <a:pt x="1074" y="2045"/>
                </a:lnTo>
                <a:lnTo>
                  <a:pt x="1097" y="2042"/>
                </a:lnTo>
                <a:close/>
                <a:moveTo>
                  <a:pt x="1526" y="2013"/>
                </a:moveTo>
                <a:lnTo>
                  <a:pt x="1515" y="2016"/>
                </a:lnTo>
                <a:lnTo>
                  <a:pt x="1506" y="2021"/>
                </a:lnTo>
                <a:lnTo>
                  <a:pt x="1501" y="2031"/>
                </a:lnTo>
                <a:lnTo>
                  <a:pt x="1498" y="2042"/>
                </a:lnTo>
                <a:lnTo>
                  <a:pt x="1501" y="2052"/>
                </a:lnTo>
                <a:lnTo>
                  <a:pt x="1506" y="2061"/>
                </a:lnTo>
                <a:lnTo>
                  <a:pt x="1515" y="2067"/>
                </a:lnTo>
                <a:lnTo>
                  <a:pt x="1526" y="2069"/>
                </a:lnTo>
                <a:lnTo>
                  <a:pt x="1536" y="2067"/>
                </a:lnTo>
                <a:lnTo>
                  <a:pt x="1546" y="2061"/>
                </a:lnTo>
                <a:lnTo>
                  <a:pt x="1552" y="2052"/>
                </a:lnTo>
                <a:lnTo>
                  <a:pt x="1554" y="2042"/>
                </a:lnTo>
                <a:lnTo>
                  <a:pt x="1552" y="2031"/>
                </a:lnTo>
                <a:lnTo>
                  <a:pt x="1546" y="2021"/>
                </a:lnTo>
                <a:lnTo>
                  <a:pt x="1536" y="2016"/>
                </a:lnTo>
                <a:lnTo>
                  <a:pt x="1526" y="2013"/>
                </a:lnTo>
                <a:close/>
                <a:moveTo>
                  <a:pt x="1526" y="1958"/>
                </a:moveTo>
                <a:lnTo>
                  <a:pt x="1548" y="1961"/>
                </a:lnTo>
                <a:lnTo>
                  <a:pt x="1568" y="1970"/>
                </a:lnTo>
                <a:lnTo>
                  <a:pt x="1584" y="1983"/>
                </a:lnTo>
                <a:lnTo>
                  <a:pt x="1598" y="2000"/>
                </a:lnTo>
                <a:lnTo>
                  <a:pt x="1606" y="2019"/>
                </a:lnTo>
                <a:lnTo>
                  <a:pt x="1609" y="2042"/>
                </a:lnTo>
                <a:lnTo>
                  <a:pt x="1606" y="2063"/>
                </a:lnTo>
                <a:lnTo>
                  <a:pt x="1598" y="2083"/>
                </a:lnTo>
                <a:lnTo>
                  <a:pt x="1584" y="2100"/>
                </a:lnTo>
                <a:lnTo>
                  <a:pt x="1568" y="2113"/>
                </a:lnTo>
                <a:lnTo>
                  <a:pt x="1548" y="2121"/>
                </a:lnTo>
                <a:lnTo>
                  <a:pt x="1526" y="2124"/>
                </a:lnTo>
                <a:lnTo>
                  <a:pt x="1504" y="2121"/>
                </a:lnTo>
                <a:lnTo>
                  <a:pt x="1484" y="2113"/>
                </a:lnTo>
                <a:lnTo>
                  <a:pt x="1467" y="2100"/>
                </a:lnTo>
                <a:lnTo>
                  <a:pt x="1454" y="2083"/>
                </a:lnTo>
                <a:lnTo>
                  <a:pt x="1446" y="2063"/>
                </a:lnTo>
                <a:lnTo>
                  <a:pt x="1443" y="2042"/>
                </a:lnTo>
                <a:lnTo>
                  <a:pt x="1446" y="2019"/>
                </a:lnTo>
                <a:lnTo>
                  <a:pt x="1454" y="2000"/>
                </a:lnTo>
                <a:lnTo>
                  <a:pt x="1467" y="1983"/>
                </a:lnTo>
                <a:lnTo>
                  <a:pt x="1484" y="1970"/>
                </a:lnTo>
                <a:lnTo>
                  <a:pt x="1504" y="1961"/>
                </a:lnTo>
                <a:lnTo>
                  <a:pt x="1526" y="1958"/>
                </a:lnTo>
                <a:close/>
                <a:moveTo>
                  <a:pt x="1327" y="1706"/>
                </a:moveTo>
                <a:lnTo>
                  <a:pt x="1308" y="1709"/>
                </a:lnTo>
                <a:lnTo>
                  <a:pt x="1292" y="1717"/>
                </a:lnTo>
                <a:lnTo>
                  <a:pt x="1279" y="1730"/>
                </a:lnTo>
                <a:lnTo>
                  <a:pt x="1270" y="1747"/>
                </a:lnTo>
                <a:lnTo>
                  <a:pt x="1267" y="1765"/>
                </a:lnTo>
                <a:lnTo>
                  <a:pt x="1270" y="1784"/>
                </a:lnTo>
                <a:lnTo>
                  <a:pt x="1279" y="1801"/>
                </a:lnTo>
                <a:lnTo>
                  <a:pt x="1292" y="1814"/>
                </a:lnTo>
                <a:lnTo>
                  <a:pt x="1308" y="1822"/>
                </a:lnTo>
                <a:lnTo>
                  <a:pt x="1327" y="1825"/>
                </a:lnTo>
                <a:lnTo>
                  <a:pt x="1347" y="1822"/>
                </a:lnTo>
                <a:lnTo>
                  <a:pt x="1363" y="1814"/>
                </a:lnTo>
                <a:lnTo>
                  <a:pt x="1375" y="1801"/>
                </a:lnTo>
                <a:lnTo>
                  <a:pt x="1384" y="1784"/>
                </a:lnTo>
                <a:lnTo>
                  <a:pt x="1387" y="1765"/>
                </a:lnTo>
                <a:lnTo>
                  <a:pt x="1384" y="1747"/>
                </a:lnTo>
                <a:lnTo>
                  <a:pt x="1375" y="1730"/>
                </a:lnTo>
                <a:lnTo>
                  <a:pt x="1363" y="1717"/>
                </a:lnTo>
                <a:lnTo>
                  <a:pt x="1347" y="1709"/>
                </a:lnTo>
                <a:lnTo>
                  <a:pt x="1327" y="1706"/>
                </a:lnTo>
                <a:close/>
                <a:moveTo>
                  <a:pt x="1327" y="1650"/>
                </a:moveTo>
                <a:lnTo>
                  <a:pt x="1354" y="1653"/>
                </a:lnTo>
                <a:lnTo>
                  <a:pt x="1378" y="1662"/>
                </a:lnTo>
                <a:lnTo>
                  <a:pt x="1400" y="1676"/>
                </a:lnTo>
                <a:lnTo>
                  <a:pt x="1417" y="1694"/>
                </a:lnTo>
                <a:lnTo>
                  <a:pt x="1431" y="1715"/>
                </a:lnTo>
                <a:lnTo>
                  <a:pt x="1439" y="1739"/>
                </a:lnTo>
                <a:lnTo>
                  <a:pt x="1443" y="1765"/>
                </a:lnTo>
                <a:lnTo>
                  <a:pt x="1439" y="1792"/>
                </a:lnTo>
                <a:lnTo>
                  <a:pt x="1431" y="1816"/>
                </a:lnTo>
                <a:lnTo>
                  <a:pt x="1417" y="1837"/>
                </a:lnTo>
                <a:lnTo>
                  <a:pt x="1400" y="1856"/>
                </a:lnTo>
                <a:lnTo>
                  <a:pt x="1378" y="1869"/>
                </a:lnTo>
                <a:lnTo>
                  <a:pt x="1354" y="1877"/>
                </a:lnTo>
                <a:lnTo>
                  <a:pt x="1327" y="1880"/>
                </a:lnTo>
                <a:lnTo>
                  <a:pt x="1301" y="1877"/>
                </a:lnTo>
                <a:lnTo>
                  <a:pt x="1276" y="1869"/>
                </a:lnTo>
                <a:lnTo>
                  <a:pt x="1255" y="1856"/>
                </a:lnTo>
                <a:lnTo>
                  <a:pt x="1236" y="1837"/>
                </a:lnTo>
                <a:lnTo>
                  <a:pt x="1223" y="1816"/>
                </a:lnTo>
                <a:lnTo>
                  <a:pt x="1215" y="1792"/>
                </a:lnTo>
                <a:lnTo>
                  <a:pt x="1212" y="1765"/>
                </a:lnTo>
                <a:lnTo>
                  <a:pt x="1215" y="1739"/>
                </a:lnTo>
                <a:lnTo>
                  <a:pt x="1223" y="1715"/>
                </a:lnTo>
                <a:lnTo>
                  <a:pt x="1236" y="1694"/>
                </a:lnTo>
                <a:lnTo>
                  <a:pt x="1255" y="1676"/>
                </a:lnTo>
                <a:lnTo>
                  <a:pt x="1276" y="1662"/>
                </a:lnTo>
                <a:lnTo>
                  <a:pt x="1301" y="1653"/>
                </a:lnTo>
                <a:lnTo>
                  <a:pt x="1327" y="1650"/>
                </a:lnTo>
                <a:close/>
                <a:moveTo>
                  <a:pt x="605" y="0"/>
                </a:moveTo>
                <a:lnTo>
                  <a:pt x="795" y="0"/>
                </a:lnTo>
                <a:lnTo>
                  <a:pt x="820" y="3"/>
                </a:lnTo>
                <a:lnTo>
                  <a:pt x="844" y="11"/>
                </a:lnTo>
                <a:lnTo>
                  <a:pt x="864" y="25"/>
                </a:lnTo>
                <a:lnTo>
                  <a:pt x="881" y="42"/>
                </a:lnTo>
                <a:lnTo>
                  <a:pt x="895" y="62"/>
                </a:lnTo>
                <a:lnTo>
                  <a:pt x="903" y="86"/>
                </a:lnTo>
                <a:lnTo>
                  <a:pt x="906" y="111"/>
                </a:lnTo>
                <a:lnTo>
                  <a:pt x="906" y="1242"/>
                </a:lnTo>
                <a:lnTo>
                  <a:pt x="905" y="1262"/>
                </a:lnTo>
                <a:lnTo>
                  <a:pt x="904" y="1276"/>
                </a:lnTo>
                <a:lnTo>
                  <a:pt x="901" y="1291"/>
                </a:lnTo>
                <a:lnTo>
                  <a:pt x="897" y="1305"/>
                </a:lnTo>
                <a:lnTo>
                  <a:pt x="489" y="2370"/>
                </a:lnTo>
                <a:lnTo>
                  <a:pt x="1958" y="2370"/>
                </a:lnTo>
                <a:lnTo>
                  <a:pt x="1537" y="1306"/>
                </a:lnTo>
                <a:lnTo>
                  <a:pt x="1531" y="1289"/>
                </a:lnTo>
                <a:lnTo>
                  <a:pt x="1529" y="1271"/>
                </a:lnTo>
                <a:lnTo>
                  <a:pt x="1528" y="1265"/>
                </a:lnTo>
                <a:lnTo>
                  <a:pt x="1528" y="1257"/>
                </a:lnTo>
                <a:lnTo>
                  <a:pt x="1528" y="1251"/>
                </a:lnTo>
                <a:lnTo>
                  <a:pt x="1528" y="111"/>
                </a:lnTo>
                <a:lnTo>
                  <a:pt x="1530" y="86"/>
                </a:lnTo>
                <a:lnTo>
                  <a:pt x="1539" y="62"/>
                </a:lnTo>
                <a:lnTo>
                  <a:pt x="1552" y="42"/>
                </a:lnTo>
                <a:lnTo>
                  <a:pt x="1569" y="25"/>
                </a:lnTo>
                <a:lnTo>
                  <a:pt x="1589" y="11"/>
                </a:lnTo>
                <a:lnTo>
                  <a:pt x="1613" y="3"/>
                </a:lnTo>
                <a:lnTo>
                  <a:pt x="1638" y="0"/>
                </a:lnTo>
                <a:lnTo>
                  <a:pt x="1834" y="0"/>
                </a:lnTo>
                <a:lnTo>
                  <a:pt x="1860" y="3"/>
                </a:lnTo>
                <a:lnTo>
                  <a:pt x="1883" y="11"/>
                </a:lnTo>
                <a:lnTo>
                  <a:pt x="1904" y="25"/>
                </a:lnTo>
                <a:lnTo>
                  <a:pt x="1921" y="42"/>
                </a:lnTo>
                <a:lnTo>
                  <a:pt x="1933" y="62"/>
                </a:lnTo>
                <a:lnTo>
                  <a:pt x="1942" y="86"/>
                </a:lnTo>
                <a:lnTo>
                  <a:pt x="1944" y="111"/>
                </a:lnTo>
                <a:lnTo>
                  <a:pt x="1942" y="135"/>
                </a:lnTo>
                <a:lnTo>
                  <a:pt x="1933" y="159"/>
                </a:lnTo>
                <a:lnTo>
                  <a:pt x="1921" y="179"/>
                </a:lnTo>
                <a:lnTo>
                  <a:pt x="1904" y="196"/>
                </a:lnTo>
                <a:lnTo>
                  <a:pt x="1883" y="210"/>
                </a:lnTo>
                <a:lnTo>
                  <a:pt x="1860" y="218"/>
                </a:lnTo>
                <a:lnTo>
                  <a:pt x="1834" y="221"/>
                </a:lnTo>
                <a:lnTo>
                  <a:pt x="1750" y="221"/>
                </a:lnTo>
                <a:lnTo>
                  <a:pt x="1750" y="1241"/>
                </a:lnTo>
                <a:lnTo>
                  <a:pt x="2448" y="3009"/>
                </a:lnTo>
                <a:lnTo>
                  <a:pt x="2455" y="3029"/>
                </a:lnTo>
                <a:lnTo>
                  <a:pt x="2457" y="3050"/>
                </a:lnTo>
                <a:lnTo>
                  <a:pt x="2454" y="3087"/>
                </a:lnTo>
                <a:lnTo>
                  <a:pt x="2446" y="3122"/>
                </a:lnTo>
                <a:lnTo>
                  <a:pt x="2433" y="3156"/>
                </a:lnTo>
                <a:lnTo>
                  <a:pt x="2416" y="3186"/>
                </a:lnTo>
                <a:lnTo>
                  <a:pt x="2394" y="3214"/>
                </a:lnTo>
                <a:lnTo>
                  <a:pt x="2370" y="3239"/>
                </a:lnTo>
                <a:lnTo>
                  <a:pt x="2342" y="3260"/>
                </a:lnTo>
                <a:lnTo>
                  <a:pt x="2311" y="3277"/>
                </a:lnTo>
                <a:lnTo>
                  <a:pt x="2277" y="3290"/>
                </a:lnTo>
                <a:lnTo>
                  <a:pt x="2242" y="3298"/>
                </a:lnTo>
                <a:lnTo>
                  <a:pt x="2205" y="3300"/>
                </a:lnTo>
                <a:lnTo>
                  <a:pt x="252" y="3300"/>
                </a:lnTo>
                <a:lnTo>
                  <a:pt x="214" y="3298"/>
                </a:lnTo>
                <a:lnTo>
                  <a:pt x="179" y="3290"/>
                </a:lnTo>
                <a:lnTo>
                  <a:pt x="146" y="3277"/>
                </a:lnTo>
                <a:lnTo>
                  <a:pt x="114" y="3260"/>
                </a:lnTo>
                <a:lnTo>
                  <a:pt x="87" y="3239"/>
                </a:lnTo>
                <a:lnTo>
                  <a:pt x="61" y="3214"/>
                </a:lnTo>
                <a:lnTo>
                  <a:pt x="41" y="3186"/>
                </a:lnTo>
                <a:lnTo>
                  <a:pt x="23" y="3156"/>
                </a:lnTo>
                <a:lnTo>
                  <a:pt x="10" y="3122"/>
                </a:lnTo>
                <a:lnTo>
                  <a:pt x="2" y="3087"/>
                </a:lnTo>
                <a:lnTo>
                  <a:pt x="0" y="3050"/>
                </a:lnTo>
                <a:lnTo>
                  <a:pt x="2" y="3030"/>
                </a:lnTo>
                <a:lnTo>
                  <a:pt x="7" y="3010"/>
                </a:lnTo>
                <a:lnTo>
                  <a:pt x="684" y="1242"/>
                </a:lnTo>
                <a:lnTo>
                  <a:pt x="685" y="1234"/>
                </a:lnTo>
                <a:lnTo>
                  <a:pt x="685" y="221"/>
                </a:lnTo>
                <a:lnTo>
                  <a:pt x="605" y="221"/>
                </a:lnTo>
                <a:lnTo>
                  <a:pt x="579" y="218"/>
                </a:lnTo>
                <a:lnTo>
                  <a:pt x="556" y="210"/>
                </a:lnTo>
                <a:lnTo>
                  <a:pt x="536" y="196"/>
                </a:lnTo>
                <a:lnTo>
                  <a:pt x="518" y="179"/>
                </a:lnTo>
                <a:lnTo>
                  <a:pt x="505" y="159"/>
                </a:lnTo>
                <a:lnTo>
                  <a:pt x="497" y="135"/>
                </a:lnTo>
                <a:lnTo>
                  <a:pt x="494" y="111"/>
                </a:lnTo>
                <a:lnTo>
                  <a:pt x="497" y="86"/>
                </a:lnTo>
                <a:lnTo>
                  <a:pt x="505" y="62"/>
                </a:lnTo>
                <a:lnTo>
                  <a:pt x="518" y="42"/>
                </a:lnTo>
                <a:lnTo>
                  <a:pt x="536" y="25"/>
                </a:lnTo>
                <a:lnTo>
                  <a:pt x="556" y="11"/>
                </a:lnTo>
                <a:lnTo>
                  <a:pt x="579" y="3"/>
                </a:lnTo>
                <a:lnTo>
                  <a:pt x="605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5" name="Freeform 39"/>
          <p:cNvSpPr>
            <a:spLocks noEditPoints="1"/>
          </p:cNvSpPr>
          <p:nvPr/>
        </p:nvSpPr>
        <p:spPr bwMode="auto">
          <a:xfrm>
            <a:off x="3389395" y="5318970"/>
            <a:ext cx="570742" cy="519356"/>
          </a:xfrm>
          <a:custGeom>
            <a:avLst/>
            <a:gdLst>
              <a:gd name="T0" fmla="*/ 1785 w 3729"/>
              <a:gd name="T1" fmla="*/ 2387 h 3397"/>
              <a:gd name="T2" fmla="*/ 1689 w 3729"/>
              <a:gd name="T3" fmla="*/ 2438 h 3397"/>
              <a:gd name="T4" fmla="*/ 1624 w 3729"/>
              <a:gd name="T5" fmla="*/ 2524 h 3397"/>
              <a:gd name="T6" fmla="*/ 1601 w 3729"/>
              <a:gd name="T7" fmla="*/ 2634 h 3397"/>
              <a:gd name="T8" fmla="*/ 1613 w 3729"/>
              <a:gd name="T9" fmla="*/ 2723 h 3397"/>
              <a:gd name="T10" fmla="*/ 1676 w 3729"/>
              <a:gd name="T11" fmla="*/ 2824 h 3397"/>
              <a:gd name="T12" fmla="*/ 1779 w 3729"/>
              <a:gd name="T13" fmla="*/ 2885 h 3397"/>
              <a:gd name="T14" fmla="*/ 1909 w 3729"/>
              <a:gd name="T15" fmla="*/ 2894 h 3397"/>
              <a:gd name="T16" fmla="*/ 2022 w 3729"/>
              <a:gd name="T17" fmla="*/ 2849 h 3397"/>
              <a:gd name="T18" fmla="*/ 2100 w 3729"/>
              <a:gd name="T19" fmla="*/ 2760 h 3397"/>
              <a:gd name="T20" fmla="*/ 2129 w 3729"/>
              <a:gd name="T21" fmla="*/ 2640 h 3397"/>
              <a:gd name="T22" fmla="*/ 2115 w 3729"/>
              <a:gd name="T23" fmla="*/ 2551 h 3397"/>
              <a:gd name="T24" fmla="*/ 2053 w 3729"/>
              <a:gd name="T25" fmla="*/ 2451 h 3397"/>
              <a:gd name="T26" fmla="*/ 1950 w 3729"/>
              <a:gd name="T27" fmla="*/ 2389 h 3397"/>
              <a:gd name="T28" fmla="*/ 1715 w 3729"/>
              <a:gd name="T29" fmla="*/ 747 h 3397"/>
              <a:gd name="T30" fmla="*/ 1646 w 3729"/>
              <a:gd name="T31" fmla="*/ 767 h 3397"/>
              <a:gd name="T32" fmla="*/ 1603 w 3729"/>
              <a:gd name="T33" fmla="*/ 821 h 3397"/>
              <a:gd name="T34" fmla="*/ 1594 w 3729"/>
              <a:gd name="T35" fmla="*/ 901 h 3397"/>
              <a:gd name="T36" fmla="*/ 1740 w 3729"/>
              <a:gd name="T37" fmla="*/ 2097 h 3397"/>
              <a:gd name="T38" fmla="*/ 1789 w 3729"/>
              <a:gd name="T39" fmla="*/ 2155 h 3397"/>
              <a:gd name="T40" fmla="*/ 1865 w 3729"/>
              <a:gd name="T41" fmla="*/ 2175 h 3397"/>
              <a:gd name="T42" fmla="*/ 1939 w 3729"/>
              <a:gd name="T43" fmla="*/ 2155 h 3397"/>
              <a:gd name="T44" fmla="*/ 1989 w 3729"/>
              <a:gd name="T45" fmla="*/ 2097 h 3397"/>
              <a:gd name="T46" fmla="*/ 2134 w 3729"/>
              <a:gd name="T47" fmla="*/ 902 h 3397"/>
              <a:gd name="T48" fmla="*/ 2125 w 3729"/>
              <a:gd name="T49" fmla="*/ 822 h 3397"/>
              <a:gd name="T50" fmla="*/ 2082 w 3729"/>
              <a:gd name="T51" fmla="*/ 767 h 3397"/>
              <a:gd name="T52" fmla="*/ 2012 w 3729"/>
              <a:gd name="T53" fmla="*/ 747 h 3397"/>
              <a:gd name="T54" fmla="*/ 1924 w 3729"/>
              <a:gd name="T55" fmla="*/ 4 h 3397"/>
              <a:gd name="T56" fmla="*/ 2095 w 3729"/>
              <a:gd name="T57" fmla="*/ 46 h 3397"/>
              <a:gd name="T58" fmla="*/ 2245 w 3729"/>
              <a:gd name="T59" fmla="*/ 133 h 3397"/>
              <a:gd name="T60" fmla="*/ 2366 w 3729"/>
              <a:gd name="T61" fmla="*/ 260 h 3397"/>
              <a:gd name="T62" fmla="*/ 3655 w 3729"/>
              <a:gd name="T63" fmla="*/ 2485 h 3397"/>
              <a:gd name="T64" fmla="*/ 3717 w 3729"/>
              <a:gd name="T65" fmla="*/ 2654 h 3397"/>
              <a:gd name="T66" fmla="*/ 3726 w 3729"/>
              <a:gd name="T67" fmla="*/ 2842 h 3397"/>
              <a:gd name="T68" fmla="*/ 3681 w 3729"/>
              <a:gd name="T69" fmla="*/ 3019 h 3397"/>
              <a:gd name="T70" fmla="*/ 3589 w 3729"/>
              <a:gd name="T71" fmla="*/ 3172 h 3397"/>
              <a:gd name="T72" fmla="*/ 3458 w 3729"/>
              <a:gd name="T73" fmla="*/ 3291 h 3397"/>
              <a:gd name="T74" fmla="*/ 3296 w 3729"/>
              <a:gd name="T75" fmla="*/ 3369 h 3397"/>
              <a:gd name="T76" fmla="*/ 3111 w 3729"/>
              <a:gd name="T77" fmla="*/ 3397 h 3397"/>
              <a:gd name="T78" fmla="*/ 498 w 3729"/>
              <a:gd name="T79" fmla="*/ 3386 h 3397"/>
              <a:gd name="T80" fmla="*/ 333 w 3729"/>
              <a:gd name="T81" fmla="*/ 3328 h 3397"/>
              <a:gd name="T82" fmla="*/ 191 w 3729"/>
              <a:gd name="T83" fmla="*/ 3227 h 3397"/>
              <a:gd name="T84" fmla="*/ 82 w 3729"/>
              <a:gd name="T85" fmla="*/ 3088 h 3397"/>
              <a:gd name="T86" fmla="*/ 16 w 3729"/>
              <a:gd name="T87" fmla="*/ 2923 h 3397"/>
              <a:gd name="T88" fmla="*/ 0 w 3729"/>
              <a:gd name="T89" fmla="*/ 2749 h 3397"/>
              <a:gd name="T90" fmla="*/ 33 w 3729"/>
              <a:gd name="T91" fmla="*/ 2577 h 3397"/>
              <a:gd name="T92" fmla="*/ 1328 w 3729"/>
              <a:gd name="T93" fmla="*/ 309 h 3397"/>
              <a:gd name="T94" fmla="*/ 1438 w 3729"/>
              <a:gd name="T95" fmla="*/ 171 h 3397"/>
              <a:gd name="T96" fmla="*/ 1581 w 3729"/>
              <a:gd name="T97" fmla="*/ 69 h 3397"/>
              <a:gd name="T98" fmla="*/ 1746 w 3729"/>
              <a:gd name="T99" fmla="*/ 13 h 3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29" h="3397">
                <a:moveTo>
                  <a:pt x="1865" y="2376"/>
                </a:moveTo>
                <a:lnTo>
                  <a:pt x="1824" y="2379"/>
                </a:lnTo>
                <a:lnTo>
                  <a:pt x="1785" y="2387"/>
                </a:lnTo>
                <a:lnTo>
                  <a:pt x="1750" y="2400"/>
                </a:lnTo>
                <a:lnTo>
                  <a:pt x="1718" y="2417"/>
                </a:lnTo>
                <a:lnTo>
                  <a:pt x="1689" y="2438"/>
                </a:lnTo>
                <a:lnTo>
                  <a:pt x="1663" y="2463"/>
                </a:lnTo>
                <a:lnTo>
                  <a:pt x="1642" y="2492"/>
                </a:lnTo>
                <a:lnTo>
                  <a:pt x="1624" y="2524"/>
                </a:lnTo>
                <a:lnTo>
                  <a:pt x="1611" y="2558"/>
                </a:lnTo>
                <a:lnTo>
                  <a:pt x="1603" y="2595"/>
                </a:lnTo>
                <a:lnTo>
                  <a:pt x="1601" y="2634"/>
                </a:lnTo>
                <a:lnTo>
                  <a:pt x="1601" y="2640"/>
                </a:lnTo>
                <a:lnTo>
                  <a:pt x="1603" y="2683"/>
                </a:lnTo>
                <a:lnTo>
                  <a:pt x="1613" y="2723"/>
                </a:lnTo>
                <a:lnTo>
                  <a:pt x="1629" y="2760"/>
                </a:lnTo>
                <a:lnTo>
                  <a:pt x="1650" y="2794"/>
                </a:lnTo>
                <a:lnTo>
                  <a:pt x="1676" y="2824"/>
                </a:lnTo>
                <a:lnTo>
                  <a:pt x="1706" y="2849"/>
                </a:lnTo>
                <a:lnTo>
                  <a:pt x="1740" y="2869"/>
                </a:lnTo>
                <a:lnTo>
                  <a:pt x="1779" y="2885"/>
                </a:lnTo>
                <a:lnTo>
                  <a:pt x="1821" y="2894"/>
                </a:lnTo>
                <a:lnTo>
                  <a:pt x="1865" y="2898"/>
                </a:lnTo>
                <a:lnTo>
                  <a:pt x="1909" y="2894"/>
                </a:lnTo>
                <a:lnTo>
                  <a:pt x="1950" y="2885"/>
                </a:lnTo>
                <a:lnTo>
                  <a:pt x="1988" y="2869"/>
                </a:lnTo>
                <a:lnTo>
                  <a:pt x="2022" y="2849"/>
                </a:lnTo>
                <a:lnTo>
                  <a:pt x="2053" y="2824"/>
                </a:lnTo>
                <a:lnTo>
                  <a:pt x="2079" y="2794"/>
                </a:lnTo>
                <a:lnTo>
                  <a:pt x="2100" y="2760"/>
                </a:lnTo>
                <a:lnTo>
                  <a:pt x="2115" y="2723"/>
                </a:lnTo>
                <a:lnTo>
                  <a:pt x="2125" y="2683"/>
                </a:lnTo>
                <a:lnTo>
                  <a:pt x="2129" y="2640"/>
                </a:lnTo>
                <a:lnTo>
                  <a:pt x="2129" y="2634"/>
                </a:lnTo>
                <a:lnTo>
                  <a:pt x="2125" y="2591"/>
                </a:lnTo>
                <a:lnTo>
                  <a:pt x="2115" y="2551"/>
                </a:lnTo>
                <a:lnTo>
                  <a:pt x="2100" y="2514"/>
                </a:lnTo>
                <a:lnTo>
                  <a:pt x="2079" y="2480"/>
                </a:lnTo>
                <a:lnTo>
                  <a:pt x="2053" y="2451"/>
                </a:lnTo>
                <a:lnTo>
                  <a:pt x="2022" y="2424"/>
                </a:lnTo>
                <a:lnTo>
                  <a:pt x="1988" y="2404"/>
                </a:lnTo>
                <a:lnTo>
                  <a:pt x="1950" y="2389"/>
                </a:lnTo>
                <a:lnTo>
                  <a:pt x="1909" y="2379"/>
                </a:lnTo>
                <a:lnTo>
                  <a:pt x="1865" y="2376"/>
                </a:lnTo>
                <a:close/>
                <a:moveTo>
                  <a:pt x="1715" y="747"/>
                </a:moveTo>
                <a:lnTo>
                  <a:pt x="1689" y="749"/>
                </a:lnTo>
                <a:lnTo>
                  <a:pt x="1667" y="756"/>
                </a:lnTo>
                <a:lnTo>
                  <a:pt x="1646" y="767"/>
                </a:lnTo>
                <a:lnTo>
                  <a:pt x="1628" y="782"/>
                </a:lnTo>
                <a:lnTo>
                  <a:pt x="1615" y="800"/>
                </a:lnTo>
                <a:lnTo>
                  <a:pt x="1603" y="821"/>
                </a:lnTo>
                <a:lnTo>
                  <a:pt x="1596" y="846"/>
                </a:lnTo>
                <a:lnTo>
                  <a:pt x="1593" y="872"/>
                </a:lnTo>
                <a:lnTo>
                  <a:pt x="1594" y="901"/>
                </a:lnTo>
                <a:lnTo>
                  <a:pt x="1725" y="2042"/>
                </a:lnTo>
                <a:lnTo>
                  <a:pt x="1730" y="2071"/>
                </a:lnTo>
                <a:lnTo>
                  <a:pt x="1740" y="2097"/>
                </a:lnTo>
                <a:lnTo>
                  <a:pt x="1753" y="2120"/>
                </a:lnTo>
                <a:lnTo>
                  <a:pt x="1770" y="2139"/>
                </a:lnTo>
                <a:lnTo>
                  <a:pt x="1789" y="2155"/>
                </a:lnTo>
                <a:lnTo>
                  <a:pt x="1812" y="2166"/>
                </a:lnTo>
                <a:lnTo>
                  <a:pt x="1836" y="2173"/>
                </a:lnTo>
                <a:lnTo>
                  <a:pt x="1865" y="2175"/>
                </a:lnTo>
                <a:lnTo>
                  <a:pt x="1892" y="2173"/>
                </a:lnTo>
                <a:lnTo>
                  <a:pt x="1917" y="2166"/>
                </a:lnTo>
                <a:lnTo>
                  <a:pt x="1939" y="2155"/>
                </a:lnTo>
                <a:lnTo>
                  <a:pt x="1959" y="2139"/>
                </a:lnTo>
                <a:lnTo>
                  <a:pt x="1976" y="2120"/>
                </a:lnTo>
                <a:lnTo>
                  <a:pt x="1989" y="2097"/>
                </a:lnTo>
                <a:lnTo>
                  <a:pt x="1998" y="2071"/>
                </a:lnTo>
                <a:lnTo>
                  <a:pt x="2004" y="2042"/>
                </a:lnTo>
                <a:lnTo>
                  <a:pt x="2134" y="902"/>
                </a:lnTo>
                <a:lnTo>
                  <a:pt x="2135" y="873"/>
                </a:lnTo>
                <a:lnTo>
                  <a:pt x="2132" y="846"/>
                </a:lnTo>
                <a:lnTo>
                  <a:pt x="2125" y="822"/>
                </a:lnTo>
                <a:lnTo>
                  <a:pt x="2114" y="801"/>
                </a:lnTo>
                <a:lnTo>
                  <a:pt x="2100" y="783"/>
                </a:lnTo>
                <a:lnTo>
                  <a:pt x="2082" y="767"/>
                </a:lnTo>
                <a:lnTo>
                  <a:pt x="2062" y="756"/>
                </a:lnTo>
                <a:lnTo>
                  <a:pt x="2038" y="749"/>
                </a:lnTo>
                <a:lnTo>
                  <a:pt x="2012" y="747"/>
                </a:lnTo>
                <a:lnTo>
                  <a:pt x="1715" y="747"/>
                </a:lnTo>
                <a:close/>
                <a:moveTo>
                  <a:pt x="1864" y="0"/>
                </a:moveTo>
                <a:lnTo>
                  <a:pt x="1924" y="4"/>
                </a:lnTo>
                <a:lnTo>
                  <a:pt x="1982" y="13"/>
                </a:lnTo>
                <a:lnTo>
                  <a:pt x="2039" y="26"/>
                </a:lnTo>
                <a:lnTo>
                  <a:pt x="2095" y="46"/>
                </a:lnTo>
                <a:lnTo>
                  <a:pt x="2147" y="69"/>
                </a:lnTo>
                <a:lnTo>
                  <a:pt x="2198" y="99"/>
                </a:lnTo>
                <a:lnTo>
                  <a:pt x="2245" y="133"/>
                </a:lnTo>
                <a:lnTo>
                  <a:pt x="2289" y="171"/>
                </a:lnTo>
                <a:lnTo>
                  <a:pt x="2330" y="213"/>
                </a:lnTo>
                <a:lnTo>
                  <a:pt x="2366" y="260"/>
                </a:lnTo>
                <a:lnTo>
                  <a:pt x="2399" y="309"/>
                </a:lnTo>
                <a:lnTo>
                  <a:pt x="3624" y="2434"/>
                </a:lnTo>
                <a:lnTo>
                  <a:pt x="3655" y="2485"/>
                </a:lnTo>
                <a:lnTo>
                  <a:pt x="3681" y="2538"/>
                </a:lnTo>
                <a:lnTo>
                  <a:pt x="3702" y="2594"/>
                </a:lnTo>
                <a:lnTo>
                  <a:pt x="3717" y="2654"/>
                </a:lnTo>
                <a:lnTo>
                  <a:pt x="3726" y="2715"/>
                </a:lnTo>
                <a:lnTo>
                  <a:pt x="3729" y="2779"/>
                </a:lnTo>
                <a:lnTo>
                  <a:pt x="3726" y="2842"/>
                </a:lnTo>
                <a:lnTo>
                  <a:pt x="3717" y="2903"/>
                </a:lnTo>
                <a:lnTo>
                  <a:pt x="3702" y="2962"/>
                </a:lnTo>
                <a:lnTo>
                  <a:pt x="3681" y="3019"/>
                </a:lnTo>
                <a:lnTo>
                  <a:pt x="3655" y="3073"/>
                </a:lnTo>
                <a:lnTo>
                  <a:pt x="3624" y="3124"/>
                </a:lnTo>
                <a:lnTo>
                  <a:pt x="3589" y="3172"/>
                </a:lnTo>
                <a:lnTo>
                  <a:pt x="3548" y="3216"/>
                </a:lnTo>
                <a:lnTo>
                  <a:pt x="3505" y="3256"/>
                </a:lnTo>
                <a:lnTo>
                  <a:pt x="3458" y="3291"/>
                </a:lnTo>
                <a:lnTo>
                  <a:pt x="3407" y="3322"/>
                </a:lnTo>
                <a:lnTo>
                  <a:pt x="3352" y="3348"/>
                </a:lnTo>
                <a:lnTo>
                  <a:pt x="3296" y="3369"/>
                </a:lnTo>
                <a:lnTo>
                  <a:pt x="3236" y="3385"/>
                </a:lnTo>
                <a:lnTo>
                  <a:pt x="3175" y="3394"/>
                </a:lnTo>
                <a:lnTo>
                  <a:pt x="3111" y="3397"/>
                </a:lnTo>
                <a:lnTo>
                  <a:pt x="617" y="3397"/>
                </a:lnTo>
                <a:lnTo>
                  <a:pt x="557" y="3394"/>
                </a:lnTo>
                <a:lnTo>
                  <a:pt x="498" y="3386"/>
                </a:lnTo>
                <a:lnTo>
                  <a:pt x="442" y="3371"/>
                </a:lnTo>
                <a:lnTo>
                  <a:pt x="386" y="3352"/>
                </a:lnTo>
                <a:lnTo>
                  <a:pt x="333" y="3328"/>
                </a:lnTo>
                <a:lnTo>
                  <a:pt x="283" y="3299"/>
                </a:lnTo>
                <a:lnTo>
                  <a:pt x="236" y="3265"/>
                </a:lnTo>
                <a:lnTo>
                  <a:pt x="191" y="3227"/>
                </a:lnTo>
                <a:lnTo>
                  <a:pt x="151" y="3184"/>
                </a:lnTo>
                <a:lnTo>
                  <a:pt x="114" y="3138"/>
                </a:lnTo>
                <a:lnTo>
                  <a:pt x="82" y="3088"/>
                </a:lnTo>
                <a:lnTo>
                  <a:pt x="54" y="3035"/>
                </a:lnTo>
                <a:lnTo>
                  <a:pt x="33" y="2979"/>
                </a:lnTo>
                <a:lnTo>
                  <a:pt x="16" y="2923"/>
                </a:lnTo>
                <a:lnTo>
                  <a:pt x="5" y="2866"/>
                </a:lnTo>
                <a:lnTo>
                  <a:pt x="0" y="2807"/>
                </a:lnTo>
                <a:lnTo>
                  <a:pt x="0" y="2749"/>
                </a:lnTo>
                <a:lnTo>
                  <a:pt x="5" y="2692"/>
                </a:lnTo>
                <a:lnTo>
                  <a:pt x="16" y="2634"/>
                </a:lnTo>
                <a:lnTo>
                  <a:pt x="33" y="2577"/>
                </a:lnTo>
                <a:lnTo>
                  <a:pt x="54" y="2523"/>
                </a:lnTo>
                <a:lnTo>
                  <a:pt x="82" y="2470"/>
                </a:lnTo>
                <a:lnTo>
                  <a:pt x="1328" y="309"/>
                </a:lnTo>
                <a:lnTo>
                  <a:pt x="1361" y="260"/>
                </a:lnTo>
                <a:lnTo>
                  <a:pt x="1397" y="213"/>
                </a:lnTo>
                <a:lnTo>
                  <a:pt x="1438" y="171"/>
                </a:lnTo>
                <a:lnTo>
                  <a:pt x="1482" y="133"/>
                </a:lnTo>
                <a:lnTo>
                  <a:pt x="1530" y="99"/>
                </a:lnTo>
                <a:lnTo>
                  <a:pt x="1581" y="69"/>
                </a:lnTo>
                <a:lnTo>
                  <a:pt x="1633" y="46"/>
                </a:lnTo>
                <a:lnTo>
                  <a:pt x="1688" y="26"/>
                </a:lnTo>
                <a:lnTo>
                  <a:pt x="1746" y="13"/>
                </a:lnTo>
                <a:lnTo>
                  <a:pt x="1804" y="4"/>
                </a:lnTo>
                <a:lnTo>
                  <a:pt x="1864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8349772" y="3466793"/>
            <a:ext cx="492402" cy="489422"/>
          </a:xfrm>
          <a:custGeom>
            <a:avLst/>
            <a:gdLst>
              <a:gd name="connsiteX0" fmla="*/ 2876372 w 4722813"/>
              <a:gd name="connsiteY0" fmla="*/ 4284662 h 4694238"/>
              <a:gd name="connsiteX1" fmla="*/ 2913562 w 4722813"/>
              <a:gd name="connsiteY1" fmla="*/ 4286250 h 4694238"/>
              <a:gd name="connsiteX2" fmla="*/ 2949170 w 4722813"/>
              <a:gd name="connsiteY2" fmla="*/ 4295775 h 4694238"/>
              <a:gd name="connsiteX3" fmla="*/ 2981612 w 4722813"/>
              <a:gd name="connsiteY3" fmla="*/ 4311650 h 4694238"/>
              <a:gd name="connsiteX4" fmla="*/ 3010098 w 4722813"/>
              <a:gd name="connsiteY4" fmla="*/ 4333081 h 4694238"/>
              <a:gd name="connsiteX5" fmla="*/ 3036210 w 4722813"/>
              <a:gd name="connsiteY5" fmla="*/ 4360862 h 4694238"/>
              <a:gd name="connsiteX6" fmla="*/ 3054410 w 4722813"/>
              <a:gd name="connsiteY6" fmla="*/ 4392612 h 4694238"/>
              <a:gd name="connsiteX7" fmla="*/ 3067861 w 4722813"/>
              <a:gd name="connsiteY7" fmla="*/ 4428331 h 4694238"/>
              <a:gd name="connsiteX8" fmla="*/ 3073400 w 4722813"/>
              <a:gd name="connsiteY8" fmla="*/ 4467225 h 4694238"/>
              <a:gd name="connsiteX9" fmla="*/ 3071818 w 4722813"/>
              <a:gd name="connsiteY9" fmla="*/ 4504531 h 4694238"/>
              <a:gd name="connsiteX10" fmla="*/ 3062322 w 4722813"/>
              <a:gd name="connsiteY10" fmla="*/ 4538662 h 4694238"/>
              <a:gd name="connsiteX11" fmla="*/ 3046497 w 4722813"/>
              <a:gd name="connsiteY11" fmla="*/ 4572000 h 4694238"/>
              <a:gd name="connsiteX12" fmla="*/ 3025132 w 4722813"/>
              <a:gd name="connsiteY12" fmla="*/ 4602162 h 4694238"/>
              <a:gd name="connsiteX13" fmla="*/ 2997438 w 4722813"/>
              <a:gd name="connsiteY13" fmla="*/ 4626769 h 4694238"/>
              <a:gd name="connsiteX14" fmla="*/ 2965787 w 4722813"/>
              <a:gd name="connsiteY14" fmla="*/ 4645025 h 4694238"/>
              <a:gd name="connsiteX15" fmla="*/ 2930179 w 4722813"/>
              <a:gd name="connsiteY15" fmla="*/ 4657725 h 4694238"/>
              <a:gd name="connsiteX16" fmla="*/ 2860547 w 4722813"/>
              <a:gd name="connsiteY16" fmla="*/ 4675187 h 4694238"/>
              <a:gd name="connsiteX17" fmla="*/ 2790123 w 4722813"/>
              <a:gd name="connsiteY17" fmla="*/ 4689475 h 4694238"/>
              <a:gd name="connsiteX18" fmla="*/ 2751350 w 4722813"/>
              <a:gd name="connsiteY18" fmla="*/ 4692650 h 4694238"/>
              <a:gd name="connsiteX19" fmla="*/ 2713369 w 4722813"/>
              <a:gd name="connsiteY19" fmla="*/ 4687888 h 4694238"/>
              <a:gd name="connsiteX20" fmla="*/ 2678553 w 4722813"/>
              <a:gd name="connsiteY20" fmla="*/ 4676775 h 4694238"/>
              <a:gd name="connsiteX21" fmla="*/ 2646111 w 4722813"/>
              <a:gd name="connsiteY21" fmla="*/ 4657725 h 4694238"/>
              <a:gd name="connsiteX22" fmla="*/ 2618416 w 4722813"/>
              <a:gd name="connsiteY22" fmla="*/ 4635500 h 4694238"/>
              <a:gd name="connsiteX23" fmla="*/ 2597051 w 4722813"/>
              <a:gd name="connsiteY23" fmla="*/ 4606131 h 4694238"/>
              <a:gd name="connsiteX24" fmla="*/ 2579643 w 4722813"/>
              <a:gd name="connsiteY24" fmla="*/ 4573587 h 4694238"/>
              <a:gd name="connsiteX25" fmla="*/ 2570148 w 4722813"/>
              <a:gd name="connsiteY25" fmla="*/ 4537075 h 4694238"/>
              <a:gd name="connsiteX26" fmla="*/ 2565400 w 4722813"/>
              <a:gd name="connsiteY26" fmla="*/ 4498975 h 4694238"/>
              <a:gd name="connsiteX27" fmla="*/ 2570148 w 4722813"/>
              <a:gd name="connsiteY27" fmla="*/ 4461668 h 4694238"/>
              <a:gd name="connsiteX28" fmla="*/ 2581226 w 4722813"/>
              <a:gd name="connsiteY28" fmla="*/ 4426743 h 4694238"/>
              <a:gd name="connsiteX29" fmla="*/ 2600216 w 4722813"/>
              <a:gd name="connsiteY29" fmla="*/ 4394993 h 4694238"/>
              <a:gd name="connsiteX30" fmla="*/ 2623163 w 4722813"/>
              <a:gd name="connsiteY30" fmla="*/ 4366418 h 4694238"/>
              <a:gd name="connsiteX31" fmla="*/ 2651649 w 4722813"/>
              <a:gd name="connsiteY31" fmla="*/ 4343400 h 4694238"/>
              <a:gd name="connsiteX32" fmla="*/ 2684092 w 4722813"/>
              <a:gd name="connsiteY32" fmla="*/ 4325937 h 4694238"/>
              <a:gd name="connsiteX33" fmla="*/ 2721282 w 4722813"/>
              <a:gd name="connsiteY33" fmla="*/ 4314825 h 4694238"/>
              <a:gd name="connsiteX34" fmla="*/ 2839182 w 4722813"/>
              <a:gd name="connsiteY34" fmla="*/ 4290218 h 4694238"/>
              <a:gd name="connsiteX35" fmla="*/ 3550444 w 4722813"/>
              <a:gd name="connsiteY35" fmla="*/ 3987800 h 4694238"/>
              <a:gd name="connsiteX36" fmla="*/ 3582194 w 4722813"/>
              <a:gd name="connsiteY36" fmla="*/ 3989385 h 4694238"/>
              <a:gd name="connsiteX37" fmla="*/ 3613944 w 4722813"/>
              <a:gd name="connsiteY37" fmla="*/ 3994931 h 4694238"/>
              <a:gd name="connsiteX38" fmla="*/ 3643313 w 4722813"/>
              <a:gd name="connsiteY38" fmla="*/ 4006816 h 4694238"/>
              <a:gd name="connsiteX39" fmla="*/ 3672681 w 4722813"/>
              <a:gd name="connsiteY39" fmla="*/ 4024248 h 4694238"/>
              <a:gd name="connsiteX40" fmla="*/ 3696494 w 4722813"/>
              <a:gd name="connsiteY40" fmla="*/ 4045642 h 4694238"/>
              <a:gd name="connsiteX41" fmla="*/ 3717925 w 4722813"/>
              <a:gd name="connsiteY41" fmla="*/ 4072582 h 4694238"/>
              <a:gd name="connsiteX42" fmla="*/ 3735388 w 4722813"/>
              <a:gd name="connsiteY42" fmla="*/ 4102691 h 4694238"/>
              <a:gd name="connsiteX43" fmla="*/ 3745706 w 4722813"/>
              <a:gd name="connsiteY43" fmla="*/ 4134385 h 4694238"/>
              <a:gd name="connsiteX44" fmla="*/ 3749675 w 4722813"/>
              <a:gd name="connsiteY44" fmla="*/ 4166871 h 4694238"/>
              <a:gd name="connsiteX45" fmla="*/ 3748088 w 4722813"/>
              <a:gd name="connsiteY45" fmla="*/ 4198565 h 4694238"/>
              <a:gd name="connsiteX46" fmla="*/ 3742531 w 4722813"/>
              <a:gd name="connsiteY46" fmla="*/ 4231844 h 4694238"/>
              <a:gd name="connsiteX47" fmla="*/ 3731419 w 4722813"/>
              <a:gd name="connsiteY47" fmla="*/ 4261953 h 4694238"/>
              <a:gd name="connsiteX48" fmla="*/ 3713956 w 4722813"/>
              <a:gd name="connsiteY48" fmla="*/ 4288893 h 4694238"/>
              <a:gd name="connsiteX49" fmla="*/ 3692525 w 4722813"/>
              <a:gd name="connsiteY49" fmla="*/ 4315041 h 4694238"/>
              <a:gd name="connsiteX50" fmla="*/ 3665538 w 4722813"/>
              <a:gd name="connsiteY50" fmla="*/ 4336434 h 4694238"/>
              <a:gd name="connsiteX51" fmla="*/ 3605213 w 4722813"/>
              <a:gd name="connsiteY51" fmla="*/ 4375260 h 4694238"/>
              <a:gd name="connsiteX52" fmla="*/ 3543300 w 4722813"/>
              <a:gd name="connsiteY52" fmla="*/ 4410915 h 4694238"/>
              <a:gd name="connsiteX53" fmla="*/ 3509169 w 4722813"/>
              <a:gd name="connsiteY53" fmla="*/ 4426762 h 4694238"/>
              <a:gd name="connsiteX54" fmla="*/ 3472656 w 4722813"/>
              <a:gd name="connsiteY54" fmla="*/ 4435478 h 4694238"/>
              <a:gd name="connsiteX55" fmla="*/ 3436938 w 4722813"/>
              <a:gd name="connsiteY55" fmla="*/ 4437063 h 4694238"/>
              <a:gd name="connsiteX56" fmla="*/ 3402806 w 4722813"/>
              <a:gd name="connsiteY56" fmla="*/ 4431517 h 4694238"/>
              <a:gd name="connsiteX57" fmla="*/ 3369469 w 4722813"/>
              <a:gd name="connsiteY57" fmla="*/ 4419631 h 4694238"/>
              <a:gd name="connsiteX58" fmla="*/ 3338513 w 4722813"/>
              <a:gd name="connsiteY58" fmla="*/ 4402200 h 4694238"/>
              <a:gd name="connsiteX59" fmla="*/ 3317875 w 4722813"/>
              <a:gd name="connsiteY59" fmla="*/ 4385560 h 4694238"/>
              <a:gd name="connsiteX60" fmla="*/ 3299619 w 4722813"/>
              <a:gd name="connsiteY60" fmla="*/ 4364959 h 4694238"/>
              <a:gd name="connsiteX61" fmla="*/ 3283744 w 4722813"/>
              <a:gd name="connsiteY61" fmla="*/ 4341981 h 4694238"/>
              <a:gd name="connsiteX62" fmla="*/ 3269456 w 4722813"/>
              <a:gd name="connsiteY62" fmla="*/ 4310287 h 4694238"/>
              <a:gd name="connsiteX63" fmla="*/ 3260725 w 4722813"/>
              <a:gd name="connsiteY63" fmla="*/ 4279385 h 4694238"/>
              <a:gd name="connsiteX64" fmla="*/ 3257550 w 4722813"/>
              <a:gd name="connsiteY64" fmla="*/ 4246106 h 4694238"/>
              <a:gd name="connsiteX65" fmla="*/ 3260725 w 4722813"/>
              <a:gd name="connsiteY65" fmla="*/ 4212828 h 4694238"/>
              <a:gd name="connsiteX66" fmla="*/ 3269456 w 4722813"/>
              <a:gd name="connsiteY66" fmla="*/ 4182718 h 4694238"/>
              <a:gd name="connsiteX67" fmla="*/ 3282156 w 4722813"/>
              <a:gd name="connsiteY67" fmla="*/ 4152609 h 4694238"/>
              <a:gd name="connsiteX68" fmla="*/ 3301206 w 4722813"/>
              <a:gd name="connsiteY68" fmla="*/ 4125669 h 4694238"/>
              <a:gd name="connsiteX69" fmla="*/ 3325019 w 4722813"/>
              <a:gd name="connsiteY69" fmla="*/ 4102691 h 4694238"/>
              <a:gd name="connsiteX70" fmla="*/ 3352800 w 4722813"/>
              <a:gd name="connsiteY70" fmla="*/ 4082882 h 4694238"/>
              <a:gd name="connsiteX71" fmla="*/ 3455988 w 4722813"/>
              <a:gd name="connsiteY71" fmla="*/ 4019494 h 4694238"/>
              <a:gd name="connsiteX72" fmla="*/ 3486150 w 4722813"/>
              <a:gd name="connsiteY72" fmla="*/ 4002062 h 4694238"/>
              <a:gd name="connsiteX73" fmla="*/ 3517106 w 4722813"/>
              <a:gd name="connsiteY73" fmla="*/ 3992554 h 4694238"/>
              <a:gd name="connsiteX74" fmla="*/ 4087019 w 4722813"/>
              <a:gd name="connsiteY74" fmla="*/ 3479800 h 4694238"/>
              <a:gd name="connsiteX75" fmla="*/ 4119563 w 4722813"/>
              <a:gd name="connsiteY75" fmla="*/ 3481388 h 4694238"/>
              <a:gd name="connsiteX76" fmla="*/ 4151313 w 4722813"/>
              <a:gd name="connsiteY76" fmla="*/ 3486944 h 4694238"/>
              <a:gd name="connsiteX77" fmla="*/ 4183063 w 4722813"/>
              <a:gd name="connsiteY77" fmla="*/ 3500438 h 4694238"/>
              <a:gd name="connsiteX78" fmla="*/ 4211638 w 4722813"/>
              <a:gd name="connsiteY78" fmla="*/ 3517106 h 4694238"/>
              <a:gd name="connsiteX79" fmla="*/ 4237832 w 4722813"/>
              <a:gd name="connsiteY79" fmla="*/ 3540125 h 4694238"/>
              <a:gd name="connsiteX80" fmla="*/ 4257675 w 4722813"/>
              <a:gd name="connsiteY80" fmla="*/ 3567906 h 4694238"/>
              <a:gd name="connsiteX81" fmla="*/ 4273550 w 4722813"/>
              <a:gd name="connsiteY81" fmla="*/ 3596481 h 4694238"/>
              <a:gd name="connsiteX82" fmla="*/ 4283869 w 4722813"/>
              <a:gd name="connsiteY82" fmla="*/ 3628231 h 4694238"/>
              <a:gd name="connsiteX83" fmla="*/ 4287838 w 4722813"/>
              <a:gd name="connsiteY83" fmla="*/ 3659981 h 4694238"/>
              <a:gd name="connsiteX84" fmla="*/ 4286250 w 4722813"/>
              <a:gd name="connsiteY84" fmla="*/ 3690938 h 4694238"/>
              <a:gd name="connsiteX85" fmla="*/ 4280694 w 4722813"/>
              <a:gd name="connsiteY85" fmla="*/ 3724275 h 4694238"/>
              <a:gd name="connsiteX86" fmla="*/ 4267994 w 4722813"/>
              <a:gd name="connsiteY86" fmla="*/ 3754438 h 4694238"/>
              <a:gd name="connsiteX87" fmla="*/ 4250532 w 4722813"/>
              <a:gd name="connsiteY87" fmla="*/ 3784600 h 4694238"/>
              <a:gd name="connsiteX88" fmla="*/ 4206082 w 4722813"/>
              <a:gd name="connsiteY88" fmla="*/ 3841750 h 4694238"/>
              <a:gd name="connsiteX89" fmla="*/ 4160044 w 4722813"/>
              <a:gd name="connsiteY89" fmla="*/ 3896519 h 4694238"/>
              <a:gd name="connsiteX90" fmla="*/ 4134644 w 4722813"/>
              <a:gd name="connsiteY90" fmla="*/ 3922713 h 4694238"/>
              <a:gd name="connsiteX91" fmla="*/ 4104482 w 4722813"/>
              <a:gd name="connsiteY91" fmla="*/ 3940969 h 4694238"/>
              <a:gd name="connsiteX92" fmla="*/ 4072732 w 4722813"/>
              <a:gd name="connsiteY92" fmla="*/ 3955257 h 4694238"/>
              <a:gd name="connsiteX93" fmla="*/ 4037806 w 4722813"/>
              <a:gd name="connsiteY93" fmla="*/ 3962400 h 4694238"/>
              <a:gd name="connsiteX94" fmla="*/ 4003675 w 4722813"/>
              <a:gd name="connsiteY94" fmla="*/ 3963988 h 4694238"/>
              <a:gd name="connsiteX95" fmla="*/ 3971132 w 4722813"/>
              <a:gd name="connsiteY95" fmla="*/ 3958432 h 4694238"/>
              <a:gd name="connsiteX96" fmla="*/ 3936207 w 4722813"/>
              <a:gd name="connsiteY96" fmla="*/ 3947319 h 4694238"/>
              <a:gd name="connsiteX97" fmla="*/ 3906044 w 4722813"/>
              <a:gd name="connsiteY97" fmla="*/ 3929857 h 4694238"/>
              <a:gd name="connsiteX98" fmla="*/ 3891757 w 4722813"/>
              <a:gd name="connsiteY98" fmla="*/ 3917950 h 4694238"/>
              <a:gd name="connsiteX99" fmla="*/ 3866357 w 4722813"/>
              <a:gd name="connsiteY99" fmla="*/ 3890963 h 4694238"/>
              <a:gd name="connsiteX100" fmla="*/ 3845719 w 4722813"/>
              <a:gd name="connsiteY100" fmla="*/ 3859213 h 4694238"/>
              <a:gd name="connsiteX101" fmla="*/ 3831432 w 4722813"/>
              <a:gd name="connsiteY101" fmla="*/ 3825082 h 4694238"/>
              <a:gd name="connsiteX102" fmla="*/ 3825875 w 4722813"/>
              <a:gd name="connsiteY102" fmla="*/ 3788569 h 4694238"/>
              <a:gd name="connsiteX103" fmla="*/ 3825875 w 4722813"/>
              <a:gd name="connsiteY103" fmla="*/ 3752850 h 4694238"/>
              <a:gd name="connsiteX104" fmla="*/ 3834607 w 4722813"/>
              <a:gd name="connsiteY104" fmla="*/ 3717132 h 4694238"/>
              <a:gd name="connsiteX105" fmla="*/ 3848894 w 4722813"/>
              <a:gd name="connsiteY105" fmla="*/ 3683000 h 4694238"/>
              <a:gd name="connsiteX106" fmla="*/ 3870325 w 4722813"/>
              <a:gd name="connsiteY106" fmla="*/ 3651250 h 4694238"/>
              <a:gd name="connsiteX107" fmla="*/ 3946525 w 4722813"/>
              <a:gd name="connsiteY107" fmla="*/ 3556000 h 4694238"/>
              <a:gd name="connsiteX108" fmla="*/ 3969544 w 4722813"/>
              <a:gd name="connsiteY108" fmla="*/ 3530600 h 4694238"/>
              <a:gd name="connsiteX109" fmla="*/ 3994944 w 4722813"/>
              <a:gd name="connsiteY109" fmla="*/ 3509963 h 4694238"/>
              <a:gd name="connsiteX110" fmla="*/ 4023519 w 4722813"/>
              <a:gd name="connsiteY110" fmla="*/ 3494088 h 4694238"/>
              <a:gd name="connsiteX111" fmla="*/ 4055269 w 4722813"/>
              <a:gd name="connsiteY111" fmla="*/ 3484563 h 4694238"/>
              <a:gd name="connsiteX112" fmla="*/ 4415228 w 4722813"/>
              <a:gd name="connsiteY112" fmla="*/ 2822575 h 4694238"/>
              <a:gd name="connsiteX113" fmla="*/ 4452464 w 4722813"/>
              <a:gd name="connsiteY113" fmla="*/ 2824158 h 4694238"/>
              <a:gd name="connsiteX114" fmla="*/ 4491285 w 4722813"/>
              <a:gd name="connsiteY114" fmla="*/ 2831279 h 4694238"/>
              <a:gd name="connsiteX115" fmla="*/ 4525352 w 4722813"/>
              <a:gd name="connsiteY115" fmla="*/ 2847104 h 4694238"/>
              <a:gd name="connsiteX116" fmla="*/ 4557042 w 4722813"/>
              <a:gd name="connsiteY116" fmla="*/ 2867677 h 4694238"/>
              <a:gd name="connsiteX117" fmla="*/ 4582395 w 4722813"/>
              <a:gd name="connsiteY117" fmla="*/ 2894580 h 4694238"/>
              <a:gd name="connsiteX118" fmla="*/ 4601409 w 4722813"/>
              <a:gd name="connsiteY118" fmla="*/ 2924648 h 4694238"/>
              <a:gd name="connsiteX119" fmla="*/ 4615670 w 4722813"/>
              <a:gd name="connsiteY119" fmla="*/ 2957881 h 4694238"/>
              <a:gd name="connsiteX120" fmla="*/ 4622800 w 4722813"/>
              <a:gd name="connsiteY120" fmla="*/ 2995070 h 4694238"/>
              <a:gd name="connsiteX121" fmla="*/ 4622800 w 4722813"/>
              <a:gd name="connsiteY121" fmla="*/ 3032260 h 4694238"/>
              <a:gd name="connsiteX122" fmla="*/ 4614085 w 4722813"/>
              <a:gd name="connsiteY122" fmla="*/ 3069449 h 4694238"/>
              <a:gd name="connsiteX123" fmla="*/ 4592694 w 4722813"/>
              <a:gd name="connsiteY123" fmla="*/ 3136706 h 4694238"/>
              <a:gd name="connsiteX124" fmla="*/ 4566549 w 4722813"/>
              <a:gd name="connsiteY124" fmla="*/ 3205546 h 4694238"/>
              <a:gd name="connsiteX125" fmla="*/ 4549912 w 4722813"/>
              <a:gd name="connsiteY125" fmla="*/ 3239570 h 4694238"/>
              <a:gd name="connsiteX126" fmla="*/ 4526936 w 4722813"/>
              <a:gd name="connsiteY126" fmla="*/ 3268056 h 4694238"/>
              <a:gd name="connsiteX127" fmla="*/ 4499207 w 4722813"/>
              <a:gd name="connsiteY127" fmla="*/ 3292585 h 4694238"/>
              <a:gd name="connsiteX128" fmla="*/ 4468309 w 4722813"/>
              <a:gd name="connsiteY128" fmla="*/ 3309992 h 4694238"/>
              <a:gd name="connsiteX129" fmla="*/ 4433450 w 4722813"/>
              <a:gd name="connsiteY129" fmla="*/ 3321070 h 4694238"/>
              <a:gd name="connsiteX130" fmla="*/ 4397798 w 4722813"/>
              <a:gd name="connsiteY130" fmla="*/ 3327400 h 4694238"/>
              <a:gd name="connsiteX131" fmla="*/ 4360562 w 4722813"/>
              <a:gd name="connsiteY131" fmla="*/ 3324235 h 4694238"/>
              <a:gd name="connsiteX132" fmla="*/ 4323325 w 4722813"/>
              <a:gd name="connsiteY132" fmla="*/ 3313949 h 4694238"/>
              <a:gd name="connsiteX133" fmla="*/ 4300350 w 4722813"/>
              <a:gd name="connsiteY133" fmla="*/ 3304453 h 4694238"/>
              <a:gd name="connsiteX134" fmla="*/ 4280543 w 4722813"/>
              <a:gd name="connsiteY134" fmla="*/ 3292585 h 4694238"/>
              <a:gd name="connsiteX135" fmla="*/ 4253606 w 4722813"/>
              <a:gd name="connsiteY135" fmla="*/ 3268056 h 4694238"/>
              <a:gd name="connsiteX136" fmla="*/ 4231423 w 4722813"/>
              <a:gd name="connsiteY136" fmla="*/ 3241153 h 4694238"/>
              <a:gd name="connsiteX137" fmla="*/ 4216370 w 4722813"/>
              <a:gd name="connsiteY137" fmla="*/ 3209502 h 4694238"/>
              <a:gd name="connsiteX138" fmla="*/ 4204486 w 4722813"/>
              <a:gd name="connsiteY138" fmla="*/ 3176269 h 4694238"/>
              <a:gd name="connsiteX139" fmla="*/ 4200525 w 4722813"/>
              <a:gd name="connsiteY139" fmla="*/ 3140662 h 4694238"/>
              <a:gd name="connsiteX140" fmla="*/ 4202902 w 4722813"/>
              <a:gd name="connsiteY140" fmla="*/ 3105056 h 4694238"/>
              <a:gd name="connsiteX141" fmla="*/ 4213201 w 4722813"/>
              <a:gd name="connsiteY141" fmla="*/ 3069449 h 4694238"/>
              <a:gd name="connsiteX142" fmla="*/ 4253606 w 4722813"/>
              <a:gd name="connsiteY142" fmla="*/ 2956298 h 4694238"/>
              <a:gd name="connsiteX143" fmla="*/ 4267867 w 4722813"/>
              <a:gd name="connsiteY143" fmla="*/ 2920692 h 4694238"/>
              <a:gd name="connsiteX144" fmla="*/ 4289258 w 4722813"/>
              <a:gd name="connsiteY144" fmla="*/ 2890624 h 4694238"/>
              <a:gd name="connsiteX145" fmla="*/ 4314611 w 4722813"/>
              <a:gd name="connsiteY145" fmla="*/ 2864512 h 4694238"/>
              <a:gd name="connsiteX146" fmla="*/ 4346301 w 4722813"/>
              <a:gd name="connsiteY146" fmla="*/ 2844731 h 4694238"/>
              <a:gd name="connsiteX147" fmla="*/ 4379576 w 4722813"/>
              <a:gd name="connsiteY147" fmla="*/ 2829697 h 4694238"/>
              <a:gd name="connsiteX148" fmla="*/ 4523961 w 4722813"/>
              <a:gd name="connsiteY148" fmla="*/ 2089150 h 4694238"/>
              <a:gd name="connsiteX149" fmla="*/ 4562936 w 4722813"/>
              <a:gd name="connsiteY149" fmla="*/ 2092320 h 4694238"/>
              <a:gd name="connsiteX150" fmla="*/ 4598730 w 4722813"/>
              <a:gd name="connsiteY150" fmla="*/ 2101038 h 4694238"/>
              <a:gd name="connsiteX151" fmla="*/ 4632137 w 4722813"/>
              <a:gd name="connsiteY151" fmla="*/ 2118474 h 4694238"/>
              <a:gd name="connsiteX152" fmla="*/ 4660771 w 4722813"/>
              <a:gd name="connsiteY152" fmla="*/ 2139872 h 4694238"/>
              <a:gd name="connsiteX153" fmla="*/ 4685429 w 4722813"/>
              <a:gd name="connsiteY153" fmla="*/ 2166818 h 4694238"/>
              <a:gd name="connsiteX154" fmla="*/ 4703723 w 4722813"/>
              <a:gd name="connsiteY154" fmla="*/ 2198519 h 4694238"/>
              <a:gd name="connsiteX155" fmla="*/ 4716450 w 4722813"/>
              <a:gd name="connsiteY155" fmla="*/ 2234182 h 4694238"/>
              <a:gd name="connsiteX156" fmla="*/ 4721222 w 4722813"/>
              <a:gd name="connsiteY156" fmla="*/ 2271431 h 4694238"/>
              <a:gd name="connsiteX157" fmla="*/ 4722813 w 4722813"/>
              <a:gd name="connsiteY157" fmla="*/ 2343550 h 4694238"/>
              <a:gd name="connsiteX158" fmla="*/ 4722813 w 4722813"/>
              <a:gd name="connsiteY158" fmla="*/ 2416463 h 4694238"/>
              <a:gd name="connsiteX159" fmla="*/ 4718041 w 4722813"/>
              <a:gd name="connsiteY159" fmla="*/ 2453711 h 4694238"/>
              <a:gd name="connsiteX160" fmla="*/ 4706905 w 4722813"/>
              <a:gd name="connsiteY160" fmla="*/ 2489375 h 4694238"/>
              <a:gd name="connsiteX161" fmla="*/ 4687815 w 4722813"/>
              <a:gd name="connsiteY161" fmla="*/ 2521076 h 4694238"/>
              <a:gd name="connsiteX162" fmla="*/ 4663157 w 4722813"/>
              <a:gd name="connsiteY162" fmla="*/ 2548814 h 4694238"/>
              <a:gd name="connsiteX163" fmla="*/ 4634523 w 4722813"/>
              <a:gd name="connsiteY163" fmla="*/ 2571797 h 4694238"/>
              <a:gd name="connsiteX164" fmla="*/ 4603502 w 4722813"/>
              <a:gd name="connsiteY164" fmla="*/ 2588440 h 4694238"/>
              <a:gd name="connsiteX165" fmla="*/ 4566913 w 4722813"/>
              <a:gd name="connsiteY165" fmla="*/ 2598743 h 4694238"/>
              <a:gd name="connsiteX166" fmla="*/ 4528734 w 4722813"/>
              <a:gd name="connsiteY166" fmla="*/ 2601913 h 4694238"/>
              <a:gd name="connsiteX167" fmla="*/ 4489759 w 4722813"/>
              <a:gd name="connsiteY167" fmla="*/ 2597158 h 4694238"/>
              <a:gd name="connsiteX168" fmla="*/ 4454761 w 4722813"/>
              <a:gd name="connsiteY168" fmla="*/ 2584478 h 4694238"/>
              <a:gd name="connsiteX169" fmla="*/ 4423740 w 4722813"/>
              <a:gd name="connsiteY169" fmla="*/ 2567042 h 4694238"/>
              <a:gd name="connsiteX170" fmla="*/ 4394310 w 4722813"/>
              <a:gd name="connsiteY170" fmla="*/ 2542474 h 4694238"/>
              <a:gd name="connsiteX171" fmla="*/ 4372834 w 4722813"/>
              <a:gd name="connsiteY171" fmla="*/ 2513943 h 4694238"/>
              <a:gd name="connsiteX172" fmla="*/ 4356130 w 4722813"/>
              <a:gd name="connsiteY172" fmla="*/ 2482242 h 4694238"/>
              <a:gd name="connsiteX173" fmla="*/ 4345790 w 4722813"/>
              <a:gd name="connsiteY173" fmla="*/ 2444993 h 4694238"/>
              <a:gd name="connsiteX174" fmla="*/ 4342608 w 4722813"/>
              <a:gd name="connsiteY174" fmla="*/ 2407745 h 4694238"/>
              <a:gd name="connsiteX175" fmla="*/ 4342608 w 4722813"/>
              <a:gd name="connsiteY175" fmla="*/ 2347513 h 4694238"/>
              <a:gd name="connsiteX176" fmla="*/ 4341813 w 4722813"/>
              <a:gd name="connsiteY176" fmla="*/ 2287281 h 4694238"/>
              <a:gd name="connsiteX177" fmla="*/ 4342608 w 4722813"/>
              <a:gd name="connsiteY177" fmla="*/ 2248448 h 4694238"/>
              <a:gd name="connsiteX178" fmla="*/ 4352949 w 4722813"/>
              <a:gd name="connsiteY178" fmla="*/ 2212784 h 4694238"/>
              <a:gd name="connsiteX179" fmla="*/ 4368857 w 4722813"/>
              <a:gd name="connsiteY179" fmla="*/ 2179498 h 4694238"/>
              <a:gd name="connsiteX180" fmla="*/ 4391924 w 4722813"/>
              <a:gd name="connsiteY180" fmla="*/ 2150967 h 4694238"/>
              <a:gd name="connsiteX181" fmla="*/ 4418967 w 4722813"/>
              <a:gd name="connsiteY181" fmla="*/ 2126399 h 4694238"/>
              <a:gd name="connsiteX182" fmla="*/ 4450784 w 4722813"/>
              <a:gd name="connsiteY182" fmla="*/ 2108171 h 4694238"/>
              <a:gd name="connsiteX183" fmla="*/ 4484986 w 4722813"/>
              <a:gd name="connsiteY183" fmla="*/ 2095490 h 4694238"/>
              <a:gd name="connsiteX184" fmla="*/ 4381138 w 4722813"/>
              <a:gd name="connsiteY184" fmla="*/ 1366837 h 4694238"/>
              <a:gd name="connsiteX185" fmla="*/ 4418375 w 4722813"/>
              <a:gd name="connsiteY185" fmla="*/ 1370812 h 4694238"/>
              <a:gd name="connsiteX186" fmla="*/ 4453235 w 4722813"/>
              <a:gd name="connsiteY186" fmla="*/ 1381147 h 4694238"/>
              <a:gd name="connsiteX187" fmla="*/ 4484925 w 4722813"/>
              <a:gd name="connsiteY187" fmla="*/ 1400227 h 4694238"/>
              <a:gd name="connsiteX188" fmla="*/ 4513447 w 4722813"/>
              <a:gd name="connsiteY188" fmla="*/ 1423282 h 4694238"/>
              <a:gd name="connsiteX189" fmla="*/ 4536423 w 4722813"/>
              <a:gd name="connsiteY189" fmla="*/ 1451902 h 4694238"/>
              <a:gd name="connsiteX190" fmla="*/ 4554645 w 4722813"/>
              <a:gd name="connsiteY190" fmla="*/ 1486087 h 4694238"/>
              <a:gd name="connsiteX191" fmla="*/ 4579205 w 4722813"/>
              <a:gd name="connsiteY191" fmla="*/ 1553662 h 4694238"/>
              <a:gd name="connsiteX192" fmla="*/ 4603765 w 4722813"/>
              <a:gd name="connsiteY192" fmla="*/ 1621237 h 4694238"/>
              <a:gd name="connsiteX193" fmla="*/ 4611688 w 4722813"/>
              <a:gd name="connsiteY193" fmla="*/ 1658602 h 4694238"/>
              <a:gd name="connsiteX194" fmla="*/ 4611688 w 4722813"/>
              <a:gd name="connsiteY194" fmla="*/ 1696762 h 4694238"/>
              <a:gd name="connsiteX195" fmla="*/ 4606142 w 4722813"/>
              <a:gd name="connsiteY195" fmla="*/ 1734127 h 4694238"/>
              <a:gd name="connsiteX196" fmla="*/ 4593466 w 4722813"/>
              <a:gd name="connsiteY196" fmla="*/ 1766722 h 4694238"/>
              <a:gd name="connsiteX197" fmla="*/ 4573659 w 4722813"/>
              <a:gd name="connsiteY197" fmla="*/ 1798522 h 4694238"/>
              <a:gd name="connsiteX198" fmla="*/ 4549099 w 4722813"/>
              <a:gd name="connsiteY198" fmla="*/ 1824757 h 4694238"/>
              <a:gd name="connsiteX199" fmla="*/ 4517408 w 4722813"/>
              <a:gd name="connsiteY199" fmla="*/ 1847812 h 4694238"/>
              <a:gd name="connsiteX200" fmla="*/ 4483341 w 4722813"/>
              <a:gd name="connsiteY200" fmla="*/ 1862122 h 4694238"/>
              <a:gd name="connsiteX201" fmla="*/ 4447689 w 4722813"/>
              <a:gd name="connsiteY201" fmla="*/ 1870867 h 4694238"/>
              <a:gd name="connsiteX202" fmla="*/ 4411244 w 4722813"/>
              <a:gd name="connsiteY202" fmla="*/ 1871662 h 4694238"/>
              <a:gd name="connsiteX203" fmla="*/ 4377177 w 4722813"/>
              <a:gd name="connsiteY203" fmla="*/ 1866097 h 4694238"/>
              <a:gd name="connsiteX204" fmla="*/ 4343902 w 4722813"/>
              <a:gd name="connsiteY204" fmla="*/ 1854967 h 4694238"/>
              <a:gd name="connsiteX205" fmla="*/ 4313796 w 4722813"/>
              <a:gd name="connsiteY205" fmla="*/ 1837477 h 4694238"/>
              <a:gd name="connsiteX206" fmla="*/ 4291612 w 4722813"/>
              <a:gd name="connsiteY206" fmla="*/ 1818397 h 4694238"/>
              <a:gd name="connsiteX207" fmla="*/ 4271013 w 4722813"/>
              <a:gd name="connsiteY207" fmla="*/ 1795342 h 4694238"/>
              <a:gd name="connsiteX208" fmla="*/ 4255168 w 4722813"/>
              <a:gd name="connsiteY208" fmla="*/ 1769902 h 4694238"/>
              <a:gd name="connsiteX209" fmla="*/ 4244076 w 4722813"/>
              <a:gd name="connsiteY209" fmla="*/ 1741282 h 4694238"/>
              <a:gd name="connsiteX210" fmla="*/ 4202878 w 4722813"/>
              <a:gd name="connsiteY210" fmla="*/ 1627597 h 4694238"/>
              <a:gd name="connsiteX211" fmla="*/ 4190994 w 4722813"/>
              <a:gd name="connsiteY211" fmla="*/ 1591027 h 4694238"/>
              <a:gd name="connsiteX212" fmla="*/ 4187825 w 4722813"/>
              <a:gd name="connsiteY212" fmla="*/ 1553662 h 4694238"/>
              <a:gd name="connsiteX213" fmla="*/ 4192579 w 4722813"/>
              <a:gd name="connsiteY213" fmla="*/ 1516297 h 4694238"/>
              <a:gd name="connsiteX214" fmla="*/ 4203670 w 4722813"/>
              <a:gd name="connsiteY214" fmla="*/ 1482112 h 4694238"/>
              <a:gd name="connsiteX215" fmla="*/ 4221100 w 4722813"/>
              <a:gd name="connsiteY215" fmla="*/ 1450312 h 4694238"/>
              <a:gd name="connsiteX216" fmla="*/ 4245661 w 4722813"/>
              <a:gd name="connsiteY216" fmla="*/ 1421692 h 4694238"/>
              <a:gd name="connsiteX217" fmla="*/ 4274182 w 4722813"/>
              <a:gd name="connsiteY217" fmla="*/ 1398637 h 4694238"/>
              <a:gd name="connsiteX218" fmla="*/ 4308250 w 4722813"/>
              <a:gd name="connsiteY218" fmla="*/ 1379557 h 4694238"/>
              <a:gd name="connsiteX219" fmla="*/ 4343902 w 4722813"/>
              <a:gd name="connsiteY219" fmla="*/ 1370017 h 4694238"/>
              <a:gd name="connsiteX220" fmla="*/ 2245369 w 4722813"/>
              <a:gd name="connsiteY220" fmla="*/ 828675 h 4694238"/>
              <a:gd name="connsiteX221" fmla="*/ 2281846 w 4722813"/>
              <a:gd name="connsiteY221" fmla="*/ 831849 h 4694238"/>
              <a:gd name="connsiteX222" fmla="*/ 2312772 w 4722813"/>
              <a:gd name="connsiteY222" fmla="*/ 842958 h 4694238"/>
              <a:gd name="connsiteX223" fmla="*/ 2341319 w 4722813"/>
              <a:gd name="connsiteY223" fmla="*/ 862002 h 4694238"/>
              <a:gd name="connsiteX224" fmla="*/ 2365901 w 4722813"/>
              <a:gd name="connsiteY224" fmla="*/ 886600 h 4694238"/>
              <a:gd name="connsiteX225" fmla="*/ 2383347 w 4722813"/>
              <a:gd name="connsiteY225" fmla="*/ 915166 h 4694238"/>
              <a:gd name="connsiteX226" fmla="*/ 2394448 w 4722813"/>
              <a:gd name="connsiteY226" fmla="*/ 946905 h 4694238"/>
              <a:gd name="connsiteX227" fmla="*/ 2399206 w 4722813"/>
              <a:gd name="connsiteY227" fmla="*/ 982612 h 4694238"/>
              <a:gd name="connsiteX228" fmla="*/ 2399206 w 4722813"/>
              <a:gd name="connsiteY228" fmla="*/ 2326786 h 4694238"/>
              <a:gd name="connsiteX229" fmla="*/ 3631488 w 4722813"/>
              <a:gd name="connsiteY229" fmla="*/ 2965546 h 4694238"/>
              <a:gd name="connsiteX230" fmla="*/ 3657656 w 4722813"/>
              <a:gd name="connsiteY230" fmla="*/ 2983002 h 4694238"/>
              <a:gd name="connsiteX231" fmla="*/ 3679066 w 4722813"/>
              <a:gd name="connsiteY231" fmla="*/ 3002840 h 4694238"/>
              <a:gd name="connsiteX232" fmla="*/ 3695719 w 4722813"/>
              <a:gd name="connsiteY232" fmla="*/ 3027438 h 4694238"/>
              <a:gd name="connsiteX233" fmla="*/ 3707613 w 4722813"/>
              <a:gd name="connsiteY233" fmla="*/ 3055210 h 4694238"/>
              <a:gd name="connsiteX234" fmla="*/ 3713164 w 4722813"/>
              <a:gd name="connsiteY234" fmla="*/ 3083776 h 4694238"/>
              <a:gd name="connsiteX235" fmla="*/ 3714750 w 4722813"/>
              <a:gd name="connsiteY235" fmla="*/ 3113928 h 4694238"/>
              <a:gd name="connsiteX236" fmla="*/ 3709199 w 4722813"/>
              <a:gd name="connsiteY236" fmla="*/ 3144081 h 4694238"/>
              <a:gd name="connsiteX237" fmla="*/ 3697305 w 4722813"/>
              <a:gd name="connsiteY237" fmla="*/ 3172647 h 4694238"/>
              <a:gd name="connsiteX238" fmla="*/ 3681445 w 4722813"/>
              <a:gd name="connsiteY238" fmla="*/ 3197245 h 4694238"/>
              <a:gd name="connsiteX239" fmla="*/ 3661621 w 4722813"/>
              <a:gd name="connsiteY239" fmla="*/ 3217082 h 4694238"/>
              <a:gd name="connsiteX240" fmla="*/ 3640211 w 4722813"/>
              <a:gd name="connsiteY240" fmla="*/ 3234539 h 4694238"/>
              <a:gd name="connsiteX241" fmla="*/ 3614042 w 4722813"/>
              <a:gd name="connsiteY241" fmla="*/ 3245648 h 4694238"/>
              <a:gd name="connsiteX242" fmla="*/ 3588667 w 4722813"/>
              <a:gd name="connsiteY242" fmla="*/ 3252789 h 4694238"/>
              <a:gd name="connsiteX243" fmla="*/ 3560913 w 4722813"/>
              <a:gd name="connsiteY243" fmla="*/ 3255963 h 4694238"/>
              <a:gd name="connsiteX244" fmla="*/ 3537124 w 4722813"/>
              <a:gd name="connsiteY244" fmla="*/ 3254376 h 4694238"/>
              <a:gd name="connsiteX245" fmla="*/ 3514128 w 4722813"/>
              <a:gd name="connsiteY245" fmla="*/ 3248822 h 4694238"/>
              <a:gd name="connsiteX246" fmla="*/ 3491131 w 4722813"/>
              <a:gd name="connsiteY246" fmla="*/ 3238506 h 4694238"/>
              <a:gd name="connsiteX247" fmla="*/ 2092325 w 4722813"/>
              <a:gd name="connsiteY247" fmla="*/ 2514843 h 4694238"/>
              <a:gd name="connsiteX248" fmla="*/ 2092325 w 4722813"/>
              <a:gd name="connsiteY248" fmla="*/ 982612 h 4694238"/>
              <a:gd name="connsiteX249" fmla="*/ 2096290 w 4722813"/>
              <a:gd name="connsiteY249" fmla="*/ 946905 h 4694238"/>
              <a:gd name="connsiteX250" fmla="*/ 2108185 w 4722813"/>
              <a:gd name="connsiteY250" fmla="*/ 915166 h 4694238"/>
              <a:gd name="connsiteX251" fmla="*/ 2125630 w 4722813"/>
              <a:gd name="connsiteY251" fmla="*/ 886600 h 4694238"/>
              <a:gd name="connsiteX252" fmla="*/ 2149419 w 4722813"/>
              <a:gd name="connsiteY252" fmla="*/ 862002 h 4694238"/>
              <a:gd name="connsiteX253" fmla="*/ 2177966 w 4722813"/>
              <a:gd name="connsiteY253" fmla="*/ 842958 h 4694238"/>
              <a:gd name="connsiteX254" fmla="*/ 2209685 w 4722813"/>
              <a:gd name="connsiteY254" fmla="*/ 831849 h 4694238"/>
              <a:gd name="connsiteX255" fmla="*/ 2376153 w 4722813"/>
              <a:gd name="connsiteY255" fmla="*/ 0 h 4694238"/>
              <a:gd name="connsiteX256" fmla="*/ 2513498 w 4722813"/>
              <a:gd name="connsiteY256" fmla="*/ 3968 h 4694238"/>
              <a:gd name="connsiteX257" fmla="*/ 2651637 w 4722813"/>
              <a:gd name="connsiteY257" fmla="*/ 17460 h 4694238"/>
              <a:gd name="connsiteX258" fmla="*/ 2786601 w 4722813"/>
              <a:gd name="connsiteY258" fmla="*/ 37300 h 4694238"/>
              <a:gd name="connsiteX259" fmla="*/ 2921564 w 4722813"/>
              <a:gd name="connsiteY259" fmla="*/ 65870 h 4694238"/>
              <a:gd name="connsiteX260" fmla="*/ 3053352 w 4722813"/>
              <a:gd name="connsiteY260" fmla="*/ 102377 h 4694238"/>
              <a:gd name="connsiteX261" fmla="*/ 3183552 w 4722813"/>
              <a:gd name="connsiteY261" fmla="*/ 146819 h 4694238"/>
              <a:gd name="connsiteX262" fmla="*/ 3311371 w 4722813"/>
              <a:gd name="connsiteY262" fmla="*/ 198404 h 4694238"/>
              <a:gd name="connsiteX263" fmla="*/ 3436014 w 4722813"/>
              <a:gd name="connsiteY263" fmla="*/ 258719 h 4694238"/>
              <a:gd name="connsiteX264" fmla="*/ 3558275 w 4722813"/>
              <a:gd name="connsiteY264" fmla="*/ 326176 h 4694238"/>
              <a:gd name="connsiteX265" fmla="*/ 3677360 w 4722813"/>
              <a:gd name="connsiteY265" fmla="*/ 400776 h 4694238"/>
              <a:gd name="connsiteX266" fmla="*/ 3826614 w 4722813"/>
              <a:gd name="connsiteY266" fmla="*/ 185706 h 4694238"/>
              <a:gd name="connsiteX267" fmla="*/ 3844080 w 4722813"/>
              <a:gd name="connsiteY267" fmla="*/ 163485 h 4694238"/>
              <a:gd name="connsiteX268" fmla="*/ 3862340 w 4722813"/>
              <a:gd name="connsiteY268" fmla="*/ 150787 h 4694238"/>
              <a:gd name="connsiteX269" fmla="*/ 3881393 w 4722813"/>
              <a:gd name="connsiteY269" fmla="*/ 145232 h 4694238"/>
              <a:gd name="connsiteX270" fmla="*/ 3898065 w 4722813"/>
              <a:gd name="connsiteY270" fmla="*/ 147613 h 4694238"/>
              <a:gd name="connsiteX271" fmla="*/ 3912356 w 4722813"/>
              <a:gd name="connsiteY271" fmla="*/ 159517 h 4694238"/>
              <a:gd name="connsiteX272" fmla="*/ 3925852 w 4722813"/>
              <a:gd name="connsiteY272" fmla="*/ 177770 h 4694238"/>
              <a:gd name="connsiteX273" fmla="*/ 3935379 w 4722813"/>
              <a:gd name="connsiteY273" fmla="*/ 203960 h 4694238"/>
              <a:gd name="connsiteX274" fmla="*/ 4109244 w 4722813"/>
              <a:gd name="connsiteY274" fmla="*/ 828535 h 4694238"/>
              <a:gd name="connsiteX275" fmla="*/ 4113213 w 4722813"/>
              <a:gd name="connsiteY275" fmla="*/ 857899 h 4694238"/>
              <a:gd name="connsiteX276" fmla="*/ 4110831 w 4722813"/>
              <a:gd name="connsiteY276" fmla="*/ 884882 h 4694238"/>
              <a:gd name="connsiteX277" fmla="*/ 4102098 w 4722813"/>
              <a:gd name="connsiteY277" fmla="*/ 911071 h 4694238"/>
              <a:gd name="connsiteX278" fmla="*/ 4087808 w 4722813"/>
              <a:gd name="connsiteY278" fmla="*/ 932499 h 4694238"/>
              <a:gd name="connsiteX279" fmla="*/ 4067960 w 4722813"/>
              <a:gd name="connsiteY279" fmla="*/ 949165 h 4694238"/>
              <a:gd name="connsiteX280" fmla="*/ 4041762 w 4722813"/>
              <a:gd name="connsiteY280" fmla="*/ 961069 h 4694238"/>
              <a:gd name="connsiteX281" fmla="*/ 4013181 w 4722813"/>
              <a:gd name="connsiteY281" fmla="*/ 968212 h 4694238"/>
              <a:gd name="connsiteX282" fmla="*/ 3368532 w 4722813"/>
              <a:gd name="connsiteY282" fmla="*/ 1025352 h 4694238"/>
              <a:gd name="connsiteX283" fmla="*/ 3344715 w 4722813"/>
              <a:gd name="connsiteY283" fmla="*/ 1025352 h 4694238"/>
              <a:gd name="connsiteX284" fmla="*/ 3323279 w 4722813"/>
              <a:gd name="connsiteY284" fmla="*/ 1021384 h 4694238"/>
              <a:gd name="connsiteX285" fmla="*/ 3308989 w 4722813"/>
              <a:gd name="connsiteY285" fmla="*/ 1012654 h 4694238"/>
              <a:gd name="connsiteX286" fmla="*/ 3298668 w 4722813"/>
              <a:gd name="connsiteY286" fmla="*/ 1001543 h 4694238"/>
              <a:gd name="connsiteX287" fmla="*/ 3293111 w 4722813"/>
              <a:gd name="connsiteY287" fmla="*/ 986465 h 4694238"/>
              <a:gd name="connsiteX288" fmla="*/ 3293905 w 4722813"/>
              <a:gd name="connsiteY288" fmla="*/ 969799 h 4694238"/>
              <a:gd name="connsiteX289" fmla="*/ 3300256 w 4722813"/>
              <a:gd name="connsiteY289" fmla="*/ 949165 h 4694238"/>
              <a:gd name="connsiteX290" fmla="*/ 3312959 w 4722813"/>
              <a:gd name="connsiteY290" fmla="*/ 927737 h 4694238"/>
              <a:gd name="connsiteX291" fmla="*/ 3460625 w 4722813"/>
              <a:gd name="connsiteY291" fmla="*/ 714255 h 4694238"/>
              <a:gd name="connsiteX292" fmla="*/ 3350272 w 4722813"/>
              <a:gd name="connsiteY292" fmla="*/ 645210 h 4694238"/>
              <a:gd name="connsiteX293" fmla="*/ 3236744 w 4722813"/>
              <a:gd name="connsiteY293" fmla="*/ 584895 h 4694238"/>
              <a:gd name="connsiteX294" fmla="*/ 3120834 w 4722813"/>
              <a:gd name="connsiteY294" fmla="*/ 531723 h 4694238"/>
              <a:gd name="connsiteX295" fmla="*/ 3003336 w 4722813"/>
              <a:gd name="connsiteY295" fmla="*/ 487280 h 4694238"/>
              <a:gd name="connsiteX296" fmla="*/ 2882663 w 4722813"/>
              <a:gd name="connsiteY296" fmla="*/ 450774 h 4694238"/>
              <a:gd name="connsiteX297" fmla="*/ 2761990 w 4722813"/>
              <a:gd name="connsiteY297" fmla="*/ 422204 h 4694238"/>
              <a:gd name="connsiteX298" fmla="*/ 2639729 w 4722813"/>
              <a:gd name="connsiteY298" fmla="*/ 400776 h 4694238"/>
              <a:gd name="connsiteX299" fmla="*/ 2518261 w 4722813"/>
              <a:gd name="connsiteY299" fmla="*/ 388078 h 4694238"/>
              <a:gd name="connsiteX300" fmla="*/ 2394412 w 4722813"/>
              <a:gd name="connsiteY300" fmla="*/ 381729 h 4694238"/>
              <a:gd name="connsiteX301" fmla="*/ 2271357 w 4722813"/>
              <a:gd name="connsiteY301" fmla="*/ 383317 h 4694238"/>
              <a:gd name="connsiteX302" fmla="*/ 2149096 w 4722813"/>
              <a:gd name="connsiteY302" fmla="*/ 393634 h 4694238"/>
              <a:gd name="connsiteX303" fmla="*/ 2028423 w 4722813"/>
              <a:gd name="connsiteY303" fmla="*/ 409506 h 4694238"/>
              <a:gd name="connsiteX304" fmla="*/ 1908544 w 4722813"/>
              <a:gd name="connsiteY304" fmla="*/ 434108 h 4694238"/>
              <a:gd name="connsiteX305" fmla="*/ 1790252 w 4722813"/>
              <a:gd name="connsiteY305" fmla="*/ 465059 h 4694238"/>
              <a:gd name="connsiteX306" fmla="*/ 1674342 w 4722813"/>
              <a:gd name="connsiteY306" fmla="*/ 503946 h 4694238"/>
              <a:gd name="connsiteX307" fmla="*/ 1560020 w 4722813"/>
              <a:gd name="connsiteY307" fmla="*/ 549976 h 4694238"/>
              <a:gd name="connsiteX308" fmla="*/ 1448874 w 4722813"/>
              <a:gd name="connsiteY308" fmla="*/ 603148 h 4694238"/>
              <a:gd name="connsiteX309" fmla="*/ 1340109 w 4722813"/>
              <a:gd name="connsiteY309" fmla="*/ 665050 h 4694238"/>
              <a:gd name="connsiteX310" fmla="*/ 1235314 w 4722813"/>
              <a:gd name="connsiteY310" fmla="*/ 730920 h 4694238"/>
              <a:gd name="connsiteX311" fmla="*/ 1229756 w 4722813"/>
              <a:gd name="connsiteY311" fmla="*/ 737269 h 4694238"/>
              <a:gd name="connsiteX312" fmla="*/ 1137664 w 4722813"/>
              <a:gd name="connsiteY312" fmla="*/ 803140 h 4694238"/>
              <a:gd name="connsiteX313" fmla="*/ 1051922 w 4722813"/>
              <a:gd name="connsiteY313" fmla="*/ 876152 h 4694238"/>
              <a:gd name="connsiteX314" fmla="*/ 966974 w 4722813"/>
              <a:gd name="connsiteY314" fmla="*/ 953927 h 4694238"/>
              <a:gd name="connsiteX315" fmla="*/ 888378 w 4722813"/>
              <a:gd name="connsiteY315" fmla="*/ 1038843 h 4694238"/>
              <a:gd name="connsiteX316" fmla="*/ 812163 w 4722813"/>
              <a:gd name="connsiteY316" fmla="*/ 1127728 h 4694238"/>
              <a:gd name="connsiteX317" fmla="*/ 741506 w 4722813"/>
              <a:gd name="connsiteY317" fmla="*/ 1220581 h 4694238"/>
              <a:gd name="connsiteX318" fmla="*/ 673230 w 4722813"/>
              <a:gd name="connsiteY318" fmla="*/ 1326132 h 4694238"/>
              <a:gd name="connsiteX319" fmla="*/ 611306 w 4722813"/>
              <a:gd name="connsiteY319" fmla="*/ 1433270 h 4694238"/>
              <a:gd name="connsiteX320" fmla="*/ 558114 w 4722813"/>
              <a:gd name="connsiteY320" fmla="*/ 1544377 h 4694238"/>
              <a:gd name="connsiteX321" fmla="*/ 510480 w 4722813"/>
              <a:gd name="connsiteY321" fmla="*/ 1656277 h 4694238"/>
              <a:gd name="connsiteX322" fmla="*/ 472373 w 4722813"/>
              <a:gd name="connsiteY322" fmla="*/ 1769764 h 4694238"/>
              <a:gd name="connsiteX323" fmla="*/ 439029 w 4722813"/>
              <a:gd name="connsiteY323" fmla="*/ 1884838 h 4694238"/>
              <a:gd name="connsiteX324" fmla="*/ 414418 w 4722813"/>
              <a:gd name="connsiteY324" fmla="*/ 2000706 h 4694238"/>
              <a:gd name="connsiteX325" fmla="*/ 396158 w 4722813"/>
              <a:gd name="connsiteY325" fmla="*/ 2117367 h 4694238"/>
              <a:gd name="connsiteX326" fmla="*/ 384249 w 4722813"/>
              <a:gd name="connsiteY326" fmla="*/ 2234822 h 4694238"/>
              <a:gd name="connsiteX327" fmla="*/ 381868 w 4722813"/>
              <a:gd name="connsiteY327" fmla="*/ 2353071 h 4694238"/>
              <a:gd name="connsiteX328" fmla="*/ 384249 w 4722813"/>
              <a:gd name="connsiteY328" fmla="*/ 2470526 h 4694238"/>
              <a:gd name="connsiteX329" fmla="*/ 392982 w 4722813"/>
              <a:gd name="connsiteY329" fmla="*/ 2587188 h 4694238"/>
              <a:gd name="connsiteX330" fmla="*/ 410448 w 4722813"/>
              <a:gd name="connsiteY330" fmla="*/ 2703056 h 4694238"/>
              <a:gd name="connsiteX331" fmla="*/ 433471 w 4722813"/>
              <a:gd name="connsiteY331" fmla="*/ 2818130 h 4694238"/>
              <a:gd name="connsiteX332" fmla="*/ 463640 w 4722813"/>
              <a:gd name="connsiteY332" fmla="*/ 2931617 h 4694238"/>
              <a:gd name="connsiteX333" fmla="*/ 500953 w 4722813"/>
              <a:gd name="connsiteY333" fmla="*/ 3041930 h 4694238"/>
              <a:gd name="connsiteX334" fmla="*/ 543824 w 4722813"/>
              <a:gd name="connsiteY334" fmla="*/ 3153036 h 4694238"/>
              <a:gd name="connsiteX335" fmla="*/ 593840 w 4722813"/>
              <a:gd name="connsiteY335" fmla="*/ 3259381 h 4694238"/>
              <a:gd name="connsiteX336" fmla="*/ 650207 w 4722813"/>
              <a:gd name="connsiteY336" fmla="*/ 3362550 h 4694238"/>
              <a:gd name="connsiteX337" fmla="*/ 712925 w 4722813"/>
              <a:gd name="connsiteY337" fmla="*/ 3464133 h 4694238"/>
              <a:gd name="connsiteX338" fmla="*/ 781995 w 4722813"/>
              <a:gd name="connsiteY338" fmla="*/ 3562542 h 4694238"/>
              <a:gd name="connsiteX339" fmla="*/ 856622 w 4722813"/>
              <a:gd name="connsiteY339" fmla="*/ 3655395 h 4694238"/>
              <a:gd name="connsiteX340" fmla="*/ 938394 w 4722813"/>
              <a:gd name="connsiteY340" fmla="*/ 3744280 h 4694238"/>
              <a:gd name="connsiteX341" fmla="*/ 1027311 w 4722813"/>
              <a:gd name="connsiteY341" fmla="*/ 3830784 h 4694238"/>
              <a:gd name="connsiteX342" fmla="*/ 1120198 w 4722813"/>
              <a:gd name="connsiteY342" fmla="*/ 3910939 h 4694238"/>
              <a:gd name="connsiteX343" fmla="*/ 1221023 w 4722813"/>
              <a:gd name="connsiteY343" fmla="*/ 3985539 h 4694238"/>
              <a:gd name="connsiteX344" fmla="*/ 1313910 w 4722813"/>
              <a:gd name="connsiteY344" fmla="*/ 4047441 h 4694238"/>
              <a:gd name="connsiteX345" fmla="*/ 1410766 w 4722813"/>
              <a:gd name="connsiteY345" fmla="*/ 4103788 h 4694238"/>
              <a:gd name="connsiteX346" fmla="*/ 1410766 w 4722813"/>
              <a:gd name="connsiteY346" fmla="*/ 4105375 h 4694238"/>
              <a:gd name="connsiteX347" fmla="*/ 1463164 w 4722813"/>
              <a:gd name="connsiteY347" fmla="*/ 4132358 h 4694238"/>
              <a:gd name="connsiteX348" fmla="*/ 1517943 w 4722813"/>
              <a:gd name="connsiteY348" fmla="*/ 4159341 h 4694238"/>
              <a:gd name="connsiteX349" fmla="*/ 1521119 w 4722813"/>
              <a:gd name="connsiteY349" fmla="*/ 4160928 h 4694238"/>
              <a:gd name="connsiteX350" fmla="*/ 1523501 w 4722813"/>
              <a:gd name="connsiteY350" fmla="*/ 4162515 h 4694238"/>
              <a:gd name="connsiteX351" fmla="*/ 1641792 w 4722813"/>
              <a:gd name="connsiteY351" fmla="*/ 4212513 h 4694238"/>
              <a:gd name="connsiteX352" fmla="*/ 1761672 w 4722813"/>
              <a:gd name="connsiteY352" fmla="*/ 4256162 h 4694238"/>
              <a:gd name="connsiteX353" fmla="*/ 1885521 w 4722813"/>
              <a:gd name="connsiteY353" fmla="*/ 4290288 h 4694238"/>
              <a:gd name="connsiteX354" fmla="*/ 2010163 w 4722813"/>
              <a:gd name="connsiteY354" fmla="*/ 4318064 h 4694238"/>
              <a:gd name="connsiteX355" fmla="*/ 2047477 w 4722813"/>
              <a:gd name="connsiteY355" fmla="*/ 4327588 h 4694238"/>
              <a:gd name="connsiteX356" fmla="*/ 2080821 w 4722813"/>
              <a:gd name="connsiteY356" fmla="*/ 4345047 h 4694238"/>
              <a:gd name="connsiteX357" fmla="*/ 2109401 w 4722813"/>
              <a:gd name="connsiteY357" fmla="*/ 4368062 h 4694238"/>
              <a:gd name="connsiteX358" fmla="*/ 2133218 w 4722813"/>
              <a:gd name="connsiteY358" fmla="*/ 4395045 h 4694238"/>
              <a:gd name="connsiteX359" fmla="*/ 2150684 w 4722813"/>
              <a:gd name="connsiteY359" fmla="*/ 4426790 h 4694238"/>
              <a:gd name="connsiteX360" fmla="*/ 2162593 w 4722813"/>
              <a:gd name="connsiteY360" fmla="*/ 4462502 h 4694238"/>
              <a:gd name="connsiteX361" fmla="*/ 2166562 w 4722813"/>
              <a:gd name="connsiteY361" fmla="*/ 4499802 h 4694238"/>
              <a:gd name="connsiteX362" fmla="*/ 2163387 w 4722813"/>
              <a:gd name="connsiteY362" fmla="*/ 4537102 h 4694238"/>
              <a:gd name="connsiteX363" fmla="*/ 2153860 w 4722813"/>
              <a:gd name="connsiteY363" fmla="*/ 4574402 h 4694238"/>
              <a:gd name="connsiteX364" fmla="*/ 2136394 w 4722813"/>
              <a:gd name="connsiteY364" fmla="*/ 4607734 h 4694238"/>
              <a:gd name="connsiteX365" fmla="*/ 2113371 w 4722813"/>
              <a:gd name="connsiteY365" fmla="*/ 4636304 h 4694238"/>
              <a:gd name="connsiteX366" fmla="*/ 2086378 w 4722813"/>
              <a:gd name="connsiteY366" fmla="*/ 4660906 h 4694238"/>
              <a:gd name="connsiteX367" fmla="*/ 2053034 w 4722813"/>
              <a:gd name="connsiteY367" fmla="*/ 4678366 h 4694238"/>
              <a:gd name="connsiteX368" fmla="*/ 2018896 w 4722813"/>
              <a:gd name="connsiteY368" fmla="*/ 4689476 h 4694238"/>
              <a:gd name="connsiteX369" fmla="*/ 1981583 w 4722813"/>
              <a:gd name="connsiteY369" fmla="*/ 4694238 h 4694238"/>
              <a:gd name="connsiteX370" fmla="*/ 1944269 w 4722813"/>
              <a:gd name="connsiteY370" fmla="*/ 4691064 h 4694238"/>
              <a:gd name="connsiteX371" fmla="*/ 1818039 w 4722813"/>
              <a:gd name="connsiteY371" fmla="*/ 4665668 h 4694238"/>
              <a:gd name="connsiteX372" fmla="*/ 1693396 w 4722813"/>
              <a:gd name="connsiteY372" fmla="*/ 4632336 h 4694238"/>
              <a:gd name="connsiteX373" fmla="*/ 1571135 w 4722813"/>
              <a:gd name="connsiteY373" fmla="*/ 4591862 h 4694238"/>
              <a:gd name="connsiteX374" fmla="*/ 1452049 w 4722813"/>
              <a:gd name="connsiteY374" fmla="*/ 4545832 h 4694238"/>
              <a:gd name="connsiteX375" fmla="*/ 1336139 w 4722813"/>
              <a:gd name="connsiteY375" fmla="*/ 4494247 h 4694238"/>
              <a:gd name="connsiteX376" fmla="*/ 1221023 w 4722813"/>
              <a:gd name="connsiteY376" fmla="*/ 4433932 h 4694238"/>
              <a:gd name="connsiteX377" fmla="*/ 1110671 w 4722813"/>
              <a:gd name="connsiteY377" fmla="*/ 4369649 h 4694238"/>
              <a:gd name="connsiteX378" fmla="*/ 1001112 w 4722813"/>
              <a:gd name="connsiteY378" fmla="*/ 4297430 h 4694238"/>
              <a:gd name="connsiteX379" fmla="*/ 895523 w 4722813"/>
              <a:gd name="connsiteY379" fmla="*/ 4217275 h 4694238"/>
              <a:gd name="connsiteX380" fmla="*/ 794697 w 4722813"/>
              <a:gd name="connsiteY380" fmla="*/ 4132358 h 4694238"/>
              <a:gd name="connsiteX381" fmla="*/ 698635 w 4722813"/>
              <a:gd name="connsiteY381" fmla="*/ 4043473 h 4694238"/>
              <a:gd name="connsiteX382" fmla="*/ 696253 w 4722813"/>
              <a:gd name="connsiteY382" fmla="*/ 4040298 h 4694238"/>
              <a:gd name="connsiteX383" fmla="*/ 604161 w 4722813"/>
              <a:gd name="connsiteY383" fmla="*/ 3944271 h 4694238"/>
              <a:gd name="connsiteX384" fmla="*/ 519213 w 4722813"/>
              <a:gd name="connsiteY384" fmla="*/ 3843482 h 4694238"/>
              <a:gd name="connsiteX385" fmla="*/ 439029 w 4722813"/>
              <a:gd name="connsiteY385" fmla="*/ 3738724 h 4694238"/>
              <a:gd name="connsiteX386" fmla="*/ 365990 w 4722813"/>
              <a:gd name="connsiteY386" fmla="*/ 3629999 h 4694238"/>
              <a:gd name="connsiteX387" fmla="*/ 298508 w 4722813"/>
              <a:gd name="connsiteY387" fmla="*/ 3517306 h 4694238"/>
              <a:gd name="connsiteX388" fmla="*/ 238171 w 4722813"/>
              <a:gd name="connsiteY388" fmla="*/ 3399850 h 4694238"/>
              <a:gd name="connsiteX389" fmla="*/ 183392 w 4722813"/>
              <a:gd name="connsiteY389" fmla="*/ 3280808 h 4694238"/>
              <a:gd name="connsiteX390" fmla="*/ 136552 w 4722813"/>
              <a:gd name="connsiteY390" fmla="*/ 3157004 h 4694238"/>
              <a:gd name="connsiteX391" fmla="*/ 96063 w 4722813"/>
              <a:gd name="connsiteY391" fmla="*/ 3029232 h 4694238"/>
              <a:gd name="connsiteX392" fmla="*/ 61925 w 4722813"/>
              <a:gd name="connsiteY392" fmla="*/ 2899873 h 4694238"/>
              <a:gd name="connsiteX393" fmla="*/ 35726 w 4722813"/>
              <a:gd name="connsiteY393" fmla="*/ 2768132 h 4694238"/>
              <a:gd name="connsiteX394" fmla="*/ 14291 w 4722813"/>
              <a:gd name="connsiteY394" fmla="*/ 2624488 h 4694238"/>
              <a:gd name="connsiteX395" fmla="*/ 14291 w 4722813"/>
              <a:gd name="connsiteY395" fmla="*/ 2619726 h 4694238"/>
              <a:gd name="connsiteX396" fmla="*/ 12703 w 4722813"/>
              <a:gd name="connsiteY396" fmla="*/ 2615758 h 4694238"/>
              <a:gd name="connsiteX397" fmla="*/ 7145 w 4722813"/>
              <a:gd name="connsiteY397" fmla="*/ 2543539 h 4694238"/>
              <a:gd name="connsiteX398" fmla="*/ 3176 w 4722813"/>
              <a:gd name="connsiteY398" fmla="*/ 2472114 h 4694238"/>
              <a:gd name="connsiteX399" fmla="*/ 3176 w 4722813"/>
              <a:gd name="connsiteY399" fmla="*/ 2466558 h 4694238"/>
              <a:gd name="connsiteX400" fmla="*/ 0 w 4722813"/>
              <a:gd name="connsiteY400" fmla="*/ 2334024 h 4694238"/>
              <a:gd name="connsiteX401" fmla="*/ 5558 w 4722813"/>
              <a:gd name="connsiteY401" fmla="*/ 2202284 h 4694238"/>
              <a:gd name="connsiteX402" fmla="*/ 17466 w 4722813"/>
              <a:gd name="connsiteY402" fmla="*/ 2069750 h 4694238"/>
              <a:gd name="connsiteX403" fmla="*/ 37314 w 4722813"/>
              <a:gd name="connsiteY403" fmla="*/ 1940391 h 4694238"/>
              <a:gd name="connsiteX404" fmla="*/ 64306 w 4722813"/>
              <a:gd name="connsiteY404" fmla="*/ 1811032 h 4694238"/>
              <a:gd name="connsiteX405" fmla="*/ 99238 w 4722813"/>
              <a:gd name="connsiteY405" fmla="*/ 1684847 h 4694238"/>
              <a:gd name="connsiteX406" fmla="*/ 140521 w 4722813"/>
              <a:gd name="connsiteY406" fmla="*/ 1560249 h 4694238"/>
              <a:gd name="connsiteX407" fmla="*/ 189743 w 4722813"/>
              <a:gd name="connsiteY407" fmla="*/ 1436445 h 4694238"/>
              <a:gd name="connsiteX408" fmla="*/ 243729 w 4722813"/>
              <a:gd name="connsiteY408" fmla="*/ 1317403 h 4694238"/>
              <a:gd name="connsiteX409" fmla="*/ 307241 w 4722813"/>
              <a:gd name="connsiteY409" fmla="*/ 1199154 h 4694238"/>
              <a:gd name="connsiteX410" fmla="*/ 377104 w 4722813"/>
              <a:gd name="connsiteY410" fmla="*/ 1084873 h 4694238"/>
              <a:gd name="connsiteX411" fmla="*/ 378692 w 4722813"/>
              <a:gd name="connsiteY411" fmla="*/ 1080111 h 4694238"/>
              <a:gd name="connsiteX412" fmla="*/ 381868 w 4722813"/>
              <a:gd name="connsiteY412" fmla="*/ 1074556 h 4694238"/>
              <a:gd name="connsiteX413" fmla="*/ 431884 w 4722813"/>
              <a:gd name="connsiteY413" fmla="*/ 1001543 h 4694238"/>
              <a:gd name="connsiteX414" fmla="*/ 463640 w 4722813"/>
              <a:gd name="connsiteY414" fmla="*/ 956307 h 4694238"/>
              <a:gd name="connsiteX415" fmla="*/ 467609 w 4722813"/>
              <a:gd name="connsiteY415" fmla="*/ 950752 h 4694238"/>
              <a:gd name="connsiteX416" fmla="*/ 472373 w 4722813"/>
              <a:gd name="connsiteY416" fmla="*/ 946784 h 4694238"/>
              <a:gd name="connsiteX417" fmla="*/ 554939 w 4722813"/>
              <a:gd name="connsiteY417" fmla="*/ 840439 h 4694238"/>
              <a:gd name="connsiteX418" fmla="*/ 643856 w 4722813"/>
              <a:gd name="connsiteY418" fmla="*/ 741237 h 4694238"/>
              <a:gd name="connsiteX419" fmla="*/ 739124 w 4722813"/>
              <a:gd name="connsiteY419" fmla="*/ 646004 h 4694238"/>
              <a:gd name="connsiteX420" fmla="*/ 837568 w 4722813"/>
              <a:gd name="connsiteY420" fmla="*/ 557119 h 4694238"/>
              <a:gd name="connsiteX421" fmla="*/ 939982 w 4722813"/>
              <a:gd name="connsiteY421" fmla="*/ 475376 h 4694238"/>
              <a:gd name="connsiteX422" fmla="*/ 1047159 w 4722813"/>
              <a:gd name="connsiteY422" fmla="*/ 397602 h 4694238"/>
              <a:gd name="connsiteX423" fmla="*/ 1159099 w 4722813"/>
              <a:gd name="connsiteY423" fmla="*/ 329351 h 4694238"/>
              <a:gd name="connsiteX424" fmla="*/ 1274215 w 4722813"/>
              <a:gd name="connsiteY424" fmla="*/ 264274 h 4694238"/>
              <a:gd name="connsiteX425" fmla="*/ 1393300 w 4722813"/>
              <a:gd name="connsiteY425" fmla="*/ 207134 h 4694238"/>
              <a:gd name="connsiteX426" fmla="*/ 1516355 w 4722813"/>
              <a:gd name="connsiteY426" fmla="*/ 156343 h 4694238"/>
              <a:gd name="connsiteX427" fmla="*/ 1641792 w 4722813"/>
              <a:gd name="connsiteY427" fmla="*/ 111900 h 4694238"/>
              <a:gd name="connsiteX428" fmla="*/ 1770405 w 4722813"/>
              <a:gd name="connsiteY428" fmla="*/ 74600 h 4694238"/>
              <a:gd name="connsiteX429" fmla="*/ 1777550 w 4722813"/>
              <a:gd name="connsiteY429" fmla="*/ 73013 h 4694238"/>
              <a:gd name="connsiteX430" fmla="*/ 1779137 w 4722813"/>
              <a:gd name="connsiteY430" fmla="*/ 73013 h 4694238"/>
              <a:gd name="connsiteX431" fmla="*/ 1868055 w 4722813"/>
              <a:gd name="connsiteY431" fmla="*/ 51585 h 4694238"/>
              <a:gd name="connsiteX432" fmla="*/ 1958560 w 4722813"/>
              <a:gd name="connsiteY432" fmla="*/ 34126 h 4694238"/>
              <a:gd name="connsiteX433" fmla="*/ 2097493 w 4722813"/>
              <a:gd name="connsiteY433" fmla="*/ 14285 h 4694238"/>
              <a:gd name="connsiteX434" fmla="*/ 2237220 w 4722813"/>
              <a:gd name="connsiteY434" fmla="*/ 3175 h 469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4722813" h="4694238">
                <a:moveTo>
                  <a:pt x="2876372" y="4284662"/>
                </a:moveTo>
                <a:lnTo>
                  <a:pt x="2913562" y="4286250"/>
                </a:lnTo>
                <a:lnTo>
                  <a:pt x="2949170" y="4295775"/>
                </a:lnTo>
                <a:lnTo>
                  <a:pt x="2981612" y="4311650"/>
                </a:lnTo>
                <a:lnTo>
                  <a:pt x="3010098" y="4333081"/>
                </a:lnTo>
                <a:lnTo>
                  <a:pt x="3036210" y="4360862"/>
                </a:lnTo>
                <a:lnTo>
                  <a:pt x="3054410" y="4392612"/>
                </a:lnTo>
                <a:lnTo>
                  <a:pt x="3067861" y="4428331"/>
                </a:lnTo>
                <a:lnTo>
                  <a:pt x="3073400" y="4467225"/>
                </a:lnTo>
                <a:lnTo>
                  <a:pt x="3071818" y="4504531"/>
                </a:lnTo>
                <a:lnTo>
                  <a:pt x="3062322" y="4538662"/>
                </a:lnTo>
                <a:lnTo>
                  <a:pt x="3046497" y="4572000"/>
                </a:lnTo>
                <a:lnTo>
                  <a:pt x="3025132" y="4602162"/>
                </a:lnTo>
                <a:lnTo>
                  <a:pt x="2997438" y="4626769"/>
                </a:lnTo>
                <a:lnTo>
                  <a:pt x="2965787" y="4645025"/>
                </a:lnTo>
                <a:lnTo>
                  <a:pt x="2930179" y="4657725"/>
                </a:lnTo>
                <a:lnTo>
                  <a:pt x="2860547" y="4675187"/>
                </a:lnTo>
                <a:lnTo>
                  <a:pt x="2790123" y="4689475"/>
                </a:lnTo>
                <a:lnTo>
                  <a:pt x="2751350" y="4692650"/>
                </a:lnTo>
                <a:lnTo>
                  <a:pt x="2713369" y="4687888"/>
                </a:lnTo>
                <a:lnTo>
                  <a:pt x="2678553" y="4676775"/>
                </a:lnTo>
                <a:lnTo>
                  <a:pt x="2646111" y="4657725"/>
                </a:lnTo>
                <a:lnTo>
                  <a:pt x="2618416" y="4635500"/>
                </a:lnTo>
                <a:lnTo>
                  <a:pt x="2597051" y="4606131"/>
                </a:lnTo>
                <a:lnTo>
                  <a:pt x="2579643" y="4573587"/>
                </a:lnTo>
                <a:lnTo>
                  <a:pt x="2570148" y="4537075"/>
                </a:lnTo>
                <a:lnTo>
                  <a:pt x="2565400" y="4498975"/>
                </a:lnTo>
                <a:lnTo>
                  <a:pt x="2570148" y="4461668"/>
                </a:lnTo>
                <a:lnTo>
                  <a:pt x="2581226" y="4426743"/>
                </a:lnTo>
                <a:lnTo>
                  <a:pt x="2600216" y="4394993"/>
                </a:lnTo>
                <a:lnTo>
                  <a:pt x="2623163" y="4366418"/>
                </a:lnTo>
                <a:lnTo>
                  <a:pt x="2651649" y="4343400"/>
                </a:lnTo>
                <a:lnTo>
                  <a:pt x="2684092" y="4325937"/>
                </a:lnTo>
                <a:lnTo>
                  <a:pt x="2721282" y="4314825"/>
                </a:lnTo>
                <a:lnTo>
                  <a:pt x="2839182" y="4290218"/>
                </a:lnTo>
                <a:close/>
                <a:moveTo>
                  <a:pt x="3550444" y="3987800"/>
                </a:moveTo>
                <a:lnTo>
                  <a:pt x="3582194" y="3989385"/>
                </a:lnTo>
                <a:lnTo>
                  <a:pt x="3613944" y="3994931"/>
                </a:lnTo>
                <a:lnTo>
                  <a:pt x="3643313" y="4006816"/>
                </a:lnTo>
                <a:lnTo>
                  <a:pt x="3672681" y="4024248"/>
                </a:lnTo>
                <a:lnTo>
                  <a:pt x="3696494" y="4045642"/>
                </a:lnTo>
                <a:lnTo>
                  <a:pt x="3717925" y="4072582"/>
                </a:lnTo>
                <a:lnTo>
                  <a:pt x="3735388" y="4102691"/>
                </a:lnTo>
                <a:lnTo>
                  <a:pt x="3745706" y="4134385"/>
                </a:lnTo>
                <a:lnTo>
                  <a:pt x="3749675" y="4166871"/>
                </a:lnTo>
                <a:lnTo>
                  <a:pt x="3748088" y="4198565"/>
                </a:lnTo>
                <a:lnTo>
                  <a:pt x="3742531" y="4231844"/>
                </a:lnTo>
                <a:lnTo>
                  <a:pt x="3731419" y="4261953"/>
                </a:lnTo>
                <a:lnTo>
                  <a:pt x="3713956" y="4288893"/>
                </a:lnTo>
                <a:lnTo>
                  <a:pt x="3692525" y="4315041"/>
                </a:lnTo>
                <a:lnTo>
                  <a:pt x="3665538" y="4336434"/>
                </a:lnTo>
                <a:lnTo>
                  <a:pt x="3605213" y="4375260"/>
                </a:lnTo>
                <a:lnTo>
                  <a:pt x="3543300" y="4410915"/>
                </a:lnTo>
                <a:lnTo>
                  <a:pt x="3509169" y="4426762"/>
                </a:lnTo>
                <a:lnTo>
                  <a:pt x="3472656" y="4435478"/>
                </a:lnTo>
                <a:lnTo>
                  <a:pt x="3436938" y="4437063"/>
                </a:lnTo>
                <a:lnTo>
                  <a:pt x="3402806" y="4431517"/>
                </a:lnTo>
                <a:lnTo>
                  <a:pt x="3369469" y="4419631"/>
                </a:lnTo>
                <a:lnTo>
                  <a:pt x="3338513" y="4402200"/>
                </a:lnTo>
                <a:lnTo>
                  <a:pt x="3317875" y="4385560"/>
                </a:lnTo>
                <a:lnTo>
                  <a:pt x="3299619" y="4364959"/>
                </a:lnTo>
                <a:lnTo>
                  <a:pt x="3283744" y="4341981"/>
                </a:lnTo>
                <a:lnTo>
                  <a:pt x="3269456" y="4310287"/>
                </a:lnTo>
                <a:lnTo>
                  <a:pt x="3260725" y="4279385"/>
                </a:lnTo>
                <a:lnTo>
                  <a:pt x="3257550" y="4246106"/>
                </a:lnTo>
                <a:lnTo>
                  <a:pt x="3260725" y="4212828"/>
                </a:lnTo>
                <a:lnTo>
                  <a:pt x="3269456" y="4182718"/>
                </a:lnTo>
                <a:lnTo>
                  <a:pt x="3282156" y="4152609"/>
                </a:lnTo>
                <a:lnTo>
                  <a:pt x="3301206" y="4125669"/>
                </a:lnTo>
                <a:lnTo>
                  <a:pt x="3325019" y="4102691"/>
                </a:lnTo>
                <a:lnTo>
                  <a:pt x="3352800" y="4082882"/>
                </a:lnTo>
                <a:lnTo>
                  <a:pt x="3455988" y="4019494"/>
                </a:lnTo>
                <a:lnTo>
                  <a:pt x="3486150" y="4002062"/>
                </a:lnTo>
                <a:lnTo>
                  <a:pt x="3517106" y="3992554"/>
                </a:lnTo>
                <a:close/>
                <a:moveTo>
                  <a:pt x="4087019" y="3479800"/>
                </a:moveTo>
                <a:lnTo>
                  <a:pt x="4119563" y="3481388"/>
                </a:lnTo>
                <a:lnTo>
                  <a:pt x="4151313" y="3486944"/>
                </a:lnTo>
                <a:lnTo>
                  <a:pt x="4183063" y="3500438"/>
                </a:lnTo>
                <a:lnTo>
                  <a:pt x="4211638" y="3517106"/>
                </a:lnTo>
                <a:lnTo>
                  <a:pt x="4237832" y="3540125"/>
                </a:lnTo>
                <a:lnTo>
                  <a:pt x="4257675" y="3567906"/>
                </a:lnTo>
                <a:lnTo>
                  <a:pt x="4273550" y="3596481"/>
                </a:lnTo>
                <a:lnTo>
                  <a:pt x="4283869" y="3628231"/>
                </a:lnTo>
                <a:lnTo>
                  <a:pt x="4287838" y="3659981"/>
                </a:lnTo>
                <a:lnTo>
                  <a:pt x="4286250" y="3690938"/>
                </a:lnTo>
                <a:lnTo>
                  <a:pt x="4280694" y="3724275"/>
                </a:lnTo>
                <a:lnTo>
                  <a:pt x="4267994" y="3754438"/>
                </a:lnTo>
                <a:lnTo>
                  <a:pt x="4250532" y="3784600"/>
                </a:lnTo>
                <a:lnTo>
                  <a:pt x="4206082" y="3841750"/>
                </a:lnTo>
                <a:lnTo>
                  <a:pt x="4160044" y="3896519"/>
                </a:lnTo>
                <a:lnTo>
                  <a:pt x="4134644" y="3922713"/>
                </a:lnTo>
                <a:lnTo>
                  <a:pt x="4104482" y="3940969"/>
                </a:lnTo>
                <a:lnTo>
                  <a:pt x="4072732" y="3955257"/>
                </a:lnTo>
                <a:lnTo>
                  <a:pt x="4037806" y="3962400"/>
                </a:lnTo>
                <a:lnTo>
                  <a:pt x="4003675" y="3963988"/>
                </a:lnTo>
                <a:lnTo>
                  <a:pt x="3971132" y="3958432"/>
                </a:lnTo>
                <a:lnTo>
                  <a:pt x="3936207" y="3947319"/>
                </a:lnTo>
                <a:lnTo>
                  <a:pt x="3906044" y="3929857"/>
                </a:lnTo>
                <a:lnTo>
                  <a:pt x="3891757" y="3917950"/>
                </a:lnTo>
                <a:lnTo>
                  <a:pt x="3866357" y="3890963"/>
                </a:lnTo>
                <a:lnTo>
                  <a:pt x="3845719" y="3859213"/>
                </a:lnTo>
                <a:lnTo>
                  <a:pt x="3831432" y="3825082"/>
                </a:lnTo>
                <a:lnTo>
                  <a:pt x="3825875" y="3788569"/>
                </a:lnTo>
                <a:lnTo>
                  <a:pt x="3825875" y="3752850"/>
                </a:lnTo>
                <a:lnTo>
                  <a:pt x="3834607" y="3717132"/>
                </a:lnTo>
                <a:lnTo>
                  <a:pt x="3848894" y="3683000"/>
                </a:lnTo>
                <a:lnTo>
                  <a:pt x="3870325" y="3651250"/>
                </a:lnTo>
                <a:lnTo>
                  <a:pt x="3946525" y="3556000"/>
                </a:lnTo>
                <a:lnTo>
                  <a:pt x="3969544" y="3530600"/>
                </a:lnTo>
                <a:lnTo>
                  <a:pt x="3994944" y="3509963"/>
                </a:lnTo>
                <a:lnTo>
                  <a:pt x="4023519" y="3494088"/>
                </a:lnTo>
                <a:lnTo>
                  <a:pt x="4055269" y="3484563"/>
                </a:lnTo>
                <a:close/>
                <a:moveTo>
                  <a:pt x="4415228" y="2822575"/>
                </a:moveTo>
                <a:lnTo>
                  <a:pt x="4452464" y="2824158"/>
                </a:lnTo>
                <a:lnTo>
                  <a:pt x="4491285" y="2831279"/>
                </a:lnTo>
                <a:lnTo>
                  <a:pt x="4525352" y="2847104"/>
                </a:lnTo>
                <a:lnTo>
                  <a:pt x="4557042" y="2867677"/>
                </a:lnTo>
                <a:lnTo>
                  <a:pt x="4582395" y="2894580"/>
                </a:lnTo>
                <a:lnTo>
                  <a:pt x="4601409" y="2924648"/>
                </a:lnTo>
                <a:lnTo>
                  <a:pt x="4615670" y="2957881"/>
                </a:lnTo>
                <a:lnTo>
                  <a:pt x="4622800" y="2995070"/>
                </a:lnTo>
                <a:lnTo>
                  <a:pt x="4622800" y="3032260"/>
                </a:lnTo>
                <a:lnTo>
                  <a:pt x="4614085" y="3069449"/>
                </a:lnTo>
                <a:lnTo>
                  <a:pt x="4592694" y="3136706"/>
                </a:lnTo>
                <a:lnTo>
                  <a:pt x="4566549" y="3205546"/>
                </a:lnTo>
                <a:lnTo>
                  <a:pt x="4549912" y="3239570"/>
                </a:lnTo>
                <a:lnTo>
                  <a:pt x="4526936" y="3268056"/>
                </a:lnTo>
                <a:lnTo>
                  <a:pt x="4499207" y="3292585"/>
                </a:lnTo>
                <a:lnTo>
                  <a:pt x="4468309" y="3309992"/>
                </a:lnTo>
                <a:lnTo>
                  <a:pt x="4433450" y="3321070"/>
                </a:lnTo>
                <a:lnTo>
                  <a:pt x="4397798" y="3327400"/>
                </a:lnTo>
                <a:lnTo>
                  <a:pt x="4360562" y="3324235"/>
                </a:lnTo>
                <a:lnTo>
                  <a:pt x="4323325" y="3313949"/>
                </a:lnTo>
                <a:lnTo>
                  <a:pt x="4300350" y="3304453"/>
                </a:lnTo>
                <a:lnTo>
                  <a:pt x="4280543" y="3292585"/>
                </a:lnTo>
                <a:lnTo>
                  <a:pt x="4253606" y="3268056"/>
                </a:lnTo>
                <a:lnTo>
                  <a:pt x="4231423" y="3241153"/>
                </a:lnTo>
                <a:lnTo>
                  <a:pt x="4216370" y="3209502"/>
                </a:lnTo>
                <a:lnTo>
                  <a:pt x="4204486" y="3176269"/>
                </a:lnTo>
                <a:lnTo>
                  <a:pt x="4200525" y="3140662"/>
                </a:lnTo>
                <a:lnTo>
                  <a:pt x="4202902" y="3105056"/>
                </a:lnTo>
                <a:lnTo>
                  <a:pt x="4213201" y="3069449"/>
                </a:lnTo>
                <a:lnTo>
                  <a:pt x="4253606" y="2956298"/>
                </a:lnTo>
                <a:lnTo>
                  <a:pt x="4267867" y="2920692"/>
                </a:lnTo>
                <a:lnTo>
                  <a:pt x="4289258" y="2890624"/>
                </a:lnTo>
                <a:lnTo>
                  <a:pt x="4314611" y="2864512"/>
                </a:lnTo>
                <a:lnTo>
                  <a:pt x="4346301" y="2844731"/>
                </a:lnTo>
                <a:lnTo>
                  <a:pt x="4379576" y="2829697"/>
                </a:lnTo>
                <a:close/>
                <a:moveTo>
                  <a:pt x="4523961" y="2089150"/>
                </a:moveTo>
                <a:lnTo>
                  <a:pt x="4562936" y="2092320"/>
                </a:lnTo>
                <a:lnTo>
                  <a:pt x="4598730" y="2101038"/>
                </a:lnTo>
                <a:lnTo>
                  <a:pt x="4632137" y="2118474"/>
                </a:lnTo>
                <a:lnTo>
                  <a:pt x="4660771" y="2139872"/>
                </a:lnTo>
                <a:lnTo>
                  <a:pt x="4685429" y="2166818"/>
                </a:lnTo>
                <a:lnTo>
                  <a:pt x="4703723" y="2198519"/>
                </a:lnTo>
                <a:lnTo>
                  <a:pt x="4716450" y="2234182"/>
                </a:lnTo>
                <a:lnTo>
                  <a:pt x="4721222" y="2271431"/>
                </a:lnTo>
                <a:lnTo>
                  <a:pt x="4722813" y="2343550"/>
                </a:lnTo>
                <a:lnTo>
                  <a:pt x="4722813" y="2416463"/>
                </a:lnTo>
                <a:lnTo>
                  <a:pt x="4718041" y="2453711"/>
                </a:lnTo>
                <a:lnTo>
                  <a:pt x="4706905" y="2489375"/>
                </a:lnTo>
                <a:lnTo>
                  <a:pt x="4687815" y="2521076"/>
                </a:lnTo>
                <a:lnTo>
                  <a:pt x="4663157" y="2548814"/>
                </a:lnTo>
                <a:lnTo>
                  <a:pt x="4634523" y="2571797"/>
                </a:lnTo>
                <a:lnTo>
                  <a:pt x="4603502" y="2588440"/>
                </a:lnTo>
                <a:lnTo>
                  <a:pt x="4566913" y="2598743"/>
                </a:lnTo>
                <a:lnTo>
                  <a:pt x="4528734" y="2601913"/>
                </a:lnTo>
                <a:lnTo>
                  <a:pt x="4489759" y="2597158"/>
                </a:lnTo>
                <a:lnTo>
                  <a:pt x="4454761" y="2584478"/>
                </a:lnTo>
                <a:lnTo>
                  <a:pt x="4423740" y="2567042"/>
                </a:lnTo>
                <a:lnTo>
                  <a:pt x="4394310" y="2542474"/>
                </a:lnTo>
                <a:lnTo>
                  <a:pt x="4372834" y="2513943"/>
                </a:lnTo>
                <a:lnTo>
                  <a:pt x="4356130" y="2482242"/>
                </a:lnTo>
                <a:lnTo>
                  <a:pt x="4345790" y="2444993"/>
                </a:lnTo>
                <a:lnTo>
                  <a:pt x="4342608" y="2407745"/>
                </a:lnTo>
                <a:lnTo>
                  <a:pt x="4342608" y="2347513"/>
                </a:lnTo>
                <a:lnTo>
                  <a:pt x="4341813" y="2287281"/>
                </a:lnTo>
                <a:lnTo>
                  <a:pt x="4342608" y="2248448"/>
                </a:lnTo>
                <a:lnTo>
                  <a:pt x="4352949" y="2212784"/>
                </a:lnTo>
                <a:lnTo>
                  <a:pt x="4368857" y="2179498"/>
                </a:lnTo>
                <a:lnTo>
                  <a:pt x="4391924" y="2150967"/>
                </a:lnTo>
                <a:lnTo>
                  <a:pt x="4418967" y="2126399"/>
                </a:lnTo>
                <a:lnTo>
                  <a:pt x="4450784" y="2108171"/>
                </a:lnTo>
                <a:lnTo>
                  <a:pt x="4484986" y="2095490"/>
                </a:lnTo>
                <a:close/>
                <a:moveTo>
                  <a:pt x="4381138" y="1366837"/>
                </a:moveTo>
                <a:lnTo>
                  <a:pt x="4418375" y="1370812"/>
                </a:lnTo>
                <a:lnTo>
                  <a:pt x="4453235" y="1381147"/>
                </a:lnTo>
                <a:lnTo>
                  <a:pt x="4484925" y="1400227"/>
                </a:lnTo>
                <a:lnTo>
                  <a:pt x="4513447" y="1423282"/>
                </a:lnTo>
                <a:lnTo>
                  <a:pt x="4536423" y="1451902"/>
                </a:lnTo>
                <a:lnTo>
                  <a:pt x="4554645" y="1486087"/>
                </a:lnTo>
                <a:lnTo>
                  <a:pt x="4579205" y="1553662"/>
                </a:lnTo>
                <a:lnTo>
                  <a:pt x="4603765" y="1621237"/>
                </a:lnTo>
                <a:lnTo>
                  <a:pt x="4611688" y="1658602"/>
                </a:lnTo>
                <a:lnTo>
                  <a:pt x="4611688" y="1696762"/>
                </a:lnTo>
                <a:lnTo>
                  <a:pt x="4606142" y="1734127"/>
                </a:lnTo>
                <a:lnTo>
                  <a:pt x="4593466" y="1766722"/>
                </a:lnTo>
                <a:lnTo>
                  <a:pt x="4573659" y="1798522"/>
                </a:lnTo>
                <a:lnTo>
                  <a:pt x="4549099" y="1824757"/>
                </a:lnTo>
                <a:lnTo>
                  <a:pt x="4517408" y="1847812"/>
                </a:lnTo>
                <a:lnTo>
                  <a:pt x="4483341" y="1862122"/>
                </a:lnTo>
                <a:lnTo>
                  <a:pt x="4447689" y="1870867"/>
                </a:lnTo>
                <a:lnTo>
                  <a:pt x="4411244" y="1871662"/>
                </a:lnTo>
                <a:lnTo>
                  <a:pt x="4377177" y="1866097"/>
                </a:lnTo>
                <a:lnTo>
                  <a:pt x="4343902" y="1854967"/>
                </a:lnTo>
                <a:lnTo>
                  <a:pt x="4313796" y="1837477"/>
                </a:lnTo>
                <a:lnTo>
                  <a:pt x="4291612" y="1818397"/>
                </a:lnTo>
                <a:lnTo>
                  <a:pt x="4271013" y="1795342"/>
                </a:lnTo>
                <a:lnTo>
                  <a:pt x="4255168" y="1769902"/>
                </a:lnTo>
                <a:lnTo>
                  <a:pt x="4244076" y="1741282"/>
                </a:lnTo>
                <a:lnTo>
                  <a:pt x="4202878" y="1627597"/>
                </a:lnTo>
                <a:lnTo>
                  <a:pt x="4190994" y="1591027"/>
                </a:lnTo>
                <a:lnTo>
                  <a:pt x="4187825" y="1553662"/>
                </a:lnTo>
                <a:lnTo>
                  <a:pt x="4192579" y="1516297"/>
                </a:lnTo>
                <a:lnTo>
                  <a:pt x="4203670" y="1482112"/>
                </a:lnTo>
                <a:lnTo>
                  <a:pt x="4221100" y="1450312"/>
                </a:lnTo>
                <a:lnTo>
                  <a:pt x="4245661" y="1421692"/>
                </a:lnTo>
                <a:lnTo>
                  <a:pt x="4274182" y="1398637"/>
                </a:lnTo>
                <a:lnTo>
                  <a:pt x="4308250" y="1379557"/>
                </a:lnTo>
                <a:lnTo>
                  <a:pt x="4343902" y="1370017"/>
                </a:lnTo>
                <a:close/>
                <a:moveTo>
                  <a:pt x="2245369" y="828675"/>
                </a:moveTo>
                <a:lnTo>
                  <a:pt x="2281846" y="831849"/>
                </a:lnTo>
                <a:lnTo>
                  <a:pt x="2312772" y="842958"/>
                </a:lnTo>
                <a:lnTo>
                  <a:pt x="2341319" y="862002"/>
                </a:lnTo>
                <a:lnTo>
                  <a:pt x="2365901" y="886600"/>
                </a:lnTo>
                <a:lnTo>
                  <a:pt x="2383347" y="915166"/>
                </a:lnTo>
                <a:lnTo>
                  <a:pt x="2394448" y="946905"/>
                </a:lnTo>
                <a:lnTo>
                  <a:pt x="2399206" y="982612"/>
                </a:lnTo>
                <a:lnTo>
                  <a:pt x="2399206" y="2326786"/>
                </a:lnTo>
                <a:lnTo>
                  <a:pt x="3631488" y="2965546"/>
                </a:lnTo>
                <a:lnTo>
                  <a:pt x="3657656" y="2983002"/>
                </a:lnTo>
                <a:lnTo>
                  <a:pt x="3679066" y="3002840"/>
                </a:lnTo>
                <a:lnTo>
                  <a:pt x="3695719" y="3027438"/>
                </a:lnTo>
                <a:lnTo>
                  <a:pt x="3707613" y="3055210"/>
                </a:lnTo>
                <a:lnTo>
                  <a:pt x="3713164" y="3083776"/>
                </a:lnTo>
                <a:lnTo>
                  <a:pt x="3714750" y="3113928"/>
                </a:lnTo>
                <a:lnTo>
                  <a:pt x="3709199" y="3144081"/>
                </a:lnTo>
                <a:lnTo>
                  <a:pt x="3697305" y="3172647"/>
                </a:lnTo>
                <a:lnTo>
                  <a:pt x="3681445" y="3197245"/>
                </a:lnTo>
                <a:lnTo>
                  <a:pt x="3661621" y="3217082"/>
                </a:lnTo>
                <a:lnTo>
                  <a:pt x="3640211" y="3234539"/>
                </a:lnTo>
                <a:lnTo>
                  <a:pt x="3614042" y="3245648"/>
                </a:lnTo>
                <a:lnTo>
                  <a:pt x="3588667" y="3252789"/>
                </a:lnTo>
                <a:lnTo>
                  <a:pt x="3560913" y="3255963"/>
                </a:lnTo>
                <a:lnTo>
                  <a:pt x="3537124" y="3254376"/>
                </a:lnTo>
                <a:lnTo>
                  <a:pt x="3514128" y="3248822"/>
                </a:lnTo>
                <a:lnTo>
                  <a:pt x="3491131" y="3238506"/>
                </a:lnTo>
                <a:lnTo>
                  <a:pt x="2092325" y="2514843"/>
                </a:lnTo>
                <a:lnTo>
                  <a:pt x="2092325" y="982612"/>
                </a:lnTo>
                <a:lnTo>
                  <a:pt x="2096290" y="946905"/>
                </a:lnTo>
                <a:lnTo>
                  <a:pt x="2108185" y="915166"/>
                </a:lnTo>
                <a:lnTo>
                  <a:pt x="2125630" y="886600"/>
                </a:lnTo>
                <a:lnTo>
                  <a:pt x="2149419" y="862002"/>
                </a:lnTo>
                <a:lnTo>
                  <a:pt x="2177966" y="842958"/>
                </a:lnTo>
                <a:lnTo>
                  <a:pt x="2209685" y="831849"/>
                </a:lnTo>
                <a:close/>
                <a:moveTo>
                  <a:pt x="2376153" y="0"/>
                </a:moveTo>
                <a:lnTo>
                  <a:pt x="2513498" y="3968"/>
                </a:lnTo>
                <a:lnTo>
                  <a:pt x="2651637" y="17460"/>
                </a:lnTo>
                <a:lnTo>
                  <a:pt x="2786601" y="37300"/>
                </a:lnTo>
                <a:lnTo>
                  <a:pt x="2921564" y="65870"/>
                </a:lnTo>
                <a:lnTo>
                  <a:pt x="3053352" y="102377"/>
                </a:lnTo>
                <a:lnTo>
                  <a:pt x="3183552" y="146819"/>
                </a:lnTo>
                <a:lnTo>
                  <a:pt x="3311371" y="198404"/>
                </a:lnTo>
                <a:lnTo>
                  <a:pt x="3436014" y="258719"/>
                </a:lnTo>
                <a:lnTo>
                  <a:pt x="3558275" y="326176"/>
                </a:lnTo>
                <a:lnTo>
                  <a:pt x="3677360" y="400776"/>
                </a:lnTo>
                <a:lnTo>
                  <a:pt x="3826614" y="185706"/>
                </a:lnTo>
                <a:lnTo>
                  <a:pt x="3844080" y="163485"/>
                </a:lnTo>
                <a:lnTo>
                  <a:pt x="3862340" y="150787"/>
                </a:lnTo>
                <a:lnTo>
                  <a:pt x="3881393" y="145232"/>
                </a:lnTo>
                <a:lnTo>
                  <a:pt x="3898065" y="147613"/>
                </a:lnTo>
                <a:lnTo>
                  <a:pt x="3912356" y="159517"/>
                </a:lnTo>
                <a:lnTo>
                  <a:pt x="3925852" y="177770"/>
                </a:lnTo>
                <a:lnTo>
                  <a:pt x="3935379" y="203960"/>
                </a:lnTo>
                <a:lnTo>
                  <a:pt x="4109244" y="828535"/>
                </a:lnTo>
                <a:lnTo>
                  <a:pt x="4113213" y="857899"/>
                </a:lnTo>
                <a:lnTo>
                  <a:pt x="4110831" y="884882"/>
                </a:lnTo>
                <a:lnTo>
                  <a:pt x="4102098" y="911071"/>
                </a:lnTo>
                <a:lnTo>
                  <a:pt x="4087808" y="932499"/>
                </a:lnTo>
                <a:lnTo>
                  <a:pt x="4067960" y="949165"/>
                </a:lnTo>
                <a:lnTo>
                  <a:pt x="4041762" y="961069"/>
                </a:lnTo>
                <a:lnTo>
                  <a:pt x="4013181" y="968212"/>
                </a:lnTo>
                <a:lnTo>
                  <a:pt x="3368532" y="1025352"/>
                </a:lnTo>
                <a:lnTo>
                  <a:pt x="3344715" y="1025352"/>
                </a:lnTo>
                <a:lnTo>
                  <a:pt x="3323279" y="1021384"/>
                </a:lnTo>
                <a:lnTo>
                  <a:pt x="3308989" y="1012654"/>
                </a:lnTo>
                <a:lnTo>
                  <a:pt x="3298668" y="1001543"/>
                </a:lnTo>
                <a:lnTo>
                  <a:pt x="3293111" y="986465"/>
                </a:lnTo>
                <a:lnTo>
                  <a:pt x="3293905" y="969799"/>
                </a:lnTo>
                <a:lnTo>
                  <a:pt x="3300256" y="949165"/>
                </a:lnTo>
                <a:lnTo>
                  <a:pt x="3312959" y="927737"/>
                </a:lnTo>
                <a:lnTo>
                  <a:pt x="3460625" y="714255"/>
                </a:lnTo>
                <a:lnTo>
                  <a:pt x="3350272" y="645210"/>
                </a:lnTo>
                <a:lnTo>
                  <a:pt x="3236744" y="584895"/>
                </a:lnTo>
                <a:lnTo>
                  <a:pt x="3120834" y="531723"/>
                </a:lnTo>
                <a:lnTo>
                  <a:pt x="3003336" y="487280"/>
                </a:lnTo>
                <a:lnTo>
                  <a:pt x="2882663" y="450774"/>
                </a:lnTo>
                <a:lnTo>
                  <a:pt x="2761990" y="422204"/>
                </a:lnTo>
                <a:lnTo>
                  <a:pt x="2639729" y="400776"/>
                </a:lnTo>
                <a:lnTo>
                  <a:pt x="2518261" y="388078"/>
                </a:lnTo>
                <a:lnTo>
                  <a:pt x="2394412" y="381729"/>
                </a:lnTo>
                <a:lnTo>
                  <a:pt x="2271357" y="383317"/>
                </a:lnTo>
                <a:lnTo>
                  <a:pt x="2149096" y="393634"/>
                </a:lnTo>
                <a:lnTo>
                  <a:pt x="2028423" y="409506"/>
                </a:lnTo>
                <a:lnTo>
                  <a:pt x="1908544" y="434108"/>
                </a:lnTo>
                <a:lnTo>
                  <a:pt x="1790252" y="465059"/>
                </a:lnTo>
                <a:lnTo>
                  <a:pt x="1674342" y="503946"/>
                </a:lnTo>
                <a:lnTo>
                  <a:pt x="1560020" y="549976"/>
                </a:lnTo>
                <a:lnTo>
                  <a:pt x="1448874" y="603148"/>
                </a:lnTo>
                <a:lnTo>
                  <a:pt x="1340109" y="665050"/>
                </a:lnTo>
                <a:lnTo>
                  <a:pt x="1235314" y="730920"/>
                </a:lnTo>
                <a:lnTo>
                  <a:pt x="1229756" y="737269"/>
                </a:lnTo>
                <a:lnTo>
                  <a:pt x="1137664" y="803140"/>
                </a:lnTo>
                <a:lnTo>
                  <a:pt x="1051922" y="876152"/>
                </a:lnTo>
                <a:lnTo>
                  <a:pt x="966974" y="953927"/>
                </a:lnTo>
                <a:lnTo>
                  <a:pt x="888378" y="1038843"/>
                </a:lnTo>
                <a:lnTo>
                  <a:pt x="812163" y="1127728"/>
                </a:lnTo>
                <a:lnTo>
                  <a:pt x="741506" y="1220581"/>
                </a:lnTo>
                <a:lnTo>
                  <a:pt x="673230" y="1326132"/>
                </a:lnTo>
                <a:lnTo>
                  <a:pt x="611306" y="1433270"/>
                </a:lnTo>
                <a:lnTo>
                  <a:pt x="558114" y="1544377"/>
                </a:lnTo>
                <a:lnTo>
                  <a:pt x="510480" y="1656277"/>
                </a:lnTo>
                <a:lnTo>
                  <a:pt x="472373" y="1769764"/>
                </a:lnTo>
                <a:lnTo>
                  <a:pt x="439029" y="1884838"/>
                </a:lnTo>
                <a:lnTo>
                  <a:pt x="414418" y="2000706"/>
                </a:lnTo>
                <a:lnTo>
                  <a:pt x="396158" y="2117367"/>
                </a:lnTo>
                <a:lnTo>
                  <a:pt x="384249" y="2234822"/>
                </a:lnTo>
                <a:lnTo>
                  <a:pt x="381868" y="2353071"/>
                </a:lnTo>
                <a:lnTo>
                  <a:pt x="384249" y="2470526"/>
                </a:lnTo>
                <a:lnTo>
                  <a:pt x="392982" y="2587188"/>
                </a:lnTo>
                <a:lnTo>
                  <a:pt x="410448" y="2703056"/>
                </a:lnTo>
                <a:lnTo>
                  <a:pt x="433471" y="2818130"/>
                </a:lnTo>
                <a:lnTo>
                  <a:pt x="463640" y="2931617"/>
                </a:lnTo>
                <a:lnTo>
                  <a:pt x="500953" y="3041930"/>
                </a:lnTo>
                <a:lnTo>
                  <a:pt x="543824" y="3153036"/>
                </a:lnTo>
                <a:lnTo>
                  <a:pt x="593840" y="3259381"/>
                </a:lnTo>
                <a:lnTo>
                  <a:pt x="650207" y="3362550"/>
                </a:lnTo>
                <a:lnTo>
                  <a:pt x="712925" y="3464133"/>
                </a:lnTo>
                <a:lnTo>
                  <a:pt x="781995" y="3562542"/>
                </a:lnTo>
                <a:lnTo>
                  <a:pt x="856622" y="3655395"/>
                </a:lnTo>
                <a:lnTo>
                  <a:pt x="938394" y="3744280"/>
                </a:lnTo>
                <a:lnTo>
                  <a:pt x="1027311" y="3830784"/>
                </a:lnTo>
                <a:lnTo>
                  <a:pt x="1120198" y="3910939"/>
                </a:lnTo>
                <a:lnTo>
                  <a:pt x="1221023" y="3985539"/>
                </a:lnTo>
                <a:lnTo>
                  <a:pt x="1313910" y="4047441"/>
                </a:lnTo>
                <a:lnTo>
                  <a:pt x="1410766" y="4103788"/>
                </a:lnTo>
                <a:lnTo>
                  <a:pt x="1410766" y="4105375"/>
                </a:lnTo>
                <a:lnTo>
                  <a:pt x="1463164" y="4132358"/>
                </a:lnTo>
                <a:lnTo>
                  <a:pt x="1517943" y="4159341"/>
                </a:lnTo>
                <a:lnTo>
                  <a:pt x="1521119" y="4160928"/>
                </a:lnTo>
                <a:lnTo>
                  <a:pt x="1523501" y="4162515"/>
                </a:lnTo>
                <a:lnTo>
                  <a:pt x="1641792" y="4212513"/>
                </a:lnTo>
                <a:lnTo>
                  <a:pt x="1761672" y="4256162"/>
                </a:lnTo>
                <a:lnTo>
                  <a:pt x="1885521" y="4290288"/>
                </a:lnTo>
                <a:lnTo>
                  <a:pt x="2010163" y="4318064"/>
                </a:lnTo>
                <a:lnTo>
                  <a:pt x="2047477" y="4327588"/>
                </a:lnTo>
                <a:lnTo>
                  <a:pt x="2080821" y="4345047"/>
                </a:lnTo>
                <a:lnTo>
                  <a:pt x="2109401" y="4368062"/>
                </a:lnTo>
                <a:lnTo>
                  <a:pt x="2133218" y="4395045"/>
                </a:lnTo>
                <a:lnTo>
                  <a:pt x="2150684" y="4426790"/>
                </a:lnTo>
                <a:lnTo>
                  <a:pt x="2162593" y="4462502"/>
                </a:lnTo>
                <a:lnTo>
                  <a:pt x="2166562" y="4499802"/>
                </a:lnTo>
                <a:lnTo>
                  <a:pt x="2163387" y="4537102"/>
                </a:lnTo>
                <a:lnTo>
                  <a:pt x="2153860" y="4574402"/>
                </a:lnTo>
                <a:lnTo>
                  <a:pt x="2136394" y="4607734"/>
                </a:lnTo>
                <a:lnTo>
                  <a:pt x="2113371" y="4636304"/>
                </a:lnTo>
                <a:lnTo>
                  <a:pt x="2086378" y="4660906"/>
                </a:lnTo>
                <a:lnTo>
                  <a:pt x="2053034" y="4678366"/>
                </a:lnTo>
                <a:lnTo>
                  <a:pt x="2018896" y="4689476"/>
                </a:lnTo>
                <a:lnTo>
                  <a:pt x="1981583" y="4694238"/>
                </a:lnTo>
                <a:lnTo>
                  <a:pt x="1944269" y="4691064"/>
                </a:lnTo>
                <a:lnTo>
                  <a:pt x="1818039" y="4665668"/>
                </a:lnTo>
                <a:lnTo>
                  <a:pt x="1693396" y="4632336"/>
                </a:lnTo>
                <a:lnTo>
                  <a:pt x="1571135" y="4591862"/>
                </a:lnTo>
                <a:lnTo>
                  <a:pt x="1452049" y="4545832"/>
                </a:lnTo>
                <a:lnTo>
                  <a:pt x="1336139" y="4494247"/>
                </a:lnTo>
                <a:lnTo>
                  <a:pt x="1221023" y="4433932"/>
                </a:lnTo>
                <a:lnTo>
                  <a:pt x="1110671" y="4369649"/>
                </a:lnTo>
                <a:lnTo>
                  <a:pt x="1001112" y="4297430"/>
                </a:lnTo>
                <a:lnTo>
                  <a:pt x="895523" y="4217275"/>
                </a:lnTo>
                <a:lnTo>
                  <a:pt x="794697" y="4132358"/>
                </a:lnTo>
                <a:lnTo>
                  <a:pt x="698635" y="4043473"/>
                </a:lnTo>
                <a:lnTo>
                  <a:pt x="696253" y="4040298"/>
                </a:lnTo>
                <a:lnTo>
                  <a:pt x="604161" y="3944271"/>
                </a:lnTo>
                <a:lnTo>
                  <a:pt x="519213" y="3843482"/>
                </a:lnTo>
                <a:lnTo>
                  <a:pt x="439029" y="3738724"/>
                </a:lnTo>
                <a:lnTo>
                  <a:pt x="365990" y="3629999"/>
                </a:lnTo>
                <a:lnTo>
                  <a:pt x="298508" y="3517306"/>
                </a:lnTo>
                <a:lnTo>
                  <a:pt x="238171" y="3399850"/>
                </a:lnTo>
                <a:lnTo>
                  <a:pt x="183392" y="3280808"/>
                </a:lnTo>
                <a:lnTo>
                  <a:pt x="136552" y="3157004"/>
                </a:lnTo>
                <a:lnTo>
                  <a:pt x="96063" y="3029232"/>
                </a:lnTo>
                <a:lnTo>
                  <a:pt x="61925" y="2899873"/>
                </a:lnTo>
                <a:lnTo>
                  <a:pt x="35726" y="2768132"/>
                </a:lnTo>
                <a:lnTo>
                  <a:pt x="14291" y="2624488"/>
                </a:lnTo>
                <a:lnTo>
                  <a:pt x="14291" y="2619726"/>
                </a:lnTo>
                <a:lnTo>
                  <a:pt x="12703" y="2615758"/>
                </a:lnTo>
                <a:lnTo>
                  <a:pt x="7145" y="2543539"/>
                </a:lnTo>
                <a:lnTo>
                  <a:pt x="3176" y="2472114"/>
                </a:lnTo>
                <a:lnTo>
                  <a:pt x="3176" y="2466558"/>
                </a:lnTo>
                <a:lnTo>
                  <a:pt x="0" y="2334024"/>
                </a:lnTo>
                <a:lnTo>
                  <a:pt x="5558" y="2202284"/>
                </a:lnTo>
                <a:lnTo>
                  <a:pt x="17466" y="2069750"/>
                </a:lnTo>
                <a:lnTo>
                  <a:pt x="37314" y="1940391"/>
                </a:lnTo>
                <a:lnTo>
                  <a:pt x="64306" y="1811032"/>
                </a:lnTo>
                <a:lnTo>
                  <a:pt x="99238" y="1684847"/>
                </a:lnTo>
                <a:lnTo>
                  <a:pt x="140521" y="1560249"/>
                </a:lnTo>
                <a:lnTo>
                  <a:pt x="189743" y="1436445"/>
                </a:lnTo>
                <a:lnTo>
                  <a:pt x="243729" y="1317403"/>
                </a:lnTo>
                <a:lnTo>
                  <a:pt x="307241" y="1199154"/>
                </a:lnTo>
                <a:lnTo>
                  <a:pt x="377104" y="1084873"/>
                </a:lnTo>
                <a:lnTo>
                  <a:pt x="378692" y="1080111"/>
                </a:lnTo>
                <a:lnTo>
                  <a:pt x="381868" y="1074556"/>
                </a:lnTo>
                <a:lnTo>
                  <a:pt x="431884" y="1001543"/>
                </a:lnTo>
                <a:lnTo>
                  <a:pt x="463640" y="956307"/>
                </a:lnTo>
                <a:lnTo>
                  <a:pt x="467609" y="950752"/>
                </a:lnTo>
                <a:lnTo>
                  <a:pt x="472373" y="946784"/>
                </a:lnTo>
                <a:lnTo>
                  <a:pt x="554939" y="840439"/>
                </a:lnTo>
                <a:lnTo>
                  <a:pt x="643856" y="741237"/>
                </a:lnTo>
                <a:lnTo>
                  <a:pt x="739124" y="646004"/>
                </a:lnTo>
                <a:lnTo>
                  <a:pt x="837568" y="557119"/>
                </a:lnTo>
                <a:lnTo>
                  <a:pt x="939982" y="475376"/>
                </a:lnTo>
                <a:lnTo>
                  <a:pt x="1047159" y="397602"/>
                </a:lnTo>
                <a:lnTo>
                  <a:pt x="1159099" y="329351"/>
                </a:lnTo>
                <a:lnTo>
                  <a:pt x="1274215" y="264274"/>
                </a:lnTo>
                <a:lnTo>
                  <a:pt x="1393300" y="207134"/>
                </a:lnTo>
                <a:lnTo>
                  <a:pt x="1516355" y="156343"/>
                </a:lnTo>
                <a:lnTo>
                  <a:pt x="1641792" y="111900"/>
                </a:lnTo>
                <a:lnTo>
                  <a:pt x="1770405" y="74600"/>
                </a:lnTo>
                <a:lnTo>
                  <a:pt x="1777550" y="73013"/>
                </a:lnTo>
                <a:lnTo>
                  <a:pt x="1779137" y="73013"/>
                </a:lnTo>
                <a:lnTo>
                  <a:pt x="1868055" y="51585"/>
                </a:lnTo>
                <a:lnTo>
                  <a:pt x="1958560" y="34126"/>
                </a:lnTo>
                <a:lnTo>
                  <a:pt x="2097493" y="14285"/>
                </a:lnTo>
                <a:lnTo>
                  <a:pt x="2237220" y="3175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8968480" y="1544717"/>
            <a:ext cx="442474" cy="446544"/>
          </a:xfrm>
          <a:custGeom>
            <a:avLst/>
            <a:gdLst>
              <a:gd name="connsiteX0" fmla="*/ 504493 w 684103"/>
              <a:gd name="connsiteY0" fmla="*/ 532735 h 672963"/>
              <a:gd name="connsiteX1" fmla="*/ 520261 w 684103"/>
              <a:gd name="connsiteY1" fmla="*/ 537491 h 672963"/>
              <a:gd name="connsiteX2" fmla="*/ 535700 w 684103"/>
              <a:gd name="connsiteY2" fmla="*/ 542904 h 672963"/>
              <a:gd name="connsiteX3" fmla="*/ 550483 w 684103"/>
              <a:gd name="connsiteY3" fmla="*/ 548808 h 672963"/>
              <a:gd name="connsiteX4" fmla="*/ 564608 w 684103"/>
              <a:gd name="connsiteY4" fmla="*/ 555368 h 672963"/>
              <a:gd name="connsiteX5" fmla="*/ 578241 w 684103"/>
              <a:gd name="connsiteY5" fmla="*/ 561929 h 672963"/>
              <a:gd name="connsiteX6" fmla="*/ 585304 w 684103"/>
              <a:gd name="connsiteY6" fmla="*/ 566029 h 672963"/>
              <a:gd name="connsiteX7" fmla="*/ 592366 w 684103"/>
              <a:gd name="connsiteY7" fmla="*/ 569965 h 672963"/>
              <a:gd name="connsiteX8" fmla="*/ 578734 w 684103"/>
              <a:gd name="connsiteY8" fmla="*/ 583906 h 672963"/>
              <a:gd name="connsiteX9" fmla="*/ 564115 w 684103"/>
              <a:gd name="connsiteY9" fmla="*/ 597027 h 672963"/>
              <a:gd name="connsiteX10" fmla="*/ 549004 w 684103"/>
              <a:gd name="connsiteY10" fmla="*/ 609327 h 672963"/>
              <a:gd name="connsiteX11" fmla="*/ 532908 w 684103"/>
              <a:gd name="connsiteY11" fmla="*/ 620644 h 672963"/>
              <a:gd name="connsiteX12" fmla="*/ 516319 w 684103"/>
              <a:gd name="connsiteY12" fmla="*/ 630977 h 672963"/>
              <a:gd name="connsiteX13" fmla="*/ 499073 w 684103"/>
              <a:gd name="connsiteY13" fmla="*/ 640653 h 672963"/>
              <a:gd name="connsiteX14" fmla="*/ 481334 w 684103"/>
              <a:gd name="connsiteY14" fmla="*/ 649018 h 672963"/>
              <a:gd name="connsiteX15" fmla="*/ 462938 w 684103"/>
              <a:gd name="connsiteY15" fmla="*/ 656726 h 672963"/>
              <a:gd name="connsiteX16" fmla="*/ 444214 w 684103"/>
              <a:gd name="connsiteY16" fmla="*/ 663123 h 672963"/>
              <a:gd name="connsiteX17" fmla="*/ 424832 w 684103"/>
              <a:gd name="connsiteY17" fmla="*/ 668535 h 672963"/>
              <a:gd name="connsiteX18" fmla="*/ 404958 w 684103"/>
              <a:gd name="connsiteY18" fmla="*/ 672963 h 672963"/>
              <a:gd name="connsiteX19" fmla="*/ 412842 w 684103"/>
              <a:gd name="connsiteY19" fmla="*/ 667715 h 672963"/>
              <a:gd name="connsiteX20" fmla="*/ 420562 w 684103"/>
              <a:gd name="connsiteY20" fmla="*/ 661975 h 672963"/>
              <a:gd name="connsiteX21" fmla="*/ 430252 w 684103"/>
              <a:gd name="connsiteY21" fmla="*/ 653610 h 672963"/>
              <a:gd name="connsiteX22" fmla="*/ 439615 w 684103"/>
              <a:gd name="connsiteY22" fmla="*/ 644261 h 672963"/>
              <a:gd name="connsiteX23" fmla="*/ 448813 w 684103"/>
              <a:gd name="connsiteY23" fmla="*/ 634093 h 672963"/>
              <a:gd name="connsiteX24" fmla="*/ 457518 w 684103"/>
              <a:gd name="connsiteY24" fmla="*/ 623104 h 672963"/>
              <a:gd name="connsiteX25" fmla="*/ 465730 w 684103"/>
              <a:gd name="connsiteY25" fmla="*/ 611132 h 672963"/>
              <a:gd name="connsiteX26" fmla="*/ 473943 w 684103"/>
              <a:gd name="connsiteY26" fmla="*/ 598175 h 672963"/>
              <a:gd name="connsiteX27" fmla="*/ 481662 w 684103"/>
              <a:gd name="connsiteY27" fmla="*/ 584562 h 672963"/>
              <a:gd name="connsiteX28" fmla="*/ 489875 w 684103"/>
              <a:gd name="connsiteY28" fmla="*/ 567997 h 672963"/>
              <a:gd name="connsiteX29" fmla="*/ 497430 w 684103"/>
              <a:gd name="connsiteY29" fmla="*/ 550776 h 672963"/>
              <a:gd name="connsiteX30" fmla="*/ 179775 w 684103"/>
              <a:gd name="connsiteY30" fmla="*/ 532735 h 672963"/>
              <a:gd name="connsiteX31" fmla="*/ 186674 w 684103"/>
              <a:gd name="connsiteY31" fmla="*/ 550776 h 672963"/>
              <a:gd name="connsiteX32" fmla="*/ 194065 w 684103"/>
              <a:gd name="connsiteY32" fmla="*/ 567997 h 672963"/>
              <a:gd name="connsiteX33" fmla="*/ 202442 w 684103"/>
              <a:gd name="connsiteY33" fmla="*/ 584562 h 672963"/>
              <a:gd name="connsiteX34" fmla="*/ 210161 w 684103"/>
              <a:gd name="connsiteY34" fmla="*/ 598175 h 672963"/>
              <a:gd name="connsiteX35" fmla="*/ 218210 w 684103"/>
              <a:gd name="connsiteY35" fmla="*/ 611132 h 672963"/>
              <a:gd name="connsiteX36" fmla="*/ 226586 w 684103"/>
              <a:gd name="connsiteY36" fmla="*/ 623104 h 672963"/>
              <a:gd name="connsiteX37" fmla="*/ 235291 w 684103"/>
              <a:gd name="connsiteY37" fmla="*/ 634093 h 672963"/>
              <a:gd name="connsiteX38" fmla="*/ 244489 w 684103"/>
              <a:gd name="connsiteY38" fmla="*/ 644261 h 672963"/>
              <a:gd name="connsiteX39" fmla="*/ 253852 w 684103"/>
              <a:gd name="connsiteY39" fmla="*/ 653610 h 672963"/>
              <a:gd name="connsiteX40" fmla="*/ 263542 w 684103"/>
              <a:gd name="connsiteY40" fmla="*/ 661975 h 672963"/>
              <a:gd name="connsiteX41" fmla="*/ 271262 w 684103"/>
              <a:gd name="connsiteY41" fmla="*/ 667715 h 672963"/>
              <a:gd name="connsiteX42" fmla="*/ 279146 w 684103"/>
              <a:gd name="connsiteY42" fmla="*/ 672963 h 672963"/>
              <a:gd name="connsiteX43" fmla="*/ 259272 w 684103"/>
              <a:gd name="connsiteY43" fmla="*/ 668535 h 672963"/>
              <a:gd name="connsiteX44" fmla="*/ 239890 w 684103"/>
              <a:gd name="connsiteY44" fmla="*/ 663123 h 672963"/>
              <a:gd name="connsiteX45" fmla="*/ 221166 w 684103"/>
              <a:gd name="connsiteY45" fmla="*/ 656726 h 672963"/>
              <a:gd name="connsiteX46" fmla="*/ 202606 w 684103"/>
              <a:gd name="connsiteY46" fmla="*/ 649018 h 672963"/>
              <a:gd name="connsiteX47" fmla="*/ 185031 w 684103"/>
              <a:gd name="connsiteY47" fmla="*/ 640653 h 672963"/>
              <a:gd name="connsiteX48" fmla="*/ 167785 w 684103"/>
              <a:gd name="connsiteY48" fmla="*/ 630977 h 672963"/>
              <a:gd name="connsiteX49" fmla="*/ 151196 w 684103"/>
              <a:gd name="connsiteY49" fmla="*/ 620644 h 672963"/>
              <a:gd name="connsiteX50" fmla="*/ 135100 w 684103"/>
              <a:gd name="connsiteY50" fmla="*/ 609327 h 672963"/>
              <a:gd name="connsiteX51" fmla="*/ 119989 w 684103"/>
              <a:gd name="connsiteY51" fmla="*/ 597027 h 672963"/>
              <a:gd name="connsiteX52" fmla="*/ 105371 w 684103"/>
              <a:gd name="connsiteY52" fmla="*/ 583906 h 672963"/>
              <a:gd name="connsiteX53" fmla="*/ 91738 w 684103"/>
              <a:gd name="connsiteY53" fmla="*/ 569965 h 672963"/>
              <a:gd name="connsiteX54" fmla="*/ 98801 w 684103"/>
              <a:gd name="connsiteY54" fmla="*/ 566029 h 672963"/>
              <a:gd name="connsiteX55" fmla="*/ 106028 w 684103"/>
              <a:gd name="connsiteY55" fmla="*/ 561929 h 672963"/>
              <a:gd name="connsiteX56" fmla="*/ 123109 w 684103"/>
              <a:gd name="connsiteY56" fmla="*/ 553564 h 672963"/>
              <a:gd name="connsiteX57" fmla="*/ 141177 w 684103"/>
              <a:gd name="connsiteY57" fmla="*/ 546020 h 672963"/>
              <a:gd name="connsiteX58" fmla="*/ 160065 w 684103"/>
              <a:gd name="connsiteY58" fmla="*/ 538967 h 672963"/>
              <a:gd name="connsiteX59" fmla="*/ 355157 w 684103"/>
              <a:gd name="connsiteY59" fmla="*/ 510456 h 672963"/>
              <a:gd name="connsiteX60" fmla="*/ 376887 w 684103"/>
              <a:gd name="connsiteY60" fmla="*/ 511275 h 672963"/>
              <a:gd name="connsiteX61" fmla="*/ 397964 w 684103"/>
              <a:gd name="connsiteY61" fmla="*/ 512749 h 672963"/>
              <a:gd name="connsiteX62" fmla="*/ 418877 w 684103"/>
              <a:gd name="connsiteY62" fmla="*/ 515043 h 672963"/>
              <a:gd name="connsiteX63" fmla="*/ 439627 w 684103"/>
              <a:gd name="connsiteY63" fmla="*/ 517992 h 672963"/>
              <a:gd name="connsiteX64" fmla="*/ 459724 w 684103"/>
              <a:gd name="connsiteY64" fmla="*/ 521432 h 672963"/>
              <a:gd name="connsiteX65" fmla="*/ 479003 w 684103"/>
              <a:gd name="connsiteY65" fmla="*/ 525855 h 672963"/>
              <a:gd name="connsiteX66" fmla="*/ 472958 w 684103"/>
              <a:gd name="connsiteY66" fmla="*/ 542073 h 672963"/>
              <a:gd name="connsiteX67" fmla="*/ 466096 w 684103"/>
              <a:gd name="connsiteY67" fmla="*/ 557472 h 672963"/>
              <a:gd name="connsiteX68" fmla="*/ 458580 w 684103"/>
              <a:gd name="connsiteY68" fmla="*/ 572216 h 672963"/>
              <a:gd name="connsiteX69" fmla="*/ 450574 w 684103"/>
              <a:gd name="connsiteY69" fmla="*/ 586795 h 672963"/>
              <a:gd name="connsiteX70" fmla="*/ 442078 w 684103"/>
              <a:gd name="connsiteY70" fmla="*/ 600065 h 672963"/>
              <a:gd name="connsiteX71" fmla="*/ 433255 w 684103"/>
              <a:gd name="connsiteY71" fmla="*/ 612023 h 672963"/>
              <a:gd name="connsiteX72" fmla="*/ 424106 w 684103"/>
              <a:gd name="connsiteY72" fmla="*/ 622999 h 672963"/>
              <a:gd name="connsiteX73" fmla="*/ 414629 w 684103"/>
              <a:gd name="connsiteY73" fmla="*/ 632992 h 672963"/>
              <a:gd name="connsiteX74" fmla="*/ 404663 w 684103"/>
              <a:gd name="connsiteY74" fmla="*/ 641511 h 672963"/>
              <a:gd name="connsiteX75" fmla="*/ 394859 w 684103"/>
              <a:gd name="connsiteY75" fmla="*/ 648555 h 672963"/>
              <a:gd name="connsiteX76" fmla="*/ 385220 w 684103"/>
              <a:gd name="connsiteY76" fmla="*/ 654288 h 672963"/>
              <a:gd name="connsiteX77" fmla="*/ 375253 w 684103"/>
              <a:gd name="connsiteY77" fmla="*/ 659039 h 672963"/>
              <a:gd name="connsiteX78" fmla="*/ 365287 w 684103"/>
              <a:gd name="connsiteY78" fmla="*/ 662479 h 672963"/>
              <a:gd name="connsiteX79" fmla="*/ 355157 w 684103"/>
              <a:gd name="connsiteY79" fmla="*/ 664445 h 672963"/>
              <a:gd name="connsiteX80" fmla="*/ 328946 w 684103"/>
              <a:gd name="connsiteY80" fmla="*/ 510456 h 672963"/>
              <a:gd name="connsiteX81" fmla="*/ 328946 w 684103"/>
              <a:gd name="connsiteY81" fmla="*/ 664445 h 672963"/>
              <a:gd name="connsiteX82" fmla="*/ 318816 w 684103"/>
              <a:gd name="connsiteY82" fmla="*/ 662479 h 672963"/>
              <a:gd name="connsiteX83" fmla="*/ 309013 w 684103"/>
              <a:gd name="connsiteY83" fmla="*/ 659039 h 672963"/>
              <a:gd name="connsiteX84" fmla="*/ 299046 w 684103"/>
              <a:gd name="connsiteY84" fmla="*/ 654288 h 672963"/>
              <a:gd name="connsiteX85" fmla="*/ 289243 w 684103"/>
              <a:gd name="connsiteY85" fmla="*/ 648555 h 672963"/>
              <a:gd name="connsiteX86" fmla="*/ 279604 w 684103"/>
              <a:gd name="connsiteY86" fmla="*/ 641511 h 672963"/>
              <a:gd name="connsiteX87" fmla="*/ 269800 w 684103"/>
              <a:gd name="connsiteY87" fmla="*/ 632992 h 672963"/>
              <a:gd name="connsiteX88" fmla="*/ 260161 w 684103"/>
              <a:gd name="connsiteY88" fmla="*/ 622999 h 672963"/>
              <a:gd name="connsiteX89" fmla="*/ 251011 w 684103"/>
              <a:gd name="connsiteY89" fmla="*/ 612023 h 672963"/>
              <a:gd name="connsiteX90" fmla="*/ 242188 w 684103"/>
              <a:gd name="connsiteY90" fmla="*/ 600065 h 672963"/>
              <a:gd name="connsiteX91" fmla="*/ 233692 w 684103"/>
              <a:gd name="connsiteY91" fmla="*/ 586795 h 672963"/>
              <a:gd name="connsiteX92" fmla="*/ 225686 w 684103"/>
              <a:gd name="connsiteY92" fmla="*/ 572216 h 672963"/>
              <a:gd name="connsiteX93" fmla="*/ 218171 w 684103"/>
              <a:gd name="connsiteY93" fmla="*/ 557472 h 672963"/>
              <a:gd name="connsiteX94" fmla="*/ 211309 w 684103"/>
              <a:gd name="connsiteY94" fmla="*/ 542073 h 672963"/>
              <a:gd name="connsiteX95" fmla="*/ 205100 w 684103"/>
              <a:gd name="connsiteY95" fmla="*/ 525855 h 672963"/>
              <a:gd name="connsiteX96" fmla="*/ 224706 w 684103"/>
              <a:gd name="connsiteY96" fmla="*/ 521432 h 672963"/>
              <a:gd name="connsiteX97" fmla="*/ 244802 w 684103"/>
              <a:gd name="connsiteY97" fmla="*/ 517992 h 672963"/>
              <a:gd name="connsiteX98" fmla="*/ 265389 w 684103"/>
              <a:gd name="connsiteY98" fmla="*/ 515043 h 672963"/>
              <a:gd name="connsiteX99" fmla="*/ 286139 w 684103"/>
              <a:gd name="connsiteY99" fmla="*/ 512749 h 672963"/>
              <a:gd name="connsiteX100" fmla="*/ 307542 w 684103"/>
              <a:gd name="connsiteY100" fmla="*/ 511275 h 672963"/>
              <a:gd name="connsiteX101" fmla="*/ 536034 w 684103"/>
              <a:gd name="connsiteY101" fmla="*/ 349259 h 672963"/>
              <a:gd name="connsiteX102" fmla="*/ 684103 w 684103"/>
              <a:gd name="connsiteY102" fmla="*/ 349259 h 672963"/>
              <a:gd name="connsiteX103" fmla="*/ 682627 w 684103"/>
              <a:gd name="connsiteY103" fmla="*/ 369719 h 672963"/>
              <a:gd name="connsiteX104" fmla="*/ 680168 w 684103"/>
              <a:gd name="connsiteY104" fmla="*/ 389853 h 672963"/>
              <a:gd name="connsiteX105" fmla="*/ 676396 w 684103"/>
              <a:gd name="connsiteY105" fmla="*/ 409495 h 672963"/>
              <a:gd name="connsiteX106" fmla="*/ 671641 w 684103"/>
              <a:gd name="connsiteY106" fmla="*/ 428973 h 672963"/>
              <a:gd name="connsiteX107" fmla="*/ 665574 w 684103"/>
              <a:gd name="connsiteY107" fmla="*/ 447797 h 672963"/>
              <a:gd name="connsiteX108" fmla="*/ 658687 w 684103"/>
              <a:gd name="connsiteY108" fmla="*/ 466293 h 672963"/>
              <a:gd name="connsiteX109" fmla="*/ 650653 w 684103"/>
              <a:gd name="connsiteY109" fmla="*/ 484135 h 672963"/>
              <a:gd name="connsiteX110" fmla="*/ 641798 w 684103"/>
              <a:gd name="connsiteY110" fmla="*/ 501485 h 672963"/>
              <a:gd name="connsiteX111" fmla="*/ 631795 w 684103"/>
              <a:gd name="connsiteY111" fmla="*/ 518017 h 672963"/>
              <a:gd name="connsiteX112" fmla="*/ 620973 w 684103"/>
              <a:gd name="connsiteY112" fmla="*/ 534222 h 672963"/>
              <a:gd name="connsiteX113" fmla="*/ 609331 w 684103"/>
              <a:gd name="connsiteY113" fmla="*/ 549772 h 672963"/>
              <a:gd name="connsiteX114" fmla="*/ 599821 w 684103"/>
              <a:gd name="connsiteY114" fmla="*/ 544207 h 672963"/>
              <a:gd name="connsiteX115" fmla="*/ 589982 w 684103"/>
              <a:gd name="connsiteY115" fmla="*/ 538642 h 672963"/>
              <a:gd name="connsiteX116" fmla="*/ 575716 w 684103"/>
              <a:gd name="connsiteY116" fmla="*/ 531603 h 672963"/>
              <a:gd name="connsiteX117" fmla="*/ 560631 w 684103"/>
              <a:gd name="connsiteY117" fmla="*/ 524728 h 672963"/>
              <a:gd name="connsiteX118" fmla="*/ 545053 w 684103"/>
              <a:gd name="connsiteY118" fmla="*/ 518508 h 672963"/>
              <a:gd name="connsiteX119" fmla="*/ 528984 w 684103"/>
              <a:gd name="connsiteY119" fmla="*/ 512943 h 672963"/>
              <a:gd name="connsiteX120" fmla="*/ 512422 w 684103"/>
              <a:gd name="connsiteY120" fmla="*/ 507541 h 672963"/>
              <a:gd name="connsiteX121" fmla="*/ 518325 w 684103"/>
              <a:gd name="connsiteY121" fmla="*/ 486590 h 672963"/>
              <a:gd name="connsiteX122" fmla="*/ 523244 w 684103"/>
              <a:gd name="connsiteY122" fmla="*/ 464984 h 672963"/>
              <a:gd name="connsiteX123" fmla="*/ 527344 w 684103"/>
              <a:gd name="connsiteY123" fmla="*/ 442722 h 672963"/>
              <a:gd name="connsiteX124" fmla="*/ 530787 w 684103"/>
              <a:gd name="connsiteY124" fmla="*/ 420134 h 672963"/>
              <a:gd name="connsiteX125" fmla="*/ 533411 w 684103"/>
              <a:gd name="connsiteY125" fmla="*/ 396891 h 672963"/>
              <a:gd name="connsiteX126" fmla="*/ 535051 w 684103"/>
              <a:gd name="connsiteY126" fmla="*/ 373320 h 672963"/>
              <a:gd name="connsiteX127" fmla="*/ 355157 w 684103"/>
              <a:gd name="connsiteY127" fmla="*/ 349259 h 672963"/>
              <a:gd name="connsiteX128" fmla="*/ 509801 w 684103"/>
              <a:gd name="connsiteY128" fmla="*/ 349259 h 672963"/>
              <a:gd name="connsiteX129" fmla="*/ 508985 w 684103"/>
              <a:gd name="connsiteY129" fmla="*/ 372407 h 672963"/>
              <a:gd name="connsiteX130" fmla="*/ 507352 w 684103"/>
              <a:gd name="connsiteY130" fmla="*/ 395063 h 672963"/>
              <a:gd name="connsiteX131" fmla="*/ 504902 w 684103"/>
              <a:gd name="connsiteY131" fmla="*/ 417390 h 672963"/>
              <a:gd name="connsiteX132" fmla="*/ 501473 w 684103"/>
              <a:gd name="connsiteY132" fmla="*/ 439225 h 672963"/>
              <a:gd name="connsiteX133" fmla="*/ 497554 w 684103"/>
              <a:gd name="connsiteY133" fmla="*/ 460403 h 672963"/>
              <a:gd name="connsiteX134" fmla="*/ 492818 w 684103"/>
              <a:gd name="connsiteY134" fmla="*/ 481253 h 672963"/>
              <a:gd name="connsiteX135" fmla="*/ 487266 w 684103"/>
              <a:gd name="connsiteY135" fmla="*/ 501282 h 672963"/>
              <a:gd name="connsiteX136" fmla="*/ 466364 w 684103"/>
              <a:gd name="connsiteY136" fmla="*/ 496521 h 672963"/>
              <a:gd name="connsiteX137" fmla="*/ 444971 w 684103"/>
              <a:gd name="connsiteY137" fmla="*/ 492581 h 672963"/>
              <a:gd name="connsiteX138" fmla="*/ 423253 w 684103"/>
              <a:gd name="connsiteY138" fmla="*/ 489462 h 672963"/>
              <a:gd name="connsiteX139" fmla="*/ 400881 w 684103"/>
              <a:gd name="connsiteY139" fmla="*/ 487163 h 672963"/>
              <a:gd name="connsiteX140" fmla="*/ 378182 w 684103"/>
              <a:gd name="connsiteY140" fmla="*/ 485521 h 672963"/>
              <a:gd name="connsiteX141" fmla="*/ 355157 w 684103"/>
              <a:gd name="connsiteY141" fmla="*/ 484701 h 672963"/>
              <a:gd name="connsiteX142" fmla="*/ 173647 w 684103"/>
              <a:gd name="connsiteY142" fmla="*/ 349259 h 672963"/>
              <a:gd name="connsiteX143" fmla="*/ 328946 w 684103"/>
              <a:gd name="connsiteY143" fmla="*/ 349259 h 672963"/>
              <a:gd name="connsiteX144" fmla="*/ 328946 w 684103"/>
              <a:gd name="connsiteY144" fmla="*/ 484701 h 672963"/>
              <a:gd name="connsiteX145" fmla="*/ 305963 w 684103"/>
              <a:gd name="connsiteY145" fmla="*/ 485521 h 672963"/>
              <a:gd name="connsiteX146" fmla="*/ 283144 w 684103"/>
              <a:gd name="connsiteY146" fmla="*/ 487163 h 672963"/>
              <a:gd name="connsiteX147" fmla="*/ 260654 w 684103"/>
              <a:gd name="connsiteY147" fmla="*/ 489462 h 672963"/>
              <a:gd name="connsiteX148" fmla="*/ 238820 w 684103"/>
              <a:gd name="connsiteY148" fmla="*/ 492745 h 672963"/>
              <a:gd name="connsiteX149" fmla="*/ 217150 w 684103"/>
              <a:gd name="connsiteY149" fmla="*/ 496521 h 672963"/>
              <a:gd name="connsiteX150" fmla="*/ 196301 w 684103"/>
              <a:gd name="connsiteY150" fmla="*/ 501282 h 672963"/>
              <a:gd name="connsiteX151" fmla="*/ 190884 w 684103"/>
              <a:gd name="connsiteY151" fmla="*/ 481253 h 672963"/>
              <a:gd name="connsiteX152" fmla="*/ 185795 w 684103"/>
              <a:gd name="connsiteY152" fmla="*/ 460403 h 672963"/>
              <a:gd name="connsiteX153" fmla="*/ 181855 w 684103"/>
              <a:gd name="connsiteY153" fmla="*/ 439225 h 672963"/>
              <a:gd name="connsiteX154" fmla="*/ 178572 w 684103"/>
              <a:gd name="connsiteY154" fmla="*/ 417390 h 672963"/>
              <a:gd name="connsiteX155" fmla="*/ 176109 w 684103"/>
              <a:gd name="connsiteY155" fmla="*/ 395063 h 672963"/>
              <a:gd name="connsiteX156" fmla="*/ 174468 w 684103"/>
              <a:gd name="connsiteY156" fmla="*/ 372407 h 672963"/>
              <a:gd name="connsiteX157" fmla="*/ 0 w 684103"/>
              <a:gd name="connsiteY157" fmla="*/ 349259 h 672963"/>
              <a:gd name="connsiteX158" fmla="*/ 147905 w 684103"/>
              <a:gd name="connsiteY158" fmla="*/ 349259 h 672963"/>
              <a:gd name="connsiteX159" fmla="*/ 149052 w 684103"/>
              <a:gd name="connsiteY159" fmla="*/ 373320 h 672963"/>
              <a:gd name="connsiteX160" fmla="*/ 150692 w 684103"/>
              <a:gd name="connsiteY160" fmla="*/ 396891 h 672963"/>
              <a:gd name="connsiteX161" fmla="*/ 153152 w 684103"/>
              <a:gd name="connsiteY161" fmla="*/ 420134 h 672963"/>
              <a:gd name="connsiteX162" fmla="*/ 156595 w 684103"/>
              <a:gd name="connsiteY162" fmla="*/ 442722 h 672963"/>
              <a:gd name="connsiteX163" fmla="*/ 160859 w 684103"/>
              <a:gd name="connsiteY163" fmla="*/ 464984 h 672963"/>
              <a:gd name="connsiteX164" fmla="*/ 165778 w 684103"/>
              <a:gd name="connsiteY164" fmla="*/ 486590 h 672963"/>
              <a:gd name="connsiteX165" fmla="*/ 171681 w 684103"/>
              <a:gd name="connsiteY165" fmla="*/ 507541 h 672963"/>
              <a:gd name="connsiteX166" fmla="*/ 154955 w 684103"/>
              <a:gd name="connsiteY166" fmla="*/ 512943 h 672963"/>
              <a:gd name="connsiteX167" fmla="*/ 138886 w 684103"/>
              <a:gd name="connsiteY167" fmla="*/ 518508 h 672963"/>
              <a:gd name="connsiteX168" fmla="*/ 123308 w 684103"/>
              <a:gd name="connsiteY168" fmla="*/ 524728 h 672963"/>
              <a:gd name="connsiteX169" fmla="*/ 108387 w 684103"/>
              <a:gd name="connsiteY169" fmla="*/ 531603 h 672963"/>
              <a:gd name="connsiteX170" fmla="*/ 93957 w 684103"/>
              <a:gd name="connsiteY170" fmla="*/ 538642 h 672963"/>
              <a:gd name="connsiteX171" fmla="*/ 84119 w 684103"/>
              <a:gd name="connsiteY171" fmla="*/ 544207 h 672963"/>
              <a:gd name="connsiteX172" fmla="*/ 74772 w 684103"/>
              <a:gd name="connsiteY172" fmla="*/ 549772 h 672963"/>
              <a:gd name="connsiteX173" fmla="*/ 63130 w 684103"/>
              <a:gd name="connsiteY173" fmla="*/ 534222 h 672963"/>
              <a:gd name="connsiteX174" fmla="*/ 52308 w 684103"/>
              <a:gd name="connsiteY174" fmla="*/ 518345 h 672963"/>
              <a:gd name="connsiteX175" fmla="*/ 42305 w 684103"/>
              <a:gd name="connsiteY175" fmla="*/ 501485 h 672963"/>
              <a:gd name="connsiteX176" fmla="*/ 33451 w 684103"/>
              <a:gd name="connsiteY176" fmla="*/ 484135 h 672963"/>
              <a:gd name="connsiteX177" fmla="*/ 25252 w 684103"/>
              <a:gd name="connsiteY177" fmla="*/ 466293 h 672963"/>
              <a:gd name="connsiteX178" fmla="*/ 18529 w 684103"/>
              <a:gd name="connsiteY178" fmla="*/ 447797 h 672963"/>
              <a:gd name="connsiteX179" fmla="*/ 12462 w 684103"/>
              <a:gd name="connsiteY179" fmla="*/ 428973 h 672963"/>
              <a:gd name="connsiteX180" fmla="*/ 7707 w 684103"/>
              <a:gd name="connsiteY180" fmla="*/ 409495 h 672963"/>
              <a:gd name="connsiteX181" fmla="*/ 3935 w 684103"/>
              <a:gd name="connsiteY181" fmla="*/ 389853 h 672963"/>
              <a:gd name="connsiteX182" fmla="*/ 1476 w 684103"/>
              <a:gd name="connsiteY182" fmla="*/ 369719 h 672963"/>
              <a:gd name="connsiteX183" fmla="*/ 487266 w 684103"/>
              <a:gd name="connsiteY183" fmla="*/ 171681 h 672963"/>
              <a:gd name="connsiteX184" fmla="*/ 492818 w 684103"/>
              <a:gd name="connsiteY184" fmla="*/ 191546 h 672963"/>
              <a:gd name="connsiteX185" fmla="*/ 497554 w 684103"/>
              <a:gd name="connsiteY185" fmla="*/ 212395 h 672963"/>
              <a:gd name="connsiteX186" fmla="*/ 501473 w 684103"/>
              <a:gd name="connsiteY186" fmla="*/ 233738 h 672963"/>
              <a:gd name="connsiteX187" fmla="*/ 504902 w 684103"/>
              <a:gd name="connsiteY187" fmla="*/ 255573 h 672963"/>
              <a:gd name="connsiteX188" fmla="*/ 507352 w 684103"/>
              <a:gd name="connsiteY188" fmla="*/ 277736 h 672963"/>
              <a:gd name="connsiteX189" fmla="*/ 508985 w 684103"/>
              <a:gd name="connsiteY189" fmla="*/ 300391 h 672963"/>
              <a:gd name="connsiteX190" fmla="*/ 509801 w 684103"/>
              <a:gd name="connsiteY190" fmla="*/ 323704 h 672963"/>
              <a:gd name="connsiteX191" fmla="*/ 355157 w 684103"/>
              <a:gd name="connsiteY191" fmla="*/ 323704 h 672963"/>
              <a:gd name="connsiteX192" fmla="*/ 355157 w 684103"/>
              <a:gd name="connsiteY192" fmla="*/ 188262 h 672963"/>
              <a:gd name="connsiteX193" fmla="*/ 378182 w 684103"/>
              <a:gd name="connsiteY193" fmla="*/ 187441 h 672963"/>
              <a:gd name="connsiteX194" fmla="*/ 400881 w 684103"/>
              <a:gd name="connsiteY194" fmla="*/ 185800 h 672963"/>
              <a:gd name="connsiteX195" fmla="*/ 423253 w 684103"/>
              <a:gd name="connsiteY195" fmla="*/ 183337 h 672963"/>
              <a:gd name="connsiteX196" fmla="*/ 444971 w 684103"/>
              <a:gd name="connsiteY196" fmla="*/ 180218 h 672963"/>
              <a:gd name="connsiteX197" fmla="*/ 466364 w 684103"/>
              <a:gd name="connsiteY197" fmla="*/ 176278 h 672963"/>
              <a:gd name="connsiteX198" fmla="*/ 196301 w 684103"/>
              <a:gd name="connsiteY198" fmla="*/ 171681 h 672963"/>
              <a:gd name="connsiteX199" fmla="*/ 217150 w 684103"/>
              <a:gd name="connsiteY199" fmla="*/ 176278 h 672963"/>
              <a:gd name="connsiteX200" fmla="*/ 238820 w 684103"/>
              <a:gd name="connsiteY200" fmla="*/ 180218 h 672963"/>
              <a:gd name="connsiteX201" fmla="*/ 260654 w 684103"/>
              <a:gd name="connsiteY201" fmla="*/ 183337 h 672963"/>
              <a:gd name="connsiteX202" fmla="*/ 283144 w 684103"/>
              <a:gd name="connsiteY202" fmla="*/ 185800 h 672963"/>
              <a:gd name="connsiteX203" fmla="*/ 305963 w 684103"/>
              <a:gd name="connsiteY203" fmla="*/ 187441 h 672963"/>
              <a:gd name="connsiteX204" fmla="*/ 328946 w 684103"/>
              <a:gd name="connsiteY204" fmla="*/ 188262 h 672963"/>
              <a:gd name="connsiteX205" fmla="*/ 328946 w 684103"/>
              <a:gd name="connsiteY205" fmla="*/ 323704 h 672963"/>
              <a:gd name="connsiteX206" fmla="*/ 173647 w 684103"/>
              <a:gd name="connsiteY206" fmla="*/ 323704 h 672963"/>
              <a:gd name="connsiteX207" fmla="*/ 174468 w 684103"/>
              <a:gd name="connsiteY207" fmla="*/ 300391 h 672963"/>
              <a:gd name="connsiteX208" fmla="*/ 176109 w 684103"/>
              <a:gd name="connsiteY208" fmla="*/ 277736 h 672963"/>
              <a:gd name="connsiteX209" fmla="*/ 178572 w 684103"/>
              <a:gd name="connsiteY209" fmla="*/ 255573 h 672963"/>
              <a:gd name="connsiteX210" fmla="*/ 181855 w 684103"/>
              <a:gd name="connsiteY210" fmla="*/ 233738 h 672963"/>
              <a:gd name="connsiteX211" fmla="*/ 185795 w 684103"/>
              <a:gd name="connsiteY211" fmla="*/ 212395 h 672963"/>
              <a:gd name="connsiteX212" fmla="*/ 190884 w 684103"/>
              <a:gd name="connsiteY212" fmla="*/ 191546 h 672963"/>
              <a:gd name="connsiteX213" fmla="*/ 609331 w 684103"/>
              <a:gd name="connsiteY213" fmla="*/ 123191 h 672963"/>
              <a:gd name="connsiteX214" fmla="*/ 620973 w 684103"/>
              <a:gd name="connsiteY214" fmla="*/ 138577 h 672963"/>
              <a:gd name="connsiteX215" fmla="*/ 631795 w 684103"/>
              <a:gd name="connsiteY215" fmla="*/ 154782 h 672963"/>
              <a:gd name="connsiteX216" fmla="*/ 641798 w 684103"/>
              <a:gd name="connsiteY216" fmla="*/ 171478 h 672963"/>
              <a:gd name="connsiteX217" fmla="*/ 650653 w 684103"/>
              <a:gd name="connsiteY217" fmla="*/ 188665 h 672963"/>
              <a:gd name="connsiteX218" fmla="*/ 658687 w 684103"/>
              <a:gd name="connsiteY218" fmla="*/ 206670 h 672963"/>
              <a:gd name="connsiteX219" fmla="*/ 665574 w 684103"/>
              <a:gd name="connsiteY219" fmla="*/ 225002 h 672963"/>
              <a:gd name="connsiteX220" fmla="*/ 671641 w 684103"/>
              <a:gd name="connsiteY220" fmla="*/ 243990 h 672963"/>
              <a:gd name="connsiteX221" fmla="*/ 676396 w 684103"/>
              <a:gd name="connsiteY221" fmla="*/ 263304 h 672963"/>
              <a:gd name="connsiteX222" fmla="*/ 680168 w 684103"/>
              <a:gd name="connsiteY222" fmla="*/ 282947 h 672963"/>
              <a:gd name="connsiteX223" fmla="*/ 682627 w 684103"/>
              <a:gd name="connsiteY223" fmla="*/ 303243 h 672963"/>
              <a:gd name="connsiteX224" fmla="*/ 684103 w 684103"/>
              <a:gd name="connsiteY224" fmla="*/ 323704 h 672963"/>
              <a:gd name="connsiteX225" fmla="*/ 536034 w 684103"/>
              <a:gd name="connsiteY225" fmla="*/ 323704 h 672963"/>
              <a:gd name="connsiteX226" fmla="*/ 535051 w 684103"/>
              <a:gd name="connsiteY226" fmla="*/ 299642 h 672963"/>
              <a:gd name="connsiteX227" fmla="*/ 533411 w 684103"/>
              <a:gd name="connsiteY227" fmla="*/ 276072 h 672963"/>
              <a:gd name="connsiteX228" fmla="*/ 530787 w 684103"/>
              <a:gd name="connsiteY228" fmla="*/ 252829 h 672963"/>
              <a:gd name="connsiteX229" fmla="*/ 527344 w 684103"/>
              <a:gd name="connsiteY229" fmla="*/ 230077 h 672963"/>
              <a:gd name="connsiteX230" fmla="*/ 523244 w 684103"/>
              <a:gd name="connsiteY230" fmla="*/ 207979 h 672963"/>
              <a:gd name="connsiteX231" fmla="*/ 518325 w 684103"/>
              <a:gd name="connsiteY231" fmla="*/ 186209 h 672963"/>
              <a:gd name="connsiteX232" fmla="*/ 512422 w 684103"/>
              <a:gd name="connsiteY232" fmla="*/ 165258 h 672963"/>
              <a:gd name="connsiteX233" fmla="*/ 528984 w 684103"/>
              <a:gd name="connsiteY233" fmla="*/ 160020 h 672963"/>
              <a:gd name="connsiteX234" fmla="*/ 545053 w 684103"/>
              <a:gd name="connsiteY234" fmla="*/ 154291 h 672963"/>
              <a:gd name="connsiteX235" fmla="*/ 560631 w 684103"/>
              <a:gd name="connsiteY235" fmla="*/ 148071 h 672963"/>
              <a:gd name="connsiteX236" fmla="*/ 575716 w 684103"/>
              <a:gd name="connsiteY236" fmla="*/ 141523 h 672963"/>
              <a:gd name="connsiteX237" fmla="*/ 589982 w 684103"/>
              <a:gd name="connsiteY237" fmla="*/ 134158 h 672963"/>
              <a:gd name="connsiteX238" fmla="*/ 599984 w 684103"/>
              <a:gd name="connsiteY238" fmla="*/ 128756 h 672963"/>
              <a:gd name="connsiteX239" fmla="*/ 74772 w 684103"/>
              <a:gd name="connsiteY239" fmla="*/ 123191 h 672963"/>
              <a:gd name="connsiteX240" fmla="*/ 84283 w 684103"/>
              <a:gd name="connsiteY240" fmla="*/ 128756 h 672963"/>
              <a:gd name="connsiteX241" fmla="*/ 93957 w 684103"/>
              <a:gd name="connsiteY241" fmla="*/ 134158 h 672963"/>
              <a:gd name="connsiteX242" fmla="*/ 108387 w 684103"/>
              <a:gd name="connsiteY242" fmla="*/ 141523 h 672963"/>
              <a:gd name="connsiteX243" fmla="*/ 123472 w 684103"/>
              <a:gd name="connsiteY243" fmla="*/ 148071 h 672963"/>
              <a:gd name="connsiteX244" fmla="*/ 139050 w 684103"/>
              <a:gd name="connsiteY244" fmla="*/ 154291 h 672963"/>
              <a:gd name="connsiteX245" fmla="*/ 154955 w 684103"/>
              <a:gd name="connsiteY245" fmla="*/ 160020 h 672963"/>
              <a:gd name="connsiteX246" fmla="*/ 171681 w 684103"/>
              <a:gd name="connsiteY246" fmla="*/ 165258 h 672963"/>
              <a:gd name="connsiteX247" fmla="*/ 165942 w 684103"/>
              <a:gd name="connsiteY247" fmla="*/ 186209 h 672963"/>
              <a:gd name="connsiteX248" fmla="*/ 160859 w 684103"/>
              <a:gd name="connsiteY248" fmla="*/ 207979 h 672963"/>
              <a:gd name="connsiteX249" fmla="*/ 156595 w 684103"/>
              <a:gd name="connsiteY249" fmla="*/ 230077 h 672963"/>
              <a:gd name="connsiteX250" fmla="*/ 153316 w 684103"/>
              <a:gd name="connsiteY250" fmla="*/ 252829 h 672963"/>
              <a:gd name="connsiteX251" fmla="*/ 150692 w 684103"/>
              <a:gd name="connsiteY251" fmla="*/ 276072 h 672963"/>
              <a:gd name="connsiteX252" fmla="*/ 149052 w 684103"/>
              <a:gd name="connsiteY252" fmla="*/ 299642 h 672963"/>
              <a:gd name="connsiteX253" fmla="*/ 148233 w 684103"/>
              <a:gd name="connsiteY253" fmla="*/ 323704 h 672963"/>
              <a:gd name="connsiteX254" fmla="*/ 0 w 684103"/>
              <a:gd name="connsiteY254" fmla="*/ 323704 h 672963"/>
              <a:gd name="connsiteX255" fmla="*/ 1476 w 684103"/>
              <a:gd name="connsiteY255" fmla="*/ 303243 h 672963"/>
              <a:gd name="connsiteX256" fmla="*/ 3935 w 684103"/>
              <a:gd name="connsiteY256" fmla="*/ 282947 h 672963"/>
              <a:gd name="connsiteX257" fmla="*/ 7707 w 684103"/>
              <a:gd name="connsiteY257" fmla="*/ 263304 h 672963"/>
              <a:gd name="connsiteX258" fmla="*/ 12462 w 684103"/>
              <a:gd name="connsiteY258" fmla="*/ 243990 h 672963"/>
              <a:gd name="connsiteX259" fmla="*/ 18529 w 684103"/>
              <a:gd name="connsiteY259" fmla="*/ 225002 h 672963"/>
              <a:gd name="connsiteX260" fmla="*/ 25252 w 684103"/>
              <a:gd name="connsiteY260" fmla="*/ 206670 h 672963"/>
              <a:gd name="connsiteX261" fmla="*/ 33451 w 684103"/>
              <a:gd name="connsiteY261" fmla="*/ 188665 h 672963"/>
              <a:gd name="connsiteX262" fmla="*/ 42305 w 684103"/>
              <a:gd name="connsiteY262" fmla="*/ 171478 h 672963"/>
              <a:gd name="connsiteX263" fmla="*/ 52308 w 684103"/>
              <a:gd name="connsiteY263" fmla="*/ 154782 h 672963"/>
              <a:gd name="connsiteX264" fmla="*/ 63130 w 684103"/>
              <a:gd name="connsiteY264" fmla="*/ 138577 h 672963"/>
              <a:gd name="connsiteX265" fmla="*/ 355157 w 684103"/>
              <a:gd name="connsiteY265" fmla="*/ 8519 h 672963"/>
              <a:gd name="connsiteX266" fmla="*/ 365287 w 684103"/>
              <a:gd name="connsiteY266" fmla="*/ 10485 h 672963"/>
              <a:gd name="connsiteX267" fmla="*/ 375253 w 684103"/>
              <a:gd name="connsiteY267" fmla="*/ 14089 h 672963"/>
              <a:gd name="connsiteX268" fmla="*/ 385220 w 684103"/>
              <a:gd name="connsiteY268" fmla="*/ 18676 h 672963"/>
              <a:gd name="connsiteX269" fmla="*/ 394859 w 684103"/>
              <a:gd name="connsiteY269" fmla="*/ 24409 h 672963"/>
              <a:gd name="connsiteX270" fmla="*/ 404663 w 684103"/>
              <a:gd name="connsiteY270" fmla="*/ 31453 h 672963"/>
              <a:gd name="connsiteX271" fmla="*/ 414629 w 684103"/>
              <a:gd name="connsiteY271" fmla="*/ 40136 h 672963"/>
              <a:gd name="connsiteX272" fmla="*/ 424106 w 684103"/>
              <a:gd name="connsiteY272" fmla="*/ 49965 h 672963"/>
              <a:gd name="connsiteX273" fmla="*/ 433255 w 684103"/>
              <a:gd name="connsiteY273" fmla="*/ 60941 h 672963"/>
              <a:gd name="connsiteX274" fmla="*/ 442078 w 684103"/>
              <a:gd name="connsiteY274" fmla="*/ 73063 h 672963"/>
              <a:gd name="connsiteX275" fmla="*/ 450574 w 684103"/>
              <a:gd name="connsiteY275" fmla="*/ 86332 h 672963"/>
              <a:gd name="connsiteX276" fmla="*/ 458580 w 684103"/>
              <a:gd name="connsiteY276" fmla="*/ 100748 h 672963"/>
              <a:gd name="connsiteX277" fmla="*/ 466096 w 684103"/>
              <a:gd name="connsiteY277" fmla="*/ 115656 h 672963"/>
              <a:gd name="connsiteX278" fmla="*/ 472958 w 684103"/>
              <a:gd name="connsiteY278" fmla="*/ 130891 h 672963"/>
              <a:gd name="connsiteX279" fmla="*/ 479003 w 684103"/>
              <a:gd name="connsiteY279" fmla="*/ 147109 h 672963"/>
              <a:gd name="connsiteX280" fmla="*/ 459724 w 684103"/>
              <a:gd name="connsiteY280" fmla="*/ 151532 h 672963"/>
              <a:gd name="connsiteX281" fmla="*/ 439627 w 684103"/>
              <a:gd name="connsiteY281" fmla="*/ 154972 h 672963"/>
              <a:gd name="connsiteX282" fmla="*/ 418877 w 684103"/>
              <a:gd name="connsiteY282" fmla="*/ 157921 h 672963"/>
              <a:gd name="connsiteX283" fmla="*/ 397964 w 684103"/>
              <a:gd name="connsiteY283" fmla="*/ 160214 h 672963"/>
              <a:gd name="connsiteX284" fmla="*/ 376887 w 684103"/>
              <a:gd name="connsiteY284" fmla="*/ 161689 h 672963"/>
              <a:gd name="connsiteX285" fmla="*/ 355157 w 684103"/>
              <a:gd name="connsiteY285" fmla="*/ 162508 h 672963"/>
              <a:gd name="connsiteX286" fmla="*/ 328946 w 684103"/>
              <a:gd name="connsiteY286" fmla="*/ 8519 h 672963"/>
              <a:gd name="connsiteX287" fmla="*/ 328946 w 684103"/>
              <a:gd name="connsiteY287" fmla="*/ 162508 h 672963"/>
              <a:gd name="connsiteX288" fmla="*/ 307542 w 684103"/>
              <a:gd name="connsiteY288" fmla="*/ 161689 h 672963"/>
              <a:gd name="connsiteX289" fmla="*/ 286139 w 684103"/>
              <a:gd name="connsiteY289" fmla="*/ 160214 h 672963"/>
              <a:gd name="connsiteX290" fmla="*/ 265389 w 684103"/>
              <a:gd name="connsiteY290" fmla="*/ 157921 h 672963"/>
              <a:gd name="connsiteX291" fmla="*/ 244802 w 684103"/>
              <a:gd name="connsiteY291" fmla="*/ 154972 h 672963"/>
              <a:gd name="connsiteX292" fmla="*/ 224706 w 684103"/>
              <a:gd name="connsiteY292" fmla="*/ 151532 h 672963"/>
              <a:gd name="connsiteX293" fmla="*/ 205100 w 684103"/>
              <a:gd name="connsiteY293" fmla="*/ 147109 h 672963"/>
              <a:gd name="connsiteX294" fmla="*/ 211309 w 684103"/>
              <a:gd name="connsiteY294" fmla="*/ 130891 h 672963"/>
              <a:gd name="connsiteX295" fmla="*/ 218171 w 684103"/>
              <a:gd name="connsiteY295" fmla="*/ 115656 h 672963"/>
              <a:gd name="connsiteX296" fmla="*/ 225686 w 684103"/>
              <a:gd name="connsiteY296" fmla="*/ 100748 h 672963"/>
              <a:gd name="connsiteX297" fmla="*/ 233692 w 684103"/>
              <a:gd name="connsiteY297" fmla="*/ 86332 h 672963"/>
              <a:gd name="connsiteX298" fmla="*/ 242188 w 684103"/>
              <a:gd name="connsiteY298" fmla="*/ 73063 h 672963"/>
              <a:gd name="connsiteX299" fmla="*/ 251011 w 684103"/>
              <a:gd name="connsiteY299" fmla="*/ 60941 h 672963"/>
              <a:gd name="connsiteX300" fmla="*/ 260161 w 684103"/>
              <a:gd name="connsiteY300" fmla="*/ 49965 h 672963"/>
              <a:gd name="connsiteX301" fmla="*/ 269637 w 684103"/>
              <a:gd name="connsiteY301" fmla="*/ 40136 h 672963"/>
              <a:gd name="connsiteX302" fmla="*/ 279604 w 684103"/>
              <a:gd name="connsiteY302" fmla="*/ 31453 h 672963"/>
              <a:gd name="connsiteX303" fmla="*/ 289243 w 684103"/>
              <a:gd name="connsiteY303" fmla="*/ 24409 h 672963"/>
              <a:gd name="connsiteX304" fmla="*/ 299046 w 684103"/>
              <a:gd name="connsiteY304" fmla="*/ 18676 h 672963"/>
              <a:gd name="connsiteX305" fmla="*/ 309013 w 684103"/>
              <a:gd name="connsiteY305" fmla="*/ 14089 h 672963"/>
              <a:gd name="connsiteX306" fmla="*/ 318816 w 684103"/>
              <a:gd name="connsiteY306" fmla="*/ 10485 h 672963"/>
              <a:gd name="connsiteX307" fmla="*/ 404958 w 684103"/>
              <a:gd name="connsiteY307" fmla="*/ 0 h 672963"/>
              <a:gd name="connsiteX308" fmla="*/ 424832 w 684103"/>
              <a:gd name="connsiteY308" fmla="*/ 4259 h 672963"/>
              <a:gd name="connsiteX309" fmla="*/ 444214 w 684103"/>
              <a:gd name="connsiteY309" fmla="*/ 9501 h 672963"/>
              <a:gd name="connsiteX310" fmla="*/ 462938 w 684103"/>
              <a:gd name="connsiteY310" fmla="*/ 16218 h 672963"/>
              <a:gd name="connsiteX311" fmla="*/ 481334 w 684103"/>
              <a:gd name="connsiteY311" fmla="*/ 23753 h 672963"/>
              <a:gd name="connsiteX312" fmla="*/ 499073 w 684103"/>
              <a:gd name="connsiteY312" fmla="*/ 32108 h 672963"/>
              <a:gd name="connsiteX313" fmla="*/ 516319 w 684103"/>
              <a:gd name="connsiteY313" fmla="*/ 41773 h 672963"/>
              <a:gd name="connsiteX314" fmla="*/ 532908 w 684103"/>
              <a:gd name="connsiteY314" fmla="*/ 52258 h 672963"/>
              <a:gd name="connsiteX315" fmla="*/ 549004 w 684103"/>
              <a:gd name="connsiteY315" fmla="*/ 63397 h 672963"/>
              <a:gd name="connsiteX316" fmla="*/ 564115 w 684103"/>
              <a:gd name="connsiteY316" fmla="*/ 75684 h 672963"/>
              <a:gd name="connsiteX317" fmla="*/ 578734 w 684103"/>
              <a:gd name="connsiteY317" fmla="*/ 88789 h 672963"/>
              <a:gd name="connsiteX318" fmla="*/ 592366 w 684103"/>
              <a:gd name="connsiteY318" fmla="*/ 102714 h 672963"/>
              <a:gd name="connsiteX319" fmla="*/ 585304 w 684103"/>
              <a:gd name="connsiteY319" fmla="*/ 106809 h 672963"/>
              <a:gd name="connsiteX320" fmla="*/ 578241 w 684103"/>
              <a:gd name="connsiteY320" fmla="*/ 110741 h 672963"/>
              <a:gd name="connsiteX321" fmla="*/ 560995 w 684103"/>
              <a:gd name="connsiteY321" fmla="*/ 119259 h 672963"/>
              <a:gd name="connsiteX322" fmla="*/ 542927 w 684103"/>
              <a:gd name="connsiteY322" fmla="*/ 126959 h 672963"/>
              <a:gd name="connsiteX323" fmla="*/ 524039 w 684103"/>
              <a:gd name="connsiteY323" fmla="*/ 134003 h 672963"/>
              <a:gd name="connsiteX324" fmla="*/ 504493 w 684103"/>
              <a:gd name="connsiteY324" fmla="*/ 140228 h 672963"/>
              <a:gd name="connsiteX325" fmla="*/ 497430 w 684103"/>
              <a:gd name="connsiteY325" fmla="*/ 122044 h 672963"/>
              <a:gd name="connsiteX326" fmla="*/ 489875 w 684103"/>
              <a:gd name="connsiteY326" fmla="*/ 104679 h 672963"/>
              <a:gd name="connsiteX327" fmla="*/ 481662 w 684103"/>
              <a:gd name="connsiteY327" fmla="*/ 88134 h 672963"/>
              <a:gd name="connsiteX328" fmla="*/ 473943 w 684103"/>
              <a:gd name="connsiteY328" fmla="*/ 74373 h 672963"/>
              <a:gd name="connsiteX329" fmla="*/ 465730 w 684103"/>
              <a:gd name="connsiteY329" fmla="*/ 61595 h 672963"/>
              <a:gd name="connsiteX330" fmla="*/ 457518 w 684103"/>
              <a:gd name="connsiteY330" fmla="*/ 49800 h 672963"/>
              <a:gd name="connsiteX331" fmla="*/ 448813 w 684103"/>
              <a:gd name="connsiteY331" fmla="*/ 38661 h 672963"/>
              <a:gd name="connsiteX332" fmla="*/ 439615 w 684103"/>
              <a:gd name="connsiteY332" fmla="*/ 28504 h 672963"/>
              <a:gd name="connsiteX333" fmla="*/ 430252 w 684103"/>
              <a:gd name="connsiteY333" fmla="*/ 19167 h 672963"/>
              <a:gd name="connsiteX334" fmla="*/ 420562 w 684103"/>
              <a:gd name="connsiteY334" fmla="*/ 10812 h 672963"/>
              <a:gd name="connsiteX335" fmla="*/ 412842 w 684103"/>
              <a:gd name="connsiteY335" fmla="*/ 5078 h 672963"/>
              <a:gd name="connsiteX336" fmla="*/ 279146 w 684103"/>
              <a:gd name="connsiteY336" fmla="*/ 0 h 672963"/>
              <a:gd name="connsiteX337" fmla="*/ 271262 w 684103"/>
              <a:gd name="connsiteY337" fmla="*/ 5078 h 672963"/>
              <a:gd name="connsiteX338" fmla="*/ 263542 w 684103"/>
              <a:gd name="connsiteY338" fmla="*/ 10812 h 672963"/>
              <a:gd name="connsiteX339" fmla="*/ 253852 w 684103"/>
              <a:gd name="connsiteY339" fmla="*/ 19167 h 672963"/>
              <a:gd name="connsiteX340" fmla="*/ 244489 w 684103"/>
              <a:gd name="connsiteY340" fmla="*/ 28504 h 672963"/>
              <a:gd name="connsiteX341" fmla="*/ 235291 w 684103"/>
              <a:gd name="connsiteY341" fmla="*/ 38661 h 672963"/>
              <a:gd name="connsiteX342" fmla="*/ 226586 w 684103"/>
              <a:gd name="connsiteY342" fmla="*/ 49637 h 672963"/>
              <a:gd name="connsiteX343" fmla="*/ 218210 w 684103"/>
              <a:gd name="connsiteY343" fmla="*/ 61595 h 672963"/>
              <a:gd name="connsiteX344" fmla="*/ 210161 w 684103"/>
              <a:gd name="connsiteY344" fmla="*/ 74373 h 672963"/>
              <a:gd name="connsiteX345" fmla="*/ 202442 w 684103"/>
              <a:gd name="connsiteY345" fmla="*/ 88134 h 672963"/>
              <a:gd name="connsiteX346" fmla="*/ 194065 w 684103"/>
              <a:gd name="connsiteY346" fmla="*/ 104679 h 672963"/>
              <a:gd name="connsiteX347" fmla="*/ 186674 w 684103"/>
              <a:gd name="connsiteY347" fmla="*/ 122044 h 672963"/>
              <a:gd name="connsiteX348" fmla="*/ 179775 w 684103"/>
              <a:gd name="connsiteY348" fmla="*/ 140228 h 672963"/>
              <a:gd name="connsiteX349" fmla="*/ 163843 w 684103"/>
              <a:gd name="connsiteY349" fmla="*/ 135150 h 672963"/>
              <a:gd name="connsiteX350" fmla="*/ 148568 w 684103"/>
              <a:gd name="connsiteY350" fmla="*/ 129744 h 672963"/>
              <a:gd name="connsiteX351" fmla="*/ 133621 w 684103"/>
              <a:gd name="connsiteY351" fmla="*/ 124010 h 672963"/>
              <a:gd name="connsiteX352" fmla="*/ 119496 w 684103"/>
              <a:gd name="connsiteY352" fmla="*/ 117621 h 672963"/>
              <a:gd name="connsiteX353" fmla="*/ 106028 w 684103"/>
              <a:gd name="connsiteY353" fmla="*/ 110741 h 672963"/>
              <a:gd name="connsiteX354" fmla="*/ 98801 w 684103"/>
              <a:gd name="connsiteY354" fmla="*/ 106809 h 672963"/>
              <a:gd name="connsiteX355" fmla="*/ 91738 w 684103"/>
              <a:gd name="connsiteY355" fmla="*/ 102714 h 672963"/>
              <a:gd name="connsiteX356" fmla="*/ 105371 w 684103"/>
              <a:gd name="connsiteY356" fmla="*/ 88789 h 672963"/>
              <a:gd name="connsiteX357" fmla="*/ 119989 w 684103"/>
              <a:gd name="connsiteY357" fmla="*/ 75684 h 672963"/>
              <a:gd name="connsiteX358" fmla="*/ 135100 w 684103"/>
              <a:gd name="connsiteY358" fmla="*/ 63397 h 672963"/>
              <a:gd name="connsiteX359" fmla="*/ 151196 w 684103"/>
              <a:gd name="connsiteY359" fmla="*/ 52258 h 672963"/>
              <a:gd name="connsiteX360" fmla="*/ 167785 w 684103"/>
              <a:gd name="connsiteY360" fmla="*/ 41773 h 672963"/>
              <a:gd name="connsiteX361" fmla="*/ 185031 w 684103"/>
              <a:gd name="connsiteY361" fmla="*/ 32108 h 672963"/>
              <a:gd name="connsiteX362" fmla="*/ 202606 w 684103"/>
              <a:gd name="connsiteY362" fmla="*/ 23753 h 672963"/>
              <a:gd name="connsiteX363" fmla="*/ 221166 w 684103"/>
              <a:gd name="connsiteY363" fmla="*/ 16218 h 672963"/>
              <a:gd name="connsiteX364" fmla="*/ 239890 w 684103"/>
              <a:gd name="connsiteY364" fmla="*/ 9501 h 672963"/>
              <a:gd name="connsiteX365" fmla="*/ 259272 w 684103"/>
              <a:gd name="connsiteY365" fmla="*/ 4259 h 6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684103" h="672963">
                <a:moveTo>
                  <a:pt x="504493" y="532735"/>
                </a:moveTo>
                <a:lnTo>
                  <a:pt x="520261" y="537491"/>
                </a:lnTo>
                <a:lnTo>
                  <a:pt x="535700" y="542904"/>
                </a:lnTo>
                <a:lnTo>
                  <a:pt x="550483" y="548808"/>
                </a:lnTo>
                <a:lnTo>
                  <a:pt x="564608" y="555368"/>
                </a:lnTo>
                <a:lnTo>
                  <a:pt x="578241" y="561929"/>
                </a:lnTo>
                <a:lnTo>
                  <a:pt x="585304" y="566029"/>
                </a:lnTo>
                <a:lnTo>
                  <a:pt x="592366" y="569965"/>
                </a:lnTo>
                <a:lnTo>
                  <a:pt x="578734" y="583906"/>
                </a:lnTo>
                <a:lnTo>
                  <a:pt x="564115" y="597027"/>
                </a:lnTo>
                <a:lnTo>
                  <a:pt x="549004" y="609327"/>
                </a:lnTo>
                <a:lnTo>
                  <a:pt x="532908" y="620644"/>
                </a:lnTo>
                <a:lnTo>
                  <a:pt x="516319" y="630977"/>
                </a:lnTo>
                <a:lnTo>
                  <a:pt x="499073" y="640653"/>
                </a:lnTo>
                <a:lnTo>
                  <a:pt x="481334" y="649018"/>
                </a:lnTo>
                <a:lnTo>
                  <a:pt x="462938" y="656726"/>
                </a:lnTo>
                <a:lnTo>
                  <a:pt x="444214" y="663123"/>
                </a:lnTo>
                <a:lnTo>
                  <a:pt x="424832" y="668535"/>
                </a:lnTo>
                <a:lnTo>
                  <a:pt x="404958" y="672963"/>
                </a:lnTo>
                <a:lnTo>
                  <a:pt x="412842" y="667715"/>
                </a:lnTo>
                <a:lnTo>
                  <a:pt x="420562" y="661975"/>
                </a:lnTo>
                <a:lnTo>
                  <a:pt x="430252" y="653610"/>
                </a:lnTo>
                <a:lnTo>
                  <a:pt x="439615" y="644261"/>
                </a:lnTo>
                <a:lnTo>
                  <a:pt x="448813" y="634093"/>
                </a:lnTo>
                <a:lnTo>
                  <a:pt x="457518" y="623104"/>
                </a:lnTo>
                <a:lnTo>
                  <a:pt x="465730" y="611132"/>
                </a:lnTo>
                <a:lnTo>
                  <a:pt x="473943" y="598175"/>
                </a:lnTo>
                <a:lnTo>
                  <a:pt x="481662" y="584562"/>
                </a:lnTo>
                <a:lnTo>
                  <a:pt x="489875" y="567997"/>
                </a:lnTo>
                <a:lnTo>
                  <a:pt x="497430" y="550776"/>
                </a:lnTo>
                <a:close/>
                <a:moveTo>
                  <a:pt x="179775" y="532735"/>
                </a:moveTo>
                <a:lnTo>
                  <a:pt x="186674" y="550776"/>
                </a:lnTo>
                <a:lnTo>
                  <a:pt x="194065" y="567997"/>
                </a:lnTo>
                <a:lnTo>
                  <a:pt x="202442" y="584562"/>
                </a:lnTo>
                <a:lnTo>
                  <a:pt x="210161" y="598175"/>
                </a:lnTo>
                <a:lnTo>
                  <a:pt x="218210" y="611132"/>
                </a:lnTo>
                <a:lnTo>
                  <a:pt x="226586" y="623104"/>
                </a:lnTo>
                <a:lnTo>
                  <a:pt x="235291" y="634093"/>
                </a:lnTo>
                <a:lnTo>
                  <a:pt x="244489" y="644261"/>
                </a:lnTo>
                <a:lnTo>
                  <a:pt x="253852" y="653610"/>
                </a:lnTo>
                <a:lnTo>
                  <a:pt x="263542" y="661975"/>
                </a:lnTo>
                <a:lnTo>
                  <a:pt x="271262" y="667715"/>
                </a:lnTo>
                <a:lnTo>
                  <a:pt x="279146" y="672963"/>
                </a:lnTo>
                <a:lnTo>
                  <a:pt x="259272" y="668535"/>
                </a:lnTo>
                <a:lnTo>
                  <a:pt x="239890" y="663123"/>
                </a:lnTo>
                <a:lnTo>
                  <a:pt x="221166" y="656726"/>
                </a:lnTo>
                <a:lnTo>
                  <a:pt x="202606" y="649018"/>
                </a:lnTo>
                <a:lnTo>
                  <a:pt x="185031" y="640653"/>
                </a:lnTo>
                <a:lnTo>
                  <a:pt x="167785" y="630977"/>
                </a:lnTo>
                <a:lnTo>
                  <a:pt x="151196" y="620644"/>
                </a:lnTo>
                <a:lnTo>
                  <a:pt x="135100" y="609327"/>
                </a:lnTo>
                <a:lnTo>
                  <a:pt x="119989" y="597027"/>
                </a:lnTo>
                <a:lnTo>
                  <a:pt x="105371" y="583906"/>
                </a:lnTo>
                <a:lnTo>
                  <a:pt x="91738" y="569965"/>
                </a:lnTo>
                <a:lnTo>
                  <a:pt x="98801" y="566029"/>
                </a:lnTo>
                <a:lnTo>
                  <a:pt x="106028" y="561929"/>
                </a:lnTo>
                <a:lnTo>
                  <a:pt x="123109" y="553564"/>
                </a:lnTo>
                <a:lnTo>
                  <a:pt x="141177" y="546020"/>
                </a:lnTo>
                <a:lnTo>
                  <a:pt x="160065" y="538967"/>
                </a:lnTo>
                <a:close/>
                <a:moveTo>
                  <a:pt x="355157" y="510456"/>
                </a:moveTo>
                <a:lnTo>
                  <a:pt x="376887" y="511275"/>
                </a:lnTo>
                <a:lnTo>
                  <a:pt x="397964" y="512749"/>
                </a:lnTo>
                <a:lnTo>
                  <a:pt x="418877" y="515043"/>
                </a:lnTo>
                <a:lnTo>
                  <a:pt x="439627" y="517992"/>
                </a:lnTo>
                <a:lnTo>
                  <a:pt x="459724" y="521432"/>
                </a:lnTo>
                <a:lnTo>
                  <a:pt x="479003" y="525855"/>
                </a:lnTo>
                <a:lnTo>
                  <a:pt x="472958" y="542073"/>
                </a:lnTo>
                <a:lnTo>
                  <a:pt x="466096" y="557472"/>
                </a:lnTo>
                <a:lnTo>
                  <a:pt x="458580" y="572216"/>
                </a:lnTo>
                <a:lnTo>
                  <a:pt x="450574" y="586795"/>
                </a:lnTo>
                <a:lnTo>
                  <a:pt x="442078" y="600065"/>
                </a:lnTo>
                <a:lnTo>
                  <a:pt x="433255" y="612023"/>
                </a:lnTo>
                <a:lnTo>
                  <a:pt x="424106" y="622999"/>
                </a:lnTo>
                <a:lnTo>
                  <a:pt x="414629" y="632992"/>
                </a:lnTo>
                <a:lnTo>
                  <a:pt x="404663" y="641511"/>
                </a:lnTo>
                <a:lnTo>
                  <a:pt x="394859" y="648555"/>
                </a:lnTo>
                <a:lnTo>
                  <a:pt x="385220" y="654288"/>
                </a:lnTo>
                <a:lnTo>
                  <a:pt x="375253" y="659039"/>
                </a:lnTo>
                <a:lnTo>
                  <a:pt x="365287" y="662479"/>
                </a:lnTo>
                <a:lnTo>
                  <a:pt x="355157" y="664445"/>
                </a:lnTo>
                <a:close/>
                <a:moveTo>
                  <a:pt x="328946" y="510456"/>
                </a:moveTo>
                <a:lnTo>
                  <a:pt x="328946" y="664445"/>
                </a:lnTo>
                <a:lnTo>
                  <a:pt x="318816" y="662479"/>
                </a:lnTo>
                <a:lnTo>
                  <a:pt x="309013" y="659039"/>
                </a:lnTo>
                <a:lnTo>
                  <a:pt x="299046" y="654288"/>
                </a:lnTo>
                <a:lnTo>
                  <a:pt x="289243" y="648555"/>
                </a:lnTo>
                <a:lnTo>
                  <a:pt x="279604" y="641511"/>
                </a:lnTo>
                <a:lnTo>
                  <a:pt x="269800" y="632992"/>
                </a:lnTo>
                <a:lnTo>
                  <a:pt x="260161" y="622999"/>
                </a:lnTo>
                <a:lnTo>
                  <a:pt x="251011" y="612023"/>
                </a:lnTo>
                <a:lnTo>
                  <a:pt x="242188" y="600065"/>
                </a:lnTo>
                <a:lnTo>
                  <a:pt x="233692" y="586795"/>
                </a:lnTo>
                <a:lnTo>
                  <a:pt x="225686" y="572216"/>
                </a:lnTo>
                <a:lnTo>
                  <a:pt x="218171" y="557472"/>
                </a:lnTo>
                <a:lnTo>
                  <a:pt x="211309" y="542073"/>
                </a:lnTo>
                <a:lnTo>
                  <a:pt x="205100" y="525855"/>
                </a:lnTo>
                <a:lnTo>
                  <a:pt x="224706" y="521432"/>
                </a:lnTo>
                <a:lnTo>
                  <a:pt x="244802" y="517992"/>
                </a:lnTo>
                <a:lnTo>
                  <a:pt x="265389" y="515043"/>
                </a:lnTo>
                <a:lnTo>
                  <a:pt x="286139" y="512749"/>
                </a:lnTo>
                <a:lnTo>
                  <a:pt x="307542" y="511275"/>
                </a:lnTo>
                <a:close/>
                <a:moveTo>
                  <a:pt x="536034" y="349259"/>
                </a:moveTo>
                <a:lnTo>
                  <a:pt x="684103" y="349259"/>
                </a:lnTo>
                <a:lnTo>
                  <a:pt x="682627" y="369719"/>
                </a:lnTo>
                <a:lnTo>
                  <a:pt x="680168" y="389853"/>
                </a:lnTo>
                <a:lnTo>
                  <a:pt x="676396" y="409495"/>
                </a:lnTo>
                <a:lnTo>
                  <a:pt x="671641" y="428973"/>
                </a:lnTo>
                <a:lnTo>
                  <a:pt x="665574" y="447797"/>
                </a:lnTo>
                <a:lnTo>
                  <a:pt x="658687" y="466293"/>
                </a:lnTo>
                <a:lnTo>
                  <a:pt x="650653" y="484135"/>
                </a:lnTo>
                <a:lnTo>
                  <a:pt x="641798" y="501485"/>
                </a:lnTo>
                <a:lnTo>
                  <a:pt x="631795" y="518017"/>
                </a:lnTo>
                <a:lnTo>
                  <a:pt x="620973" y="534222"/>
                </a:lnTo>
                <a:lnTo>
                  <a:pt x="609331" y="549772"/>
                </a:lnTo>
                <a:lnTo>
                  <a:pt x="599821" y="544207"/>
                </a:lnTo>
                <a:lnTo>
                  <a:pt x="589982" y="538642"/>
                </a:lnTo>
                <a:lnTo>
                  <a:pt x="575716" y="531603"/>
                </a:lnTo>
                <a:lnTo>
                  <a:pt x="560631" y="524728"/>
                </a:lnTo>
                <a:lnTo>
                  <a:pt x="545053" y="518508"/>
                </a:lnTo>
                <a:lnTo>
                  <a:pt x="528984" y="512943"/>
                </a:lnTo>
                <a:lnTo>
                  <a:pt x="512422" y="507541"/>
                </a:lnTo>
                <a:lnTo>
                  <a:pt x="518325" y="486590"/>
                </a:lnTo>
                <a:lnTo>
                  <a:pt x="523244" y="464984"/>
                </a:lnTo>
                <a:lnTo>
                  <a:pt x="527344" y="442722"/>
                </a:lnTo>
                <a:lnTo>
                  <a:pt x="530787" y="420134"/>
                </a:lnTo>
                <a:lnTo>
                  <a:pt x="533411" y="396891"/>
                </a:lnTo>
                <a:lnTo>
                  <a:pt x="535051" y="373320"/>
                </a:lnTo>
                <a:close/>
                <a:moveTo>
                  <a:pt x="355157" y="349259"/>
                </a:moveTo>
                <a:lnTo>
                  <a:pt x="509801" y="349259"/>
                </a:lnTo>
                <a:lnTo>
                  <a:pt x="508985" y="372407"/>
                </a:lnTo>
                <a:lnTo>
                  <a:pt x="507352" y="395063"/>
                </a:lnTo>
                <a:lnTo>
                  <a:pt x="504902" y="417390"/>
                </a:lnTo>
                <a:lnTo>
                  <a:pt x="501473" y="439225"/>
                </a:lnTo>
                <a:lnTo>
                  <a:pt x="497554" y="460403"/>
                </a:lnTo>
                <a:lnTo>
                  <a:pt x="492818" y="481253"/>
                </a:lnTo>
                <a:lnTo>
                  <a:pt x="487266" y="501282"/>
                </a:lnTo>
                <a:lnTo>
                  <a:pt x="466364" y="496521"/>
                </a:lnTo>
                <a:lnTo>
                  <a:pt x="444971" y="492581"/>
                </a:lnTo>
                <a:lnTo>
                  <a:pt x="423253" y="489462"/>
                </a:lnTo>
                <a:lnTo>
                  <a:pt x="400881" y="487163"/>
                </a:lnTo>
                <a:lnTo>
                  <a:pt x="378182" y="485521"/>
                </a:lnTo>
                <a:lnTo>
                  <a:pt x="355157" y="484701"/>
                </a:lnTo>
                <a:close/>
                <a:moveTo>
                  <a:pt x="173647" y="349259"/>
                </a:moveTo>
                <a:lnTo>
                  <a:pt x="328946" y="349259"/>
                </a:lnTo>
                <a:lnTo>
                  <a:pt x="328946" y="484701"/>
                </a:lnTo>
                <a:lnTo>
                  <a:pt x="305963" y="485521"/>
                </a:lnTo>
                <a:lnTo>
                  <a:pt x="283144" y="487163"/>
                </a:lnTo>
                <a:lnTo>
                  <a:pt x="260654" y="489462"/>
                </a:lnTo>
                <a:lnTo>
                  <a:pt x="238820" y="492745"/>
                </a:lnTo>
                <a:lnTo>
                  <a:pt x="217150" y="496521"/>
                </a:lnTo>
                <a:lnTo>
                  <a:pt x="196301" y="501282"/>
                </a:lnTo>
                <a:lnTo>
                  <a:pt x="190884" y="481253"/>
                </a:lnTo>
                <a:lnTo>
                  <a:pt x="185795" y="460403"/>
                </a:lnTo>
                <a:lnTo>
                  <a:pt x="181855" y="439225"/>
                </a:lnTo>
                <a:lnTo>
                  <a:pt x="178572" y="417390"/>
                </a:lnTo>
                <a:lnTo>
                  <a:pt x="176109" y="395063"/>
                </a:lnTo>
                <a:lnTo>
                  <a:pt x="174468" y="372407"/>
                </a:lnTo>
                <a:close/>
                <a:moveTo>
                  <a:pt x="0" y="349259"/>
                </a:moveTo>
                <a:lnTo>
                  <a:pt x="147905" y="349259"/>
                </a:lnTo>
                <a:lnTo>
                  <a:pt x="149052" y="373320"/>
                </a:lnTo>
                <a:lnTo>
                  <a:pt x="150692" y="396891"/>
                </a:lnTo>
                <a:lnTo>
                  <a:pt x="153152" y="420134"/>
                </a:lnTo>
                <a:lnTo>
                  <a:pt x="156595" y="442722"/>
                </a:lnTo>
                <a:lnTo>
                  <a:pt x="160859" y="464984"/>
                </a:lnTo>
                <a:lnTo>
                  <a:pt x="165778" y="486590"/>
                </a:lnTo>
                <a:lnTo>
                  <a:pt x="171681" y="507541"/>
                </a:lnTo>
                <a:lnTo>
                  <a:pt x="154955" y="512943"/>
                </a:lnTo>
                <a:lnTo>
                  <a:pt x="138886" y="518508"/>
                </a:lnTo>
                <a:lnTo>
                  <a:pt x="123308" y="524728"/>
                </a:lnTo>
                <a:lnTo>
                  <a:pt x="108387" y="531603"/>
                </a:lnTo>
                <a:lnTo>
                  <a:pt x="93957" y="538642"/>
                </a:lnTo>
                <a:lnTo>
                  <a:pt x="84119" y="544207"/>
                </a:lnTo>
                <a:lnTo>
                  <a:pt x="74772" y="549772"/>
                </a:lnTo>
                <a:lnTo>
                  <a:pt x="63130" y="534222"/>
                </a:lnTo>
                <a:lnTo>
                  <a:pt x="52308" y="518345"/>
                </a:lnTo>
                <a:lnTo>
                  <a:pt x="42305" y="501485"/>
                </a:lnTo>
                <a:lnTo>
                  <a:pt x="33451" y="484135"/>
                </a:lnTo>
                <a:lnTo>
                  <a:pt x="25252" y="466293"/>
                </a:lnTo>
                <a:lnTo>
                  <a:pt x="18529" y="447797"/>
                </a:lnTo>
                <a:lnTo>
                  <a:pt x="12462" y="428973"/>
                </a:lnTo>
                <a:lnTo>
                  <a:pt x="7707" y="409495"/>
                </a:lnTo>
                <a:lnTo>
                  <a:pt x="3935" y="389853"/>
                </a:lnTo>
                <a:lnTo>
                  <a:pt x="1476" y="369719"/>
                </a:lnTo>
                <a:close/>
                <a:moveTo>
                  <a:pt x="487266" y="171681"/>
                </a:moveTo>
                <a:lnTo>
                  <a:pt x="492818" y="191546"/>
                </a:lnTo>
                <a:lnTo>
                  <a:pt x="497554" y="212395"/>
                </a:lnTo>
                <a:lnTo>
                  <a:pt x="501473" y="233738"/>
                </a:lnTo>
                <a:lnTo>
                  <a:pt x="504902" y="255573"/>
                </a:lnTo>
                <a:lnTo>
                  <a:pt x="507352" y="277736"/>
                </a:lnTo>
                <a:lnTo>
                  <a:pt x="508985" y="300391"/>
                </a:lnTo>
                <a:lnTo>
                  <a:pt x="509801" y="323704"/>
                </a:lnTo>
                <a:lnTo>
                  <a:pt x="355157" y="323704"/>
                </a:lnTo>
                <a:lnTo>
                  <a:pt x="355157" y="188262"/>
                </a:lnTo>
                <a:lnTo>
                  <a:pt x="378182" y="187441"/>
                </a:lnTo>
                <a:lnTo>
                  <a:pt x="400881" y="185800"/>
                </a:lnTo>
                <a:lnTo>
                  <a:pt x="423253" y="183337"/>
                </a:lnTo>
                <a:lnTo>
                  <a:pt x="444971" y="180218"/>
                </a:lnTo>
                <a:lnTo>
                  <a:pt x="466364" y="176278"/>
                </a:lnTo>
                <a:close/>
                <a:moveTo>
                  <a:pt x="196301" y="171681"/>
                </a:moveTo>
                <a:lnTo>
                  <a:pt x="217150" y="176278"/>
                </a:lnTo>
                <a:lnTo>
                  <a:pt x="238820" y="180218"/>
                </a:lnTo>
                <a:lnTo>
                  <a:pt x="260654" y="183337"/>
                </a:lnTo>
                <a:lnTo>
                  <a:pt x="283144" y="185800"/>
                </a:lnTo>
                <a:lnTo>
                  <a:pt x="305963" y="187441"/>
                </a:lnTo>
                <a:lnTo>
                  <a:pt x="328946" y="188262"/>
                </a:lnTo>
                <a:lnTo>
                  <a:pt x="328946" y="323704"/>
                </a:lnTo>
                <a:lnTo>
                  <a:pt x="173647" y="323704"/>
                </a:lnTo>
                <a:lnTo>
                  <a:pt x="174468" y="300391"/>
                </a:lnTo>
                <a:lnTo>
                  <a:pt x="176109" y="277736"/>
                </a:lnTo>
                <a:lnTo>
                  <a:pt x="178572" y="255573"/>
                </a:lnTo>
                <a:lnTo>
                  <a:pt x="181855" y="233738"/>
                </a:lnTo>
                <a:lnTo>
                  <a:pt x="185795" y="212395"/>
                </a:lnTo>
                <a:lnTo>
                  <a:pt x="190884" y="191546"/>
                </a:lnTo>
                <a:close/>
                <a:moveTo>
                  <a:pt x="609331" y="123191"/>
                </a:moveTo>
                <a:lnTo>
                  <a:pt x="620973" y="138577"/>
                </a:lnTo>
                <a:lnTo>
                  <a:pt x="631795" y="154782"/>
                </a:lnTo>
                <a:lnTo>
                  <a:pt x="641798" y="171478"/>
                </a:lnTo>
                <a:lnTo>
                  <a:pt x="650653" y="188665"/>
                </a:lnTo>
                <a:lnTo>
                  <a:pt x="658687" y="206670"/>
                </a:lnTo>
                <a:lnTo>
                  <a:pt x="665574" y="225002"/>
                </a:lnTo>
                <a:lnTo>
                  <a:pt x="671641" y="243990"/>
                </a:lnTo>
                <a:lnTo>
                  <a:pt x="676396" y="263304"/>
                </a:lnTo>
                <a:lnTo>
                  <a:pt x="680168" y="282947"/>
                </a:lnTo>
                <a:lnTo>
                  <a:pt x="682627" y="303243"/>
                </a:lnTo>
                <a:lnTo>
                  <a:pt x="684103" y="323704"/>
                </a:lnTo>
                <a:lnTo>
                  <a:pt x="536034" y="323704"/>
                </a:lnTo>
                <a:lnTo>
                  <a:pt x="535051" y="299642"/>
                </a:lnTo>
                <a:lnTo>
                  <a:pt x="533411" y="276072"/>
                </a:lnTo>
                <a:lnTo>
                  <a:pt x="530787" y="252829"/>
                </a:lnTo>
                <a:lnTo>
                  <a:pt x="527344" y="230077"/>
                </a:lnTo>
                <a:lnTo>
                  <a:pt x="523244" y="207979"/>
                </a:lnTo>
                <a:lnTo>
                  <a:pt x="518325" y="186209"/>
                </a:lnTo>
                <a:lnTo>
                  <a:pt x="512422" y="165258"/>
                </a:lnTo>
                <a:lnTo>
                  <a:pt x="528984" y="160020"/>
                </a:lnTo>
                <a:lnTo>
                  <a:pt x="545053" y="154291"/>
                </a:lnTo>
                <a:lnTo>
                  <a:pt x="560631" y="148071"/>
                </a:lnTo>
                <a:lnTo>
                  <a:pt x="575716" y="141523"/>
                </a:lnTo>
                <a:lnTo>
                  <a:pt x="589982" y="134158"/>
                </a:lnTo>
                <a:lnTo>
                  <a:pt x="599984" y="128756"/>
                </a:lnTo>
                <a:close/>
                <a:moveTo>
                  <a:pt x="74772" y="123191"/>
                </a:moveTo>
                <a:lnTo>
                  <a:pt x="84283" y="128756"/>
                </a:lnTo>
                <a:lnTo>
                  <a:pt x="93957" y="134158"/>
                </a:lnTo>
                <a:lnTo>
                  <a:pt x="108387" y="141523"/>
                </a:lnTo>
                <a:lnTo>
                  <a:pt x="123472" y="148071"/>
                </a:lnTo>
                <a:lnTo>
                  <a:pt x="139050" y="154291"/>
                </a:lnTo>
                <a:lnTo>
                  <a:pt x="154955" y="160020"/>
                </a:lnTo>
                <a:lnTo>
                  <a:pt x="171681" y="165258"/>
                </a:lnTo>
                <a:lnTo>
                  <a:pt x="165942" y="186209"/>
                </a:lnTo>
                <a:lnTo>
                  <a:pt x="160859" y="207979"/>
                </a:lnTo>
                <a:lnTo>
                  <a:pt x="156595" y="230077"/>
                </a:lnTo>
                <a:lnTo>
                  <a:pt x="153316" y="252829"/>
                </a:lnTo>
                <a:lnTo>
                  <a:pt x="150692" y="276072"/>
                </a:lnTo>
                <a:lnTo>
                  <a:pt x="149052" y="299642"/>
                </a:lnTo>
                <a:lnTo>
                  <a:pt x="148233" y="323704"/>
                </a:lnTo>
                <a:lnTo>
                  <a:pt x="0" y="323704"/>
                </a:lnTo>
                <a:lnTo>
                  <a:pt x="1476" y="303243"/>
                </a:lnTo>
                <a:lnTo>
                  <a:pt x="3935" y="282947"/>
                </a:lnTo>
                <a:lnTo>
                  <a:pt x="7707" y="263304"/>
                </a:lnTo>
                <a:lnTo>
                  <a:pt x="12462" y="243990"/>
                </a:lnTo>
                <a:lnTo>
                  <a:pt x="18529" y="225002"/>
                </a:lnTo>
                <a:lnTo>
                  <a:pt x="25252" y="206670"/>
                </a:lnTo>
                <a:lnTo>
                  <a:pt x="33451" y="188665"/>
                </a:lnTo>
                <a:lnTo>
                  <a:pt x="42305" y="171478"/>
                </a:lnTo>
                <a:lnTo>
                  <a:pt x="52308" y="154782"/>
                </a:lnTo>
                <a:lnTo>
                  <a:pt x="63130" y="138577"/>
                </a:lnTo>
                <a:close/>
                <a:moveTo>
                  <a:pt x="355157" y="8519"/>
                </a:moveTo>
                <a:lnTo>
                  <a:pt x="365287" y="10485"/>
                </a:lnTo>
                <a:lnTo>
                  <a:pt x="375253" y="14089"/>
                </a:lnTo>
                <a:lnTo>
                  <a:pt x="385220" y="18676"/>
                </a:lnTo>
                <a:lnTo>
                  <a:pt x="394859" y="24409"/>
                </a:lnTo>
                <a:lnTo>
                  <a:pt x="404663" y="31453"/>
                </a:lnTo>
                <a:lnTo>
                  <a:pt x="414629" y="40136"/>
                </a:lnTo>
                <a:lnTo>
                  <a:pt x="424106" y="49965"/>
                </a:lnTo>
                <a:lnTo>
                  <a:pt x="433255" y="60941"/>
                </a:lnTo>
                <a:lnTo>
                  <a:pt x="442078" y="73063"/>
                </a:lnTo>
                <a:lnTo>
                  <a:pt x="450574" y="86332"/>
                </a:lnTo>
                <a:lnTo>
                  <a:pt x="458580" y="100748"/>
                </a:lnTo>
                <a:lnTo>
                  <a:pt x="466096" y="115656"/>
                </a:lnTo>
                <a:lnTo>
                  <a:pt x="472958" y="130891"/>
                </a:lnTo>
                <a:lnTo>
                  <a:pt x="479003" y="147109"/>
                </a:lnTo>
                <a:lnTo>
                  <a:pt x="459724" y="151532"/>
                </a:lnTo>
                <a:lnTo>
                  <a:pt x="439627" y="154972"/>
                </a:lnTo>
                <a:lnTo>
                  <a:pt x="418877" y="157921"/>
                </a:lnTo>
                <a:lnTo>
                  <a:pt x="397964" y="160214"/>
                </a:lnTo>
                <a:lnTo>
                  <a:pt x="376887" y="161689"/>
                </a:lnTo>
                <a:lnTo>
                  <a:pt x="355157" y="162508"/>
                </a:lnTo>
                <a:close/>
                <a:moveTo>
                  <a:pt x="328946" y="8519"/>
                </a:moveTo>
                <a:lnTo>
                  <a:pt x="328946" y="162508"/>
                </a:lnTo>
                <a:lnTo>
                  <a:pt x="307542" y="161689"/>
                </a:lnTo>
                <a:lnTo>
                  <a:pt x="286139" y="160214"/>
                </a:lnTo>
                <a:lnTo>
                  <a:pt x="265389" y="157921"/>
                </a:lnTo>
                <a:lnTo>
                  <a:pt x="244802" y="154972"/>
                </a:lnTo>
                <a:lnTo>
                  <a:pt x="224706" y="151532"/>
                </a:lnTo>
                <a:lnTo>
                  <a:pt x="205100" y="147109"/>
                </a:lnTo>
                <a:lnTo>
                  <a:pt x="211309" y="130891"/>
                </a:lnTo>
                <a:lnTo>
                  <a:pt x="218171" y="115656"/>
                </a:lnTo>
                <a:lnTo>
                  <a:pt x="225686" y="100748"/>
                </a:lnTo>
                <a:lnTo>
                  <a:pt x="233692" y="86332"/>
                </a:lnTo>
                <a:lnTo>
                  <a:pt x="242188" y="73063"/>
                </a:lnTo>
                <a:lnTo>
                  <a:pt x="251011" y="60941"/>
                </a:lnTo>
                <a:lnTo>
                  <a:pt x="260161" y="49965"/>
                </a:lnTo>
                <a:lnTo>
                  <a:pt x="269637" y="40136"/>
                </a:lnTo>
                <a:lnTo>
                  <a:pt x="279604" y="31453"/>
                </a:lnTo>
                <a:lnTo>
                  <a:pt x="289243" y="24409"/>
                </a:lnTo>
                <a:lnTo>
                  <a:pt x="299046" y="18676"/>
                </a:lnTo>
                <a:lnTo>
                  <a:pt x="309013" y="14089"/>
                </a:lnTo>
                <a:lnTo>
                  <a:pt x="318816" y="10485"/>
                </a:lnTo>
                <a:close/>
                <a:moveTo>
                  <a:pt x="404958" y="0"/>
                </a:moveTo>
                <a:lnTo>
                  <a:pt x="424832" y="4259"/>
                </a:lnTo>
                <a:lnTo>
                  <a:pt x="444214" y="9501"/>
                </a:lnTo>
                <a:lnTo>
                  <a:pt x="462938" y="16218"/>
                </a:lnTo>
                <a:lnTo>
                  <a:pt x="481334" y="23753"/>
                </a:lnTo>
                <a:lnTo>
                  <a:pt x="499073" y="32108"/>
                </a:lnTo>
                <a:lnTo>
                  <a:pt x="516319" y="41773"/>
                </a:lnTo>
                <a:lnTo>
                  <a:pt x="532908" y="52258"/>
                </a:lnTo>
                <a:lnTo>
                  <a:pt x="549004" y="63397"/>
                </a:lnTo>
                <a:lnTo>
                  <a:pt x="564115" y="75684"/>
                </a:lnTo>
                <a:lnTo>
                  <a:pt x="578734" y="88789"/>
                </a:lnTo>
                <a:lnTo>
                  <a:pt x="592366" y="102714"/>
                </a:lnTo>
                <a:lnTo>
                  <a:pt x="585304" y="106809"/>
                </a:lnTo>
                <a:lnTo>
                  <a:pt x="578241" y="110741"/>
                </a:lnTo>
                <a:lnTo>
                  <a:pt x="560995" y="119259"/>
                </a:lnTo>
                <a:lnTo>
                  <a:pt x="542927" y="126959"/>
                </a:lnTo>
                <a:lnTo>
                  <a:pt x="524039" y="134003"/>
                </a:lnTo>
                <a:lnTo>
                  <a:pt x="504493" y="140228"/>
                </a:lnTo>
                <a:lnTo>
                  <a:pt x="497430" y="122044"/>
                </a:lnTo>
                <a:lnTo>
                  <a:pt x="489875" y="104679"/>
                </a:lnTo>
                <a:lnTo>
                  <a:pt x="481662" y="88134"/>
                </a:lnTo>
                <a:lnTo>
                  <a:pt x="473943" y="74373"/>
                </a:lnTo>
                <a:lnTo>
                  <a:pt x="465730" y="61595"/>
                </a:lnTo>
                <a:lnTo>
                  <a:pt x="457518" y="49800"/>
                </a:lnTo>
                <a:lnTo>
                  <a:pt x="448813" y="38661"/>
                </a:lnTo>
                <a:lnTo>
                  <a:pt x="439615" y="28504"/>
                </a:lnTo>
                <a:lnTo>
                  <a:pt x="430252" y="19167"/>
                </a:lnTo>
                <a:lnTo>
                  <a:pt x="420562" y="10812"/>
                </a:lnTo>
                <a:lnTo>
                  <a:pt x="412842" y="5078"/>
                </a:lnTo>
                <a:close/>
                <a:moveTo>
                  <a:pt x="279146" y="0"/>
                </a:moveTo>
                <a:lnTo>
                  <a:pt x="271262" y="5078"/>
                </a:lnTo>
                <a:lnTo>
                  <a:pt x="263542" y="10812"/>
                </a:lnTo>
                <a:lnTo>
                  <a:pt x="253852" y="19167"/>
                </a:lnTo>
                <a:lnTo>
                  <a:pt x="244489" y="28504"/>
                </a:lnTo>
                <a:lnTo>
                  <a:pt x="235291" y="38661"/>
                </a:lnTo>
                <a:lnTo>
                  <a:pt x="226586" y="49637"/>
                </a:lnTo>
                <a:lnTo>
                  <a:pt x="218210" y="61595"/>
                </a:lnTo>
                <a:lnTo>
                  <a:pt x="210161" y="74373"/>
                </a:lnTo>
                <a:lnTo>
                  <a:pt x="202442" y="88134"/>
                </a:lnTo>
                <a:lnTo>
                  <a:pt x="194065" y="104679"/>
                </a:lnTo>
                <a:lnTo>
                  <a:pt x="186674" y="122044"/>
                </a:lnTo>
                <a:lnTo>
                  <a:pt x="179775" y="140228"/>
                </a:lnTo>
                <a:lnTo>
                  <a:pt x="163843" y="135150"/>
                </a:lnTo>
                <a:lnTo>
                  <a:pt x="148568" y="129744"/>
                </a:lnTo>
                <a:lnTo>
                  <a:pt x="133621" y="124010"/>
                </a:lnTo>
                <a:lnTo>
                  <a:pt x="119496" y="117621"/>
                </a:lnTo>
                <a:lnTo>
                  <a:pt x="106028" y="110741"/>
                </a:lnTo>
                <a:lnTo>
                  <a:pt x="98801" y="106809"/>
                </a:lnTo>
                <a:lnTo>
                  <a:pt x="91738" y="102714"/>
                </a:lnTo>
                <a:lnTo>
                  <a:pt x="105371" y="88789"/>
                </a:lnTo>
                <a:lnTo>
                  <a:pt x="119989" y="75684"/>
                </a:lnTo>
                <a:lnTo>
                  <a:pt x="135100" y="63397"/>
                </a:lnTo>
                <a:lnTo>
                  <a:pt x="151196" y="52258"/>
                </a:lnTo>
                <a:lnTo>
                  <a:pt x="167785" y="41773"/>
                </a:lnTo>
                <a:lnTo>
                  <a:pt x="185031" y="32108"/>
                </a:lnTo>
                <a:lnTo>
                  <a:pt x="202606" y="23753"/>
                </a:lnTo>
                <a:lnTo>
                  <a:pt x="221166" y="16218"/>
                </a:lnTo>
                <a:lnTo>
                  <a:pt x="239890" y="9501"/>
                </a:lnTo>
                <a:lnTo>
                  <a:pt x="259272" y="4259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93" y="1540692"/>
            <a:ext cx="534886" cy="5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11</a:t>
            </a:fld>
            <a:endParaRPr lang="en-US"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9782" y="4996361"/>
            <a:ext cx="3238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Roboto Lt" pitchFamily="2" charset="0"/>
              </a:rPr>
              <a:t>When the projector turns on the mind turns off, so get rid of the PowerPoint. </a:t>
            </a:r>
            <a:endParaRPr lang="en-GB" sz="1400" dirty="0">
              <a:solidFill>
                <a:srgbClr val="000000"/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9781" y="4606938"/>
            <a:ext cx="3486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Bk" pitchFamily="2" charset="0"/>
              </a:rPr>
              <a:t>No PowerPoint</a:t>
            </a:r>
            <a:endParaRPr lang="en-GB" sz="2000" b="1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34473" y="4996361"/>
            <a:ext cx="3238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Roboto Lt" pitchFamily="2" charset="0"/>
              </a:rPr>
              <a:t>We learn more from doing. Individuals at all ages love to do things much more than just sitting and receiving information.</a:t>
            </a:r>
            <a:endParaRPr lang="en-GB" sz="1400" dirty="0">
              <a:solidFill>
                <a:srgbClr val="000000"/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34472" y="4606938"/>
            <a:ext cx="3486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Bk" pitchFamily="2" charset="0"/>
              </a:rPr>
              <a:t>Activities are Key</a:t>
            </a:r>
            <a:endParaRPr lang="en-GB" sz="2000" b="1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61112" y="4997641"/>
            <a:ext cx="3238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Roboto Lt" pitchFamily="2" charset="0"/>
              </a:rPr>
              <a:t>Staff make or break the training.  The best results I have seen comes from the departments that have heavy staff involvement as long as it’s the right staff members.</a:t>
            </a:r>
            <a:endParaRPr lang="en-GB" sz="1400" dirty="0">
              <a:solidFill>
                <a:srgbClr val="000000"/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153405" y="4606938"/>
            <a:ext cx="3871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Bk" pitchFamily="2" charset="0"/>
              </a:rPr>
              <a:t>Get Staff on Board</a:t>
            </a:r>
            <a:endParaRPr lang="en-GB" sz="2000" b="1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85668" y="93104"/>
            <a:ext cx="4562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Biggest Lessons </a:t>
            </a:r>
            <a:r>
              <a:rPr lang="en-US" sz="3200" spc="-1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Learned</a:t>
            </a:r>
            <a:endParaRPr lang="en-US" sz="3200" spc="-15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33" name="Picture 32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" y="117838"/>
            <a:ext cx="2344523" cy="12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r="6394"/>
          <a:stretch>
            <a:fillRect/>
          </a:stretch>
        </p:blipFill>
        <p:spPr>
          <a:xfrm>
            <a:off x="166688" y="1725613"/>
            <a:ext cx="3867150" cy="259715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" b="5135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b="8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82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12</a:t>
            </a:fld>
            <a:endParaRPr lang="en-US"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5963" y="93104"/>
            <a:ext cx="37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Session Example</a:t>
            </a:r>
            <a:endParaRPr lang="en-US" sz="3200" spc="-15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33" name="Picture 32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" y="117838"/>
            <a:ext cx="2344523" cy="12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19" y="1550696"/>
            <a:ext cx="2487938" cy="4375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404" y="1550697"/>
            <a:ext cx="3079806" cy="4375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464" y="1550696"/>
            <a:ext cx="5936392" cy="43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1731" y="2955804"/>
            <a:ext cx="4088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Questions?</a:t>
            </a:r>
            <a:endParaRPr lang="en-US" sz="6000" b="1" spc="-15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13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-11876" y="0"/>
            <a:ext cx="12203875" cy="97620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27" name="Picture 26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" y="117838"/>
            <a:ext cx="2344523" cy="12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4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4826" y="2537876"/>
            <a:ext cx="7362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Thank you for your time</a:t>
            </a:r>
            <a:endParaRPr lang="en-US" sz="6000" b="1" spc="-15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14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-11876" y="0"/>
            <a:ext cx="12203875" cy="97620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27" name="Picture 26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" y="117838"/>
            <a:ext cx="2344523" cy="12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08885" y="4823239"/>
            <a:ext cx="7362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5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Any additional questions:</a:t>
            </a:r>
          </a:p>
          <a:p>
            <a:pPr algn="ctr"/>
            <a:r>
              <a:rPr lang="en-US" sz="2800" b="1" spc="-15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Brad@mentalcomponent.com</a:t>
            </a:r>
            <a:endParaRPr lang="en-US" sz="2800" b="1" spc="-15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080" y="3299307"/>
            <a:ext cx="37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5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INTRODUCTION</a:t>
            </a:r>
            <a:endParaRPr lang="en-US" sz="3200" b="1" spc="-15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80478" y="1248093"/>
            <a:ext cx="4968331" cy="4034860"/>
            <a:chOff x="4419927" y="1526928"/>
            <a:chExt cx="2861389" cy="3997532"/>
          </a:xfrm>
        </p:grpSpPr>
        <p:cxnSp>
          <p:nvCxnSpPr>
            <p:cNvPr id="46" name="Straight Connector 45"/>
            <p:cNvCxnSpPr>
              <a:endCxn id="51" idx="4"/>
            </p:cNvCxnSpPr>
            <p:nvPr/>
          </p:nvCxnSpPr>
          <p:spPr>
            <a:xfrm>
              <a:off x="4530532" y="1686886"/>
              <a:ext cx="0" cy="355775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19927" y="1640630"/>
              <a:ext cx="221209" cy="221209"/>
            </a:xfrm>
            <a:prstGeom prst="ellipse">
              <a:avLst/>
            </a:prstGeom>
            <a:solidFill>
              <a:srgbClr val="BBE1F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19927" y="2486331"/>
              <a:ext cx="221209" cy="221209"/>
            </a:xfrm>
            <a:prstGeom prst="ellipse">
              <a:avLst/>
            </a:prstGeom>
            <a:solidFill>
              <a:srgbClr val="BBE1F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19927" y="3332032"/>
              <a:ext cx="221209" cy="221209"/>
            </a:xfrm>
            <a:prstGeom prst="ellipse">
              <a:avLst/>
            </a:prstGeom>
            <a:solidFill>
              <a:srgbClr val="BBE1F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19927" y="4177733"/>
              <a:ext cx="221209" cy="221209"/>
            </a:xfrm>
            <a:prstGeom prst="ellipse">
              <a:avLst/>
            </a:prstGeom>
            <a:solidFill>
              <a:srgbClr val="BBE1F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419927" y="5023435"/>
              <a:ext cx="221209" cy="221209"/>
            </a:xfrm>
            <a:prstGeom prst="ellipse">
              <a:avLst/>
            </a:prstGeom>
            <a:solidFill>
              <a:srgbClr val="BBE1F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44779" y="1856463"/>
              <a:ext cx="2436536" cy="33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</a:rPr>
                <a:t>Can it be trained?</a:t>
              </a:r>
              <a:endParaRPr 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4781" y="1526928"/>
              <a:ext cx="2303406" cy="354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ea typeface="Roboto Bk" pitchFamily="2" charset="0"/>
                </a:rPr>
                <a:t>What is Resilience?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44780" y="2662747"/>
              <a:ext cx="2436536" cy="33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+mn-ea"/>
                </a:rPr>
                <a:t>What makes an individual resilient?</a:t>
              </a:r>
              <a:endParaRPr lang="en-US" sz="1600" dirty="0">
                <a:solidFill>
                  <a:srgbClr val="000000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44781" y="2333212"/>
              <a:ext cx="2303406" cy="354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ea typeface="Roboto Bk" pitchFamily="2" charset="0"/>
                </a:rPr>
                <a:t>Key Components of Resilience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44781" y="3194543"/>
              <a:ext cx="2303406" cy="354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ea typeface="Roboto Bk" pitchFamily="2" charset="0"/>
                </a:rPr>
                <a:t>My Training Model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44781" y="4049745"/>
              <a:ext cx="2303406" cy="354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ea typeface="Roboto Bk" pitchFamily="2" charset="0"/>
                </a:rPr>
                <a:t>My Resilience Curriculum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Roboto Bk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44780" y="5189038"/>
              <a:ext cx="2436536" cy="33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2">
                      <a:lumMod val="50000"/>
                    </a:schemeClr>
                  </a:solidFill>
                  <a:latin typeface="Roboto Lt" pitchFamily="2" charset="0"/>
                  <a:ea typeface="Roboto Lt" pitchFamily="2" charset="0"/>
                </a:defRPr>
              </a:lvl1pPr>
            </a:lstStyle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+mn-ea"/>
                </a:rPr>
                <a:t>Mistakes were made</a:t>
              </a:r>
              <a:endParaRPr lang="en-US" sz="1600" dirty="0">
                <a:solidFill>
                  <a:srgbClr val="000000"/>
                </a:solidFill>
                <a:latin typeface="Calibri" pitchFamily="34" charset="0"/>
                <a:ea typeface="+mn-e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44781" y="4859504"/>
              <a:ext cx="2303406" cy="354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ea typeface="Roboto Bk" pitchFamily="2" charset="0"/>
                </a:rPr>
                <a:t>Lessons Learned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Roboto Bk" pitchFamily="2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2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28" name="Picture 27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" y="117838"/>
            <a:ext cx="2344523" cy="12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endCxn id="26" idx="4"/>
          </p:cNvCxnSpPr>
          <p:nvPr/>
        </p:nvCxnSpPr>
        <p:spPr>
          <a:xfrm>
            <a:off x="5572525" y="2260727"/>
            <a:ext cx="0" cy="35909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380478" y="5628432"/>
            <a:ext cx="384093" cy="223275"/>
          </a:xfrm>
          <a:prstGeom prst="ellipse">
            <a:avLst/>
          </a:prstGeom>
          <a:solidFill>
            <a:srgbClr val="BBE1F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17671" y="5492144"/>
            <a:ext cx="3999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Roboto Bk" pitchFamily="2" charset="0"/>
              </a:rPr>
              <a:t>Example of Session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32888" y="111954"/>
            <a:ext cx="569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Poll</a:t>
            </a:r>
            <a:endParaRPr lang="en-US" sz="3200" spc="-15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3</a:t>
            </a:fld>
            <a:endParaRPr lang="en-US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28" name="Picture 27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" y="117838"/>
            <a:ext cx="2344523" cy="12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8952" y="1962788"/>
            <a:ext cx="895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you most interested in?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2469" y="2698490"/>
            <a:ext cx="43354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Resilience defined</a:t>
            </a:r>
            <a:endParaRPr lang="en-US" dirty="0"/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/>
              <a:t>T</a:t>
            </a:r>
            <a:r>
              <a:rPr lang="en-US" dirty="0" smtClean="0"/>
              <a:t>he trainable aspects of resilience</a:t>
            </a:r>
            <a:endParaRPr lang="en-US" dirty="0"/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/>
              <a:t>T</a:t>
            </a:r>
            <a:r>
              <a:rPr lang="en-US" dirty="0" smtClean="0"/>
              <a:t>he training model of practice</a:t>
            </a:r>
            <a:endParaRPr lang="en-US" dirty="0"/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Resilience curriculum</a:t>
            </a:r>
            <a:endParaRPr lang="en-US" dirty="0"/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Practical lessons for effective training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32888" y="111954"/>
            <a:ext cx="569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What is Resilience?</a:t>
            </a:r>
            <a:endParaRPr lang="en-US" sz="3200" spc="-15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7249" y="696729"/>
            <a:ext cx="7280357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Roboto Lt" pitchFamily="2" charset="0"/>
              </a:rPr>
              <a:t>Can it be taught?</a:t>
            </a:r>
            <a:endParaRPr lang="en-US" i="1" dirty="0">
              <a:solidFill>
                <a:srgbClr val="000000"/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4</a:t>
            </a:fld>
            <a:endParaRPr lang="en-US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28" name="Picture 27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" y="117838"/>
            <a:ext cx="2344523" cy="12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71" y="1474544"/>
            <a:ext cx="9752381" cy="48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空心弧 16"/>
          <p:cNvSpPr/>
          <p:nvPr/>
        </p:nvSpPr>
        <p:spPr>
          <a:xfrm>
            <a:off x="4445330" y="1661434"/>
            <a:ext cx="2048118" cy="2048118"/>
          </a:xfrm>
          <a:prstGeom prst="blockArc">
            <a:avLst>
              <a:gd name="adj1" fmla="val 10745128"/>
              <a:gd name="adj2" fmla="val 21536034"/>
              <a:gd name="adj3" fmla="val 29560"/>
            </a:avLst>
          </a:prstGeom>
          <a:solidFill>
            <a:srgbClr val="BBE1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" name="矩形 17"/>
          <p:cNvSpPr/>
          <p:nvPr/>
        </p:nvSpPr>
        <p:spPr>
          <a:xfrm rot="16140000">
            <a:off x="4237583" y="2867712"/>
            <a:ext cx="1040959" cy="602868"/>
          </a:xfrm>
          <a:prstGeom prst="rect">
            <a:avLst/>
          </a:prstGeom>
          <a:solidFill>
            <a:srgbClr val="BBE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84" name="矩形 18"/>
          <p:cNvSpPr/>
          <p:nvPr/>
        </p:nvSpPr>
        <p:spPr>
          <a:xfrm rot="16140000">
            <a:off x="5680953" y="2865438"/>
            <a:ext cx="1040959" cy="607416"/>
          </a:xfrm>
          <a:prstGeom prst="rect">
            <a:avLst/>
          </a:prstGeom>
          <a:solidFill>
            <a:srgbClr val="BBE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85" name="空心弧 16"/>
          <p:cNvSpPr/>
          <p:nvPr/>
        </p:nvSpPr>
        <p:spPr>
          <a:xfrm>
            <a:off x="7354949" y="1663076"/>
            <a:ext cx="2048118" cy="2048118"/>
          </a:xfrm>
          <a:prstGeom prst="blockArc">
            <a:avLst>
              <a:gd name="adj1" fmla="val 10745128"/>
              <a:gd name="adj2" fmla="val 21536034"/>
              <a:gd name="adj3" fmla="val 29560"/>
            </a:avLst>
          </a:prstGeom>
          <a:solidFill>
            <a:srgbClr val="BBE1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6" name="矩形 17"/>
          <p:cNvSpPr/>
          <p:nvPr/>
        </p:nvSpPr>
        <p:spPr>
          <a:xfrm rot="16140000">
            <a:off x="7147202" y="2869354"/>
            <a:ext cx="1040959" cy="602868"/>
          </a:xfrm>
          <a:prstGeom prst="rect">
            <a:avLst/>
          </a:prstGeom>
          <a:solidFill>
            <a:srgbClr val="BBE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87" name="矩形 18"/>
          <p:cNvSpPr/>
          <p:nvPr/>
        </p:nvSpPr>
        <p:spPr>
          <a:xfrm rot="16140000">
            <a:off x="8590572" y="2867080"/>
            <a:ext cx="1040959" cy="607416"/>
          </a:xfrm>
          <a:prstGeom prst="rect">
            <a:avLst/>
          </a:prstGeom>
          <a:solidFill>
            <a:srgbClr val="BBE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40" name="空心弧 3"/>
          <p:cNvSpPr/>
          <p:nvPr/>
        </p:nvSpPr>
        <p:spPr>
          <a:xfrm rot="10860000">
            <a:off x="2981945" y="4177719"/>
            <a:ext cx="2048118" cy="2048118"/>
          </a:xfrm>
          <a:prstGeom prst="blockArc">
            <a:avLst>
              <a:gd name="adj1" fmla="val 10745128"/>
              <a:gd name="adj2" fmla="val 21536034"/>
              <a:gd name="adj3" fmla="val 29560"/>
            </a:avLst>
          </a:prstGeom>
          <a:solidFill>
            <a:srgbClr val="BBE1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矩形 4"/>
          <p:cNvSpPr/>
          <p:nvPr/>
        </p:nvSpPr>
        <p:spPr>
          <a:xfrm rot="5400000">
            <a:off x="2763237" y="4388563"/>
            <a:ext cx="1040959" cy="602868"/>
          </a:xfrm>
          <a:prstGeom prst="rect">
            <a:avLst/>
          </a:prstGeom>
          <a:solidFill>
            <a:srgbClr val="BBE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47" name="矩形 5"/>
          <p:cNvSpPr/>
          <p:nvPr/>
        </p:nvSpPr>
        <p:spPr>
          <a:xfrm rot="5400000">
            <a:off x="4206607" y="4386289"/>
            <a:ext cx="1040959" cy="607416"/>
          </a:xfrm>
          <a:prstGeom prst="rect">
            <a:avLst/>
          </a:prstGeom>
          <a:solidFill>
            <a:srgbClr val="BBE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48" name="空心弧 10"/>
          <p:cNvSpPr/>
          <p:nvPr/>
        </p:nvSpPr>
        <p:spPr>
          <a:xfrm rot="60000">
            <a:off x="4369677" y="1629847"/>
            <a:ext cx="2048118" cy="2048118"/>
          </a:xfrm>
          <a:prstGeom prst="blockArc">
            <a:avLst>
              <a:gd name="adj1" fmla="val 10745128"/>
              <a:gd name="adj2" fmla="val 21536034"/>
              <a:gd name="adj3" fmla="val 29560"/>
            </a:avLst>
          </a:prstGeom>
          <a:solidFill>
            <a:schemeClr val="tx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" name="矩形 11"/>
          <p:cNvSpPr/>
          <p:nvPr/>
        </p:nvSpPr>
        <p:spPr>
          <a:xfrm rot="16200000">
            <a:off x="5595545" y="2864253"/>
            <a:ext cx="1040959" cy="60286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>
              <a:latin typeface="Calibri" pitchFamily="34" charset="0"/>
            </a:endParaRPr>
          </a:p>
        </p:txBody>
      </p:sp>
      <p:sp>
        <p:nvSpPr>
          <p:cNvPr id="50" name="矩形 12"/>
          <p:cNvSpPr/>
          <p:nvPr/>
        </p:nvSpPr>
        <p:spPr>
          <a:xfrm rot="16200000">
            <a:off x="4152175" y="2861979"/>
            <a:ext cx="1040959" cy="60741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>
              <a:latin typeface="Calibri" pitchFamily="34" charset="0"/>
            </a:endParaRPr>
          </a:p>
        </p:txBody>
      </p:sp>
      <p:sp>
        <p:nvSpPr>
          <p:cNvPr id="51" name="空心弧 16"/>
          <p:cNvSpPr/>
          <p:nvPr/>
        </p:nvSpPr>
        <p:spPr>
          <a:xfrm rot="10860000">
            <a:off x="5915135" y="4177312"/>
            <a:ext cx="2048118" cy="2048118"/>
          </a:xfrm>
          <a:prstGeom prst="blockArc">
            <a:avLst>
              <a:gd name="adj1" fmla="val 10745128"/>
              <a:gd name="adj2" fmla="val 21536034"/>
              <a:gd name="adj3" fmla="val 29560"/>
            </a:avLst>
          </a:prstGeom>
          <a:solidFill>
            <a:srgbClr val="BBE1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2" name="矩形 17"/>
          <p:cNvSpPr/>
          <p:nvPr/>
        </p:nvSpPr>
        <p:spPr>
          <a:xfrm rot="5400000">
            <a:off x="5696427" y="4388156"/>
            <a:ext cx="1040959" cy="602868"/>
          </a:xfrm>
          <a:prstGeom prst="rect">
            <a:avLst/>
          </a:prstGeom>
          <a:solidFill>
            <a:srgbClr val="BBE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53" name="矩形 18"/>
          <p:cNvSpPr/>
          <p:nvPr/>
        </p:nvSpPr>
        <p:spPr>
          <a:xfrm rot="5400000">
            <a:off x="7139797" y="4385882"/>
            <a:ext cx="1040959" cy="607416"/>
          </a:xfrm>
          <a:prstGeom prst="rect">
            <a:avLst/>
          </a:prstGeom>
          <a:solidFill>
            <a:srgbClr val="BBE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54" name="空心弧 20"/>
          <p:cNvSpPr/>
          <p:nvPr/>
        </p:nvSpPr>
        <p:spPr>
          <a:xfrm rot="60000">
            <a:off x="7256754" y="1629847"/>
            <a:ext cx="2048118" cy="2048118"/>
          </a:xfrm>
          <a:prstGeom prst="blockArc">
            <a:avLst>
              <a:gd name="adj1" fmla="val 10745128"/>
              <a:gd name="adj2" fmla="val 21536034"/>
              <a:gd name="adj3" fmla="val 29560"/>
            </a:avLst>
          </a:prstGeom>
          <a:solidFill>
            <a:schemeClr val="tx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5" name="矩形 21"/>
          <p:cNvSpPr/>
          <p:nvPr/>
        </p:nvSpPr>
        <p:spPr>
          <a:xfrm rot="16200000">
            <a:off x="8482622" y="2864253"/>
            <a:ext cx="1040959" cy="60286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>
              <a:latin typeface="Calibri" pitchFamily="34" charset="0"/>
            </a:endParaRPr>
          </a:p>
        </p:txBody>
      </p:sp>
      <p:sp>
        <p:nvSpPr>
          <p:cNvPr id="56" name="矩形 22"/>
          <p:cNvSpPr/>
          <p:nvPr/>
        </p:nvSpPr>
        <p:spPr>
          <a:xfrm rot="16200000">
            <a:off x="7038893" y="2861978"/>
            <a:ext cx="1040959" cy="60741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>
              <a:latin typeface="Calibri" pitchFamily="34" charset="0"/>
            </a:endParaRPr>
          </a:p>
        </p:txBody>
      </p:sp>
      <p:sp>
        <p:nvSpPr>
          <p:cNvPr id="57" name="矩形 23"/>
          <p:cNvSpPr/>
          <p:nvPr/>
        </p:nvSpPr>
        <p:spPr>
          <a:xfrm>
            <a:off x="1636522" y="3686166"/>
            <a:ext cx="9144000" cy="483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92100" sx="102000" sy="102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58" name="TextBox 15"/>
          <p:cNvSpPr txBox="1"/>
          <p:nvPr/>
        </p:nvSpPr>
        <p:spPr>
          <a:xfrm>
            <a:off x="2978091" y="3728562"/>
            <a:ext cx="233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</a:rPr>
              <a:t>Challenge/Adversity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2" name="TextBox 19"/>
          <p:cNvSpPr txBox="1"/>
          <p:nvPr/>
        </p:nvSpPr>
        <p:spPr>
          <a:xfrm>
            <a:off x="7443391" y="3728562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</a:rPr>
              <a:t>Sense of Self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4" name="TextBox 21"/>
          <p:cNvSpPr txBox="1"/>
          <p:nvPr/>
        </p:nvSpPr>
        <p:spPr>
          <a:xfrm>
            <a:off x="5518260" y="3728562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rial Unicode MS" pitchFamily="34" charset="-122"/>
                <a:cs typeface="Arial Unicode MS" pitchFamily="34" charset="-122"/>
              </a:rPr>
              <a:t>Social Support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black">
          <a:xfrm>
            <a:off x="3704739" y="4731566"/>
            <a:ext cx="513373" cy="711558"/>
          </a:xfrm>
          <a:custGeom>
            <a:avLst/>
            <a:gdLst>
              <a:gd name="T0" fmla="*/ 221 w 288"/>
              <a:gd name="T1" fmla="*/ 373 h 399"/>
              <a:gd name="T2" fmla="*/ 194 w 288"/>
              <a:gd name="T3" fmla="*/ 350 h 399"/>
              <a:gd name="T4" fmla="*/ 137 w 288"/>
              <a:gd name="T5" fmla="*/ 150 h 399"/>
              <a:gd name="T6" fmla="*/ 165 w 288"/>
              <a:gd name="T7" fmla="*/ 398 h 399"/>
              <a:gd name="T8" fmla="*/ 94 w 288"/>
              <a:gd name="T9" fmla="*/ 325 h 399"/>
              <a:gd name="T10" fmla="*/ 192 w 288"/>
              <a:gd name="T11" fmla="*/ 269 h 399"/>
              <a:gd name="T12" fmla="*/ 223 w 288"/>
              <a:gd name="T13" fmla="*/ 371 h 399"/>
              <a:gd name="T14" fmla="*/ 135 w 288"/>
              <a:gd name="T15" fmla="*/ 170 h 399"/>
              <a:gd name="T16" fmla="*/ 179 w 288"/>
              <a:gd name="T17" fmla="*/ 395 h 399"/>
              <a:gd name="T18" fmla="*/ 135 w 288"/>
              <a:gd name="T19" fmla="*/ 324 h 399"/>
              <a:gd name="T20" fmla="*/ 154 w 288"/>
              <a:gd name="T21" fmla="*/ 308 h 399"/>
              <a:gd name="T22" fmla="*/ 208 w 288"/>
              <a:gd name="T23" fmla="*/ 382 h 399"/>
              <a:gd name="T24" fmla="*/ 85 w 288"/>
              <a:gd name="T25" fmla="*/ 380 h 399"/>
              <a:gd name="T26" fmla="*/ 143 w 288"/>
              <a:gd name="T27" fmla="*/ 82 h 399"/>
              <a:gd name="T28" fmla="*/ 228 w 288"/>
              <a:gd name="T29" fmla="*/ 288 h 399"/>
              <a:gd name="T30" fmla="*/ 253 w 288"/>
              <a:gd name="T31" fmla="*/ 340 h 399"/>
              <a:gd name="T32" fmla="*/ 247 w 288"/>
              <a:gd name="T33" fmla="*/ 233 h 399"/>
              <a:gd name="T34" fmla="*/ 20 w 288"/>
              <a:gd name="T35" fmla="*/ 263 h 399"/>
              <a:gd name="T36" fmla="*/ 85 w 288"/>
              <a:gd name="T37" fmla="*/ 380 h 399"/>
              <a:gd name="T38" fmla="*/ 219 w 288"/>
              <a:gd name="T39" fmla="*/ 242 h 399"/>
              <a:gd name="T40" fmla="*/ 56 w 288"/>
              <a:gd name="T41" fmla="*/ 305 h 399"/>
              <a:gd name="T42" fmla="*/ 129 w 288"/>
              <a:gd name="T43" fmla="*/ 397 h 399"/>
              <a:gd name="T44" fmla="*/ 137 w 288"/>
              <a:gd name="T45" fmla="*/ 115 h 399"/>
              <a:gd name="T46" fmla="*/ 210 w 288"/>
              <a:gd name="T47" fmla="*/ 334 h 399"/>
              <a:gd name="T48" fmla="*/ 239 w 288"/>
              <a:gd name="T49" fmla="*/ 357 h 399"/>
              <a:gd name="T50" fmla="*/ 0 w 288"/>
              <a:gd name="T51" fmla="*/ 202 h 399"/>
              <a:gd name="T52" fmla="*/ 144 w 288"/>
              <a:gd name="T53" fmla="*/ 51 h 399"/>
              <a:gd name="T54" fmla="*/ 252 w 288"/>
              <a:gd name="T55" fmla="*/ 298 h 399"/>
              <a:gd name="T56" fmla="*/ 266 w 288"/>
              <a:gd name="T57" fmla="*/ 320 h 399"/>
              <a:gd name="T58" fmla="*/ 277 w 288"/>
              <a:gd name="T59" fmla="*/ 221 h 399"/>
              <a:gd name="T60" fmla="*/ 3 w 288"/>
              <a:gd name="T61" fmla="*/ 162 h 399"/>
              <a:gd name="T62" fmla="*/ 0 w 288"/>
              <a:gd name="T63" fmla="*/ 202 h 399"/>
              <a:gd name="T64" fmla="*/ 145 w 288"/>
              <a:gd name="T65" fmla="*/ 0 h 399"/>
              <a:gd name="T66" fmla="*/ 144 w 288"/>
              <a:gd name="T67" fmla="*/ 18 h 399"/>
              <a:gd name="T68" fmla="*/ 142 w 288"/>
              <a:gd name="T69" fmla="*/ 308 h 399"/>
              <a:gd name="T70" fmla="*/ 137 w 288"/>
              <a:gd name="T71" fmla="*/ 201 h 399"/>
              <a:gd name="T72" fmla="*/ 130 w 288"/>
              <a:gd name="T73" fmla="*/ 208 h 399"/>
              <a:gd name="T74" fmla="*/ 142 w 288"/>
              <a:gd name="T75" fmla="*/ 308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8" h="399">
                <a:moveTo>
                  <a:pt x="223" y="371"/>
                </a:moveTo>
                <a:cubicBezTo>
                  <a:pt x="221" y="373"/>
                  <a:pt x="221" y="373"/>
                  <a:pt x="221" y="373"/>
                </a:cubicBezTo>
                <a:cubicBezTo>
                  <a:pt x="220" y="374"/>
                  <a:pt x="218" y="375"/>
                  <a:pt x="217" y="376"/>
                </a:cubicBezTo>
                <a:cubicBezTo>
                  <a:pt x="215" y="374"/>
                  <a:pt x="205" y="366"/>
                  <a:pt x="194" y="350"/>
                </a:cubicBezTo>
                <a:cubicBezTo>
                  <a:pt x="181" y="332"/>
                  <a:pt x="177" y="299"/>
                  <a:pt x="180" y="268"/>
                </a:cubicBezTo>
                <a:cubicBezTo>
                  <a:pt x="186" y="212"/>
                  <a:pt x="180" y="148"/>
                  <a:pt x="137" y="150"/>
                </a:cubicBezTo>
                <a:cubicBezTo>
                  <a:pt x="90" y="152"/>
                  <a:pt x="69" y="245"/>
                  <a:pt x="106" y="319"/>
                </a:cubicBezTo>
                <a:cubicBezTo>
                  <a:pt x="125" y="357"/>
                  <a:pt x="150" y="384"/>
                  <a:pt x="165" y="398"/>
                </a:cubicBezTo>
                <a:cubicBezTo>
                  <a:pt x="161" y="398"/>
                  <a:pt x="157" y="399"/>
                  <a:pt x="153" y="399"/>
                </a:cubicBezTo>
                <a:cubicBezTo>
                  <a:pt x="137" y="384"/>
                  <a:pt x="115" y="364"/>
                  <a:pt x="94" y="325"/>
                </a:cubicBezTo>
                <a:cubicBezTo>
                  <a:pt x="46" y="236"/>
                  <a:pt x="82" y="134"/>
                  <a:pt x="137" y="134"/>
                </a:cubicBezTo>
                <a:cubicBezTo>
                  <a:pt x="195" y="134"/>
                  <a:pt x="201" y="201"/>
                  <a:pt x="192" y="269"/>
                </a:cubicBezTo>
                <a:cubicBezTo>
                  <a:pt x="188" y="301"/>
                  <a:pt x="191" y="329"/>
                  <a:pt x="202" y="346"/>
                </a:cubicBezTo>
                <a:cubicBezTo>
                  <a:pt x="213" y="363"/>
                  <a:pt x="224" y="370"/>
                  <a:pt x="223" y="371"/>
                </a:cubicBezTo>
                <a:close/>
                <a:moveTo>
                  <a:pt x="166" y="306"/>
                </a:moveTo>
                <a:cubicBezTo>
                  <a:pt x="163" y="275"/>
                  <a:pt x="185" y="172"/>
                  <a:pt x="135" y="170"/>
                </a:cubicBezTo>
                <a:cubicBezTo>
                  <a:pt x="104" y="169"/>
                  <a:pt x="77" y="248"/>
                  <a:pt x="125" y="329"/>
                </a:cubicBezTo>
                <a:cubicBezTo>
                  <a:pt x="143" y="361"/>
                  <a:pt x="166" y="383"/>
                  <a:pt x="179" y="395"/>
                </a:cubicBezTo>
                <a:cubicBezTo>
                  <a:pt x="182" y="394"/>
                  <a:pt x="185" y="393"/>
                  <a:pt x="188" y="392"/>
                </a:cubicBezTo>
                <a:cubicBezTo>
                  <a:pt x="177" y="381"/>
                  <a:pt x="153" y="358"/>
                  <a:pt x="135" y="324"/>
                </a:cubicBezTo>
                <a:cubicBezTo>
                  <a:pt x="101" y="266"/>
                  <a:pt x="110" y="186"/>
                  <a:pt x="135" y="186"/>
                </a:cubicBezTo>
                <a:cubicBezTo>
                  <a:pt x="168" y="186"/>
                  <a:pt x="149" y="268"/>
                  <a:pt x="154" y="308"/>
                </a:cubicBezTo>
                <a:cubicBezTo>
                  <a:pt x="160" y="352"/>
                  <a:pt x="187" y="377"/>
                  <a:pt x="200" y="386"/>
                </a:cubicBezTo>
                <a:cubicBezTo>
                  <a:pt x="203" y="385"/>
                  <a:pt x="205" y="384"/>
                  <a:pt x="208" y="382"/>
                </a:cubicBezTo>
                <a:cubicBezTo>
                  <a:pt x="199" y="375"/>
                  <a:pt x="170" y="350"/>
                  <a:pt x="166" y="306"/>
                </a:cubicBezTo>
                <a:close/>
                <a:moveTo>
                  <a:pt x="85" y="380"/>
                </a:moveTo>
                <a:cubicBezTo>
                  <a:pt x="65" y="357"/>
                  <a:pt x="36" y="313"/>
                  <a:pt x="31" y="261"/>
                </a:cubicBezTo>
                <a:cubicBezTo>
                  <a:pt x="25" y="164"/>
                  <a:pt x="66" y="82"/>
                  <a:pt x="143" y="82"/>
                </a:cubicBezTo>
                <a:cubicBezTo>
                  <a:pt x="213" y="82"/>
                  <a:pt x="241" y="157"/>
                  <a:pt x="235" y="231"/>
                </a:cubicBezTo>
                <a:cubicBezTo>
                  <a:pt x="234" y="251"/>
                  <a:pt x="228" y="269"/>
                  <a:pt x="228" y="288"/>
                </a:cubicBezTo>
                <a:cubicBezTo>
                  <a:pt x="227" y="320"/>
                  <a:pt x="236" y="334"/>
                  <a:pt x="248" y="347"/>
                </a:cubicBezTo>
                <a:cubicBezTo>
                  <a:pt x="250" y="345"/>
                  <a:pt x="251" y="343"/>
                  <a:pt x="253" y="340"/>
                </a:cubicBezTo>
                <a:cubicBezTo>
                  <a:pt x="246" y="330"/>
                  <a:pt x="237" y="313"/>
                  <a:pt x="238" y="289"/>
                </a:cubicBezTo>
                <a:cubicBezTo>
                  <a:pt x="239" y="273"/>
                  <a:pt x="243" y="254"/>
                  <a:pt x="247" y="233"/>
                </a:cubicBezTo>
                <a:cubicBezTo>
                  <a:pt x="257" y="169"/>
                  <a:pt x="233" y="66"/>
                  <a:pt x="143" y="65"/>
                </a:cubicBezTo>
                <a:cubicBezTo>
                  <a:pt x="77" y="64"/>
                  <a:pt x="7" y="129"/>
                  <a:pt x="20" y="263"/>
                </a:cubicBezTo>
                <a:cubicBezTo>
                  <a:pt x="24" y="299"/>
                  <a:pt x="39" y="330"/>
                  <a:pt x="54" y="354"/>
                </a:cubicBezTo>
                <a:cubicBezTo>
                  <a:pt x="64" y="365"/>
                  <a:pt x="74" y="373"/>
                  <a:pt x="85" y="380"/>
                </a:cubicBezTo>
                <a:close/>
                <a:moveTo>
                  <a:pt x="219" y="331"/>
                </a:moveTo>
                <a:cubicBezTo>
                  <a:pt x="211" y="309"/>
                  <a:pt x="212" y="277"/>
                  <a:pt x="219" y="242"/>
                </a:cubicBezTo>
                <a:cubicBezTo>
                  <a:pt x="228" y="183"/>
                  <a:pt x="216" y="99"/>
                  <a:pt x="137" y="99"/>
                </a:cubicBezTo>
                <a:cubicBezTo>
                  <a:pt x="73" y="99"/>
                  <a:pt x="16" y="198"/>
                  <a:pt x="56" y="305"/>
                </a:cubicBezTo>
                <a:cubicBezTo>
                  <a:pt x="72" y="346"/>
                  <a:pt x="96" y="376"/>
                  <a:pt x="113" y="393"/>
                </a:cubicBezTo>
                <a:cubicBezTo>
                  <a:pt x="118" y="395"/>
                  <a:pt x="123" y="396"/>
                  <a:pt x="129" y="397"/>
                </a:cubicBezTo>
                <a:cubicBezTo>
                  <a:pt x="113" y="382"/>
                  <a:pt x="84" y="348"/>
                  <a:pt x="67" y="300"/>
                </a:cubicBezTo>
                <a:cubicBezTo>
                  <a:pt x="37" y="213"/>
                  <a:pt x="79" y="116"/>
                  <a:pt x="137" y="115"/>
                </a:cubicBezTo>
                <a:cubicBezTo>
                  <a:pt x="189" y="114"/>
                  <a:pt x="216" y="168"/>
                  <a:pt x="208" y="239"/>
                </a:cubicBezTo>
                <a:cubicBezTo>
                  <a:pt x="201" y="274"/>
                  <a:pt x="200" y="310"/>
                  <a:pt x="210" y="334"/>
                </a:cubicBezTo>
                <a:cubicBezTo>
                  <a:pt x="217" y="351"/>
                  <a:pt x="228" y="359"/>
                  <a:pt x="233" y="363"/>
                </a:cubicBezTo>
                <a:cubicBezTo>
                  <a:pt x="235" y="361"/>
                  <a:pt x="237" y="359"/>
                  <a:pt x="239" y="357"/>
                </a:cubicBezTo>
                <a:cubicBezTo>
                  <a:pt x="235" y="354"/>
                  <a:pt x="225" y="347"/>
                  <a:pt x="219" y="331"/>
                </a:cubicBezTo>
                <a:close/>
                <a:moveTo>
                  <a:pt x="0" y="202"/>
                </a:moveTo>
                <a:cubicBezTo>
                  <a:pt x="0" y="217"/>
                  <a:pt x="1" y="231"/>
                  <a:pt x="4" y="245"/>
                </a:cubicBezTo>
                <a:cubicBezTo>
                  <a:pt x="6" y="146"/>
                  <a:pt x="40" y="49"/>
                  <a:pt x="144" y="51"/>
                </a:cubicBezTo>
                <a:cubicBezTo>
                  <a:pt x="230" y="51"/>
                  <a:pt x="271" y="143"/>
                  <a:pt x="262" y="219"/>
                </a:cubicBezTo>
                <a:cubicBezTo>
                  <a:pt x="259" y="248"/>
                  <a:pt x="252" y="276"/>
                  <a:pt x="252" y="298"/>
                </a:cubicBezTo>
                <a:cubicBezTo>
                  <a:pt x="252" y="315"/>
                  <a:pt x="258" y="326"/>
                  <a:pt x="260" y="330"/>
                </a:cubicBezTo>
                <a:cubicBezTo>
                  <a:pt x="262" y="327"/>
                  <a:pt x="264" y="323"/>
                  <a:pt x="266" y="320"/>
                </a:cubicBezTo>
                <a:cubicBezTo>
                  <a:pt x="263" y="314"/>
                  <a:pt x="261" y="308"/>
                  <a:pt x="262" y="298"/>
                </a:cubicBezTo>
                <a:cubicBezTo>
                  <a:pt x="262" y="279"/>
                  <a:pt x="272" y="252"/>
                  <a:pt x="277" y="221"/>
                </a:cubicBezTo>
                <a:cubicBezTo>
                  <a:pt x="288" y="144"/>
                  <a:pt x="247" y="31"/>
                  <a:pt x="144" y="31"/>
                </a:cubicBezTo>
                <a:cubicBezTo>
                  <a:pt x="62" y="32"/>
                  <a:pt x="18" y="92"/>
                  <a:pt x="3" y="162"/>
                </a:cubicBezTo>
                <a:cubicBezTo>
                  <a:pt x="1" y="175"/>
                  <a:pt x="0" y="188"/>
                  <a:pt x="0" y="201"/>
                </a:cubicBezTo>
                <a:cubicBezTo>
                  <a:pt x="0" y="201"/>
                  <a:pt x="0" y="202"/>
                  <a:pt x="0" y="202"/>
                </a:cubicBezTo>
                <a:close/>
                <a:moveTo>
                  <a:pt x="262" y="75"/>
                </a:moveTo>
                <a:cubicBezTo>
                  <a:pt x="244" y="44"/>
                  <a:pt x="206" y="0"/>
                  <a:pt x="145" y="0"/>
                </a:cubicBezTo>
                <a:cubicBezTo>
                  <a:pt x="108" y="0"/>
                  <a:pt x="80" y="18"/>
                  <a:pt x="58" y="40"/>
                </a:cubicBezTo>
                <a:cubicBezTo>
                  <a:pt x="60" y="39"/>
                  <a:pt x="91" y="18"/>
                  <a:pt x="144" y="18"/>
                </a:cubicBezTo>
                <a:cubicBezTo>
                  <a:pt x="220" y="18"/>
                  <a:pt x="262" y="75"/>
                  <a:pt x="262" y="75"/>
                </a:cubicBezTo>
                <a:close/>
                <a:moveTo>
                  <a:pt x="142" y="308"/>
                </a:moveTo>
                <a:cubicBezTo>
                  <a:pt x="140" y="294"/>
                  <a:pt x="141" y="277"/>
                  <a:pt x="142" y="260"/>
                </a:cubicBezTo>
                <a:cubicBezTo>
                  <a:pt x="143" y="238"/>
                  <a:pt x="144" y="209"/>
                  <a:pt x="137" y="201"/>
                </a:cubicBezTo>
                <a:cubicBezTo>
                  <a:pt x="137" y="201"/>
                  <a:pt x="137" y="201"/>
                  <a:pt x="135" y="201"/>
                </a:cubicBezTo>
                <a:cubicBezTo>
                  <a:pt x="135" y="201"/>
                  <a:pt x="132" y="202"/>
                  <a:pt x="130" y="208"/>
                </a:cubicBezTo>
                <a:cubicBezTo>
                  <a:pt x="122" y="227"/>
                  <a:pt x="122" y="271"/>
                  <a:pt x="141" y="308"/>
                </a:cubicBezTo>
                <a:cubicBezTo>
                  <a:pt x="141" y="309"/>
                  <a:pt x="142" y="309"/>
                  <a:pt x="142" y="30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86"/>
            <a:endParaRPr lang="en-US" sz="1800">
              <a:solidFill>
                <a:srgbClr val="292929"/>
              </a:solidFill>
              <a:latin typeface="Calibri" pitchFamily="34" charset="0"/>
            </a:endParaRPr>
          </a:p>
        </p:txBody>
      </p:sp>
      <p:grpSp>
        <p:nvGrpSpPr>
          <p:cNvPr id="67" name="组合 36"/>
          <p:cNvGrpSpPr/>
          <p:nvPr/>
        </p:nvGrpSpPr>
        <p:grpSpPr>
          <a:xfrm>
            <a:off x="5123198" y="2369194"/>
            <a:ext cx="541064" cy="440065"/>
            <a:chOff x="1075737" y="1609572"/>
            <a:chExt cx="541064" cy="440065"/>
          </a:xfrm>
          <a:solidFill>
            <a:schemeClr val="tx2">
              <a:lumMod val="75000"/>
            </a:schemeClr>
          </a:solidFill>
        </p:grpSpPr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075737" y="1652491"/>
              <a:ext cx="395062" cy="397146"/>
            </a:xfrm>
            <a:custGeom>
              <a:avLst/>
              <a:gdLst>
                <a:gd name="T0" fmla="*/ 287 w 292"/>
                <a:gd name="T1" fmla="*/ 113 h 294"/>
                <a:gd name="T2" fmla="*/ 239 w 292"/>
                <a:gd name="T3" fmla="*/ 105 h 294"/>
                <a:gd name="T4" fmla="*/ 252 w 292"/>
                <a:gd name="T5" fmla="*/ 58 h 294"/>
                <a:gd name="T6" fmla="*/ 229 w 292"/>
                <a:gd name="T7" fmla="*/ 32 h 294"/>
                <a:gd name="T8" fmla="*/ 187 w 292"/>
                <a:gd name="T9" fmla="*/ 57 h 294"/>
                <a:gd name="T10" fmla="*/ 167 w 292"/>
                <a:gd name="T11" fmla="*/ 6 h 294"/>
                <a:gd name="T12" fmla="*/ 132 w 292"/>
                <a:gd name="T13" fmla="*/ 0 h 294"/>
                <a:gd name="T14" fmla="*/ 115 w 292"/>
                <a:gd name="T15" fmla="*/ 53 h 294"/>
                <a:gd name="T16" fmla="*/ 72 w 292"/>
                <a:gd name="T17" fmla="*/ 31 h 294"/>
                <a:gd name="T18" fmla="*/ 42 w 292"/>
                <a:gd name="T19" fmla="*/ 49 h 294"/>
                <a:gd name="T20" fmla="*/ 59 w 292"/>
                <a:gd name="T21" fmla="*/ 95 h 294"/>
                <a:gd name="T22" fmla="*/ 12 w 292"/>
                <a:gd name="T23" fmla="*/ 107 h 294"/>
                <a:gd name="T24" fmla="*/ 0 w 292"/>
                <a:gd name="T25" fmla="*/ 140 h 294"/>
                <a:gd name="T26" fmla="*/ 43 w 292"/>
                <a:gd name="T27" fmla="*/ 164 h 294"/>
                <a:gd name="T28" fmla="*/ 14 w 292"/>
                <a:gd name="T29" fmla="*/ 204 h 294"/>
                <a:gd name="T30" fmla="*/ 27 w 292"/>
                <a:gd name="T31" fmla="*/ 237 h 294"/>
                <a:gd name="T32" fmla="*/ 75 w 292"/>
                <a:gd name="T33" fmla="*/ 227 h 294"/>
                <a:gd name="T34" fmla="*/ 79 w 292"/>
                <a:gd name="T35" fmla="*/ 276 h 294"/>
                <a:gd name="T36" fmla="*/ 109 w 292"/>
                <a:gd name="T37" fmla="*/ 293 h 294"/>
                <a:gd name="T38" fmla="*/ 140 w 292"/>
                <a:gd name="T39" fmla="*/ 255 h 294"/>
                <a:gd name="T40" fmla="*/ 152 w 292"/>
                <a:gd name="T41" fmla="*/ 255 h 294"/>
                <a:gd name="T42" fmla="*/ 183 w 292"/>
                <a:gd name="T43" fmla="*/ 293 h 294"/>
                <a:gd name="T44" fmla="*/ 213 w 292"/>
                <a:gd name="T45" fmla="*/ 276 h 294"/>
                <a:gd name="T46" fmla="*/ 217 w 292"/>
                <a:gd name="T47" fmla="*/ 227 h 294"/>
                <a:gd name="T48" fmla="*/ 265 w 292"/>
                <a:gd name="T49" fmla="*/ 237 h 294"/>
                <a:gd name="T50" fmla="*/ 278 w 292"/>
                <a:gd name="T51" fmla="*/ 204 h 294"/>
                <a:gd name="T52" fmla="*/ 249 w 292"/>
                <a:gd name="T53" fmla="*/ 164 h 294"/>
                <a:gd name="T54" fmla="*/ 292 w 292"/>
                <a:gd name="T55" fmla="*/ 140 h 294"/>
                <a:gd name="T56" fmla="*/ 187 w 292"/>
                <a:gd name="T57" fmla="*/ 193 h 294"/>
                <a:gd name="T58" fmla="*/ 105 w 292"/>
                <a:gd name="T59" fmla="*/ 193 h 294"/>
                <a:gd name="T60" fmla="*/ 105 w 292"/>
                <a:gd name="T61" fmla="*/ 111 h 294"/>
                <a:gd name="T62" fmla="*/ 187 w 292"/>
                <a:gd name="T63" fmla="*/ 11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294">
                  <a:moveTo>
                    <a:pt x="292" y="140"/>
                  </a:moveTo>
                  <a:cubicBezTo>
                    <a:pt x="287" y="113"/>
                    <a:pt x="287" y="113"/>
                    <a:pt x="287" y="113"/>
                  </a:cubicBezTo>
                  <a:cubicBezTo>
                    <a:pt x="286" y="110"/>
                    <a:pt x="284" y="108"/>
                    <a:pt x="280" y="107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7" y="102"/>
                    <a:pt x="235" y="98"/>
                    <a:pt x="233" y="9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5"/>
                    <a:pt x="253" y="51"/>
                    <a:pt x="250" y="49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7" y="29"/>
                    <a:pt x="223" y="29"/>
                    <a:pt x="220" y="31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4" y="55"/>
                    <a:pt x="181" y="54"/>
                    <a:pt x="177" y="53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3"/>
                    <a:pt x="163" y="0"/>
                    <a:pt x="1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6" y="3"/>
                    <a:pt x="125" y="6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1" y="54"/>
                    <a:pt x="108" y="55"/>
                    <a:pt x="105" y="5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29"/>
                    <a:pt x="65" y="29"/>
                    <a:pt x="63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9" y="51"/>
                    <a:pt x="39" y="55"/>
                    <a:pt x="40" y="58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7" y="98"/>
                    <a:pt x="55" y="102"/>
                    <a:pt x="53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07"/>
                    <a:pt x="6" y="110"/>
                    <a:pt x="5" y="11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1" y="147"/>
                    <a:pt x="4" y="148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4" y="168"/>
                    <a:pt x="44" y="172"/>
                    <a:pt x="45" y="17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2" y="206"/>
                    <a:pt x="11" y="210"/>
                    <a:pt x="13" y="213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9"/>
                    <a:pt x="32" y="241"/>
                    <a:pt x="35" y="240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8" y="230"/>
                    <a:pt x="81" y="233"/>
                    <a:pt x="84" y="23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80"/>
                    <a:pt x="80" y="283"/>
                    <a:pt x="83" y="284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2" y="294"/>
                    <a:pt x="116" y="293"/>
                    <a:pt x="118" y="291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2" y="255"/>
                    <a:pt x="144" y="256"/>
                    <a:pt x="146" y="256"/>
                  </a:cubicBezTo>
                  <a:cubicBezTo>
                    <a:pt x="148" y="256"/>
                    <a:pt x="150" y="255"/>
                    <a:pt x="152" y="255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6" y="293"/>
                    <a:pt x="180" y="294"/>
                    <a:pt x="183" y="293"/>
                  </a:cubicBezTo>
                  <a:cubicBezTo>
                    <a:pt x="209" y="284"/>
                    <a:pt x="209" y="284"/>
                    <a:pt x="209" y="284"/>
                  </a:cubicBezTo>
                  <a:cubicBezTo>
                    <a:pt x="212" y="283"/>
                    <a:pt x="214" y="280"/>
                    <a:pt x="213" y="276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11" y="232"/>
                    <a:pt x="214" y="230"/>
                    <a:pt x="217" y="227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260" y="241"/>
                    <a:pt x="264" y="239"/>
                    <a:pt x="265" y="237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81" y="210"/>
                    <a:pt x="280" y="206"/>
                    <a:pt x="278" y="204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8" y="172"/>
                    <a:pt x="248" y="168"/>
                    <a:pt x="249" y="164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1" y="147"/>
                    <a:pt x="292" y="144"/>
                    <a:pt x="292" y="140"/>
                  </a:cubicBezTo>
                  <a:close/>
                  <a:moveTo>
                    <a:pt x="204" y="152"/>
                  </a:moveTo>
                  <a:cubicBezTo>
                    <a:pt x="204" y="168"/>
                    <a:pt x="197" y="182"/>
                    <a:pt x="187" y="193"/>
                  </a:cubicBezTo>
                  <a:cubicBezTo>
                    <a:pt x="176" y="203"/>
                    <a:pt x="162" y="210"/>
                    <a:pt x="146" y="210"/>
                  </a:cubicBezTo>
                  <a:cubicBezTo>
                    <a:pt x="130" y="210"/>
                    <a:pt x="116" y="203"/>
                    <a:pt x="105" y="193"/>
                  </a:cubicBezTo>
                  <a:cubicBezTo>
                    <a:pt x="95" y="182"/>
                    <a:pt x="88" y="168"/>
                    <a:pt x="88" y="152"/>
                  </a:cubicBezTo>
                  <a:cubicBezTo>
                    <a:pt x="88" y="136"/>
                    <a:pt x="95" y="121"/>
                    <a:pt x="105" y="111"/>
                  </a:cubicBezTo>
                  <a:cubicBezTo>
                    <a:pt x="116" y="100"/>
                    <a:pt x="130" y="94"/>
                    <a:pt x="146" y="94"/>
                  </a:cubicBezTo>
                  <a:cubicBezTo>
                    <a:pt x="162" y="94"/>
                    <a:pt x="176" y="100"/>
                    <a:pt x="187" y="111"/>
                  </a:cubicBezTo>
                  <a:cubicBezTo>
                    <a:pt x="197" y="121"/>
                    <a:pt x="204" y="136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Calibri" pitchFamily="34" charset="0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black">
            <a:xfrm>
              <a:off x="1416407" y="1609572"/>
              <a:ext cx="200394" cy="215741"/>
            </a:xfrm>
            <a:custGeom>
              <a:avLst/>
              <a:gdLst>
                <a:gd name="T0" fmla="*/ 129 w 148"/>
                <a:gd name="T1" fmla="*/ 91 h 160"/>
                <a:gd name="T2" fmla="*/ 131 w 148"/>
                <a:gd name="T3" fmla="*/ 80 h 160"/>
                <a:gd name="T4" fmla="*/ 129 w 148"/>
                <a:gd name="T5" fmla="*/ 70 h 160"/>
                <a:gd name="T6" fmla="*/ 145 w 148"/>
                <a:gd name="T7" fmla="*/ 55 h 160"/>
                <a:gd name="T8" fmla="*/ 147 w 148"/>
                <a:gd name="T9" fmla="*/ 50 h 160"/>
                <a:gd name="T10" fmla="*/ 147 w 148"/>
                <a:gd name="T11" fmla="*/ 46 h 160"/>
                <a:gd name="T12" fmla="*/ 140 w 148"/>
                <a:gd name="T13" fmla="*/ 34 h 160"/>
                <a:gd name="T14" fmla="*/ 133 w 148"/>
                <a:gd name="T15" fmla="*/ 31 h 160"/>
                <a:gd name="T16" fmla="*/ 131 w 148"/>
                <a:gd name="T17" fmla="*/ 31 h 160"/>
                <a:gd name="T18" fmla="*/ 111 w 148"/>
                <a:gd name="T19" fmla="*/ 37 h 160"/>
                <a:gd name="T20" fmla="*/ 92 w 148"/>
                <a:gd name="T21" fmla="*/ 27 h 160"/>
                <a:gd name="T22" fmla="*/ 88 w 148"/>
                <a:gd name="T23" fmla="*/ 6 h 160"/>
                <a:gd name="T24" fmla="*/ 81 w 148"/>
                <a:gd name="T25" fmla="*/ 0 h 160"/>
                <a:gd name="T26" fmla="*/ 67 w 148"/>
                <a:gd name="T27" fmla="*/ 0 h 160"/>
                <a:gd name="T28" fmla="*/ 60 w 148"/>
                <a:gd name="T29" fmla="*/ 6 h 160"/>
                <a:gd name="T30" fmla="*/ 55 w 148"/>
                <a:gd name="T31" fmla="*/ 27 h 160"/>
                <a:gd name="T32" fmla="*/ 37 w 148"/>
                <a:gd name="T33" fmla="*/ 38 h 160"/>
                <a:gd name="T34" fmla="*/ 16 w 148"/>
                <a:gd name="T35" fmla="*/ 31 h 160"/>
                <a:gd name="T36" fmla="*/ 14 w 148"/>
                <a:gd name="T37" fmla="*/ 31 h 160"/>
                <a:gd name="T38" fmla="*/ 8 w 148"/>
                <a:gd name="T39" fmla="*/ 34 h 160"/>
                <a:gd name="T40" fmla="*/ 1 w 148"/>
                <a:gd name="T41" fmla="*/ 46 h 160"/>
                <a:gd name="T42" fmla="*/ 0 w 148"/>
                <a:gd name="T43" fmla="*/ 50 h 160"/>
                <a:gd name="T44" fmla="*/ 2 w 148"/>
                <a:gd name="T45" fmla="*/ 55 h 160"/>
                <a:gd name="T46" fmla="*/ 19 w 148"/>
                <a:gd name="T47" fmla="*/ 70 h 160"/>
                <a:gd name="T48" fmla="*/ 17 w 148"/>
                <a:gd name="T49" fmla="*/ 80 h 160"/>
                <a:gd name="T50" fmla="*/ 19 w 148"/>
                <a:gd name="T51" fmla="*/ 91 h 160"/>
                <a:gd name="T52" fmla="*/ 2 w 148"/>
                <a:gd name="T53" fmla="*/ 106 h 160"/>
                <a:gd name="T54" fmla="*/ 0 w 148"/>
                <a:gd name="T55" fmla="*/ 111 h 160"/>
                <a:gd name="T56" fmla="*/ 1 w 148"/>
                <a:gd name="T57" fmla="*/ 114 h 160"/>
                <a:gd name="T58" fmla="*/ 8 w 148"/>
                <a:gd name="T59" fmla="*/ 126 h 160"/>
                <a:gd name="T60" fmla="*/ 14 w 148"/>
                <a:gd name="T61" fmla="*/ 130 h 160"/>
                <a:gd name="T62" fmla="*/ 16 w 148"/>
                <a:gd name="T63" fmla="*/ 130 h 160"/>
                <a:gd name="T64" fmla="*/ 37 w 148"/>
                <a:gd name="T65" fmla="*/ 123 h 160"/>
                <a:gd name="T66" fmla="*/ 55 w 148"/>
                <a:gd name="T67" fmla="*/ 133 h 160"/>
                <a:gd name="T68" fmla="*/ 60 w 148"/>
                <a:gd name="T69" fmla="*/ 155 h 160"/>
                <a:gd name="T70" fmla="*/ 67 w 148"/>
                <a:gd name="T71" fmla="*/ 160 h 160"/>
                <a:gd name="T72" fmla="*/ 81 w 148"/>
                <a:gd name="T73" fmla="*/ 160 h 160"/>
                <a:gd name="T74" fmla="*/ 88 w 148"/>
                <a:gd name="T75" fmla="*/ 155 h 160"/>
                <a:gd name="T76" fmla="*/ 92 w 148"/>
                <a:gd name="T77" fmla="*/ 134 h 160"/>
                <a:gd name="T78" fmla="*/ 111 w 148"/>
                <a:gd name="T79" fmla="*/ 123 h 160"/>
                <a:gd name="T80" fmla="*/ 131 w 148"/>
                <a:gd name="T81" fmla="*/ 130 h 160"/>
                <a:gd name="T82" fmla="*/ 133 w 148"/>
                <a:gd name="T83" fmla="*/ 130 h 160"/>
                <a:gd name="T84" fmla="*/ 140 w 148"/>
                <a:gd name="T85" fmla="*/ 126 h 160"/>
                <a:gd name="T86" fmla="*/ 147 w 148"/>
                <a:gd name="T87" fmla="*/ 114 h 160"/>
                <a:gd name="T88" fmla="*/ 147 w 148"/>
                <a:gd name="T89" fmla="*/ 111 h 160"/>
                <a:gd name="T90" fmla="*/ 145 w 148"/>
                <a:gd name="T91" fmla="*/ 106 h 160"/>
                <a:gd name="T92" fmla="*/ 129 w 148"/>
                <a:gd name="T93" fmla="*/ 91 h 160"/>
                <a:gd name="T94" fmla="*/ 96 w 148"/>
                <a:gd name="T95" fmla="*/ 80 h 160"/>
                <a:gd name="T96" fmla="*/ 74 w 148"/>
                <a:gd name="T97" fmla="*/ 102 h 160"/>
                <a:gd name="T98" fmla="*/ 52 w 148"/>
                <a:gd name="T99" fmla="*/ 80 h 160"/>
                <a:gd name="T100" fmla="*/ 74 w 148"/>
                <a:gd name="T101" fmla="*/ 58 h 160"/>
                <a:gd name="T102" fmla="*/ 96 w 148"/>
                <a:gd name="T10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160">
                  <a:moveTo>
                    <a:pt x="129" y="91"/>
                  </a:moveTo>
                  <a:cubicBezTo>
                    <a:pt x="130" y="88"/>
                    <a:pt x="131" y="84"/>
                    <a:pt x="131" y="80"/>
                  </a:cubicBezTo>
                  <a:cubicBezTo>
                    <a:pt x="131" y="77"/>
                    <a:pt x="130" y="73"/>
                    <a:pt x="129" y="7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7" y="54"/>
                    <a:pt x="147" y="52"/>
                    <a:pt x="147" y="50"/>
                  </a:cubicBezTo>
                  <a:cubicBezTo>
                    <a:pt x="147" y="49"/>
                    <a:pt x="147" y="47"/>
                    <a:pt x="147" y="4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38" y="32"/>
                    <a:pt x="136" y="31"/>
                    <a:pt x="133" y="31"/>
                  </a:cubicBezTo>
                  <a:cubicBezTo>
                    <a:pt x="133" y="31"/>
                    <a:pt x="132" y="31"/>
                    <a:pt x="13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5" y="33"/>
                    <a:pt x="99" y="29"/>
                    <a:pt x="92" y="2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3"/>
                    <a:pt x="84" y="0"/>
                    <a:pt x="8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1" y="3"/>
                    <a:pt x="60" y="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48" y="29"/>
                    <a:pt x="42" y="33"/>
                    <a:pt x="37" y="3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2" y="31"/>
                    <a:pt x="9" y="32"/>
                    <a:pt x="8" y="3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52"/>
                    <a:pt x="1" y="54"/>
                    <a:pt x="2" y="5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3"/>
                    <a:pt x="17" y="77"/>
                    <a:pt x="17" y="80"/>
                  </a:cubicBezTo>
                  <a:cubicBezTo>
                    <a:pt x="17" y="84"/>
                    <a:pt x="18" y="87"/>
                    <a:pt x="19" y="9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7"/>
                    <a:pt x="0" y="109"/>
                    <a:pt x="0" y="111"/>
                  </a:cubicBezTo>
                  <a:cubicBezTo>
                    <a:pt x="0" y="112"/>
                    <a:pt x="0" y="113"/>
                    <a:pt x="1" y="11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9"/>
                    <a:pt x="12" y="130"/>
                    <a:pt x="14" y="130"/>
                  </a:cubicBezTo>
                  <a:cubicBezTo>
                    <a:pt x="15" y="130"/>
                    <a:pt x="15" y="130"/>
                    <a:pt x="16" y="13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7"/>
                    <a:pt x="48" y="131"/>
                    <a:pt x="55" y="133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8"/>
                    <a:pt x="63" y="160"/>
                    <a:pt x="67" y="160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4" y="160"/>
                    <a:pt x="87" y="158"/>
                    <a:pt x="88" y="15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9" y="131"/>
                    <a:pt x="105" y="128"/>
                    <a:pt x="111" y="12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2" y="130"/>
                    <a:pt x="133" y="130"/>
                    <a:pt x="133" y="130"/>
                  </a:cubicBezTo>
                  <a:cubicBezTo>
                    <a:pt x="136" y="130"/>
                    <a:pt x="138" y="129"/>
                    <a:pt x="140" y="126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3"/>
                    <a:pt x="148" y="112"/>
                    <a:pt x="147" y="111"/>
                  </a:cubicBezTo>
                  <a:cubicBezTo>
                    <a:pt x="148" y="109"/>
                    <a:pt x="147" y="107"/>
                    <a:pt x="145" y="106"/>
                  </a:cubicBezTo>
                  <a:lnTo>
                    <a:pt x="129" y="91"/>
                  </a:lnTo>
                  <a:close/>
                  <a:moveTo>
                    <a:pt x="96" y="80"/>
                  </a:moveTo>
                  <a:cubicBezTo>
                    <a:pt x="96" y="92"/>
                    <a:pt x="86" y="102"/>
                    <a:pt x="74" y="102"/>
                  </a:cubicBezTo>
                  <a:cubicBezTo>
                    <a:pt x="62" y="102"/>
                    <a:pt x="52" y="92"/>
                    <a:pt x="52" y="80"/>
                  </a:cubicBezTo>
                  <a:cubicBezTo>
                    <a:pt x="52" y="68"/>
                    <a:pt x="62" y="58"/>
                    <a:pt x="74" y="58"/>
                  </a:cubicBezTo>
                  <a:cubicBezTo>
                    <a:pt x="86" y="58"/>
                    <a:pt x="96" y="68"/>
                    <a:pt x="9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Calibri" pitchFamily="34" charset="0"/>
              </a:endParaRPr>
            </a:p>
          </p:txBody>
        </p:sp>
      </p:grpSp>
      <p:sp>
        <p:nvSpPr>
          <p:cNvPr id="71" name="矩形 42"/>
          <p:cNvSpPr/>
          <p:nvPr/>
        </p:nvSpPr>
        <p:spPr>
          <a:xfrm>
            <a:off x="4617317" y="1868509"/>
            <a:ext cx="160197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Self-Regulation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3" name="矩形 44"/>
          <p:cNvSpPr/>
          <p:nvPr/>
        </p:nvSpPr>
        <p:spPr>
          <a:xfrm>
            <a:off x="7716091" y="1611323"/>
            <a:ext cx="116762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Mental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Toughness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017" y="269024"/>
            <a:ext cx="353943" cy="261610"/>
          </a:xfrm>
        </p:spPr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5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5963" y="93104"/>
            <a:ext cx="37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50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Factors of Resilience</a:t>
            </a:r>
            <a:endParaRPr lang="en-US" sz="3200" b="1" spc="-150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78" name="Picture 77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" y="117838"/>
            <a:ext cx="2344523" cy="12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空心弧 10"/>
          <p:cNvSpPr/>
          <p:nvPr/>
        </p:nvSpPr>
        <p:spPr>
          <a:xfrm rot="10800000">
            <a:off x="2912480" y="4184001"/>
            <a:ext cx="2048118" cy="2048118"/>
          </a:xfrm>
          <a:prstGeom prst="blockArc">
            <a:avLst>
              <a:gd name="adj1" fmla="val 10745128"/>
              <a:gd name="adj2" fmla="val 21536034"/>
              <a:gd name="adj3" fmla="val 29560"/>
            </a:avLst>
          </a:prstGeom>
          <a:solidFill>
            <a:schemeClr val="tx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矩形 11"/>
          <p:cNvSpPr/>
          <p:nvPr/>
        </p:nvSpPr>
        <p:spPr>
          <a:xfrm rot="5340000">
            <a:off x="4127693" y="4414251"/>
            <a:ext cx="1040959" cy="60286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>
              <a:latin typeface="Calibri" pitchFamily="34" charset="0"/>
            </a:endParaRPr>
          </a:p>
        </p:txBody>
      </p:sp>
      <p:sp>
        <p:nvSpPr>
          <p:cNvPr id="65" name="矩形 12"/>
          <p:cNvSpPr/>
          <p:nvPr/>
        </p:nvSpPr>
        <p:spPr>
          <a:xfrm rot="5340000">
            <a:off x="2678155" y="4413307"/>
            <a:ext cx="1052844" cy="60741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>
              <a:latin typeface="Calibri" pitchFamily="34" charset="0"/>
            </a:endParaRPr>
          </a:p>
        </p:txBody>
      </p:sp>
      <p:sp>
        <p:nvSpPr>
          <p:cNvPr id="70" name="矩形 41"/>
          <p:cNvSpPr/>
          <p:nvPr/>
        </p:nvSpPr>
        <p:spPr>
          <a:xfrm>
            <a:off x="3153735" y="5664223"/>
            <a:ext cx="161537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Self-Awareness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9" name="空心弧 10"/>
          <p:cNvSpPr/>
          <p:nvPr/>
        </p:nvSpPr>
        <p:spPr>
          <a:xfrm rot="10800000">
            <a:off x="5827712" y="4128672"/>
            <a:ext cx="2048118" cy="2048118"/>
          </a:xfrm>
          <a:prstGeom prst="blockArc">
            <a:avLst>
              <a:gd name="adj1" fmla="val 10745128"/>
              <a:gd name="adj2" fmla="val 21536034"/>
              <a:gd name="adj3" fmla="val 29560"/>
            </a:avLst>
          </a:prstGeom>
          <a:solidFill>
            <a:schemeClr val="tx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0" name="矩形 11"/>
          <p:cNvSpPr/>
          <p:nvPr/>
        </p:nvSpPr>
        <p:spPr>
          <a:xfrm rot="5340000">
            <a:off x="5606009" y="4383318"/>
            <a:ext cx="1040959" cy="60286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>
              <a:latin typeface="Calibri" pitchFamily="34" charset="0"/>
            </a:endParaRPr>
          </a:p>
        </p:txBody>
      </p:sp>
      <p:sp>
        <p:nvSpPr>
          <p:cNvPr id="81" name="矩形 12"/>
          <p:cNvSpPr/>
          <p:nvPr/>
        </p:nvSpPr>
        <p:spPr>
          <a:xfrm rot="5340000">
            <a:off x="7048289" y="4404344"/>
            <a:ext cx="1040959" cy="60741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>
              <a:latin typeface="Calibri" pitchFamily="34" charset="0"/>
            </a:endParaRPr>
          </a:p>
        </p:txBody>
      </p:sp>
      <p:sp>
        <p:nvSpPr>
          <p:cNvPr id="72" name="矩形 43"/>
          <p:cNvSpPr/>
          <p:nvPr/>
        </p:nvSpPr>
        <p:spPr>
          <a:xfrm>
            <a:off x="6351926" y="5515100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Positive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Calibri" pitchFamily="34" charset="0"/>
              </a:rPr>
              <a:t>Emotions</a:t>
            </a:r>
            <a:endParaRPr lang="en-US" altLang="zh-CN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634028" y="4970223"/>
            <a:ext cx="479424" cy="450851"/>
            <a:chOff x="2874963" y="6923088"/>
            <a:chExt cx="479424" cy="450850"/>
          </a:xfrm>
          <a:solidFill>
            <a:schemeClr val="tx2">
              <a:lumMod val="75000"/>
            </a:schemeClr>
          </a:solidFill>
        </p:grpSpPr>
        <p:sp>
          <p:nvSpPr>
            <p:cNvPr id="74" name="Freeform 196"/>
            <p:cNvSpPr>
              <a:spLocks noEditPoints="1"/>
            </p:cNvSpPr>
            <p:nvPr/>
          </p:nvSpPr>
          <p:spPr bwMode="auto">
            <a:xfrm>
              <a:off x="3009900" y="6923088"/>
              <a:ext cx="344487" cy="450850"/>
            </a:xfrm>
            <a:custGeom>
              <a:avLst/>
              <a:gdLst>
                <a:gd name="T0" fmla="*/ 92 w 92"/>
                <a:gd name="T1" fmla="*/ 61 h 120"/>
                <a:gd name="T2" fmla="*/ 76 w 92"/>
                <a:gd name="T3" fmla="*/ 48 h 120"/>
                <a:gd name="T4" fmla="*/ 49 w 92"/>
                <a:gd name="T5" fmla="*/ 48 h 120"/>
                <a:gd name="T6" fmla="*/ 52 w 92"/>
                <a:gd name="T7" fmla="*/ 28 h 120"/>
                <a:gd name="T8" fmla="*/ 40 w 92"/>
                <a:gd name="T9" fmla="*/ 0 h 120"/>
                <a:gd name="T10" fmla="*/ 30 w 92"/>
                <a:gd name="T11" fmla="*/ 3 h 120"/>
                <a:gd name="T12" fmla="*/ 28 w 92"/>
                <a:gd name="T13" fmla="*/ 5 h 120"/>
                <a:gd name="T14" fmla="*/ 24 w 92"/>
                <a:gd name="T15" fmla="*/ 27 h 120"/>
                <a:gd name="T16" fmla="*/ 0 w 92"/>
                <a:gd name="T17" fmla="*/ 55 h 120"/>
                <a:gd name="T18" fmla="*/ 0 w 92"/>
                <a:gd name="T19" fmla="*/ 112 h 120"/>
                <a:gd name="T20" fmla="*/ 10 w 92"/>
                <a:gd name="T21" fmla="*/ 116 h 120"/>
                <a:gd name="T22" fmla="*/ 24 w 92"/>
                <a:gd name="T23" fmla="*/ 120 h 120"/>
                <a:gd name="T24" fmla="*/ 62 w 92"/>
                <a:gd name="T25" fmla="*/ 120 h 120"/>
                <a:gd name="T26" fmla="*/ 76 w 92"/>
                <a:gd name="T27" fmla="*/ 108 h 120"/>
                <a:gd name="T28" fmla="*/ 76 w 92"/>
                <a:gd name="T29" fmla="*/ 105 h 120"/>
                <a:gd name="T30" fmla="*/ 84 w 92"/>
                <a:gd name="T31" fmla="*/ 94 h 120"/>
                <a:gd name="T32" fmla="*/ 83 w 92"/>
                <a:gd name="T33" fmla="*/ 88 h 120"/>
                <a:gd name="T34" fmla="*/ 89 w 92"/>
                <a:gd name="T35" fmla="*/ 78 h 120"/>
                <a:gd name="T36" fmla="*/ 86 w 92"/>
                <a:gd name="T37" fmla="*/ 71 h 120"/>
                <a:gd name="T38" fmla="*/ 92 w 92"/>
                <a:gd name="T39" fmla="*/ 61 h 120"/>
                <a:gd name="T40" fmla="*/ 84 w 92"/>
                <a:gd name="T41" fmla="*/ 61 h 120"/>
                <a:gd name="T42" fmla="*/ 78 w 92"/>
                <a:gd name="T43" fmla="*/ 69 h 120"/>
                <a:gd name="T44" fmla="*/ 81 w 92"/>
                <a:gd name="T45" fmla="*/ 78 h 120"/>
                <a:gd name="T46" fmla="*/ 74 w 92"/>
                <a:gd name="T47" fmla="*/ 85 h 120"/>
                <a:gd name="T48" fmla="*/ 76 w 92"/>
                <a:gd name="T49" fmla="*/ 94 h 120"/>
                <a:gd name="T50" fmla="*/ 76 w 92"/>
                <a:gd name="T51" fmla="*/ 95 h 120"/>
                <a:gd name="T52" fmla="*/ 68 w 92"/>
                <a:gd name="T53" fmla="*/ 101 h 120"/>
                <a:gd name="T54" fmla="*/ 68 w 92"/>
                <a:gd name="T55" fmla="*/ 108 h 120"/>
                <a:gd name="T56" fmla="*/ 62 w 92"/>
                <a:gd name="T57" fmla="*/ 112 h 120"/>
                <a:gd name="T58" fmla="*/ 24 w 92"/>
                <a:gd name="T59" fmla="*/ 112 h 120"/>
                <a:gd name="T60" fmla="*/ 14 w 92"/>
                <a:gd name="T61" fmla="*/ 108 h 120"/>
                <a:gd name="T62" fmla="*/ 4 w 92"/>
                <a:gd name="T63" fmla="*/ 105 h 120"/>
                <a:gd name="T64" fmla="*/ 4 w 92"/>
                <a:gd name="T65" fmla="*/ 62 h 120"/>
                <a:gd name="T66" fmla="*/ 32 w 92"/>
                <a:gd name="T67" fmla="*/ 29 h 120"/>
                <a:gd name="T68" fmla="*/ 32 w 92"/>
                <a:gd name="T69" fmla="*/ 29 h 120"/>
                <a:gd name="T70" fmla="*/ 36 w 92"/>
                <a:gd name="T71" fmla="*/ 9 h 120"/>
                <a:gd name="T72" fmla="*/ 40 w 92"/>
                <a:gd name="T73" fmla="*/ 8 h 120"/>
                <a:gd name="T74" fmla="*/ 44 w 92"/>
                <a:gd name="T75" fmla="*/ 28 h 120"/>
                <a:gd name="T76" fmla="*/ 41 w 92"/>
                <a:gd name="T77" fmla="*/ 48 h 120"/>
                <a:gd name="T78" fmla="*/ 40 w 92"/>
                <a:gd name="T79" fmla="*/ 48 h 120"/>
                <a:gd name="T80" fmla="*/ 36 w 92"/>
                <a:gd name="T81" fmla="*/ 52 h 120"/>
                <a:gd name="T82" fmla="*/ 40 w 92"/>
                <a:gd name="T83" fmla="*/ 56 h 120"/>
                <a:gd name="T84" fmla="*/ 76 w 92"/>
                <a:gd name="T85" fmla="*/ 56 h 120"/>
                <a:gd name="T86" fmla="*/ 84 w 92"/>
                <a:gd name="T87" fmla="*/ 6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" h="120">
                  <a:moveTo>
                    <a:pt x="92" y="61"/>
                  </a:moveTo>
                  <a:cubicBezTo>
                    <a:pt x="92" y="53"/>
                    <a:pt x="85" y="48"/>
                    <a:pt x="76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1"/>
                    <a:pt x="52" y="34"/>
                    <a:pt x="52" y="28"/>
                  </a:cubicBezTo>
                  <a:cubicBezTo>
                    <a:pt x="52" y="5"/>
                    <a:pt x="45" y="0"/>
                    <a:pt x="40" y="0"/>
                  </a:cubicBezTo>
                  <a:cubicBezTo>
                    <a:pt x="36" y="0"/>
                    <a:pt x="34" y="0"/>
                    <a:pt x="30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0" y="38"/>
                    <a:pt x="9" y="48"/>
                    <a:pt x="0" y="55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4"/>
                    <a:pt x="10" y="116"/>
                  </a:cubicBezTo>
                  <a:cubicBezTo>
                    <a:pt x="15" y="118"/>
                    <a:pt x="19" y="120"/>
                    <a:pt x="24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70" y="120"/>
                    <a:pt x="76" y="114"/>
                    <a:pt x="76" y="108"/>
                  </a:cubicBezTo>
                  <a:cubicBezTo>
                    <a:pt x="76" y="107"/>
                    <a:pt x="76" y="106"/>
                    <a:pt x="76" y="105"/>
                  </a:cubicBezTo>
                  <a:cubicBezTo>
                    <a:pt x="81" y="103"/>
                    <a:pt x="84" y="99"/>
                    <a:pt x="84" y="94"/>
                  </a:cubicBezTo>
                  <a:cubicBezTo>
                    <a:pt x="84" y="92"/>
                    <a:pt x="84" y="90"/>
                    <a:pt x="83" y="88"/>
                  </a:cubicBezTo>
                  <a:cubicBezTo>
                    <a:pt x="86" y="86"/>
                    <a:pt x="89" y="82"/>
                    <a:pt x="89" y="78"/>
                  </a:cubicBezTo>
                  <a:cubicBezTo>
                    <a:pt x="89" y="76"/>
                    <a:pt x="88" y="73"/>
                    <a:pt x="86" y="71"/>
                  </a:cubicBezTo>
                  <a:cubicBezTo>
                    <a:pt x="90" y="69"/>
                    <a:pt x="92" y="65"/>
                    <a:pt x="92" y="61"/>
                  </a:cubicBezTo>
                  <a:close/>
                  <a:moveTo>
                    <a:pt x="84" y="61"/>
                  </a:moveTo>
                  <a:cubicBezTo>
                    <a:pt x="84" y="66"/>
                    <a:pt x="78" y="67"/>
                    <a:pt x="78" y="69"/>
                  </a:cubicBezTo>
                  <a:cubicBezTo>
                    <a:pt x="77" y="72"/>
                    <a:pt x="81" y="73"/>
                    <a:pt x="81" y="78"/>
                  </a:cubicBezTo>
                  <a:cubicBezTo>
                    <a:pt x="81" y="83"/>
                    <a:pt x="75" y="83"/>
                    <a:pt x="74" y="85"/>
                  </a:cubicBezTo>
                  <a:cubicBezTo>
                    <a:pt x="73" y="88"/>
                    <a:pt x="76" y="89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5" y="99"/>
                    <a:pt x="69" y="99"/>
                    <a:pt x="68" y="101"/>
                  </a:cubicBezTo>
                  <a:cubicBezTo>
                    <a:pt x="67" y="103"/>
                    <a:pt x="68" y="104"/>
                    <a:pt x="68" y="108"/>
                  </a:cubicBezTo>
                  <a:cubicBezTo>
                    <a:pt x="68" y="110"/>
                    <a:pt x="65" y="112"/>
                    <a:pt x="62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1" y="112"/>
                    <a:pt x="17" y="110"/>
                    <a:pt x="14" y="108"/>
                  </a:cubicBezTo>
                  <a:cubicBezTo>
                    <a:pt x="11" y="107"/>
                    <a:pt x="7" y="105"/>
                    <a:pt x="4" y="105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14" y="54"/>
                    <a:pt x="27" y="43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8"/>
                    <a:pt x="38" y="8"/>
                    <a:pt x="40" y="8"/>
                  </a:cubicBezTo>
                  <a:cubicBezTo>
                    <a:pt x="41" y="8"/>
                    <a:pt x="44" y="13"/>
                    <a:pt x="44" y="28"/>
                  </a:cubicBezTo>
                  <a:cubicBezTo>
                    <a:pt x="44" y="34"/>
                    <a:pt x="43" y="41"/>
                    <a:pt x="41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8" y="48"/>
                    <a:pt x="36" y="50"/>
                    <a:pt x="36" y="52"/>
                  </a:cubicBezTo>
                  <a:cubicBezTo>
                    <a:pt x="36" y="54"/>
                    <a:pt x="38" y="56"/>
                    <a:pt x="40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80" y="56"/>
                    <a:pt x="84" y="58"/>
                    <a:pt x="8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197"/>
            <p:cNvSpPr>
              <a:spLocks noEditPoints="1"/>
            </p:cNvSpPr>
            <p:nvPr/>
          </p:nvSpPr>
          <p:spPr bwMode="auto">
            <a:xfrm>
              <a:off x="2874963" y="7104063"/>
              <a:ext cx="149225" cy="269875"/>
            </a:xfrm>
            <a:custGeom>
              <a:avLst/>
              <a:gdLst>
                <a:gd name="T0" fmla="*/ 32 w 40"/>
                <a:gd name="T1" fmla="*/ 72 h 72"/>
                <a:gd name="T2" fmla="*/ 8 w 40"/>
                <a:gd name="T3" fmla="*/ 72 h 72"/>
                <a:gd name="T4" fmla="*/ 0 w 40"/>
                <a:gd name="T5" fmla="*/ 64 h 72"/>
                <a:gd name="T6" fmla="*/ 0 w 40"/>
                <a:gd name="T7" fmla="*/ 8 h 72"/>
                <a:gd name="T8" fmla="*/ 8 w 40"/>
                <a:gd name="T9" fmla="*/ 0 h 72"/>
                <a:gd name="T10" fmla="*/ 32 w 40"/>
                <a:gd name="T11" fmla="*/ 0 h 72"/>
                <a:gd name="T12" fmla="*/ 40 w 40"/>
                <a:gd name="T13" fmla="*/ 8 h 72"/>
                <a:gd name="T14" fmla="*/ 40 w 40"/>
                <a:gd name="T15" fmla="*/ 64 h 72"/>
                <a:gd name="T16" fmla="*/ 32 w 40"/>
                <a:gd name="T17" fmla="*/ 72 h 72"/>
                <a:gd name="T18" fmla="*/ 32 w 40"/>
                <a:gd name="T19" fmla="*/ 64 h 72"/>
                <a:gd name="T20" fmla="*/ 32 w 40"/>
                <a:gd name="T21" fmla="*/ 64 h 72"/>
                <a:gd name="T22" fmla="*/ 8 w 40"/>
                <a:gd name="T23" fmla="*/ 8 h 72"/>
                <a:gd name="T24" fmla="*/ 8 w 40"/>
                <a:gd name="T25" fmla="*/ 64 h 72"/>
                <a:gd name="T26" fmla="*/ 32 w 40"/>
                <a:gd name="T27" fmla="*/ 64 h 72"/>
                <a:gd name="T28" fmla="*/ 32 w 40"/>
                <a:gd name="T29" fmla="*/ 8 h 72"/>
                <a:gd name="T30" fmla="*/ 8 w 40"/>
                <a:gd name="T31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72">
                  <a:moveTo>
                    <a:pt x="32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8"/>
                    <a:pt x="0" y="6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6" y="0"/>
                    <a:pt x="40" y="4"/>
                    <a:pt x="40" y="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8"/>
                    <a:pt x="36" y="72"/>
                    <a:pt x="32" y="72"/>
                  </a:cubicBezTo>
                  <a:close/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  <a:moveTo>
                    <a:pt x="8" y="8"/>
                  </a:moveTo>
                  <a:cubicBezTo>
                    <a:pt x="8" y="64"/>
                    <a:pt x="8" y="64"/>
                    <a:pt x="8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Line 198"/>
            <p:cNvSpPr>
              <a:spLocks noChangeShapeType="1"/>
            </p:cNvSpPr>
            <p:nvPr/>
          </p:nvSpPr>
          <p:spPr bwMode="auto">
            <a:xfrm>
              <a:off x="2903538" y="71342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Line 199"/>
            <p:cNvSpPr>
              <a:spLocks noChangeShapeType="1"/>
            </p:cNvSpPr>
            <p:nvPr/>
          </p:nvSpPr>
          <p:spPr bwMode="auto">
            <a:xfrm>
              <a:off x="2903538" y="71342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8" name="Freeform 67"/>
          <p:cNvSpPr>
            <a:spLocks/>
          </p:cNvSpPr>
          <p:nvPr/>
        </p:nvSpPr>
        <p:spPr bwMode="auto">
          <a:xfrm>
            <a:off x="8038694" y="2405324"/>
            <a:ext cx="522422" cy="469634"/>
          </a:xfrm>
          <a:custGeom>
            <a:avLst/>
            <a:gdLst>
              <a:gd name="connsiteX0" fmla="*/ 86232 w 455613"/>
              <a:gd name="connsiteY0" fmla="*/ 350838 h 409576"/>
              <a:gd name="connsiteX1" fmla="*/ 87433 w 455613"/>
              <a:gd name="connsiteY1" fmla="*/ 351240 h 409576"/>
              <a:gd name="connsiteX2" fmla="*/ 88233 w 455613"/>
              <a:gd name="connsiteY2" fmla="*/ 352313 h 409576"/>
              <a:gd name="connsiteX3" fmla="*/ 88767 w 455613"/>
              <a:gd name="connsiteY3" fmla="*/ 353788 h 409576"/>
              <a:gd name="connsiteX4" fmla="*/ 88900 w 455613"/>
              <a:gd name="connsiteY4" fmla="*/ 356068 h 409576"/>
              <a:gd name="connsiteX5" fmla="*/ 88900 w 455613"/>
              <a:gd name="connsiteY5" fmla="*/ 409576 h 409576"/>
              <a:gd name="connsiteX6" fmla="*/ 41275 w 455613"/>
              <a:gd name="connsiteY6" fmla="*/ 409576 h 409576"/>
              <a:gd name="connsiteX7" fmla="*/ 41275 w 455613"/>
              <a:gd name="connsiteY7" fmla="*/ 401530 h 409576"/>
              <a:gd name="connsiteX8" fmla="*/ 41542 w 455613"/>
              <a:gd name="connsiteY8" fmla="*/ 399116 h 409576"/>
              <a:gd name="connsiteX9" fmla="*/ 42342 w 455613"/>
              <a:gd name="connsiteY9" fmla="*/ 396568 h 409576"/>
              <a:gd name="connsiteX10" fmla="*/ 43410 w 455613"/>
              <a:gd name="connsiteY10" fmla="*/ 393752 h 409576"/>
              <a:gd name="connsiteX11" fmla="*/ 44744 w 455613"/>
              <a:gd name="connsiteY11" fmla="*/ 391070 h 409576"/>
              <a:gd name="connsiteX12" fmla="*/ 46611 w 455613"/>
              <a:gd name="connsiteY12" fmla="*/ 388388 h 409576"/>
              <a:gd name="connsiteX13" fmla="*/ 48479 w 455613"/>
              <a:gd name="connsiteY13" fmla="*/ 386376 h 409576"/>
              <a:gd name="connsiteX14" fmla="*/ 62219 w 455613"/>
              <a:gd name="connsiteY14" fmla="*/ 372563 h 409576"/>
              <a:gd name="connsiteX15" fmla="*/ 81696 w 455613"/>
              <a:gd name="connsiteY15" fmla="*/ 352984 h 409576"/>
              <a:gd name="connsiteX16" fmla="*/ 83297 w 455613"/>
              <a:gd name="connsiteY16" fmla="*/ 351643 h 409576"/>
              <a:gd name="connsiteX17" fmla="*/ 84898 w 455613"/>
              <a:gd name="connsiteY17" fmla="*/ 350972 h 409576"/>
              <a:gd name="connsiteX18" fmla="*/ 148113 w 455613"/>
              <a:gd name="connsiteY18" fmla="*/ 290513 h 409576"/>
              <a:gd name="connsiteX19" fmla="*/ 149142 w 455613"/>
              <a:gd name="connsiteY19" fmla="*/ 291039 h 409576"/>
              <a:gd name="connsiteX20" fmla="*/ 149913 w 455613"/>
              <a:gd name="connsiteY20" fmla="*/ 291960 h 409576"/>
              <a:gd name="connsiteX21" fmla="*/ 150427 w 455613"/>
              <a:gd name="connsiteY21" fmla="*/ 293671 h 409576"/>
              <a:gd name="connsiteX22" fmla="*/ 150813 w 455613"/>
              <a:gd name="connsiteY22" fmla="*/ 295644 h 409576"/>
              <a:gd name="connsiteX23" fmla="*/ 150813 w 455613"/>
              <a:gd name="connsiteY23" fmla="*/ 409576 h 409576"/>
              <a:gd name="connsiteX24" fmla="*/ 109538 w 455613"/>
              <a:gd name="connsiteY24" fmla="*/ 409576 h 409576"/>
              <a:gd name="connsiteX25" fmla="*/ 109538 w 455613"/>
              <a:gd name="connsiteY25" fmla="*/ 337481 h 409576"/>
              <a:gd name="connsiteX26" fmla="*/ 109667 w 455613"/>
              <a:gd name="connsiteY26" fmla="*/ 334718 h 409576"/>
              <a:gd name="connsiteX27" fmla="*/ 110438 w 455613"/>
              <a:gd name="connsiteY27" fmla="*/ 331560 h 409576"/>
              <a:gd name="connsiteX28" fmla="*/ 111595 w 455613"/>
              <a:gd name="connsiteY28" fmla="*/ 328403 h 409576"/>
              <a:gd name="connsiteX29" fmla="*/ 112881 w 455613"/>
              <a:gd name="connsiteY29" fmla="*/ 325377 h 409576"/>
              <a:gd name="connsiteX30" fmla="*/ 114681 w 455613"/>
              <a:gd name="connsiteY30" fmla="*/ 322614 h 409576"/>
              <a:gd name="connsiteX31" fmla="*/ 116482 w 455613"/>
              <a:gd name="connsiteY31" fmla="*/ 320378 h 409576"/>
              <a:gd name="connsiteX32" fmla="*/ 143741 w 455613"/>
              <a:gd name="connsiteY32" fmla="*/ 292750 h 409576"/>
              <a:gd name="connsiteX33" fmla="*/ 145413 w 455613"/>
              <a:gd name="connsiteY33" fmla="*/ 291434 h 409576"/>
              <a:gd name="connsiteX34" fmla="*/ 146827 w 455613"/>
              <a:gd name="connsiteY34" fmla="*/ 290645 h 409576"/>
              <a:gd name="connsiteX35" fmla="*/ 174022 w 455613"/>
              <a:gd name="connsiteY35" fmla="*/ 287338 h 409576"/>
              <a:gd name="connsiteX36" fmla="*/ 175436 w 455613"/>
              <a:gd name="connsiteY36" fmla="*/ 287471 h 409576"/>
              <a:gd name="connsiteX37" fmla="*/ 176851 w 455613"/>
              <a:gd name="connsiteY37" fmla="*/ 288136 h 409576"/>
              <a:gd name="connsiteX38" fmla="*/ 178522 w 455613"/>
              <a:gd name="connsiteY38" fmla="*/ 289599 h 409576"/>
              <a:gd name="connsiteX39" fmla="*/ 199481 w 455613"/>
              <a:gd name="connsiteY39" fmla="*/ 311147 h 409576"/>
              <a:gd name="connsiteX40" fmla="*/ 206039 w 455613"/>
              <a:gd name="connsiteY40" fmla="*/ 317931 h 409576"/>
              <a:gd name="connsiteX41" fmla="*/ 207839 w 455613"/>
              <a:gd name="connsiteY41" fmla="*/ 320059 h 409576"/>
              <a:gd name="connsiteX42" fmla="*/ 209382 w 455613"/>
              <a:gd name="connsiteY42" fmla="*/ 322719 h 409576"/>
              <a:gd name="connsiteX43" fmla="*/ 210668 w 455613"/>
              <a:gd name="connsiteY43" fmla="*/ 325646 h 409576"/>
              <a:gd name="connsiteX44" fmla="*/ 211696 w 455613"/>
              <a:gd name="connsiteY44" fmla="*/ 328705 h 409576"/>
              <a:gd name="connsiteX45" fmla="*/ 212468 w 455613"/>
              <a:gd name="connsiteY45" fmla="*/ 331897 h 409576"/>
              <a:gd name="connsiteX46" fmla="*/ 212725 w 455613"/>
              <a:gd name="connsiteY46" fmla="*/ 334823 h 409576"/>
              <a:gd name="connsiteX47" fmla="*/ 212725 w 455613"/>
              <a:gd name="connsiteY47" fmla="*/ 409576 h 409576"/>
              <a:gd name="connsiteX48" fmla="*/ 171450 w 455613"/>
              <a:gd name="connsiteY48" fmla="*/ 409576 h 409576"/>
              <a:gd name="connsiteX49" fmla="*/ 171450 w 455613"/>
              <a:gd name="connsiteY49" fmla="*/ 292659 h 409576"/>
              <a:gd name="connsiteX50" fmla="*/ 171579 w 455613"/>
              <a:gd name="connsiteY50" fmla="*/ 290397 h 409576"/>
              <a:gd name="connsiteX51" fmla="*/ 172222 w 455613"/>
              <a:gd name="connsiteY51" fmla="*/ 288934 h 409576"/>
              <a:gd name="connsiteX52" fmla="*/ 172993 w 455613"/>
              <a:gd name="connsiteY52" fmla="*/ 287737 h 409576"/>
              <a:gd name="connsiteX53" fmla="*/ 271938 w 455613"/>
              <a:gd name="connsiteY53" fmla="*/ 282575 h 409576"/>
              <a:gd name="connsiteX54" fmla="*/ 273095 w 455613"/>
              <a:gd name="connsiteY54" fmla="*/ 283105 h 409576"/>
              <a:gd name="connsiteX55" fmla="*/ 273995 w 455613"/>
              <a:gd name="connsiteY55" fmla="*/ 284033 h 409576"/>
              <a:gd name="connsiteX56" fmla="*/ 274510 w 455613"/>
              <a:gd name="connsiteY56" fmla="*/ 285757 h 409576"/>
              <a:gd name="connsiteX57" fmla="*/ 274638 w 455613"/>
              <a:gd name="connsiteY57" fmla="*/ 287745 h 409576"/>
              <a:gd name="connsiteX58" fmla="*/ 274638 w 455613"/>
              <a:gd name="connsiteY58" fmla="*/ 409575 h 409576"/>
              <a:gd name="connsiteX59" fmla="*/ 233363 w 455613"/>
              <a:gd name="connsiteY59" fmla="*/ 409575 h 409576"/>
              <a:gd name="connsiteX60" fmla="*/ 233363 w 455613"/>
              <a:gd name="connsiteY60" fmla="*/ 329902 h 409576"/>
              <a:gd name="connsiteX61" fmla="*/ 233620 w 455613"/>
              <a:gd name="connsiteY61" fmla="*/ 326588 h 409576"/>
              <a:gd name="connsiteX62" fmla="*/ 234263 w 455613"/>
              <a:gd name="connsiteY62" fmla="*/ 323141 h 409576"/>
              <a:gd name="connsiteX63" fmla="*/ 235035 w 455613"/>
              <a:gd name="connsiteY63" fmla="*/ 320224 h 409576"/>
              <a:gd name="connsiteX64" fmla="*/ 236192 w 455613"/>
              <a:gd name="connsiteY64" fmla="*/ 317573 h 409576"/>
              <a:gd name="connsiteX65" fmla="*/ 237478 w 455613"/>
              <a:gd name="connsiteY65" fmla="*/ 315585 h 409576"/>
              <a:gd name="connsiteX66" fmla="*/ 238764 w 455613"/>
              <a:gd name="connsiteY66" fmla="*/ 314391 h 409576"/>
              <a:gd name="connsiteX67" fmla="*/ 239921 w 455613"/>
              <a:gd name="connsiteY67" fmla="*/ 313066 h 409576"/>
              <a:gd name="connsiteX68" fmla="*/ 240821 w 455613"/>
              <a:gd name="connsiteY68" fmla="*/ 312138 h 409576"/>
              <a:gd name="connsiteX69" fmla="*/ 241335 w 455613"/>
              <a:gd name="connsiteY69" fmla="*/ 311607 h 409576"/>
              <a:gd name="connsiteX70" fmla="*/ 241592 w 455613"/>
              <a:gd name="connsiteY70" fmla="*/ 311475 h 409576"/>
              <a:gd name="connsiteX71" fmla="*/ 267566 w 455613"/>
              <a:gd name="connsiteY71" fmla="*/ 284829 h 409576"/>
              <a:gd name="connsiteX72" fmla="*/ 269238 w 455613"/>
              <a:gd name="connsiteY72" fmla="*/ 283503 h 409576"/>
              <a:gd name="connsiteX73" fmla="*/ 270781 w 455613"/>
              <a:gd name="connsiteY73" fmla="*/ 282708 h 409576"/>
              <a:gd name="connsiteX74" fmla="*/ 335459 w 455613"/>
              <a:gd name="connsiteY74" fmla="*/ 220663 h 409576"/>
              <a:gd name="connsiteX75" fmla="*/ 336665 w 455613"/>
              <a:gd name="connsiteY75" fmla="*/ 221061 h 409576"/>
              <a:gd name="connsiteX76" fmla="*/ 337468 w 455613"/>
              <a:gd name="connsiteY76" fmla="*/ 221990 h 409576"/>
              <a:gd name="connsiteX77" fmla="*/ 338004 w 455613"/>
              <a:gd name="connsiteY77" fmla="*/ 223714 h 409576"/>
              <a:gd name="connsiteX78" fmla="*/ 338138 w 455613"/>
              <a:gd name="connsiteY78" fmla="*/ 225704 h 409576"/>
              <a:gd name="connsiteX79" fmla="*/ 338138 w 455613"/>
              <a:gd name="connsiteY79" fmla="*/ 409576 h 409576"/>
              <a:gd name="connsiteX80" fmla="*/ 295275 w 455613"/>
              <a:gd name="connsiteY80" fmla="*/ 409576 h 409576"/>
              <a:gd name="connsiteX81" fmla="*/ 295275 w 455613"/>
              <a:gd name="connsiteY81" fmla="*/ 268157 h 409576"/>
              <a:gd name="connsiteX82" fmla="*/ 295543 w 455613"/>
              <a:gd name="connsiteY82" fmla="*/ 265238 h 409576"/>
              <a:gd name="connsiteX83" fmla="*/ 296213 w 455613"/>
              <a:gd name="connsiteY83" fmla="*/ 262054 h 409576"/>
              <a:gd name="connsiteX84" fmla="*/ 297284 w 455613"/>
              <a:gd name="connsiteY84" fmla="*/ 258870 h 409576"/>
              <a:gd name="connsiteX85" fmla="*/ 298892 w 455613"/>
              <a:gd name="connsiteY85" fmla="*/ 255819 h 409576"/>
              <a:gd name="connsiteX86" fmla="*/ 300499 w 455613"/>
              <a:gd name="connsiteY86" fmla="*/ 253033 h 409576"/>
              <a:gd name="connsiteX87" fmla="*/ 302508 w 455613"/>
              <a:gd name="connsiteY87" fmla="*/ 250910 h 409576"/>
              <a:gd name="connsiteX88" fmla="*/ 330905 w 455613"/>
              <a:gd name="connsiteY88" fmla="*/ 222786 h 409576"/>
              <a:gd name="connsiteX89" fmla="*/ 332512 w 455613"/>
              <a:gd name="connsiteY89" fmla="*/ 221459 h 409576"/>
              <a:gd name="connsiteX90" fmla="*/ 334120 w 455613"/>
              <a:gd name="connsiteY90" fmla="*/ 220796 h 409576"/>
              <a:gd name="connsiteX91" fmla="*/ 394079 w 455613"/>
              <a:gd name="connsiteY91" fmla="*/ 161925 h 409576"/>
              <a:gd name="connsiteX92" fmla="*/ 395278 w 455613"/>
              <a:gd name="connsiteY92" fmla="*/ 162323 h 409576"/>
              <a:gd name="connsiteX93" fmla="*/ 396077 w 455613"/>
              <a:gd name="connsiteY93" fmla="*/ 163383 h 409576"/>
              <a:gd name="connsiteX94" fmla="*/ 396610 w 455613"/>
              <a:gd name="connsiteY94" fmla="*/ 164974 h 409576"/>
              <a:gd name="connsiteX95" fmla="*/ 396876 w 455613"/>
              <a:gd name="connsiteY95" fmla="*/ 167096 h 409576"/>
              <a:gd name="connsiteX96" fmla="*/ 396876 w 455613"/>
              <a:gd name="connsiteY96" fmla="*/ 409575 h 409576"/>
              <a:gd name="connsiteX97" fmla="*/ 357188 w 455613"/>
              <a:gd name="connsiteY97" fmla="*/ 409575 h 409576"/>
              <a:gd name="connsiteX98" fmla="*/ 357188 w 455613"/>
              <a:gd name="connsiteY98" fmla="*/ 206338 h 409576"/>
              <a:gd name="connsiteX99" fmla="*/ 357454 w 455613"/>
              <a:gd name="connsiteY99" fmla="*/ 203421 h 409576"/>
              <a:gd name="connsiteX100" fmla="*/ 358120 w 455613"/>
              <a:gd name="connsiteY100" fmla="*/ 200239 h 409576"/>
              <a:gd name="connsiteX101" fmla="*/ 359319 w 455613"/>
              <a:gd name="connsiteY101" fmla="*/ 197057 h 409576"/>
              <a:gd name="connsiteX102" fmla="*/ 360784 w 455613"/>
              <a:gd name="connsiteY102" fmla="*/ 194008 h 409576"/>
              <a:gd name="connsiteX103" fmla="*/ 362515 w 455613"/>
              <a:gd name="connsiteY103" fmla="*/ 191224 h 409576"/>
              <a:gd name="connsiteX104" fmla="*/ 364380 w 455613"/>
              <a:gd name="connsiteY104" fmla="*/ 189103 h 409576"/>
              <a:gd name="connsiteX105" fmla="*/ 389684 w 455613"/>
              <a:gd name="connsiteY105" fmla="*/ 164046 h 409576"/>
              <a:gd name="connsiteX106" fmla="*/ 391283 w 455613"/>
              <a:gd name="connsiteY106" fmla="*/ 162721 h 409576"/>
              <a:gd name="connsiteX107" fmla="*/ 392881 w 455613"/>
              <a:gd name="connsiteY107" fmla="*/ 162058 h 409576"/>
              <a:gd name="connsiteX108" fmla="*/ 290622 w 455613"/>
              <a:gd name="connsiteY108" fmla="*/ 0 h 409576"/>
              <a:gd name="connsiteX109" fmla="*/ 435205 w 455613"/>
              <a:gd name="connsiteY109" fmla="*/ 0 h 409576"/>
              <a:gd name="connsiteX110" fmla="*/ 439180 w 455613"/>
              <a:gd name="connsiteY110" fmla="*/ 395 h 409576"/>
              <a:gd name="connsiteX111" fmla="*/ 442891 w 455613"/>
              <a:gd name="connsiteY111" fmla="*/ 1581 h 409576"/>
              <a:gd name="connsiteX112" fmla="*/ 446204 w 455613"/>
              <a:gd name="connsiteY112" fmla="*/ 3426 h 409576"/>
              <a:gd name="connsiteX113" fmla="*/ 449252 w 455613"/>
              <a:gd name="connsiteY113" fmla="*/ 5798 h 409576"/>
              <a:gd name="connsiteX114" fmla="*/ 451903 w 455613"/>
              <a:gd name="connsiteY114" fmla="*/ 8697 h 409576"/>
              <a:gd name="connsiteX115" fmla="*/ 453890 w 455613"/>
              <a:gd name="connsiteY115" fmla="*/ 11991 h 409576"/>
              <a:gd name="connsiteX116" fmla="*/ 455216 w 455613"/>
              <a:gd name="connsiteY116" fmla="*/ 15549 h 409576"/>
              <a:gd name="connsiteX117" fmla="*/ 455613 w 455613"/>
              <a:gd name="connsiteY117" fmla="*/ 19239 h 409576"/>
              <a:gd name="connsiteX118" fmla="*/ 455613 w 455613"/>
              <a:gd name="connsiteY118" fmla="*/ 162870 h 409576"/>
              <a:gd name="connsiteX119" fmla="*/ 455348 w 455613"/>
              <a:gd name="connsiteY119" fmla="*/ 164978 h 409576"/>
              <a:gd name="connsiteX120" fmla="*/ 454818 w 455613"/>
              <a:gd name="connsiteY120" fmla="*/ 166559 h 409576"/>
              <a:gd name="connsiteX121" fmla="*/ 454023 w 455613"/>
              <a:gd name="connsiteY121" fmla="*/ 167482 h 409576"/>
              <a:gd name="connsiteX122" fmla="*/ 452830 w 455613"/>
              <a:gd name="connsiteY122" fmla="*/ 168009 h 409576"/>
              <a:gd name="connsiteX123" fmla="*/ 451637 w 455613"/>
              <a:gd name="connsiteY123" fmla="*/ 167877 h 409576"/>
              <a:gd name="connsiteX124" fmla="*/ 450047 w 455613"/>
              <a:gd name="connsiteY124" fmla="*/ 167086 h 409576"/>
              <a:gd name="connsiteX125" fmla="*/ 448457 w 455613"/>
              <a:gd name="connsiteY125" fmla="*/ 165769 h 409576"/>
              <a:gd name="connsiteX126" fmla="*/ 397701 w 455613"/>
              <a:gd name="connsiteY126" fmla="*/ 115695 h 409576"/>
              <a:gd name="connsiteX127" fmla="*/ 228072 w 455613"/>
              <a:gd name="connsiteY127" fmla="*/ 283309 h 409576"/>
              <a:gd name="connsiteX128" fmla="*/ 225951 w 455613"/>
              <a:gd name="connsiteY128" fmla="*/ 284890 h 409576"/>
              <a:gd name="connsiteX129" fmla="*/ 223433 w 455613"/>
              <a:gd name="connsiteY129" fmla="*/ 285944 h 409576"/>
              <a:gd name="connsiteX130" fmla="*/ 220783 w 455613"/>
              <a:gd name="connsiteY130" fmla="*/ 286208 h 409576"/>
              <a:gd name="connsiteX131" fmla="*/ 218265 w 455613"/>
              <a:gd name="connsiteY131" fmla="*/ 285944 h 409576"/>
              <a:gd name="connsiteX132" fmla="*/ 215880 w 455613"/>
              <a:gd name="connsiteY132" fmla="*/ 284890 h 409576"/>
              <a:gd name="connsiteX133" fmla="*/ 213627 w 455613"/>
              <a:gd name="connsiteY133" fmla="*/ 283309 h 409576"/>
              <a:gd name="connsiteX134" fmla="*/ 162208 w 455613"/>
              <a:gd name="connsiteY134" fmla="*/ 232445 h 409576"/>
              <a:gd name="connsiteX135" fmla="*/ 70502 w 455613"/>
              <a:gd name="connsiteY135" fmla="*/ 323235 h 409576"/>
              <a:gd name="connsiteX136" fmla="*/ 66394 w 455613"/>
              <a:gd name="connsiteY136" fmla="*/ 326793 h 409576"/>
              <a:gd name="connsiteX137" fmla="*/ 61756 w 455613"/>
              <a:gd name="connsiteY137" fmla="*/ 329561 h 409576"/>
              <a:gd name="connsiteX138" fmla="*/ 56985 w 455613"/>
              <a:gd name="connsiteY138" fmla="*/ 331932 h 409576"/>
              <a:gd name="connsiteX139" fmla="*/ 52082 w 455613"/>
              <a:gd name="connsiteY139" fmla="*/ 333645 h 409576"/>
              <a:gd name="connsiteX140" fmla="*/ 46913 w 455613"/>
              <a:gd name="connsiteY140" fmla="*/ 334568 h 409576"/>
              <a:gd name="connsiteX141" fmla="*/ 41745 w 455613"/>
              <a:gd name="connsiteY141" fmla="*/ 334963 h 409576"/>
              <a:gd name="connsiteX142" fmla="*/ 36444 w 455613"/>
              <a:gd name="connsiteY142" fmla="*/ 334568 h 409576"/>
              <a:gd name="connsiteX143" fmla="*/ 31408 w 455613"/>
              <a:gd name="connsiteY143" fmla="*/ 333645 h 409576"/>
              <a:gd name="connsiteX144" fmla="*/ 26372 w 455613"/>
              <a:gd name="connsiteY144" fmla="*/ 331932 h 409576"/>
              <a:gd name="connsiteX145" fmla="*/ 21601 w 455613"/>
              <a:gd name="connsiteY145" fmla="*/ 329561 h 409576"/>
              <a:gd name="connsiteX146" fmla="*/ 17096 w 455613"/>
              <a:gd name="connsiteY146" fmla="*/ 326793 h 409576"/>
              <a:gd name="connsiteX147" fmla="*/ 12855 w 455613"/>
              <a:gd name="connsiteY147" fmla="*/ 323235 h 409576"/>
              <a:gd name="connsiteX148" fmla="*/ 11927 w 455613"/>
              <a:gd name="connsiteY148" fmla="*/ 322050 h 409576"/>
              <a:gd name="connsiteX149" fmla="*/ 8349 w 455613"/>
              <a:gd name="connsiteY149" fmla="*/ 317965 h 409576"/>
              <a:gd name="connsiteX150" fmla="*/ 5301 w 455613"/>
              <a:gd name="connsiteY150" fmla="*/ 313616 h 409576"/>
              <a:gd name="connsiteX151" fmla="*/ 3048 w 455613"/>
              <a:gd name="connsiteY151" fmla="*/ 308741 h 409576"/>
              <a:gd name="connsiteX152" fmla="*/ 1325 w 455613"/>
              <a:gd name="connsiteY152" fmla="*/ 303865 h 409576"/>
              <a:gd name="connsiteX153" fmla="*/ 265 w 455613"/>
              <a:gd name="connsiteY153" fmla="*/ 298726 h 409576"/>
              <a:gd name="connsiteX154" fmla="*/ 0 w 455613"/>
              <a:gd name="connsiteY154" fmla="*/ 293719 h 409576"/>
              <a:gd name="connsiteX155" fmla="*/ 265 w 455613"/>
              <a:gd name="connsiteY155" fmla="*/ 288448 h 409576"/>
              <a:gd name="connsiteX156" fmla="*/ 1325 w 455613"/>
              <a:gd name="connsiteY156" fmla="*/ 283572 h 409576"/>
              <a:gd name="connsiteX157" fmla="*/ 3048 w 455613"/>
              <a:gd name="connsiteY157" fmla="*/ 278697 h 409576"/>
              <a:gd name="connsiteX158" fmla="*/ 5301 w 455613"/>
              <a:gd name="connsiteY158" fmla="*/ 273821 h 409576"/>
              <a:gd name="connsiteX159" fmla="*/ 8349 w 455613"/>
              <a:gd name="connsiteY159" fmla="*/ 269473 h 409576"/>
              <a:gd name="connsiteX160" fmla="*/ 11927 w 455613"/>
              <a:gd name="connsiteY160" fmla="*/ 265256 h 409576"/>
              <a:gd name="connsiteX161" fmla="*/ 155052 w 455613"/>
              <a:gd name="connsiteY161" fmla="*/ 123865 h 409576"/>
              <a:gd name="connsiteX162" fmla="*/ 157172 w 455613"/>
              <a:gd name="connsiteY162" fmla="*/ 122284 h 409576"/>
              <a:gd name="connsiteX163" fmla="*/ 159557 w 455613"/>
              <a:gd name="connsiteY163" fmla="*/ 121230 h 409576"/>
              <a:gd name="connsiteX164" fmla="*/ 162208 w 455613"/>
              <a:gd name="connsiteY164" fmla="*/ 120966 h 409576"/>
              <a:gd name="connsiteX165" fmla="*/ 164726 w 455613"/>
              <a:gd name="connsiteY165" fmla="*/ 121230 h 409576"/>
              <a:gd name="connsiteX166" fmla="*/ 167244 w 455613"/>
              <a:gd name="connsiteY166" fmla="*/ 122284 h 409576"/>
              <a:gd name="connsiteX167" fmla="*/ 169497 w 455613"/>
              <a:gd name="connsiteY167" fmla="*/ 123865 h 409576"/>
              <a:gd name="connsiteX168" fmla="*/ 220783 w 455613"/>
              <a:gd name="connsiteY168" fmla="*/ 174597 h 409576"/>
              <a:gd name="connsiteX169" fmla="*/ 318055 w 455613"/>
              <a:gd name="connsiteY169" fmla="*/ 78536 h 409576"/>
              <a:gd name="connsiteX170" fmla="*/ 338993 w 455613"/>
              <a:gd name="connsiteY170" fmla="*/ 57848 h 409576"/>
              <a:gd name="connsiteX171" fmla="*/ 287707 w 455613"/>
              <a:gd name="connsiteY171" fmla="*/ 7116 h 409576"/>
              <a:gd name="connsiteX172" fmla="*/ 286382 w 455613"/>
              <a:gd name="connsiteY172" fmla="*/ 5403 h 409576"/>
              <a:gd name="connsiteX173" fmla="*/ 285587 w 455613"/>
              <a:gd name="connsiteY173" fmla="*/ 3953 h 409576"/>
              <a:gd name="connsiteX174" fmla="*/ 285454 w 455613"/>
              <a:gd name="connsiteY174" fmla="*/ 2636 h 409576"/>
              <a:gd name="connsiteX175" fmla="*/ 285852 w 455613"/>
              <a:gd name="connsiteY175" fmla="*/ 1581 h 409576"/>
              <a:gd name="connsiteX176" fmla="*/ 286912 w 455613"/>
              <a:gd name="connsiteY176" fmla="*/ 791 h 409576"/>
              <a:gd name="connsiteX177" fmla="*/ 288502 w 455613"/>
              <a:gd name="connsiteY177" fmla="*/ 264 h 4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455613" h="409576">
                <a:moveTo>
                  <a:pt x="86232" y="350838"/>
                </a:moveTo>
                <a:lnTo>
                  <a:pt x="87433" y="351240"/>
                </a:lnTo>
                <a:lnTo>
                  <a:pt x="88233" y="352313"/>
                </a:lnTo>
                <a:lnTo>
                  <a:pt x="88767" y="353788"/>
                </a:lnTo>
                <a:lnTo>
                  <a:pt x="88900" y="356068"/>
                </a:lnTo>
                <a:lnTo>
                  <a:pt x="88900" y="409576"/>
                </a:lnTo>
                <a:lnTo>
                  <a:pt x="41275" y="409576"/>
                </a:lnTo>
                <a:lnTo>
                  <a:pt x="41275" y="401530"/>
                </a:lnTo>
                <a:lnTo>
                  <a:pt x="41542" y="399116"/>
                </a:lnTo>
                <a:lnTo>
                  <a:pt x="42342" y="396568"/>
                </a:lnTo>
                <a:lnTo>
                  <a:pt x="43410" y="393752"/>
                </a:lnTo>
                <a:lnTo>
                  <a:pt x="44744" y="391070"/>
                </a:lnTo>
                <a:lnTo>
                  <a:pt x="46611" y="388388"/>
                </a:lnTo>
                <a:lnTo>
                  <a:pt x="48479" y="386376"/>
                </a:lnTo>
                <a:lnTo>
                  <a:pt x="62219" y="372563"/>
                </a:lnTo>
                <a:lnTo>
                  <a:pt x="81696" y="352984"/>
                </a:lnTo>
                <a:lnTo>
                  <a:pt x="83297" y="351643"/>
                </a:lnTo>
                <a:lnTo>
                  <a:pt x="84898" y="350972"/>
                </a:lnTo>
                <a:close/>
                <a:moveTo>
                  <a:pt x="148113" y="290513"/>
                </a:moveTo>
                <a:lnTo>
                  <a:pt x="149142" y="291039"/>
                </a:lnTo>
                <a:lnTo>
                  <a:pt x="149913" y="291960"/>
                </a:lnTo>
                <a:lnTo>
                  <a:pt x="150427" y="293671"/>
                </a:lnTo>
                <a:lnTo>
                  <a:pt x="150813" y="295644"/>
                </a:lnTo>
                <a:lnTo>
                  <a:pt x="150813" y="409576"/>
                </a:lnTo>
                <a:lnTo>
                  <a:pt x="109538" y="409576"/>
                </a:lnTo>
                <a:lnTo>
                  <a:pt x="109538" y="337481"/>
                </a:lnTo>
                <a:lnTo>
                  <a:pt x="109667" y="334718"/>
                </a:lnTo>
                <a:lnTo>
                  <a:pt x="110438" y="331560"/>
                </a:lnTo>
                <a:lnTo>
                  <a:pt x="111595" y="328403"/>
                </a:lnTo>
                <a:lnTo>
                  <a:pt x="112881" y="325377"/>
                </a:lnTo>
                <a:lnTo>
                  <a:pt x="114681" y="322614"/>
                </a:lnTo>
                <a:lnTo>
                  <a:pt x="116482" y="320378"/>
                </a:lnTo>
                <a:lnTo>
                  <a:pt x="143741" y="292750"/>
                </a:lnTo>
                <a:lnTo>
                  <a:pt x="145413" y="291434"/>
                </a:lnTo>
                <a:lnTo>
                  <a:pt x="146827" y="290645"/>
                </a:lnTo>
                <a:close/>
                <a:moveTo>
                  <a:pt x="174022" y="287338"/>
                </a:moveTo>
                <a:lnTo>
                  <a:pt x="175436" y="287471"/>
                </a:lnTo>
                <a:lnTo>
                  <a:pt x="176851" y="288136"/>
                </a:lnTo>
                <a:lnTo>
                  <a:pt x="178522" y="289599"/>
                </a:lnTo>
                <a:lnTo>
                  <a:pt x="199481" y="311147"/>
                </a:lnTo>
                <a:lnTo>
                  <a:pt x="206039" y="317931"/>
                </a:lnTo>
                <a:lnTo>
                  <a:pt x="207839" y="320059"/>
                </a:lnTo>
                <a:lnTo>
                  <a:pt x="209382" y="322719"/>
                </a:lnTo>
                <a:lnTo>
                  <a:pt x="210668" y="325646"/>
                </a:lnTo>
                <a:lnTo>
                  <a:pt x="211696" y="328705"/>
                </a:lnTo>
                <a:lnTo>
                  <a:pt x="212468" y="331897"/>
                </a:lnTo>
                <a:lnTo>
                  <a:pt x="212725" y="334823"/>
                </a:lnTo>
                <a:lnTo>
                  <a:pt x="212725" y="409576"/>
                </a:lnTo>
                <a:lnTo>
                  <a:pt x="171450" y="409576"/>
                </a:lnTo>
                <a:lnTo>
                  <a:pt x="171450" y="292659"/>
                </a:lnTo>
                <a:lnTo>
                  <a:pt x="171579" y="290397"/>
                </a:lnTo>
                <a:lnTo>
                  <a:pt x="172222" y="288934"/>
                </a:lnTo>
                <a:lnTo>
                  <a:pt x="172993" y="287737"/>
                </a:lnTo>
                <a:close/>
                <a:moveTo>
                  <a:pt x="271938" y="282575"/>
                </a:moveTo>
                <a:lnTo>
                  <a:pt x="273095" y="283105"/>
                </a:lnTo>
                <a:lnTo>
                  <a:pt x="273995" y="284033"/>
                </a:lnTo>
                <a:lnTo>
                  <a:pt x="274510" y="285757"/>
                </a:lnTo>
                <a:lnTo>
                  <a:pt x="274638" y="287745"/>
                </a:lnTo>
                <a:lnTo>
                  <a:pt x="274638" y="409575"/>
                </a:lnTo>
                <a:lnTo>
                  <a:pt x="233363" y="409575"/>
                </a:lnTo>
                <a:lnTo>
                  <a:pt x="233363" y="329902"/>
                </a:lnTo>
                <a:lnTo>
                  <a:pt x="233620" y="326588"/>
                </a:lnTo>
                <a:lnTo>
                  <a:pt x="234263" y="323141"/>
                </a:lnTo>
                <a:lnTo>
                  <a:pt x="235035" y="320224"/>
                </a:lnTo>
                <a:lnTo>
                  <a:pt x="236192" y="317573"/>
                </a:lnTo>
                <a:lnTo>
                  <a:pt x="237478" y="315585"/>
                </a:lnTo>
                <a:lnTo>
                  <a:pt x="238764" y="314391"/>
                </a:lnTo>
                <a:lnTo>
                  <a:pt x="239921" y="313066"/>
                </a:lnTo>
                <a:lnTo>
                  <a:pt x="240821" y="312138"/>
                </a:lnTo>
                <a:lnTo>
                  <a:pt x="241335" y="311607"/>
                </a:lnTo>
                <a:lnTo>
                  <a:pt x="241592" y="311475"/>
                </a:lnTo>
                <a:lnTo>
                  <a:pt x="267566" y="284829"/>
                </a:lnTo>
                <a:lnTo>
                  <a:pt x="269238" y="283503"/>
                </a:lnTo>
                <a:lnTo>
                  <a:pt x="270781" y="282708"/>
                </a:lnTo>
                <a:close/>
                <a:moveTo>
                  <a:pt x="335459" y="220663"/>
                </a:moveTo>
                <a:lnTo>
                  <a:pt x="336665" y="221061"/>
                </a:lnTo>
                <a:lnTo>
                  <a:pt x="337468" y="221990"/>
                </a:lnTo>
                <a:lnTo>
                  <a:pt x="338004" y="223714"/>
                </a:lnTo>
                <a:lnTo>
                  <a:pt x="338138" y="225704"/>
                </a:lnTo>
                <a:lnTo>
                  <a:pt x="338138" y="409576"/>
                </a:lnTo>
                <a:lnTo>
                  <a:pt x="295275" y="409576"/>
                </a:lnTo>
                <a:lnTo>
                  <a:pt x="295275" y="268157"/>
                </a:lnTo>
                <a:lnTo>
                  <a:pt x="295543" y="265238"/>
                </a:lnTo>
                <a:lnTo>
                  <a:pt x="296213" y="262054"/>
                </a:lnTo>
                <a:lnTo>
                  <a:pt x="297284" y="258870"/>
                </a:lnTo>
                <a:lnTo>
                  <a:pt x="298892" y="255819"/>
                </a:lnTo>
                <a:lnTo>
                  <a:pt x="300499" y="253033"/>
                </a:lnTo>
                <a:lnTo>
                  <a:pt x="302508" y="250910"/>
                </a:lnTo>
                <a:lnTo>
                  <a:pt x="330905" y="222786"/>
                </a:lnTo>
                <a:lnTo>
                  <a:pt x="332512" y="221459"/>
                </a:lnTo>
                <a:lnTo>
                  <a:pt x="334120" y="220796"/>
                </a:lnTo>
                <a:close/>
                <a:moveTo>
                  <a:pt x="394079" y="161925"/>
                </a:moveTo>
                <a:lnTo>
                  <a:pt x="395278" y="162323"/>
                </a:lnTo>
                <a:lnTo>
                  <a:pt x="396077" y="163383"/>
                </a:lnTo>
                <a:lnTo>
                  <a:pt x="396610" y="164974"/>
                </a:lnTo>
                <a:lnTo>
                  <a:pt x="396876" y="167096"/>
                </a:lnTo>
                <a:lnTo>
                  <a:pt x="396876" y="409575"/>
                </a:lnTo>
                <a:lnTo>
                  <a:pt x="357188" y="409575"/>
                </a:lnTo>
                <a:lnTo>
                  <a:pt x="357188" y="206338"/>
                </a:lnTo>
                <a:lnTo>
                  <a:pt x="357454" y="203421"/>
                </a:lnTo>
                <a:lnTo>
                  <a:pt x="358120" y="200239"/>
                </a:lnTo>
                <a:lnTo>
                  <a:pt x="359319" y="197057"/>
                </a:lnTo>
                <a:lnTo>
                  <a:pt x="360784" y="194008"/>
                </a:lnTo>
                <a:lnTo>
                  <a:pt x="362515" y="191224"/>
                </a:lnTo>
                <a:lnTo>
                  <a:pt x="364380" y="189103"/>
                </a:lnTo>
                <a:lnTo>
                  <a:pt x="389684" y="164046"/>
                </a:lnTo>
                <a:lnTo>
                  <a:pt x="391283" y="162721"/>
                </a:lnTo>
                <a:lnTo>
                  <a:pt x="392881" y="162058"/>
                </a:lnTo>
                <a:close/>
                <a:moveTo>
                  <a:pt x="290622" y="0"/>
                </a:moveTo>
                <a:lnTo>
                  <a:pt x="435205" y="0"/>
                </a:lnTo>
                <a:lnTo>
                  <a:pt x="439180" y="395"/>
                </a:lnTo>
                <a:lnTo>
                  <a:pt x="442891" y="1581"/>
                </a:lnTo>
                <a:lnTo>
                  <a:pt x="446204" y="3426"/>
                </a:lnTo>
                <a:lnTo>
                  <a:pt x="449252" y="5798"/>
                </a:lnTo>
                <a:lnTo>
                  <a:pt x="451903" y="8697"/>
                </a:lnTo>
                <a:lnTo>
                  <a:pt x="453890" y="11991"/>
                </a:lnTo>
                <a:lnTo>
                  <a:pt x="455216" y="15549"/>
                </a:lnTo>
                <a:lnTo>
                  <a:pt x="455613" y="19239"/>
                </a:lnTo>
                <a:lnTo>
                  <a:pt x="455613" y="162870"/>
                </a:lnTo>
                <a:lnTo>
                  <a:pt x="455348" y="164978"/>
                </a:lnTo>
                <a:lnTo>
                  <a:pt x="454818" y="166559"/>
                </a:lnTo>
                <a:lnTo>
                  <a:pt x="454023" y="167482"/>
                </a:lnTo>
                <a:lnTo>
                  <a:pt x="452830" y="168009"/>
                </a:lnTo>
                <a:lnTo>
                  <a:pt x="451637" y="167877"/>
                </a:lnTo>
                <a:lnTo>
                  <a:pt x="450047" y="167086"/>
                </a:lnTo>
                <a:lnTo>
                  <a:pt x="448457" y="165769"/>
                </a:lnTo>
                <a:lnTo>
                  <a:pt x="397701" y="115695"/>
                </a:lnTo>
                <a:lnTo>
                  <a:pt x="228072" y="283309"/>
                </a:lnTo>
                <a:lnTo>
                  <a:pt x="225951" y="284890"/>
                </a:lnTo>
                <a:lnTo>
                  <a:pt x="223433" y="285944"/>
                </a:lnTo>
                <a:lnTo>
                  <a:pt x="220783" y="286208"/>
                </a:lnTo>
                <a:lnTo>
                  <a:pt x="218265" y="285944"/>
                </a:lnTo>
                <a:lnTo>
                  <a:pt x="215880" y="284890"/>
                </a:lnTo>
                <a:lnTo>
                  <a:pt x="213627" y="283309"/>
                </a:lnTo>
                <a:lnTo>
                  <a:pt x="162208" y="232445"/>
                </a:lnTo>
                <a:lnTo>
                  <a:pt x="70502" y="323235"/>
                </a:lnTo>
                <a:lnTo>
                  <a:pt x="66394" y="326793"/>
                </a:lnTo>
                <a:lnTo>
                  <a:pt x="61756" y="329561"/>
                </a:lnTo>
                <a:lnTo>
                  <a:pt x="56985" y="331932"/>
                </a:lnTo>
                <a:lnTo>
                  <a:pt x="52082" y="333645"/>
                </a:lnTo>
                <a:lnTo>
                  <a:pt x="46913" y="334568"/>
                </a:lnTo>
                <a:lnTo>
                  <a:pt x="41745" y="334963"/>
                </a:lnTo>
                <a:lnTo>
                  <a:pt x="36444" y="334568"/>
                </a:lnTo>
                <a:lnTo>
                  <a:pt x="31408" y="333645"/>
                </a:lnTo>
                <a:lnTo>
                  <a:pt x="26372" y="331932"/>
                </a:lnTo>
                <a:lnTo>
                  <a:pt x="21601" y="329561"/>
                </a:lnTo>
                <a:lnTo>
                  <a:pt x="17096" y="326793"/>
                </a:lnTo>
                <a:lnTo>
                  <a:pt x="12855" y="323235"/>
                </a:lnTo>
                <a:lnTo>
                  <a:pt x="11927" y="322050"/>
                </a:lnTo>
                <a:lnTo>
                  <a:pt x="8349" y="317965"/>
                </a:lnTo>
                <a:lnTo>
                  <a:pt x="5301" y="313616"/>
                </a:lnTo>
                <a:lnTo>
                  <a:pt x="3048" y="308741"/>
                </a:lnTo>
                <a:lnTo>
                  <a:pt x="1325" y="303865"/>
                </a:lnTo>
                <a:lnTo>
                  <a:pt x="265" y="298726"/>
                </a:lnTo>
                <a:lnTo>
                  <a:pt x="0" y="293719"/>
                </a:lnTo>
                <a:lnTo>
                  <a:pt x="265" y="288448"/>
                </a:lnTo>
                <a:lnTo>
                  <a:pt x="1325" y="283572"/>
                </a:lnTo>
                <a:lnTo>
                  <a:pt x="3048" y="278697"/>
                </a:lnTo>
                <a:lnTo>
                  <a:pt x="5301" y="273821"/>
                </a:lnTo>
                <a:lnTo>
                  <a:pt x="8349" y="269473"/>
                </a:lnTo>
                <a:lnTo>
                  <a:pt x="11927" y="265256"/>
                </a:lnTo>
                <a:lnTo>
                  <a:pt x="155052" y="123865"/>
                </a:lnTo>
                <a:lnTo>
                  <a:pt x="157172" y="122284"/>
                </a:lnTo>
                <a:lnTo>
                  <a:pt x="159557" y="121230"/>
                </a:lnTo>
                <a:lnTo>
                  <a:pt x="162208" y="120966"/>
                </a:lnTo>
                <a:lnTo>
                  <a:pt x="164726" y="121230"/>
                </a:lnTo>
                <a:lnTo>
                  <a:pt x="167244" y="122284"/>
                </a:lnTo>
                <a:lnTo>
                  <a:pt x="169497" y="123865"/>
                </a:lnTo>
                <a:lnTo>
                  <a:pt x="220783" y="174597"/>
                </a:lnTo>
                <a:lnTo>
                  <a:pt x="318055" y="78536"/>
                </a:lnTo>
                <a:lnTo>
                  <a:pt x="338993" y="57848"/>
                </a:lnTo>
                <a:lnTo>
                  <a:pt x="287707" y="7116"/>
                </a:lnTo>
                <a:lnTo>
                  <a:pt x="286382" y="5403"/>
                </a:lnTo>
                <a:lnTo>
                  <a:pt x="285587" y="3953"/>
                </a:lnTo>
                <a:lnTo>
                  <a:pt x="285454" y="2636"/>
                </a:lnTo>
                <a:lnTo>
                  <a:pt x="285852" y="1581"/>
                </a:lnTo>
                <a:lnTo>
                  <a:pt x="286912" y="791"/>
                </a:lnTo>
                <a:lnTo>
                  <a:pt x="288502" y="26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678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/>
      <p:bldP spid="64" grpId="0"/>
      <p:bldP spid="66" grpId="0" animBg="1"/>
      <p:bldP spid="71" grpId="0"/>
      <p:bldP spid="73" grpId="0"/>
      <p:bldP spid="70" grpId="0"/>
      <p:bldP spid="72" grpId="0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32888" y="111954"/>
            <a:ext cx="569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Poll</a:t>
            </a:r>
            <a:endParaRPr lang="en-US" sz="3200" spc="-15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6</a:t>
            </a:fld>
            <a:endParaRPr lang="en-US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28" name="Picture 27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" y="117838"/>
            <a:ext cx="2344523" cy="12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2600" y="1708361"/>
            <a:ext cx="895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factor of resilience do you see your residents struggling with the most?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6117" y="2444063"/>
            <a:ext cx="576311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Self-Awareness</a:t>
            </a:r>
            <a:endParaRPr lang="en-US" dirty="0"/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Self-Regulation</a:t>
            </a:r>
            <a:endParaRPr lang="en-US" dirty="0"/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Overcoming Challenges and Adversity</a:t>
            </a:r>
            <a:endParaRPr lang="en-US" dirty="0"/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Social Support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Positive Emotions (Hope, Optimism and Gratitude )</a:t>
            </a:r>
            <a:endParaRPr lang="en-US" dirty="0"/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Mental Toughness Skills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smtClean="0"/>
              <a:t>Sense of Self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69192" y="2167099"/>
            <a:ext cx="3175355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Lt" pitchFamily="2" charset="0"/>
              </a:rPr>
              <a:t>Resident Sessions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Lt" pitchFamily="2" charset="0"/>
              </a:rPr>
              <a:t/>
            </a:r>
            <a:br>
              <a:rPr lang="en-US" sz="1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Lt" pitchFamily="2" charset="0"/>
              </a:rPr>
            </a:b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Lt" pitchFamily="2" charset="0"/>
              </a:rPr>
              <a:t>10 one hour sessions and a 15 minute follow up monthly</a:t>
            </a:r>
          </a:p>
          <a:p>
            <a:pPr algn="ctr">
              <a:lnSpc>
                <a:spcPct val="120000"/>
              </a:lnSpc>
            </a:pPr>
            <a:endParaRPr lang="en-US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Lt" pitchFamily="2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Lt" pitchFamily="2" charset="0"/>
              </a:rPr>
              <a:t>The residents are introduced to different performance and resilience tools and given a chance to practice them.  The fifteen minute follow up is a chance to remind the residents of the concepts and to fine tune them.</a:t>
            </a:r>
            <a:endParaRPr lang="en-US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73066" y="2167099"/>
            <a:ext cx="3175355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Lt" pitchFamily="2" charset="0"/>
              </a:rPr>
              <a:t>Staff Sessions</a:t>
            </a:r>
            <a:endParaRPr lang="en-US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Lt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Lt" pitchFamily="2" charset="0"/>
              </a:rPr>
              <a:t>4 one and a half hour sessions quarterly</a:t>
            </a:r>
          </a:p>
          <a:p>
            <a:pPr algn="ctr">
              <a:lnSpc>
                <a:spcPct val="120000"/>
              </a:lnSpc>
            </a:pPr>
            <a:endParaRPr lang="en-US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Lt" pitchFamily="2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Lt" pitchFamily="2" charset="0"/>
              </a:rPr>
              <a:t>Take the staff through an abbreviated version of what the residents are learning and let them know how they can supplement it.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376941" y="2167099"/>
            <a:ext cx="3175355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Bk" pitchFamily="2" charset="0"/>
              </a:rPr>
              <a:t>Individual Sessions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Lt" pitchFamily="2" charset="0"/>
              </a:rPr>
              <a:t>30-90 minutes in length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Lt" pitchFamily="2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Lt" pitchFamily="2" charset="0"/>
              </a:rPr>
              <a:t>Allows the individuals more time to customize the skills learned to pertain to their individual needs as well as going more in depth with the concepts.  </a:t>
            </a:r>
            <a:endParaRPr lang="en-US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Lt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414431" y="2167099"/>
            <a:ext cx="0" cy="36948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101338" y="2203151"/>
            <a:ext cx="0" cy="36948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7</a:t>
            </a:fld>
            <a:endParaRPr lang="en-US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5963" y="93104"/>
            <a:ext cx="37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Training Setup</a:t>
            </a:r>
            <a:endParaRPr lang="en-US" sz="3200" spc="-15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24" name="Picture 23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" y="117838"/>
            <a:ext cx="2344523" cy="12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948879" y="1394427"/>
            <a:ext cx="639319" cy="583036"/>
            <a:chOff x="7693025" y="1104900"/>
            <a:chExt cx="703263" cy="641350"/>
          </a:xfrm>
          <a:solidFill>
            <a:schemeClr val="bg1">
              <a:lumMod val="75000"/>
            </a:schemeClr>
          </a:solidFill>
        </p:grpSpPr>
        <p:sp>
          <p:nvSpPr>
            <p:cNvPr id="31" name="Freeform 48"/>
            <p:cNvSpPr>
              <a:spLocks noEditPoints="1"/>
            </p:cNvSpPr>
            <p:nvPr/>
          </p:nvSpPr>
          <p:spPr bwMode="auto">
            <a:xfrm>
              <a:off x="7948613" y="1158875"/>
              <a:ext cx="190500" cy="206375"/>
            </a:xfrm>
            <a:custGeom>
              <a:avLst/>
              <a:gdLst>
                <a:gd name="T0" fmla="*/ 458 w 959"/>
                <a:gd name="T1" fmla="*/ 628 h 1040"/>
                <a:gd name="T2" fmla="*/ 345 w 959"/>
                <a:gd name="T3" fmla="*/ 904 h 1040"/>
                <a:gd name="T4" fmla="*/ 614 w 959"/>
                <a:gd name="T5" fmla="*/ 905 h 1040"/>
                <a:gd name="T6" fmla="*/ 503 w 959"/>
                <a:gd name="T7" fmla="*/ 628 h 1040"/>
                <a:gd name="T8" fmla="*/ 514 w 959"/>
                <a:gd name="T9" fmla="*/ 585 h 1040"/>
                <a:gd name="T10" fmla="*/ 446 w 959"/>
                <a:gd name="T11" fmla="*/ 585 h 1040"/>
                <a:gd name="T12" fmla="*/ 480 w 959"/>
                <a:gd name="T13" fmla="*/ 0 h 1040"/>
                <a:gd name="T14" fmla="*/ 557 w 959"/>
                <a:gd name="T15" fmla="*/ 12 h 1040"/>
                <a:gd name="T16" fmla="*/ 625 w 959"/>
                <a:gd name="T17" fmla="*/ 44 h 1040"/>
                <a:gd name="T18" fmla="*/ 680 w 959"/>
                <a:gd name="T19" fmla="*/ 93 h 1040"/>
                <a:gd name="T20" fmla="*/ 721 w 959"/>
                <a:gd name="T21" fmla="*/ 155 h 1040"/>
                <a:gd name="T22" fmla="*/ 742 w 959"/>
                <a:gd name="T23" fmla="*/ 229 h 1040"/>
                <a:gd name="T24" fmla="*/ 742 w 959"/>
                <a:gd name="T25" fmla="*/ 309 h 1040"/>
                <a:gd name="T26" fmla="*/ 722 w 959"/>
                <a:gd name="T27" fmla="*/ 389 h 1040"/>
                <a:gd name="T28" fmla="*/ 683 w 959"/>
                <a:gd name="T29" fmla="*/ 463 h 1040"/>
                <a:gd name="T30" fmla="*/ 630 w 959"/>
                <a:gd name="T31" fmla="*/ 525 h 1040"/>
                <a:gd name="T32" fmla="*/ 650 w 959"/>
                <a:gd name="T33" fmla="*/ 566 h 1040"/>
                <a:gd name="T34" fmla="*/ 742 w 959"/>
                <a:gd name="T35" fmla="*/ 611 h 1040"/>
                <a:gd name="T36" fmla="*/ 823 w 959"/>
                <a:gd name="T37" fmla="*/ 670 h 1040"/>
                <a:gd name="T38" fmla="*/ 887 w 959"/>
                <a:gd name="T39" fmla="*/ 740 h 1040"/>
                <a:gd name="T40" fmla="*/ 932 w 959"/>
                <a:gd name="T41" fmla="*/ 813 h 1040"/>
                <a:gd name="T42" fmla="*/ 957 w 959"/>
                <a:gd name="T43" fmla="*/ 886 h 1040"/>
                <a:gd name="T44" fmla="*/ 956 w 959"/>
                <a:gd name="T45" fmla="*/ 937 h 1040"/>
                <a:gd name="T46" fmla="*/ 929 w 959"/>
                <a:gd name="T47" fmla="*/ 966 h 1040"/>
                <a:gd name="T48" fmla="*/ 878 w 959"/>
                <a:gd name="T49" fmla="*/ 991 h 1040"/>
                <a:gd name="T50" fmla="*/ 809 w 959"/>
                <a:gd name="T51" fmla="*/ 1011 h 1040"/>
                <a:gd name="T52" fmla="*/ 726 w 959"/>
                <a:gd name="T53" fmla="*/ 1025 h 1040"/>
                <a:gd name="T54" fmla="*/ 631 w 959"/>
                <a:gd name="T55" fmla="*/ 1035 h 1040"/>
                <a:gd name="T56" fmla="*/ 531 w 959"/>
                <a:gd name="T57" fmla="*/ 1040 h 1040"/>
                <a:gd name="T58" fmla="*/ 429 w 959"/>
                <a:gd name="T59" fmla="*/ 1040 h 1040"/>
                <a:gd name="T60" fmla="*/ 328 w 959"/>
                <a:gd name="T61" fmla="*/ 1035 h 1040"/>
                <a:gd name="T62" fmla="*/ 233 w 959"/>
                <a:gd name="T63" fmla="*/ 1025 h 1040"/>
                <a:gd name="T64" fmla="*/ 150 w 959"/>
                <a:gd name="T65" fmla="*/ 1011 h 1040"/>
                <a:gd name="T66" fmla="*/ 81 w 959"/>
                <a:gd name="T67" fmla="*/ 991 h 1040"/>
                <a:gd name="T68" fmla="*/ 30 w 959"/>
                <a:gd name="T69" fmla="*/ 966 h 1040"/>
                <a:gd name="T70" fmla="*/ 3 w 959"/>
                <a:gd name="T71" fmla="*/ 937 h 1040"/>
                <a:gd name="T72" fmla="*/ 3 w 959"/>
                <a:gd name="T73" fmla="*/ 886 h 1040"/>
                <a:gd name="T74" fmla="*/ 27 w 959"/>
                <a:gd name="T75" fmla="*/ 813 h 1040"/>
                <a:gd name="T76" fmla="*/ 73 w 959"/>
                <a:gd name="T77" fmla="*/ 740 h 1040"/>
                <a:gd name="T78" fmla="*/ 137 w 959"/>
                <a:gd name="T79" fmla="*/ 670 h 1040"/>
                <a:gd name="T80" fmla="*/ 217 w 959"/>
                <a:gd name="T81" fmla="*/ 611 h 1040"/>
                <a:gd name="T82" fmla="*/ 311 w 959"/>
                <a:gd name="T83" fmla="*/ 566 h 1040"/>
                <a:gd name="T84" fmla="*/ 330 w 959"/>
                <a:gd name="T85" fmla="*/ 525 h 1040"/>
                <a:gd name="T86" fmla="*/ 277 w 959"/>
                <a:gd name="T87" fmla="*/ 463 h 1040"/>
                <a:gd name="T88" fmla="*/ 239 w 959"/>
                <a:gd name="T89" fmla="*/ 389 h 1040"/>
                <a:gd name="T90" fmla="*/ 218 w 959"/>
                <a:gd name="T91" fmla="*/ 309 h 1040"/>
                <a:gd name="T92" fmla="*/ 218 w 959"/>
                <a:gd name="T93" fmla="*/ 229 h 1040"/>
                <a:gd name="T94" fmla="*/ 240 w 959"/>
                <a:gd name="T95" fmla="*/ 155 h 1040"/>
                <a:gd name="T96" fmla="*/ 280 w 959"/>
                <a:gd name="T97" fmla="*/ 93 h 1040"/>
                <a:gd name="T98" fmla="*/ 336 w 959"/>
                <a:gd name="T99" fmla="*/ 44 h 1040"/>
                <a:gd name="T100" fmla="*/ 404 w 959"/>
                <a:gd name="T101" fmla="*/ 12 h 1040"/>
                <a:gd name="T102" fmla="*/ 480 w 959"/>
                <a:gd name="T103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9" h="1040">
                  <a:moveTo>
                    <a:pt x="413" y="576"/>
                  </a:moveTo>
                  <a:lnTo>
                    <a:pt x="458" y="628"/>
                  </a:lnTo>
                  <a:lnTo>
                    <a:pt x="459" y="628"/>
                  </a:lnTo>
                  <a:lnTo>
                    <a:pt x="345" y="904"/>
                  </a:lnTo>
                  <a:lnTo>
                    <a:pt x="480" y="1040"/>
                  </a:lnTo>
                  <a:lnTo>
                    <a:pt x="614" y="905"/>
                  </a:lnTo>
                  <a:lnTo>
                    <a:pt x="502" y="628"/>
                  </a:lnTo>
                  <a:lnTo>
                    <a:pt x="503" y="628"/>
                  </a:lnTo>
                  <a:lnTo>
                    <a:pt x="546" y="576"/>
                  </a:lnTo>
                  <a:lnTo>
                    <a:pt x="514" y="585"/>
                  </a:lnTo>
                  <a:lnTo>
                    <a:pt x="480" y="588"/>
                  </a:lnTo>
                  <a:lnTo>
                    <a:pt x="446" y="585"/>
                  </a:lnTo>
                  <a:lnTo>
                    <a:pt x="413" y="576"/>
                  </a:lnTo>
                  <a:close/>
                  <a:moveTo>
                    <a:pt x="480" y="0"/>
                  </a:moveTo>
                  <a:lnTo>
                    <a:pt x="519" y="4"/>
                  </a:lnTo>
                  <a:lnTo>
                    <a:pt x="557" y="12"/>
                  </a:lnTo>
                  <a:lnTo>
                    <a:pt x="591" y="25"/>
                  </a:lnTo>
                  <a:lnTo>
                    <a:pt x="625" y="44"/>
                  </a:lnTo>
                  <a:lnTo>
                    <a:pt x="654" y="67"/>
                  </a:lnTo>
                  <a:lnTo>
                    <a:pt x="680" y="93"/>
                  </a:lnTo>
                  <a:lnTo>
                    <a:pt x="703" y="123"/>
                  </a:lnTo>
                  <a:lnTo>
                    <a:pt x="721" y="155"/>
                  </a:lnTo>
                  <a:lnTo>
                    <a:pt x="734" y="191"/>
                  </a:lnTo>
                  <a:lnTo>
                    <a:pt x="742" y="229"/>
                  </a:lnTo>
                  <a:lnTo>
                    <a:pt x="746" y="269"/>
                  </a:lnTo>
                  <a:lnTo>
                    <a:pt x="742" y="309"/>
                  </a:lnTo>
                  <a:lnTo>
                    <a:pt x="735" y="348"/>
                  </a:lnTo>
                  <a:lnTo>
                    <a:pt x="722" y="389"/>
                  </a:lnTo>
                  <a:lnTo>
                    <a:pt x="705" y="427"/>
                  </a:lnTo>
                  <a:lnTo>
                    <a:pt x="683" y="463"/>
                  </a:lnTo>
                  <a:lnTo>
                    <a:pt x="658" y="496"/>
                  </a:lnTo>
                  <a:lnTo>
                    <a:pt x="630" y="525"/>
                  </a:lnTo>
                  <a:lnTo>
                    <a:pt x="599" y="550"/>
                  </a:lnTo>
                  <a:lnTo>
                    <a:pt x="650" y="566"/>
                  </a:lnTo>
                  <a:lnTo>
                    <a:pt x="697" y="586"/>
                  </a:lnTo>
                  <a:lnTo>
                    <a:pt x="742" y="611"/>
                  </a:lnTo>
                  <a:lnTo>
                    <a:pt x="785" y="640"/>
                  </a:lnTo>
                  <a:lnTo>
                    <a:pt x="823" y="670"/>
                  </a:lnTo>
                  <a:lnTo>
                    <a:pt x="857" y="704"/>
                  </a:lnTo>
                  <a:lnTo>
                    <a:pt x="887" y="740"/>
                  </a:lnTo>
                  <a:lnTo>
                    <a:pt x="912" y="776"/>
                  </a:lnTo>
                  <a:lnTo>
                    <a:pt x="932" y="813"/>
                  </a:lnTo>
                  <a:lnTo>
                    <a:pt x="947" y="850"/>
                  </a:lnTo>
                  <a:lnTo>
                    <a:pt x="957" y="886"/>
                  </a:lnTo>
                  <a:lnTo>
                    <a:pt x="959" y="920"/>
                  </a:lnTo>
                  <a:lnTo>
                    <a:pt x="956" y="937"/>
                  </a:lnTo>
                  <a:lnTo>
                    <a:pt x="946" y="952"/>
                  </a:lnTo>
                  <a:lnTo>
                    <a:pt x="929" y="966"/>
                  </a:lnTo>
                  <a:lnTo>
                    <a:pt x="906" y="979"/>
                  </a:lnTo>
                  <a:lnTo>
                    <a:pt x="878" y="991"/>
                  </a:lnTo>
                  <a:lnTo>
                    <a:pt x="846" y="1001"/>
                  </a:lnTo>
                  <a:lnTo>
                    <a:pt x="809" y="1011"/>
                  </a:lnTo>
                  <a:lnTo>
                    <a:pt x="769" y="1018"/>
                  </a:lnTo>
                  <a:lnTo>
                    <a:pt x="726" y="1025"/>
                  </a:lnTo>
                  <a:lnTo>
                    <a:pt x="680" y="1030"/>
                  </a:lnTo>
                  <a:lnTo>
                    <a:pt x="631" y="1035"/>
                  </a:lnTo>
                  <a:lnTo>
                    <a:pt x="582" y="1038"/>
                  </a:lnTo>
                  <a:lnTo>
                    <a:pt x="531" y="1040"/>
                  </a:lnTo>
                  <a:lnTo>
                    <a:pt x="480" y="1040"/>
                  </a:lnTo>
                  <a:lnTo>
                    <a:pt x="429" y="1040"/>
                  </a:lnTo>
                  <a:lnTo>
                    <a:pt x="378" y="1038"/>
                  </a:lnTo>
                  <a:lnTo>
                    <a:pt x="328" y="1035"/>
                  </a:lnTo>
                  <a:lnTo>
                    <a:pt x="280" y="1030"/>
                  </a:lnTo>
                  <a:lnTo>
                    <a:pt x="233" y="1025"/>
                  </a:lnTo>
                  <a:lnTo>
                    <a:pt x="190" y="1018"/>
                  </a:lnTo>
                  <a:lnTo>
                    <a:pt x="150" y="1011"/>
                  </a:lnTo>
                  <a:lnTo>
                    <a:pt x="114" y="1001"/>
                  </a:lnTo>
                  <a:lnTo>
                    <a:pt x="81" y="991"/>
                  </a:lnTo>
                  <a:lnTo>
                    <a:pt x="53" y="979"/>
                  </a:lnTo>
                  <a:lnTo>
                    <a:pt x="30" y="966"/>
                  </a:lnTo>
                  <a:lnTo>
                    <a:pt x="14" y="952"/>
                  </a:lnTo>
                  <a:lnTo>
                    <a:pt x="3" y="937"/>
                  </a:lnTo>
                  <a:lnTo>
                    <a:pt x="0" y="920"/>
                  </a:lnTo>
                  <a:lnTo>
                    <a:pt x="3" y="886"/>
                  </a:lnTo>
                  <a:lnTo>
                    <a:pt x="12" y="850"/>
                  </a:lnTo>
                  <a:lnTo>
                    <a:pt x="27" y="813"/>
                  </a:lnTo>
                  <a:lnTo>
                    <a:pt x="48" y="776"/>
                  </a:lnTo>
                  <a:lnTo>
                    <a:pt x="73" y="740"/>
                  </a:lnTo>
                  <a:lnTo>
                    <a:pt x="103" y="704"/>
                  </a:lnTo>
                  <a:lnTo>
                    <a:pt x="137" y="670"/>
                  </a:lnTo>
                  <a:lnTo>
                    <a:pt x="175" y="640"/>
                  </a:lnTo>
                  <a:lnTo>
                    <a:pt x="217" y="611"/>
                  </a:lnTo>
                  <a:lnTo>
                    <a:pt x="262" y="586"/>
                  </a:lnTo>
                  <a:lnTo>
                    <a:pt x="311" y="566"/>
                  </a:lnTo>
                  <a:lnTo>
                    <a:pt x="362" y="550"/>
                  </a:lnTo>
                  <a:lnTo>
                    <a:pt x="330" y="525"/>
                  </a:lnTo>
                  <a:lnTo>
                    <a:pt x="302" y="496"/>
                  </a:lnTo>
                  <a:lnTo>
                    <a:pt x="277" y="463"/>
                  </a:lnTo>
                  <a:lnTo>
                    <a:pt x="256" y="427"/>
                  </a:lnTo>
                  <a:lnTo>
                    <a:pt x="239" y="389"/>
                  </a:lnTo>
                  <a:lnTo>
                    <a:pt x="226" y="348"/>
                  </a:lnTo>
                  <a:lnTo>
                    <a:pt x="218" y="309"/>
                  </a:lnTo>
                  <a:lnTo>
                    <a:pt x="215" y="269"/>
                  </a:lnTo>
                  <a:lnTo>
                    <a:pt x="218" y="229"/>
                  </a:lnTo>
                  <a:lnTo>
                    <a:pt x="226" y="191"/>
                  </a:lnTo>
                  <a:lnTo>
                    <a:pt x="240" y="155"/>
                  </a:lnTo>
                  <a:lnTo>
                    <a:pt x="258" y="123"/>
                  </a:lnTo>
                  <a:lnTo>
                    <a:pt x="280" y="93"/>
                  </a:lnTo>
                  <a:lnTo>
                    <a:pt x="307" y="67"/>
                  </a:lnTo>
                  <a:lnTo>
                    <a:pt x="336" y="44"/>
                  </a:lnTo>
                  <a:lnTo>
                    <a:pt x="368" y="25"/>
                  </a:lnTo>
                  <a:lnTo>
                    <a:pt x="404" y="12"/>
                  </a:lnTo>
                  <a:lnTo>
                    <a:pt x="440" y="4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49"/>
            <p:cNvSpPr>
              <a:spLocks noEditPoints="1"/>
            </p:cNvSpPr>
            <p:nvPr/>
          </p:nvSpPr>
          <p:spPr bwMode="auto">
            <a:xfrm>
              <a:off x="7753350" y="1485900"/>
              <a:ext cx="190500" cy="206375"/>
            </a:xfrm>
            <a:custGeom>
              <a:avLst/>
              <a:gdLst>
                <a:gd name="T0" fmla="*/ 458 w 960"/>
                <a:gd name="T1" fmla="*/ 626 h 1038"/>
                <a:gd name="T2" fmla="*/ 346 w 960"/>
                <a:gd name="T3" fmla="*/ 902 h 1038"/>
                <a:gd name="T4" fmla="*/ 615 w 960"/>
                <a:gd name="T5" fmla="*/ 902 h 1038"/>
                <a:gd name="T6" fmla="*/ 503 w 960"/>
                <a:gd name="T7" fmla="*/ 626 h 1038"/>
                <a:gd name="T8" fmla="*/ 526 w 960"/>
                <a:gd name="T9" fmla="*/ 581 h 1038"/>
                <a:gd name="T10" fmla="*/ 480 w 960"/>
                <a:gd name="T11" fmla="*/ 587 h 1038"/>
                <a:gd name="T12" fmla="*/ 413 w 960"/>
                <a:gd name="T13" fmla="*/ 575 h 1038"/>
                <a:gd name="T14" fmla="*/ 520 w 960"/>
                <a:gd name="T15" fmla="*/ 2 h 1038"/>
                <a:gd name="T16" fmla="*/ 592 w 960"/>
                <a:gd name="T17" fmla="*/ 25 h 1038"/>
                <a:gd name="T18" fmla="*/ 654 w 960"/>
                <a:gd name="T19" fmla="*/ 65 h 1038"/>
                <a:gd name="T20" fmla="*/ 702 w 960"/>
                <a:gd name="T21" fmla="*/ 122 h 1038"/>
                <a:gd name="T22" fmla="*/ 734 w 960"/>
                <a:gd name="T23" fmla="*/ 191 h 1038"/>
                <a:gd name="T24" fmla="*/ 746 w 960"/>
                <a:gd name="T25" fmla="*/ 268 h 1038"/>
                <a:gd name="T26" fmla="*/ 735 w 960"/>
                <a:gd name="T27" fmla="*/ 348 h 1038"/>
                <a:gd name="T28" fmla="*/ 705 w 960"/>
                <a:gd name="T29" fmla="*/ 425 h 1038"/>
                <a:gd name="T30" fmla="*/ 658 w 960"/>
                <a:gd name="T31" fmla="*/ 494 h 1038"/>
                <a:gd name="T32" fmla="*/ 599 w 960"/>
                <a:gd name="T33" fmla="*/ 547 h 1038"/>
                <a:gd name="T34" fmla="*/ 698 w 960"/>
                <a:gd name="T35" fmla="*/ 585 h 1038"/>
                <a:gd name="T36" fmla="*/ 785 w 960"/>
                <a:gd name="T37" fmla="*/ 638 h 1038"/>
                <a:gd name="T38" fmla="*/ 858 w 960"/>
                <a:gd name="T39" fmla="*/ 703 h 1038"/>
                <a:gd name="T40" fmla="*/ 913 w 960"/>
                <a:gd name="T41" fmla="*/ 774 h 1038"/>
                <a:gd name="T42" fmla="*/ 948 w 960"/>
                <a:gd name="T43" fmla="*/ 849 h 1038"/>
                <a:gd name="T44" fmla="*/ 960 w 960"/>
                <a:gd name="T45" fmla="*/ 920 h 1038"/>
                <a:gd name="T46" fmla="*/ 946 w 960"/>
                <a:gd name="T47" fmla="*/ 951 h 1038"/>
                <a:gd name="T48" fmla="*/ 907 w 960"/>
                <a:gd name="T49" fmla="*/ 977 h 1038"/>
                <a:gd name="T50" fmla="*/ 847 w 960"/>
                <a:gd name="T51" fmla="*/ 1000 h 1038"/>
                <a:gd name="T52" fmla="*/ 770 w 960"/>
                <a:gd name="T53" fmla="*/ 1017 h 1038"/>
                <a:gd name="T54" fmla="*/ 681 w 960"/>
                <a:gd name="T55" fmla="*/ 1029 h 1038"/>
                <a:gd name="T56" fmla="*/ 583 w 960"/>
                <a:gd name="T57" fmla="*/ 1036 h 1038"/>
                <a:gd name="T58" fmla="*/ 480 w 960"/>
                <a:gd name="T59" fmla="*/ 1038 h 1038"/>
                <a:gd name="T60" fmla="*/ 379 w 960"/>
                <a:gd name="T61" fmla="*/ 1036 h 1038"/>
                <a:gd name="T62" fmla="*/ 281 w 960"/>
                <a:gd name="T63" fmla="*/ 1029 h 1038"/>
                <a:gd name="T64" fmla="*/ 191 w 960"/>
                <a:gd name="T65" fmla="*/ 1017 h 1038"/>
                <a:gd name="T66" fmla="*/ 113 w 960"/>
                <a:gd name="T67" fmla="*/ 1000 h 1038"/>
                <a:gd name="T68" fmla="*/ 54 w 960"/>
                <a:gd name="T69" fmla="*/ 977 h 1038"/>
                <a:gd name="T70" fmla="*/ 14 w 960"/>
                <a:gd name="T71" fmla="*/ 951 h 1038"/>
                <a:gd name="T72" fmla="*/ 0 w 960"/>
                <a:gd name="T73" fmla="*/ 920 h 1038"/>
                <a:gd name="T74" fmla="*/ 13 w 960"/>
                <a:gd name="T75" fmla="*/ 849 h 1038"/>
                <a:gd name="T76" fmla="*/ 48 w 960"/>
                <a:gd name="T77" fmla="*/ 774 h 1038"/>
                <a:gd name="T78" fmla="*/ 104 w 960"/>
                <a:gd name="T79" fmla="*/ 703 h 1038"/>
                <a:gd name="T80" fmla="*/ 176 w 960"/>
                <a:gd name="T81" fmla="*/ 638 h 1038"/>
                <a:gd name="T82" fmla="*/ 263 w 960"/>
                <a:gd name="T83" fmla="*/ 585 h 1038"/>
                <a:gd name="T84" fmla="*/ 362 w 960"/>
                <a:gd name="T85" fmla="*/ 547 h 1038"/>
                <a:gd name="T86" fmla="*/ 302 w 960"/>
                <a:gd name="T87" fmla="*/ 494 h 1038"/>
                <a:gd name="T88" fmla="*/ 256 w 960"/>
                <a:gd name="T89" fmla="*/ 425 h 1038"/>
                <a:gd name="T90" fmla="*/ 227 w 960"/>
                <a:gd name="T91" fmla="*/ 348 h 1038"/>
                <a:gd name="T92" fmla="*/ 216 w 960"/>
                <a:gd name="T93" fmla="*/ 268 h 1038"/>
                <a:gd name="T94" fmla="*/ 227 w 960"/>
                <a:gd name="T95" fmla="*/ 191 h 1038"/>
                <a:gd name="T96" fmla="*/ 258 w 960"/>
                <a:gd name="T97" fmla="*/ 122 h 1038"/>
                <a:gd name="T98" fmla="*/ 307 w 960"/>
                <a:gd name="T99" fmla="*/ 65 h 1038"/>
                <a:gd name="T100" fmla="*/ 369 w 960"/>
                <a:gd name="T101" fmla="*/ 25 h 1038"/>
                <a:gd name="T102" fmla="*/ 441 w 960"/>
                <a:gd name="T103" fmla="*/ 2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1038">
                  <a:moveTo>
                    <a:pt x="413" y="575"/>
                  </a:moveTo>
                  <a:lnTo>
                    <a:pt x="458" y="626"/>
                  </a:lnTo>
                  <a:lnTo>
                    <a:pt x="460" y="626"/>
                  </a:lnTo>
                  <a:lnTo>
                    <a:pt x="346" y="902"/>
                  </a:lnTo>
                  <a:lnTo>
                    <a:pt x="480" y="1038"/>
                  </a:lnTo>
                  <a:lnTo>
                    <a:pt x="615" y="902"/>
                  </a:lnTo>
                  <a:lnTo>
                    <a:pt x="502" y="626"/>
                  </a:lnTo>
                  <a:lnTo>
                    <a:pt x="503" y="626"/>
                  </a:lnTo>
                  <a:lnTo>
                    <a:pt x="547" y="575"/>
                  </a:lnTo>
                  <a:lnTo>
                    <a:pt x="526" y="581"/>
                  </a:lnTo>
                  <a:lnTo>
                    <a:pt x="503" y="586"/>
                  </a:lnTo>
                  <a:lnTo>
                    <a:pt x="480" y="587"/>
                  </a:lnTo>
                  <a:lnTo>
                    <a:pt x="447" y="583"/>
                  </a:lnTo>
                  <a:lnTo>
                    <a:pt x="413" y="575"/>
                  </a:lnTo>
                  <a:close/>
                  <a:moveTo>
                    <a:pt x="480" y="0"/>
                  </a:moveTo>
                  <a:lnTo>
                    <a:pt x="520" y="2"/>
                  </a:lnTo>
                  <a:lnTo>
                    <a:pt x="557" y="11"/>
                  </a:lnTo>
                  <a:lnTo>
                    <a:pt x="592" y="25"/>
                  </a:lnTo>
                  <a:lnTo>
                    <a:pt x="625" y="42"/>
                  </a:lnTo>
                  <a:lnTo>
                    <a:pt x="654" y="65"/>
                  </a:lnTo>
                  <a:lnTo>
                    <a:pt x="681" y="91"/>
                  </a:lnTo>
                  <a:lnTo>
                    <a:pt x="702" y="122"/>
                  </a:lnTo>
                  <a:lnTo>
                    <a:pt x="721" y="155"/>
                  </a:lnTo>
                  <a:lnTo>
                    <a:pt x="734" y="191"/>
                  </a:lnTo>
                  <a:lnTo>
                    <a:pt x="742" y="228"/>
                  </a:lnTo>
                  <a:lnTo>
                    <a:pt x="746" y="268"/>
                  </a:lnTo>
                  <a:lnTo>
                    <a:pt x="742" y="307"/>
                  </a:lnTo>
                  <a:lnTo>
                    <a:pt x="735" y="348"/>
                  </a:lnTo>
                  <a:lnTo>
                    <a:pt x="722" y="387"/>
                  </a:lnTo>
                  <a:lnTo>
                    <a:pt x="705" y="425"/>
                  </a:lnTo>
                  <a:lnTo>
                    <a:pt x="683" y="461"/>
                  </a:lnTo>
                  <a:lnTo>
                    <a:pt x="658" y="494"/>
                  </a:lnTo>
                  <a:lnTo>
                    <a:pt x="630" y="523"/>
                  </a:lnTo>
                  <a:lnTo>
                    <a:pt x="599" y="547"/>
                  </a:lnTo>
                  <a:lnTo>
                    <a:pt x="650" y="564"/>
                  </a:lnTo>
                  <a:lnTo>
                    <a:pt x="698" y="585"/>
                  </a:lnTo>
                  <a:lnTo>
                    <a:pt x="743" y="610"/>
                  </a:lnTo>
                  <a:lnTo>
                    <a:pt x="785" y="638"/>
                  </a:lnTo>
                  <a:lnTo>
                    <a:pt x="823" y="670"/>
                  </a:lnTo>
                  <a:lnTo>
                    <a:pt x="858" y="703"/>
                  </a:lnTo>
                  <a:lnTo>
                    <a:pt x="888" y="738"/>
                  </a:lnTo>
                  <a:lnTo>
                    <a:pt x="913" y="774"/>
                  </a:lnTo>
                  <a:lnTo>
                    <a:pt x="933" y="812"/>
                  </a:lnTo>
                  <a:lnTo>
                    <a:pt x="948" y="849"/>
                  </a:lnTo>
                  <a:lnTo>
                    <a:pt x="957" y="885"/>
                  </a:lnTo>
                  <a:lnTo>
                    <a:pt x="960" y="920"/>
                  </a:lnTo>
                  <a:lnTo>
                    <a:pt x="957" y="936"/>
                  </a:lnTo>
                  <a:lnTo>
                    <a:pt x="946" y="951"/>
                  </a:lnTo>
                  <a:lnTo>
                    <a:pt x="930" y="965"/>
                  </a:lnTo>
                  <a:lnTo>
                    <a:pt x="907" y="977"/>
                  </a:lnTo>
                  <a:lnTo>
                    <a:pt x="879" y="989"/>
                  </a:lnTo>
                  <a:lnTo>
                    <a:pt x="847" y="1000"/>
                  </a:lnTo>
                  <a:lnTo>
                    <a:pt x="810" y="1009"/>
                  </a:lnTo>
                  <a:lnTo>
                    <a:pt x="770" y="1017"/>
                  </a:lnTo>
                  <a:lnTo>
                    <a:pt x="727" y="1023"/>
                  </a:lnTo>
                  <a:lnTo>
                    <a:pt x="681" y="1029"/>
                  </a:lnTo>
                  <a:lnTo>
                    <a:pt x="632" y="1033"/>
                  </a:lnTo>
                  <a:lnTo>
                    <a:pt x="583" y="1036"/>
                  </a:lnTo>
                  <a:lnTo>
                    <a:pt x="532" y="1038"/>
                  </a:lnTo>
                  <a:lnTo>
                    <a:pt x="480" y="1038"/>
                  </a:lnTo>
                  <a:lnTo>
                    <a:pt x="429" y="1038"/>
                  </a:lnTo>
                  <a:lnTo>
                    <a:pt x="379" y="1036"/>
                  </a:lnTo>
                  <a:lnTo>
                    <a:pt x="328" y="1033"/>
                  </a:lnTo>
                  <a:lnTo>
                    <a:pt x="281" y="1029"/>
                  </a:lnTo>
                  <a:lnTo>
                    <a:pt x="234" y="1023"/>
                  </a:lnTo>
                  <a:lnTo>
                    <a:pt x="191" y="1017"/>
                  </a:lnTo>
                  <a:lnTo>
                    <a:pt x="150" y="1009"/>
                  </a:lnTo>
                  <a:lnTo>
                    <a:pt x="113" y="1000"/>
                  </a:lnTo>
                  <a:lnTo>
                    <a:pt x="81" y="989"/>
                  </a:lnTo>
                  <a:lnTo>
                    <a:pt x="54" y="977"/>
                  </a:lnTo>
                  <a:lnTo>
                    <a:pt x="31" y="965"/>
                  </a:lnTo>
                  <a:lnTo>
                    <a:pt x="14" y="951"/>
                  </a:lnTo>
                  <a:lnTo>
                    <a:pt x="4" y="936"/>
                  </a:lnTo>
                  <a:lnTo>
                    <a:pt x="0" y="920"/>
                  </a:lnTo>
                  <a:lnTo>
                    <a:pt x="3" y="885"/>
                  </a:lnTo>
                  <a:lnTo>
                    <a:pt x="13" y="849"/>
                  </a:lnTo>
                  <a:lnTo>
                    <a:pt x="28" y="812"/>
                  </a:lnTo>
                  <a:lnTo>
                    <a:pt x="48" y="774"/>
                  </a:lnTo>
                  <a:lnTo>
                    <a:pt x="73" y="738"/>
                  </a:lnTo>
                  <a:lnTo>
                    <a:pt x="104" y="703"/>
                  </a:lnTo>
                  <a:lnTo>
                    <a:pt x="138" y="670"/>
                  </a:lnTo>
                  <a:lnTo>
                    <a:pt x="176" y="638"/>
                  </a:lnTo>
                  <a:lnTo>
                    <a:pt x="218" y="610"/>
                  </a:lnTo>
                  <a:lnTo>
                    <a:pt x="263" y="585"/>
                  </a:lnTo>
                  <a:lnTo>
                    <a:pt x="311" y="564"/>
                  </a:lnTo>
                  <a:lnTo>
                    <a:pt x="362" y="547"/>
                  </a:lnTo>
                  <a:lnTo>
                    <a:pt x="330" y="523"/>
                  </a:lnTo>
                  <a:lnTo>
                    <a:pt x="302" y="494"/>
                  </a:lnTo>
                  <a:lnTo>
                    <a:pt x="277" y="461"/>
                  </a:lnTo>
                  <a:lnTo>
                    <a:pt x="256" y="425"/>
                  </a:lnTo>
                  <a:lnTo>
                    <a:pt x="239" y="387"/>
                  </a:lnTo>
                  <a:lnTo>
                    <a:pt x="227" y="348"/>
                  </a:lnTo>
                  <a:lnTo>
                    <a:pt x="218" y="307"/>
                  </a:lnTo>
                  <a:lnTo>
                    <a:pt x="216" y="268"/>
                  </a:lnTo>
                  <a:lnTo>
                    <a:pt x="218" y="228"/>
                  </a:lnTo>
                  <a:lnTo>
                    <a:pt x="227" y="191"/>
                  </a:lnTo>
                  <a:lnTo>
                    <a:pt x="240" y="155"/>
                  </a:lnTo>
                  <a:lnTo>
                    <a:pt x="258" y="122"/>
                  </a:lnTo>
                  <a:lnTo>
                    <a:pt x="281" y="91"/>
                  </a:lnTo>
                  <a:lnTo>
                    <a:pt x="307" y="65"/>
                  </a:lnTo>
                  <a:lnTo>
                    <a:pt x="337" y="42"/>
                  </a:lnTo>
                  <a:lnTo>
                    <a:pt x="369" y="25"/>
                  </a:lnTo>
                  <a:lnTo>
                    <a:pt x="404" y="11"/>
                  </a:lnTo>
                  <a:lnTo>
                    <a:pt x="441" y="2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50"/>
            <p:cNvSpPr>
              <a:spLocks noEditPoints="1"/>
            </p:cNvSpPr>
            <p:nvPr/>
          </p:nvSpPr>
          <p:spPr bwMode="auto">
            <a:xfrm>
              <a:off x="7693025" y="1104900"/>
              <a:ext cx="703263" cy="641350"/>
            </a:xfrm>
            <a:custGeom>
              <a:avLst/>
              <a:gdLst>
                <a:gd name="T0" fmla="*/ 2318 w 3541"/>
                <a:gd name="T1" fmla="*/ 1852 h 3228"/>
                <a:gd name="T2" fmla="*/ 2044 w 3541"/>
                <a:gd name="T3" fmla="*/ 2296 h 3228"/>
                <a:gd name="T4" fmla="*/ 2141 w 3541"/>
                <a:gd name="T5" fmla="*/ 2825 h 3228"/>
                <a:gd name="T6" fmla="*/ 2553 w 3541"/>
                <a:gd name="T7" fmla="*/ 3140 h 3228"/>
                <a:gd name="T8" fmla="*/ 3084 w 3541"/>
                <a:gd name="T9" fmla="*/ 3091 h 3228"/>
                <a:gd name="T10" fmla="*/ 3432 w 3541"/>
                <a:gd name="T11" fmla="*/ 2706 h 3228"/>
                <a:gd name="T12" fmla="*/ 3432 w 3541"/>
                <a:gd name="T13" fmla="*/ 2167 h 3228"/>
                <a:gd name="T14" fmla="*/ 3084 w 3541"/>
                <a:gd name="T15" fmla="*/ 1781 h 3228"/>
                <a:gd name="T16" fmla="*/ 645 w 3541"/>
                <a:gd name="T17" fmla="*/ 1716 h 3228"/>
                <a:gd name="T18" fmla="*/ 206 w 3541"/>
                <a:gd name="T19" fmla="*/ 1992 h 3228"/>
                <a:gd name="T20" fmla="*/ 61 w 3541"/>
                <a:gd name="T21" fmla="*/ 2506 h 3228"/>
                <a:gd name="T22" fmla="*/ 295 w 3541"/>
                <a:gd name="T23" fmla="*/ 2977 h 3228"/>
                <a:gd name="T24" fmla="*/ 783 w 3541"/>
                <a:gd name="T25" fmla="*/ 3169 h 3228"/>
                <a:gd name="T26" fmla="*/ 1273 w 3541"/>
                <a:gd name="T27" fmla="*/ 2977 h 3228"/>
                <a:gd name="T28" fmla="*/ 1506 w 3541"/>
                <a:gd name="T29" fmla="*/ 2506 h 3228"/>
                <a:gd name="T30" fmla="*/ 1360 w 3541"/>
                <a:gd name="T31" fmla="*/ 1992 h 3228"/>
                <a:gd name="T32" fmla="*/ 921 w 3541"/>
                <a:gd name="T33" fmla="*/ 1716 h 3228"/>
                <a:gd name="T34" fmla="*/ 1106 w 3541"/>
                <a:gd name="T35" fmla="*/ 1647 h 3228"/>
                <a:gd name="T36" fmla="*/ 1452 w 3541"/>
                <a:gd name="T37" fmla="*/ 2024 h 3228"/>
                <a:gd name="T38" fmla="*/ 1562 w 3541"/>
                <a:gd name="T39" fmla="*/ 2519 h 3228"/>
                <a:gd name="T40" fmla="*/ 1977 w 3541"/>
                <a:gd name="T41" fmla="*/ 2519 h 3228"/>
                <a:gd name="T42" fmla="*/ 2087 w 3541"/>
                <a:gd name="T43" fmla="*/ 2024 h 3228"/>
                <a:gd name="T44" fmla="*/ 2435 w 3541"/>
                <a:gd name="T45" fmla="*/ 1647 h 3228"/>
                <a:gd name="T46" fmla="*/ 2138 w 3541"/>
                <a:gd name="T47" fmla="*/ 1491 h 3228"/>
                <a:gd name="T48" fmla="*/ 1640 w 3541"/>
                <a:gd name="T49" fmla="*/ 1574 h 3228"/>
                <a:gd name="T50" fmla="*/ 1770 w 3541"/>
                <a:gd name="T51" fmla="*/ 58 h 3228"/>
                <a:gd name="T52" fmla="*/ 1282 w 3541"/>
                <a:gd name="T53" fmla="*/ 251 h 3228"/>
                <a:gd name="T54" fmla="*/ 1049 w 3541"/>
                <a:gd name="T55" fmla="*/ 722 h 3228"/>
                <a:gd name="T56" fmla="*/ 1193 w 3541"/>
                <a:gd name="T57" fmla="*/ 1236 h 3228"/>
                <a:gd name="T58" fmla="*/ 1632 w 3541"/>
                <a:gd name="T59" fmla="*/ 1513 h 3228"/>
                <a:gd name="T60" fmla="*/ 2154 w 3541"/>
                <a:gd name="T61" fmla="*/ 1415 h 3228"/>
                <a:gd name="T62" fmla="*/ 2466 w 3541"/>
                <a:gd name="T63" fmla="*/ 998 h 3228"/>
                <a:gd name="T64" fmla="*/ 2418 w 3541"/>
                <a:gd name="T65" fmla="*/ 461 h 3228"/>
                <a:gd name="T66" fmla="*/ 2037 w 3541"/>
                <a:gd name="T67" fmla="*/ 110 h 3228"/>
                <a:gd name="T68" fmla="*/ 1911 w 3541"/>
                <a:gd name="T69" fmla="*/ 13 h 3228"/>
                <a:gd name="T70" fmla="*/ 2369 w 3541"/>
                <a:gd name="T71" fmla="*/ 282 h 3228"/>
                <a:gd name="T72" fmla="*/ 2553 w 3541"/>
                <a:gd name="T73" fmla="*/ 793 h 3228"/>
                <a:gd name="T74" fmla="*/ 2371 w 3541"/>
                <a:gd name="T75" fmla="*/ 1299 h 3228"/>
                <a:gd name="T76" fmla="*/ 2689 w 3541"/>
                <a:gd name="T77" fmla="*/ 1647 h 3228"/>
                <a:gd name="T78" fmla="*/ 3208 w 3541"/>
                <a:gd name="T79" fmla="*/ 1789 h 3228"/>
                <a:gd name="T80" fmla="*/ 3513 w 3541"/>
                <a:gd name="T81" fmla="*/ 2225 h 3228"/>
                <a:gd name="T82" fmla="*/ 3465 w 3541"/>
                <a:gd name="T83" fmla="*/ 2775 h 3228"/>
                <a:gd name="T84" fmla="*/ 3092 w 3541"/>
                <a:gd name="T85" fmla="*/ 3152 h 3228"/>
                <a:gd name="T86" fmla="*/ 2547 w 3541"/>
                <a:gd name="T87" fmla="*/ 3200 h 3228"/>
                <a:gd name="T88" fmla="*/ 2113 w 3541"/>
                <a:gd name="T89" fmla="*/ 2886 h 3228"/>
                <a:gd name="T90" fmla="*/ 1770 w 3541"/>
                <a:gd name="T91" fmla="*/ 2671 h 3228"/>
                <a:gd name="T92" fmla="*/ 1427 w 3541"/>
                <a:gd name="T93" fmla="*/ 2886 h 3228"/>
                <a:gd name="T94" fmla="*/ 994 w 3541"/>
                <a:gd name="T95" fmla="*/ 3200 h 3228"/>
                <a:gd name="T96" fmla="*/ 448 w 3541"/>
                <a:gd name="T97" fmla="*/ 3152 h 3228"/>
                <a:gd name="T98" fmla="*/ 76 w 3541"/>
                <a:gd name="T99" fmla="*/ 2775 h 3228"/>
                <a:gd name="T100" fmla="*/ 28 w 3541"/>
                <a:gd name="T101" fmla="*/ 2225 h 3228"/>
                <a:gd name="T102" fmla="*/ 332 w 3541"/>
                <a:gd name="T103" fmla="*/ 1789 h 3228"/>
                <a:gd name="T104" fmla="*/ 850 w 3541"/>
                <a:gd name="T105" fmla="*/ 1647 h 3228"/>
                <a:gd name="T106" fmla="*/ 1169 w 3541"/>
                <a:gd name="T107" fmla="*/ 1299 h 3228"/>
                <a:gd name="T108" fmla="*/ 987 w 3541"/>
                <a:gd name="T109" fmla="*/ 793 h 3228"/>
                <a:gd name="T110" fmla="*/ 1172 w 3541"/>
                <a:gd name="T111" fmla="*/ 282 h 3228"/>
                <a:gd name="T112" fmla="*/ 1629 w 3541"/>
                <a:gd name="T113" fmla="*/ 13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41" h="3228">
                  <a:moveTo>
                    <a:pt x="2756" y="1703"/>
                  </a:moveTo>
                  <a:lnTo>
                    <a:pt x="2686" y="1706"/>
                  </a:lnTo>
                  <a:lnTo>
                    <a:pt x="2619" y="1716"/>
                  </a:lnTo>
                  <a:lnTo>
                    <a:pt x="2553" y="1731"/>
                  </a:lnTo>
                  <a:lnTo>
                    <a:pt x="2490" y="1754"/>
                  </a:lnTo>
                  <a:lnTo>
                    <a:pt x="2429" y="1781"/>
                  </a:lnTo>
                  <a:lnTo>
                    <a:pt x="2372" y="1814"/>
                  </a:lnTo>
                  <a:lnTo>
                    <a:pt x="2318" y="1852"/>
                  </a:lnTo>
                  <a:lnTo>
                    <a:pt x="2268" y="1895"/>
                  </a:lnTo>
                  <a:lnTo>
                    <a:pt x="2221" y="1942"/>
                  </a:lnTo>
                  <a:lnTo>
                    <a:pt x="2179" y="1992"/>
                  </a:lnTo>
                  <a:lnTo>
                    <a:pt x="2141" y="2047"/>
                  </a:lnTo>
                  <a:lnTo>
                    <a:pt x="2109" y="2105"/>
                  </a:lnTo>
                  <a:lnTo>
                    <a:pt x="2082" y="2167"/>
                  </a:lnTo>
                  <a:lnTo>
                    <a:pt x="2060" y="2230"/>
                  </a:lnTo>
                  <a:lnTo>
                    <a:pt x="2044" y="2296"/>
                  </a:lnTo>
                  <a:lnTo>
                    <a:pt x="2035" y="2365"/>
                  </a:lnTo>
                  <a:lnTo>
                    <a:pt x="2031" y="2436"/>
                  </a:lnTo>
                  <a:lnTo>
                    <a:pt x="2035" y="2506"/>
                  </a:lnTo>
                  <a:lnTo>
                    <a:pt x="2044" y="2575"/>
                  </a:lnTo>
                  <a:lnTo>
                    <a:pt x="2060" y="2641"/>
                  </a:lnTo>
                  <a:lnTo>
                    <a:pt x="2082" y="2706"/>
                  </a:lnTo>
                  <a:lnTo>
                    <a:pt x="2109" y="2767"/>
                  </a:lnTo>
                  <a:lnTo>
                    <a:pt x="2141" y="2825"/>
                  </a:lnTo>
                  <a:lnTo>
                    <a:pt x="2179" y="2880"/>
                  </a:lnTo>
                  <a:lnTo>
                    <a:pt x="2221" y="2930"/>
                  </a:lnTo>
                  <a:lnTo>
                    <a:pt x="2268" y="2977"/>
                  </a:lnTo>
                  <a:lnTo>
                    <a:pt x="2318" y="3020"/>
                  </a:lnTo>
                  <a:lnTo>
                    <a:pt x="2372" y="3058"/>
                  </a:lnTo>
                  <a:lnTo>
                    <a:pt x="2429" y="3091"/>
                  </a:lnTo>
                  <a:lnTo>
                    <a:pt x="2490" y="3118"/>
                  </a:lnTo>
                  <a:lnTo>
                    <a:pt x="2553" y="3140"/>
                  </a:lnTo>
                  <a:lnTo>
                    <a:pt x="2619" y="3156"/>
                  </a:lnTo>
                  <a:lnTo>
                    <a:pt x="2686" y="3166"/>
                  </a:lnTo>
                  <a:lnTo>
                    <a:pt x="2756" y="3169"/>
                  </a:lnTo>
                  <a:lnTo>
                    <a:pt x="2826" y="3166"/>
                  </a:lnTo>
                  <a:lnTo>
                    <a:pt x="2894" y="3156"/>
                  </a:lnTo>
                  <a:lnTo>
                    <a:pt x="2960" y="3140"/>
                  </a:lnTo>
                  <a:lnTo>
                    <a:pt x="3023" y="3118"/>
                  </a:lnTo>
                  <a:lnTo>
                    <a:pt x="3084" y="3091"/>
                  </a:lnTo>
                  <a:lnTo>
                    <a:pt x="3141" y="3058"/>
                  </a:lnTo>
                  <a:lnTo>
                    <a:pt x="3195" y="3020"/>
                  </a:lnTo>
                  <a:lnTo>
                    <a:pt x="3246" y="2977"/>
                  </a:lnTo>
                  <a:lnTo>
                    <a:pt x="3292" y="2930"/>
                  </a:lnTo>
                  <a:lnTo>
                    <a:pt x="3335" y="2880"/>
                  </a:lnTo>
                  <a:lnTo>
                    <a:pt x="3371" y="2825"/>
                  </a:lnTo>
                  <a:lnTo>
                    <a:pt x="3404" y="2767"/>
                  </a:lnTo>
                  <a:lnTo>
                    <a:pt x="3432" y="2706"/>
                  </a:lnTo>
                  <a:lnTo>
                    <a:pt x="3453" y="2641"/>
                  </a:lnTo>
                  <a:lnTo>
                    <a:pt x="3469" y="2575"/>
                  </a:lnTo>
                  <a:lnTo>
                    <a:pt x="3479" y="2506"/>
                  </a:lnTo>
                  <a:lnTo>
                    <a:pt x="3482" y="2436"/>
                  </a:lnTo>
                  <a:lnTo>
                    <a:pt x="3479" y="2365"/>
                  </a:lnTo>
                  <a:lnTo>
                    <a:pt x="3469" y="2296"/>
                  </a:lnTo>
                  <a:lnTo>
                    <a:pt x="3453" y="2230"/>
                  </a:lnTo>
                  <a:lnTo>
                    <a:pt x="3432" y="2167"/>
                  </a:lnTo>
                  <a:lnTo>
                    <a:pt x="3404" y="2105"/>
                  </a:lnTo>
                  <a:lnTo>
                    <a:pt x="3371" y="2047"/>
                  </a:lnTo>
                  <a:lnTo>
                    <a:pt x="3335" y="1992"/>
                  </a:lnTo>
                  <a:lnTo>
                    <a:pt x="3292" y="1942"/>
                  </a:lnTo>
                  <a:lnTo>
                    <a:pt x="3246" y="1895"/>
                  </a:lnTo>
                  <a:lnTo>
                    <a:pt x="3195" y="1852"/>
                  </a:lnTo>
                  <a:lnTo>
                    <a:pt x="3141" y="1814"/>
                  </a:lnTo>
                  <a:lnTo>
                    <a:pt x="3084" y="1781"/>
                  </a:lnTo>
                  <a:lnTo>
                    <a:pt x="3023" y="1754"/>
                  </a:lnTo>
                  <a:lnTo>
                    <a:pt x="2960" y="1731"/>
                  </a:lnTo>
                  <a:lnTo>
                    <a:pt x="2894" y="1716"/>
                  </a:lnTo>
                  <a:lnTo>
                    <a:pt x="2826" y="1706"/>
                  </a:lnTo>
                  <a:lnTo>
                    <a:pt x="2756" y="1703"/>
                  </a:lnTo>
                  <a:close/>
                  <a:moveTo>
                    <a:pt x="783" y="1703"/>
                  </a:moveTo>
                  <a:lnTo>
                    <a:pt x="713" y="1706"/>
                  </a:lnTo>
                  <a:lnTo>
                    <a:pt x="645" y="1716"/>
                  </a:lnTo>
                  <a:lnTo>
                    <a:pt x="580" y="1731"/>
                  </a:lnTo>
                  <a:lnTo>
                    <a:pt x="517" y="1754"/>
                  </a:lnTo>
                  <a:lnTo>
                    <a:pt x="456" y="1781"/>
                  </a:lnTo>
                  <a:lnTo>
                    <a:pt x="399" y="1814"/>
                  </a:lnTo>
                  <a:lnTo>
                    <a:pt x="345" y="1852"/>
                  </a:lnTo>
                  <a:lnTo>
                    <a:pt x="295" y="1895"/>
                  </a:lnTo>
                  <a:lnTo>
                    <a:pt x="248" y="1942"/>
                  </a:lnTo>
                  <a:lnTo>
                    <a:pt x="206" y="1992"/>
                  </a:lnTo>
                  <a:lnTo>
                    <a:pt x="168" y="2047"/>
                  </a:lnTo>
                  <a:lnTo>
                    <a:pt x="136" y="2105"/>
                  </a:lnTo>
                  <a:lnTo>
                    <a:pt x="109" y="2167"/>
                  </a:lnTo>
                  <a:lnTo>
                    <a:pt x="87" y="2230"/>
                  </a:lnTo>
                  <a:lnTo>
                    <a:pt x="71" y="2296"/>
                  </a:lnTo>
                  <a:lnTo>
                    <a:pt x="61" y="2365"/>
                  </a:lnTo>
                  <a:lnTo>
                    <a:pt x="58" y="2436"/>
                  </a:lnTo>
                  <a:lnTo>
                    <a:pt x="61" y="2506"/>
                  </a:lnTo>
                  <a:lnTo>
                    <a:pt x="71" y="2575"/>
                  </a:lnTo>
                  <a:lnTo>
                    <a:pt x="87" y="2641"/>
                  </a:lnTo>
                  <a:lnTo>
                    <a:pt x="109" y="2706"/>
                  </a:lnTo>
                  <a:lnTo>
                    <a:pt x="136" y="2767"/>
                  </a:lnTo>
                  <a:lnTo>
                    <a:pt x="168" y="2825"/>
                  </a:lnTo>
                  <a:lnTo>
                    <a:pt x="206" y="2880"/>
                  </a:lnTo>
                  <a:lnTo>
                    <a:pt x="248" y="2930"/>
                  </a:lnTo>
                  <a:lnTo>
                    <a:pt x="295" y="2977"/>
                  </a:lnTo>
                  <a:lnTo>
                    <a:pt x="345" y="3020"/>
                  </a:lnTo>
                  <a:lnTo>
                    <a:pt x="399" y="3058"/>
                  </a:lnTo>
                  <a:lnTo>
                    <a:pt x="456" y="3091"/>
                  </a:lnTo>
                  <a:lnTo>
                    <a:pt x="517" y="3118"/>
                  </a:lnTo>
                  <a:lnTo>
                    <a:pt x="580" y="3140"/>
                  </a:lnTo>
                  <a:lnTo>
                    <a:pt x="645" y="3156"/>
                  </a:lnTo>
                  <a:lnTo>
                    <a:pt x="713" y="3166"/>
                  </a:lnTo>
                  <a:lnTo>
                    <a:pt x="783" y="3169"/>
                  </a:lnTo>
                  <a:lnTo>
                    <a:pt x="853" y="3166"/>
                  </a:lnTo>
                  <a:lnTo>
                    <a:pt x="921" y="3156"/>
                  </a:lnTo>
                  <a:lnTo>
                    <a:pt x="987" y="3140"/>
                  </a:lnTo>
                  <a:lnTo>
                    <a:pt x="1050" y="3118"/>
                  </a:lnTo>
                  <a:lnTo>
                    <a:pt x="1110" y="3091"/>
                  </a:lnTo>
                  <a:lnTo>
                    <a:pt x="1168" y="3058"/>
                  </a:lnTo>
                  <a:lnTo>
                    <a:pt x="1222" y="3020"/>
                  </a:lnTo>
                  <a:lnTo>
                    <a:pt x="1273" y="2977"/>
                  </a:lnTo>
                  <a:lnTo>
                    <a:pt x="1318" y="2930"/>
                  </a:lnTo>
                  <a:lnTo>
                    <a:pt x="1360" y="2880"/>
                  </a:lnTo>
                  <a:lnTo>
                    <a:pt x="1398" y="2825"/>
                  </a:lnTo>
                  <a:lnTo>
                    <a:pt x="1430" y="2767"/>
                  </a:lnTo>
                  <a:lnTo>
                    <a:pt x="1459" y="2706"/>
                  </a:lnTo>
                  <a:lnTo>
                    <a:pt x="1480" y="2641"/>
                  </a:lnTo>
                  <a:lnTo>
                    <a:pt x="1495" y="2575"/>
                  </a:lnTo>
                  <a:lnTo>
                    <a:pt x="1506" y="2506"/>
                  </a:lnTo>
                  <a:lnTo>
                    <a:pt x="1509" y="2436"/>
                  </a:lnTo>
                  <a:lnTo>
                    <a:pt x="1506" y="2365"/>
                  </a:lnTo>
                  <a:lnTo>
                    <a:pt x="1495" y="2296"/>
                  </a:lnTo>
                  <a:lnTo>
                    <a:pt x="1480" y="2230"/>
                  </a:lnTo>
                  <a:lnTo>
                    <a:pt x="1459" y="2167"/>
                  </a:lnTo>
                  <a:lnTo>
                    <a:pt x="1430" y="2105"/>
                  </a:lnTo>
                  <a:lnTo>
                    <a:pt x="1398" y="2047"/>
                  </a:lnTo>
                  <a:lnTo>
                    <a:pt x="1360" y="1992"/>
                  </a:lnTo>
                  <a:lnTo>
                    <a:pt x="1318" y="1942"/>
                  </a:lnTo>
                  <a:lnTo>
                    <a:pt x="1273" y="1895"/>
                  </a:lnTo>
                  <a:lnTo>
                    <a:pt x="1222" y="1852"/>
                  </a:lnTo>
                  <a:lnTo>
                    <a:pt x="1168" y="1814"/>
                  </a:lnTo>
                  <a:lnTo>
                    <a:pt x="1110" y="1781"/>
                  </a:lnTo>
                  <a:lnTo>
                    <a:pt x="1050" y="1754"/>
                  </a:lnTo>
                  <a:lnTo>
                    <a:pt x="987" y="1731"/>
                  </a:lnTo>
                  <a:lnTo>
                    <a:pt x="921" y="1716"/>
                  </a:lnTo>
                  <a:lnTo>
                    <a:pt x="853" y="1706"/>
                  </a:lnTo>
                  <a:lnTo>
                    <a:pt x="783" y="1703"/>
                  </a:lnTo>
                  <a:close/>
                  <a:moveTo>
                    <a:pt x="1250" y="1384"/>
                  </a:moveTo>
                  <a:lnTo>
                    <a:pt x="1213" y="1430"/>
                  </a:lnTo>
                  <a:lnTo>
                    <a:pt x="1179" y="1480"/>
                  </a:lnTo>
                  <a:lnTo>
                    <a:pt x="1150" y="1533"/>
                  </a:lnTo>
                  <a:lnTo>
                    <a:pt x="1125" y="1588"/>
                  </a:lnTo>
                  <a:lnTo>
                    <a:pt x="1106" y="1647"/>
                  </a:lnTo>
                  <a:lnTo>
                    <a:pt x="1091" y="1707"/>
                  </a:lnTo>
                  <a:lnTo>
                    <a:pt x="1153" y="1738"/>
                  </a:lnTo>
                  <a:lnTo>
                    <a:pt x="1213" y="1774"/>
                  </a:lnTo>
                  <a:lnTo>
                    <a:pt x="1270" y="1815"/>
                  </a:lnTo>
                  <a:lnTo>
                    <a:pt x="1322" y="1861"/>
                  </a:lnTo>
                  <a:lnTo>
                    <a:pt x="1370" y="1911"/>
                  </a:lnTo>
                  <a:lnTo>
                    <a:pt x="1413" y="1966"/>
                  </a:lnTo>
                  <a:lnTo>
                    <a:pt x="1452" y="2024"/>
                  </a:lnTo>
                  <a:lnTo>
                    <a:pt x="1487" y="2086"/>
                  </a:lnTo>
                  <a:lnTo>
                    <a:pt x="1515" y="2150"/>
                  </a:lnTo>
                  <a:lnTo>
                    <a:pt x="1537" y="2218"/>
                  </a:lnTo>
                  <a:lnTo>
                    <a:pt x="1553" y="2289"/>
                  </a:lnTo>
                  <a:lnTo>
                    <a:pt x="1563" y="2361"/>
                  </a:lnTo>
                  <a:lnTo>
                    <a:pt x="1566" y="2436"/>
                  </a:lnTo>
                  <a:lnTo>
                    <a:pt x="1565" y="2478"/>
                  </a:lnTo>
                  <a:lnTo>
                    <a:pt x="1562" y="2519"/>
                  </a:lnTo>
                  <a:lnTo>
                    <a:pt x="1613" y="2533"/>
                  </a:lnTo>
                  <a:lnTo>
                    <a:pt x="1663" y="2544"/>
                  </a:lnTo>
                  <a:lnTo>
                    <a:pt x="1716" y="2551"/>
                  </a:lnTo>
                  <a:lnTo>
                    <a:pt x="1770" y="2553"/>
                  </a:lnTo>
                  <a:lnTo>
                    <a:pt x="1824" y="2551"/>
                  </a:lnTo>
                  <a:lnTo>
                    <a:pt x="1876" y="2544"/>
                  </a:lnTo>
                  <a:lnTo>
                    <a:pt x="1928" y="2533"/>
                  </a:lnTo>
                  <a:lnTo>
                    <a:pt x="1977" y="2519"/>
                  </a:lnTo>
                  <a:lnTo>
                    <a:pt x="1974" y="2478"/>
                  </a:lnTo>
                  <a:lnTo>
                    <a:pt x="1973" y="2436"/>
                  </a:lnTo>
                  <a:lnTo>
                    <a:pt x="1976" y="2361"/>
                  </a:lnTo>
                  <a:lnTo>
                    <a:pt x="1987" y="2289"/>
                  </a:lnTo>
                  <a:lnTo>
                    <a:pt x="2003" y="2218"/>
                  </a:lnTo>
                  <a:lnTo>
                    <a:pt x="2026" y="2150"/>
                  </a:lnTo>
                  <a:lnTo>
                    <a:pt x="2054" y="2086"/>
                  </a:lnTo>
                  <a:lnTo>
                    <a:pt x="2087" y="2024"/>
                  </a:lnTo>
                  <a:lnTo>
                    <a:pt x="2126" y="1966"/>
                  </a:lnTo>
                  <a:lnTo>
                    <a:pt x="2171" y="1911"/>
                  </a:lnTo>
                  <a:lnTo>
                    <a:pt x="2218" y="1861"/>
                  </a:lnTo>
                  <a:lnTo>
                    <a:pt x="2271" y="1815"/>
                  </a:lnTo>
                  <a:lnTo>
                    <a:pt x="2327" y="1774"/>
                  </a:lnTo>
                  <a:lnTo>
                    <a:pt x="2386" y="1738"/>
                  </a:lnTo>
                  <a:lnTo>
                    <a:pt x="2450" y="1707"/>
                  </a:lnTo>
                  <a:lnTo>
                    <a:pt x="2435" y="1647"/>
                  </a:lnTo>
                  <a:lnTo>
                    <a:pt x="2414" y="1588"/>
                  </a:lnTo>
                  <a:lnTo>
                    <a:pt x="2390" y="1533"/>
                  </a:lnTo>
                  <a:lnTo>
                    <a:pt x="2360" y="1480"/>
                  </a:lnTo>
                  <a:lnTo>
                    <a:pt x="2327" y="1430"/>
                  </a:lnTo>
                  <a:lnTo>
                    <a:pt x="2289" y="1384"/>
                  </a:lnTo>
                  <a:lnTo>
                    <a:pt x="2242" y="1424"/>
                  </a:lnTo>
                  <a:lnTo>
                    <a:pt x="2191" y="1460"/>
                  </a:lnTo>
                  <a:lnTo>
                    <a:pt x="2138" y="1491"/>
                  </a:lnTo>
                  <a:lnTo>
                    <a:pt x="2082" y="1518"/>
                  </a:lnTo>
                  <a:lnTo>
                    <a:pt x="2023" y="1542"/>
                  </a:lnTo>
                  <a:lnTo>
                    <a:pt x="1962" y="1561"/>
                  </a:lnTo>
                  <a:lnTo>
                    <a:pt x="1900" y="1574"/>
                  </a:lnTo>
                  <a:lnTo>
                    <a:pt x="1836" y="1582"/>
                  </a:lnTo>
                  <a:lnTo>
                    <a:pt x="1770" y="1585"/>
                  </a:lnTo>
                  <a:lnTo>
                    <a:pt x="1704" y="1582"/>
                  </a:lnTo>
                  <a:lnTo>
                    <a:pt x="1640" y="1574"/>
                  </a:lnTo>
                  <a:lnTo>
                    <a:pt x="1577" y="1561"/>
                  </a:lnTo>
                  <a:lnTo>
                    <a:pt x="1517" y="1542"/>
                  </a:lnTo>
                  <a:lnTo>
                    <a:pt x="1459" y="1518"/>
                  </a:lnTo>
                  <a:lnTo>
                    <a:pt x="1402" y="1491"/>
                  </a:lnTo>
                  <a:lnTo>
                    <a:pt x="1348" y="1460"/>
                  </a:lnTo>
                  <a:lnTo>
                    <a:pt x="1298" y="1424"/>
                  </a:lnTo>
                  <a:lnTo>
                    <a:pt x="1250" y="1384"/>
                  </a:lnTo>
                  <a:close/>
                  <a:moveTo>
                    <a:pt x="1770" y="58"/>
                  </a:moveTo>
                  <a:lnTo>
                    <a:pt x="1700" y="62"/>
                  </a:lnTo>
                  <a:lnTo>
                    <a:pt x="1632" y="72"/>
                  </a:lnTo>
                  <a:lnTo>
                    <a:pt x="1566" y="88"/>
                  </a:lnTo>
                  <a:lnTo>
                    <a:pt x="1503" y="110"/>
                  </a:lnTo>
                  <a:lnTo>
                    <a:pt x="1442" y="138"/>
                  </a:lnTo>
                  <a:lnTo>
                    <a:pt x="1385" y="171"/>
                  </a:lnTo>
                  <a:lnTo>
                    <a:pt x="1331" y="208"/>
                  </a:lnTo>
                  <a:lnTo>
                    <a:pt x="1282" y="251"/>
                  </a:lnTo>
                  <a:lnTo>
                    <a:pt x="1235" y="297"/>
                  </a:lnTo>
                  <a:lnTo>
                    <a:pt x="1193" y="349"/>
                  </a:lnTo>
                  <a:lnTo>
                    <a:pt x="1155" y="403"/>
                  </a:lnTo>
                  <a:lnTo>
                    <a:pt x="1123" y="461"/>
                  </a:lnTo>
                  <a:lnTo>
                    <a:pt x="1096" y="522"/>
                  </a:lnTo>
                  <a:lnTo>
                    <a:pt x="1074" y="587"/>
                  </a:lnTo>
                  <a:lnTo>
                    <a:pt x="1058" y="653"/>
                  </a:lnTo>
                  <a:lnTo>
                    <a:pt x="1049" y="722"/>
                  </a:lnTo>
                  <a:lnTo>
                    <a:pt x="1045" y="793"/>
                  </a:lnTo>
                  <a:lnTo>
                    <a:pt x="1049" y="863"/>
                  </a:lnTo>
                  <a:lnTo>
                    <a:pt x="1058" y="931"/>
                  </a:lnTo>
                  <a:lnTo>
                    <a:pt x="1074" y="998"/>
                  </a:lnTo>
                  <a:lnTo>
                    <a:pt x="1096" y="1062"/>
                  </a:lnTo>
                  <a:lnTo>
                    <a:pt x="1123" y="1123"/>
                  </a:lnTo>
                  <a:lnTo>
                    <a:pt x="1155" y="1181"/>
                  </a:lnTo>
                  <a:lnTo>
                    <a:pt x="1193" y="1236"/>
                  </a:lnTo>
                  <a:lnTo>
                    <a:pt x="1235" y="1287"/>
                  </a:lnTo>
                  <a:lnTo>
                    <a:pt x="1282" y="1334"/>
                  </a:lnTo>
                  <a:lnTo>
                    <a:pt x="1331" y="1377"/>
                  </a:lnTo>
                  <a:lnTo>
                    <a:pt x="1385" y="1415"/>
                  </a:lnTo>
                  <a:lnTo>
                    <a:pt x="1442" y="1448"/>
                  </a:lnTo>
                  <a:lnTo>
                    <a:pt x="1503" y="1475"/>
                  </a:lnTo>
                  <a:lnTo>
                    <a:pt x="1566" y="1497"/>
                  </a:lnTo>
                  <a:lnTo>
                    <a:pt x="1632" y="1513"/>
                  </a:lnTo>
                  <a:lnTo>
                    <a:pt x="1700" y="1523"/>
                  </a:lnTo>
                  <a:lnTo>
                    <a:pt x="1770" y="1526"/>
                  </a:lnTo>
                  <a:lnTo>
                    <a:pt x="1839" y="1523"/>
                  </a:lnTo>
                  <a:lnTo>
                    <a:pt x="1907" y="1513"/>
                  </a:lnTo>
                  <a:lnTo>
                    <a:pt x="1973" y="1497"/>
                  </a:lnTo>
                  <a:lnTo>
                    <a:pt x="2037" y="1475"/>
                  </a:lnTo>
                  <a:lnTo>
                    <a:pt x="2097" y="1448"/>
                  </a:lnTo>
                  <a:lnTo>
                    <a:pt x="2154" y="1415"/>
                  </a:lnTo>
                  <a:lnTo>
                    <a:pt x="2208" y="1377"/>
                  </a:lnTo>
                  <a:lnTo>
                    <a:pt x="2259" y="1334"/>
                  </a:lnTo>
                  <a:lnTo>
                    <a:pt x="2305" y="1287"/>
                  </a:lnTo>
                  <a:lnTo>
                    <a:pt x="2347" y="1236"/>
                  </a:lnTo>
                  <a:lnTo>
                    <a:pt x="2385" y="1181"/>
                  </a:lnTo>
                  <a:lnTo>
                    <a:pt x="2418" y="1123"/>
                  </a:lnTo>
                  <a:lnTo>
                    <a:pt x="2445" y="1062"/>
                  </a:lnTo>
                  <a:lnTo>
                    <a:pt x="2466" y="998"/>
                  </a:lnTo>
                  <a:lnTo>
                    <a:pt x="2482" y="931"/>
                  </a:lnTo>
                  <a:lnTo>
                    <a:pt x="2492" y="863"/>
                  </a:lnTo>
                  <a:lnTo>
                    <a:pt x="2495" y="793"/>
                  </a:lnTo>
                  <a:lnTo>
                    <a:pt x="2492" y="722"/>
                  </a:lnTo>
                  <a:lnTo>
                    <a:pt x="2482" y="653"/>
                  </a:lnTo>
                  <a:lnTo>
                    <a:pt x="2466" y="587"/>
                  </a:lnTo>
                  <a:lnTo>
                    <a:pt x="2445" y="522"/>
                  </a:lnTo>
                  <a:lnTo>
                    <a:pt x="2418" y="461"/>
                  </a:lnTo>
                  <a:lnTo>
                    <a:pt x="2385" y="403"/>
                  </a:lnTo>
                  <a:lnTo>
                    <a:pt x="2347" y="349"/>
                  </a:lnTo>
                  <a:lnTo>
                    <a:pt x="2305" y="297"/>
                  </a:lnTo>
                  <a:lnTo>
                    <a:pt x="2259" y="251"/>
                  </a:lnTo>
                  <a:lnTo>
                    <a:pt x="2208" y="208"/>
                  </a:lnTo>
                  <a:lnTo>
                    <a:pt x="2154" y="171"/>
                  </a:lnTo>
                  <a:lnTo>
                    <a:pt x="2097" y="138"/>
                  </a:lnTo>
                  <a:lnTo>
                    <a:pt x="2037" y="110"/>
                  </a:lnTo>
                  <a:lnTo>
                    <a:pt x="1973" y="88"/>
                  </a:lnTo>
                  <a:lnTo>
                    <a:pt x="1907" y="72"/>
                  </a:lnTo>
                  <a:lnTo>
                    <a:pt x="1839" y="62"/>
                  </a:lnTo>
                  <a:lnTo>
                    <a:pt x="1770" y="58"/>
                  </a:lnTo>
                  <a:close/>
                  <a:moveTo>
                    <a:pt x="1770" y="0"/>
                  </a:moveTo>
                  <a:lnTo>
                    <a:pt x="1770" y="0"/>
                  </a:lnTo>
                  <a:lnTo>
                    <a:pt x="1841" y="3"/>
                  </a:lnTo>
                  <a:lnTo>
                    <a:pt x="1911" y="13"/>
                  </a:lnTo>
                  <a:lnTo>
                    <a:pt x="1978" y="28"/>
                  </a:lnTo>
                  <a:lnTo>
                    <a:pt x="2043" y="50"/>
                  </a:lnTo>
                  <a:lnTo>
                    <a:pt x="2106" y="76"/>
                  </a:lnTo>
                  <a:lnTo>
                    <a:pt x="2165" y="109"/>
                  </a:lnTo>
                  <a:lnTo>
                    <a:pt x="2221" y="145"/>
                  </a:lnTo>
                  <a:lnTo>
                    <a:pt x="2275" y="186"/>
                  </a:lnTo>
                  <a:lnTo>
                    <a:pt x="2324" y="232"/>
                  </a:lnTo>
                  <a:lnTo>
                    <a:pt x="2369" y="282"/>
                  </a:lnTo>
                  <a:lnTo>
                    <a:pt x="2410" y="336"/>
                  </a:lnTo>
                  <a:lnTo>
                    <a:pt x="2447" y="392"/>
                  </a:lnTo>
                  <a:lnTo>
                    <a:pt x="2478" y="453"/>
                  </a:lnTo>
                  <a:lnTo>
                    <a:pt x="2505" y="517"/>
                  </a:lnTo>
                  <a:lnTo>
                    <a:pt x="2525" y="582"/>
                  </a:lnTo>
                  <a:lnTo>
                    <a:pt x="2542" y="650"/>
                  </a:lnTo>
                  <a:lnTo>
                    <a:pt x="2550" y="721"/>
                  </a:lnTo>
                  <a:lnTo>
                    <a:pt x="2553" y="793"/>
                  </a:lnTo>
                  <a:lnTo>
                    <a:pt x="2550" y="864"/>
                  </a:lnTo>
                  <a:lnTo>
                    <a:pt x="2542" y="934"/>
                  </a:lnTo>
                  <a:lnTo>
                    <a:pt x="2525" y="1001"/>
                  </a:lnTo>
                  <a:lnTo>
                    <a:pt x="2505" y="1067"/>
                  </a:lnTo>
                  <a:lnTo>
                    <a:pt x="2479" y="1130"/>
                  </a:lnTo>
                  <a:lnTo>
                    <a:pt x="2448" y="1190"/>
                  </a:lnTo>
                  <a:lnTo>
                    <a:pt x="2412" y="1247"/>
                  </a:lnTo>
                  <a:lnTo>
                    <a:pt x="2371" y="1299"/>
                  </a:lnTo>
                  <a:lnTo>
                    <a:pt x="2415" y="1353"/>
                  </a:lnTo>
                  <a:lnTo>
                    <a:pt x="2454" y="1410"/>
                  </a:lnTo>
                  <a:lnTo>
                    <a:pt x="2489" y="1470"/>
                  </a:lnTo>
                  <a:lnTo>
                    <a:pt x="2518" y="1534"/>
                  </a:lnTo>
                  <a:lnTo>
                    <a:pt x="2543" y="1600"/>
                  </a:lnTo>
                  <a:lnTo>
                    <a:pt x="2561" y="1670"/>
                  </a:lnTo>
                  <a:lnTo>
                    <a:pt x="2625" y="1656"/>
                  </a:lnTo>
                  <a:lnTo>
                    <a:pt x="2689" y="1647"/>
                  </a:lnTo>
                  <a:lnTo>
                    <a:pt x="2756" y="1644"/>
                  </a:lnTo>
                  <a:lnTo>
                    <a:pt x="2828" y="1647"/>
                  </a:lnTo>
                  <a:lnTo>
                    <a:pt x="2898" y="1656"/>
                  </a:lnTo>
                  <a:lnTo>
                    <a:pt x="2965" y="1672"/>
                  </a:lnTo>
                  <a:lnTo>
                    <a:pt x="3029" y="1693"/>
                  </a:lnTo>
                  <a:lnTo>
                    <a:pt x="3092" y="1720"/>
                  </a:lnTo>
                  <a:lnTo>
                    <a:pt x="3151" y="1752"/>
                  </a:lnTo>
                  <a:lnTo>
                    <a:pt x="3208" y="1789"/>
                  </a:lnTo>
                  <a:lnTo>
                    <a:pt x="3261" y="1830"/>
                  </a:lnTo>
                  <a:lnTo>
                    <a:pt x="3311" y="1876"/>
                  </a:lnTo>
                  <a:lnTo>
                    <a:pt x="3356" y="1925"/>
                  </a:lnTo>
                  <a:lnTo>
                    <a:pt x="3397" y="1979"/>
                  </a:lnTo>
                  <a:lnTo>
                    <a:pt x="3433" y="2037"/>
                  </a:lnTo>
                  <a:lnTo>
                    <a:pt x="3465" y="2097"/>
                  </a:lnTo>
                  <a:lnTo>
                    <a:pt x="3491" y="2160"/>
                  </a:lnTo>
                  <a:lnTo>
                    <a:pt x="3513" y="2225"/>
                  </a:lnTo>
                  <a:lnTo>
                    <a:pt x="3528" y="2293"/>
                  </a:lnTo>
                  <a:lnTo>
                    <a:pt x="3537" y="2364"/>
                  </a:lnTo>
                  <a:lnTo>
                    <a:pt x="3541" y="2436"/>
                  </a:lnTo>
                  <a:lnTo>
                    <a:pt x="3537" y="2508"/>
                  </a:lnTo>
                  <a:lnTo>
                    <a:pt x="3528" y="2578"/>
                  </a:lnTo>
                  <a:lnTo>
                    <a:pt x="3513" y="2647"/>
                  </a:lnTo>
                  <a:lnTo>
                    <a:pt x="3491" y="2712"/>
                  </a:lnTo>
                  <a:lnTo>
                    <a:pt x="3465" y="2775"/>
                  </a:lnTo>
                  <a:lnTo>
                    <a:pt x="3433" y="2835"/>
                  </a:lnTo>
                  <a:lnTo>
                    <a:pt x="3397" y="2892"/>
                  </a:lnTo>
                  <a:lnTo>
                    <a:pt x="3356" y="2946"/>
                  </a:lnTo>
                  <a:lnTo>
                    <a:pt x="3311" y="2996"/>
                  </a:lnTo>
                  <a:lnTo>
                    <a:pt x="3261" y="3042"/>
                  </a:lnTo>
                  <a:lnTo>
                    <a:pt x="3208" y="3083"/>
                  </a:lnTo>
                  <a:lnTo>
                    <a:pt x="3151" y="3120"/>
                  </a:lnTo>
                  <a:lnTo>
                    <a:pt x="3092" y="3152"/>
                  </a:lnTo>
                  <a:lnTo>
                    <a:pt x="3029" y="3179"/>
                  </a:lnTo>
                  <a:lnTo>
                    <a:pt x="2965" y="3200"/>
                  </a:lnTo>
                  <a:lnTo>
                    <a:pt x="2898" y="3215"/>
                  </a:lnTo>
                  <a:lnTo>
                    <a:pt x="2828" y="3225"/>
                  </a:lnTo>
                  <a:lnTo>
                    <a:pt x="2756" y="3228"/>
                  </a:lnTo>
                  <a:lnTo>
                    <a:pt x="2684" y="3225"/>
                  </a:lnTo>
                  <a:lnTo>
                    <a:pt x="2615" y="3215"/>
                  </a:lnTo>
                  <a:lnTo>
                    <a:pt x="2547" y="3200"/>
                  </a:lnTo>
                  <a:lnTo>
                    <a:pt x="2481" y="3178"/>
                  </a:lnTo>
                  <a:lnTo>
                    <a:pt x="2418" y="3151"/>
                  </a:lnTo>
                  <a:lnTo>
                    <a:pt x="2358" y="3118"/>
                  </a:lnTo>
                  <a:lnTo>
                    <a:pt x="2301" y="3080"/>
                  </a:lnTo>
                  <a:lnTo>
                    <a:pt x="2248" y="3038"/>
                  </a:lnTo>
                  <a:lnTo>
                    <a:pt x="2199" y="2991"/>
                  </a:lnTo>
                  <a:lnTo>
                    <a:pt x="2153" y="2940"/>
                  </a:lnTo>
                  <a:lnTo>
                    <a:pt x="2113" y="2886"/>
                  </a:lnTo>
                  <a:lnTo>
                    <a:pt x="2077" y="2828"/>
                  </a:lnTo>
                  <a:lnTo>
                    <a:pt x="2045" y="2767"/>
                  </a:lnTo>
                  <a:lnTo>
                    <a:pt x="2019" y="2702"/>
                  </a:lnTo>
                  <a:lnTo>
                    <a:pt x="1999" y="2636"/>
                  </a:lnTo>
                  <a:lnTo>
                    <a:pt x="1944" y="2650"/>
                  </a:lnTo>
                  <a:lnTo>
                    <a:pt x="1888" y="2661"/>
                  </a:lnTo>
                  <a:lnTo>
                    <a:pt x="1830" y="2668"/>
                  </a:lnTo>
                  <a:lnTo>
                    <a:pt x="1770" y="2671"/>
                  </a:lnTo>
                  <a:lnTo>
                    <a:pt x="1711" y="2668"/>
                  </a:lnTo>
                  <a:lnTo>
                    <a:pt x="1653" y="2661"/>
                  </a:lnTo>
                  <a:lnTo>
                    <a:pt x="1597" y="2650"/>
                  </a:lnTo>
                  <a:lnTo>
                    <a:pt x="1542" y="2636"/>
                  </a:lnTo>
                  <a:lnTo>
                    <a:pt x="1521" y="2702"/>
                  </a:lnTo>
                  <a:lnTo>
                    <a:pt x="1495" y="2767"/>
                  </a:lnTo>
                  <a:lnTo>
                    <a:pt x="1464" y="2828"/>
                  </a:lnTo>
                  <a:lnTo>
                    <a:pt x="1427" y="2886"/>
                  </a:lnTo>
                  <a:lnTo>
                    <a:pt x="1386" y="2940"/>
                  </a:lnTo>
                  <a:lnTo>
                    <a:pt x="1341" y="2991"/>
                  </a:lnTo>
                  <a:lnTo>
                    <a:pt x="1291" y="3038"/>
                  </a:lnTo>
                  <a:lnTo>
                    <a:pt x="1238" y="3080"/>
                  </a:lnTo>
                  <a:lnTo>
                    <a:pt x="1182" y="3118"/>
                  </a:lnTo>
                  <a:lnTo>
                    <a:pt x="1122" y="3151"/>
                  </a:lnTo>
                  <a:lnTo>
                    <a:pt x="1059" y="3178"/>
                  </a:lnTo>
                  <a:lnTo>
                    <a:pt x="994" y="3200"/>
                  </a:lnTo>
                  <a:lnTo>
                    <a:pt x="926" y="3215"/>
                  </a:lnTo>
                  <a:lnTo>
                    <a:pt x="855" y="3225"/>
                  </a:lnTo>
                  <a:lnTo>
                    <a:pt x="783" y="3228"/>
                  </a:lnTo>
                  <a:lnTo>
                    <a:pt x="712" y="3225"/>
                  </a:lnTo>
                  <a:lnTo>
                    <a:pt x="643" y="3215"/>
                  </a:lnTo>
                  <a:lnTo>
                    <a:pt x="575" y="3200"/>
                  </a:lnTo>
                  <a:lnTo>
                    <a:pt x="510" y="3179"/>
                  </a:lnTo>
                  <a:lnTo>
                    <a:pt x="448" y="3152"/>
                  </a:lnTo>
                  <a:lnTo>
                    <a:pt x="388" y="3120"/>
                  </a:lnTo>
                  <a:lnTo>
                    <a:pt x="332" y="3083"/>
                  </a:lnTo>
                  <a:lnTo>
                    <a:pt x="279" y="3042"/>
                  </a:lnTo>
                  <a:lnTo>
                    <a:pt x="230" y="2996"/>
                  </a:lnTo>
                  <a:lnTo>
                    <a:pt x="184" y="2946"/>
                  </a:lnTo>
                  <a:lnTo>
                    <a:pt x="143" y="2892"/>
                  </a:lnTo>
                  <a:lnTo>
                    <a:pt x="107" y="2835"/>
                  </a:lnTo>
                  <a:lnTo>
                    <a:pt x="76" y="2775"/>
                  </a:lnTo>
                  <a:lnTo>
                    <a:pt x="50" y="2712"/>
                  </a:lnTo>
                  <a:lnTo>
                    <a:pt x="28" y="2647"/>
                  </a:lnTo>
                  <a:lnTo>
                    <a:pt x="13" y="2578"/>
                  </a:lnTo>
                  <a:lnTo>
                    <a:pt x="3" y="2508"/>
                  </a:lnTo>
                  <a:lnTo>
                    <a:pt x="0" y="2436"/>
                  </a:lnTo>
                  <a:lnTo>
                    <a:pt x="3" y="2364"/>
                  </a:lnTo>
                  <a:lnTo>
                    <a:pt x="13" y="2293"/>
                  </a:lnTo>
                  <a:lnTo>
                    <a:pt x="28" y="2225"/>
                  </a:lnTo>
                  <a:lnTo>
                    <a:pt x="50" y="2160"/>
                  </a:lnTo>
                  <a:lnTo>
                    <a:pt x="76" y="2097"/>
                  </a:lnTo>
                  <a:lnTo>
                    <a:pt x="107" y="2037"/>
                  </a:lnTo>
                  <a:lnTo>
                    <a:pt x="143" y="1979"/>
                  </a:lnTo>
                  <a:lnTo>
                    <a:pt x="184" y="1925"/>
                  </a:lnTo>
                  <a:lnTo>
                    <a:pt x="230" y="1876"/>
                  </a:lnTo>
                  <a:lnTo>
                    <a:pt x="279" y="1830"/>
                  </a:lnTo>
                  <a:lnTo>
                    <a:pt x="332" y="1789"/>
                  </a:lnTo>
                  <a:lnTo>
                    <a:pt x="388" y="1752"/>
                  </a:lnTo>
                  <a:lnTo>
                    <a:pt x="448" y="1720"/>
                  </a:lnTo>
                  <a:lnTo>
                    <a:pt x="510" y="1693"/>
                  </a:lnTo>
                  <a:lnTo>
                    <a:pt x="575" y="1672"/>
                  </a:lnTo>
                  <a:lnTo>
                    <a:pt x="643" y="1656"/>
                  </a:lnTo>
                  <a:lnTo>
                    <a:pt x="712" y="1647"/>
                  </a:lnTo>
                  <a:lnTo>
                    <a:pt x="783" y="1644"/>
                  </a:lnTo>
                  <a:lnTo>
                    <a:pt x="850" y="1647"/>
                  </a:lnTo>
                  <a:lnTo>
                    <a:pt x="916" y="1656"/>
                  </a:lnTo>
                  <a:lnTo>
                    <a:pt x="980" y="1670"/>
                  </a:lnTo>
                  <a:lnTo>
                    <a:pt x="998" y="1600"/>
                  </a:lnTo>
                  <a:lnTo>
                    <a:pt x="1022" y="1534"/>
                  </a:lnTo>
                  <a:lnTo>
                    <a:pt x="1052" y="1470"/>
                  </a:lnTo>
                  <a:lnTo>
                    <a:pt x="1086" y="1410"/>
                  </a:lnTo>
                  <a:lnTo>
                    <a:pt x="1125" y="1353"/>
                  </a:lnTo>
                  <a:lnTo>
                    <a:pt x="1169" y="1299"/>
                  </a:lnTo>
                  <a:lnTo>
                    <a:pt x="1128" y="1247"/>
                  </a:lnTo>
                  <a:lnTo>
                    <a:pt x="1093" y="1190"/>
                  </a:lnTo>
                  <a:lnTo>
                    <a:pt x="1062" y="1130"/>
                  </a:lnTo>
                  <a:lnTo>
                    <a:pt x="1036" y="1067"/>
                  </a:lnTo>
                  <a:lnTo>
                    <a:pt x="1014" y="1001"/>
                  </a:lnTo>
                  <a:lnTo>
                    <a:pt x="999" y="934"/>
                  </a:lnTo>
                  <a:lnTo>
                    <a:pt x="990" y="864"/>
                  </a:lnTo>
                  <a:lnTo>
                    <a:pt x="987" y="793"/>
                  </a:lnTo>
                  <a:lnTo>
                    <a:pt x="990" y="721"/>
                  </a:lnTo>
                  <a:lnTo>
                    <a:pt x="1000" y="650"/>
                  </a:lnTo>
                  <a:lnTo>
                    <a:pt x="1015" y="582"/>
                  </a:lnTo>
                  <a:lnTo>
                    <a:pt x="1036" y="517"/>
                  </a:lnTo>
                  <a:lnTo>
                    <a:pt x="1063" y="453"/>
                  </a:lnTo>
                  <a:lnTo>
                    <a:pt x="1094" y="392"/>
                  </a:lnTo>
                  <a:lnTo>
                    <a:pt x="1131" y="336"/>
                  </a:lnTo>
                  <a:lnTo>
                    <a:pt x="1172" y="282"/>
                  </a:lnTo>
                  <a:lnTo>
                    <a:pt x="1217" y="232"/>
                  </a:lnTo>
                  <a:lnTo>
                    <a:pt x="1265" y="186"/>
                  </a:lnTo>
                  <a:lnTo>
                    <a:pt x="1318" y="145"/>
                  </a:lnTo>
                  <a:lnTo>
                    <a:pt x="1375" y="109"/>
                  </a:lnTo>
                  <a:lnTo>
                    <a:pt x="1435" y="76"/>
                  </a:lnTo>
                  <a:lnTo>
                    <a:pt x="1497" y="50"/>
                  </a:lnTo>
                  <a:lnTo>
                    <a:pt x="1562" y="28"/>
                  </a:lnTo>
                  <a:lnTo>
                    <a:pt x="1629" y="13"/>
                  </a:lnTo>
                  <a:lnTo>
                    <a:pt x="1699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51"/>
            <p:cNvSpPr>
              <a:spLocks noEditPoints="1"/>
            </p:cNvSpPr>
            <p:nvPr/>
          </p:nvSpPr>
          <p:spPr bwMode="auto">
            <a:xfrm>
              <a:off x="8145463" y="1485900"/>
              <a:ext cx="190500" cy="206375"/>
            </a:xfrm>
            <a:custGeom>
              <a:avLst/>
              <a:gdLst>
                <a:gd name="T0" fmla="*/ 458 w 960"/>
                <a:gd name="T1" fmla="*/ 626 h 1038"/>
                <a:gd name="T2" fmla="*/ 347 w 960"/>
                <a:gd name="T3" fmla="*/ 902 h 1038"/>
                <a:gd name="T4" fmla="*/ 615 w 960"/>
                <a:gd name="T5" fmla="*/ 902 h 1038"/>
                <a:gd name="T6" fmla="*/ 503 w 960"/>
                <a:gd name="T7" fmla="*/ 626 h 1038"/>
                <a:gd name="T8" fmla="*/ 526 w 960"/>
                <a:gd name="T9" fmla="*/ 581 h 1038"/>
                <a:gd name="T10" fmla="*/ 480 w 960"/>
                <a:gd name="T11" fmla="*/ 587 h 1038"/>
                <a:gd name="T12" fmla="*/ 414 w 960"/>
                <a:gd name="T13" fmla="*/ 575 h 1038"/>
                <a:gd name="T14" fmla="*/ 519 w 960"/>
                <a:gd name="T15" fmla="*/ 2 h 1038"/>
                <a:gd name="T16" fmla="*/ 592 w 960"/>
                <a:gd name="T17" fmla="*/ 25 h 1038"/>
                <a:gd name="T18" fmla="*/ 654 w 960"/>
                <a:gd name="T19" fmla="*/ 65 h 1038"/>
                <a:gd name="T20" fmla="*/ 703 w 960"/>
                <a:gd name="T21" fmla="*/ 122 h 1038"/>
                <a:gd name="T22" fmla="*/ 735 w 960"/>
                <a:gd name="T23" fmla="*/ 191 h 1038"/>
                <a:gd name="T24" fmla="*/ 746 w 960"/>
                <a:gd name="T25" fmla="*/ 268 h 1038"/>
                <a:gd name="T26" fmla="*/ 735 w 960"/>
                <a:gd name="T27" fmla="*/ 348 h 1038"/>
                <a:gd name="T28" fmla="*/ 705 w 960"/>
                <a:gd name="T29" fmla="*/ 425 h 1038"/>
                <a:gd name="T30" fmla="*/ 658 w 960"/>
                <a:gd name="T31" fmla="*/ 494 h 1038"/>
                <a:gd name="T32" fmla="*/ 599 w 960"/>
                <a:gd name="T33" fmla="*/ 547 h 1038"/>
                <a:gd name="T34" fmla="*/ 698 w 960"/>
                <a:gd name="T35" fmla="*/ 585 h 1038"/>
                <a:gd name="T36" fmla="*/ 786 w 960"/>
                <a:gd name="T37" fmla="*/ 638 h 1038"/>
                <a:gd name="T38" fmla="*/ 858 w 960"/>
                <a:gd name="T39" fmla="*/ 703 h 1038"/>
                <a:gd name="T40" fmla="*/ 913 w 960"/>
                <a:gd name="T41" fmla="*/ 774 h 1038"/>
                <a:gd name="T42" fmla="*/ 948 w 960"/>
                <a:gd name="T43" fmla="*/ 849 h 1038"/>
                <a:gd name="T44" fmla="*/ 960 w 960"/>
                <a:gd name="T45" fmla="*/ 920 h 1038"/>
                <a:gd name="T46" fmla="*/ 946 w 960"/>
                <a:gd name="T47" fmla="*/ 951 h 1038"/>
                <a:gd name="T48" fmla="*/ 908 w 960"/>
                <a:gd name="T49" fmla="*/ 977 h 1038"/>
                <a:gd name="T50" fmla="*/ 847 w 960"/>
                <a:gd name="T51" fmla="*/ 1000 h 1038"/>
                <a:gd name="T52" fmla="*/ 770 w 960"/>
                <a:gd name="T53" fmla="*/ 1017 h 1038"/>
                <a:gd name="T54" fmla="*/ 681 w 960"/>
                <a:gd name="T55" fmla="*/ 1029 h 1038"/>
                <a:gd name="T56" fmla="*/ 583 w 960"/>
                <a:gd name="T57" fmla="*/ 1036 h 1038"/>
                <a:gd name="T58" fmla="*/ 480 w 960"/>
                <a:gd name="T59" fmla="*/ 1038 h 1038"/>
                <a:gd name="T60" fmla="*/ 379 w 960"/>
                <a:gd name="T61" fmla="*/ 1036 h 1038"/>
                <a:gd name="T62" fmla="*/ 281 w 960"/>
                <a:gd name="T63" fmla="*/ 1029 h 1038"/>
                <a:gd name="T64" fmla="*/ 191 w 960"/>
                <a:gd name="T65" fmla="*/ 1017 h 1038"/>
                <a:gd name="T66" fmla="*/ 114 w 960"/>
                <a:gd name="T67" fmla="*/ 1000 h 1038"/>
                <a:gd name="T68" fmla="*/ 54 w 960"/>
                <a:gd name="T69" fmla="*/ 977 h 1038"/>
                <a:gd name="T70" fmla="*/ 14 w 960"/>
                <a:gd name="T71" fmla="*/ 951 h 1038"/>
                <a:gd name="T72" fmla="*/ 0 w 960"/>
                <a:gd name="T73" fmla="*/ 920 h 1038"/>
                <a:gd name="T74" fmla="*/ 13 w 960"/>
                <a:gd name="T75" fmla="*/ 849 h 1038"/>
                <a:gd name="T76" fmla="*/ 48 w 960"/>
                <a:gd name="T77" fmla="*/ 774 h 1038"/>
                <a:gd name="T78" fmla="*/ 104 w 960"/>
                <a:gd name="T79" fmla="*/ 703 h 1038"/>
                <a:gd name="T80" fmla="*/ 176 w 960"/>
                <a:gd name="T81" fmla="*/ 638 h 1038"/>
                <a:gd name="T82" fmla="*/ 263 w 960"/>
                <a:gd name="T83" fmla="*/ 585 h 1038"/>
                <a:gd name="T84" fmla="*/ 363 w 960"/>
                <a:gd name="T85" fmla="*/ 547 h 1038"/>
                <a:gd name="T86" fmla="*/ 302 w 960"/>
                <a:gd name="T87" fmla="*/ 494 h 1038"/>
                <a:gd name="T88" fmla="*/ 256 w 960"/>
                <a:gd name="T89" fmla="*/ 425 h 1038"/>
                <a:gd name="T90" fmla="*/ 227 w 960"/>
                <a:gd name="T91" fmla="*/ 348 h 1038"/>
                <a:gd name="T92" fmla="*/ 216 w 960"/>
                <a:gd name="T93" fmla="*/ 268 h 1038"/>
                <a:gd name="T94" fmla="*/ 227 w 960"/>
                <a:gd name="T95" fmla="*/ 191 h 1038"/>
                <a:gd name="T96" fmla="*/ 258 w 960"/>
                <a:gd name="T97" fmla="*/ 122 h 1038"/>
                <a:gd name="T98" fmla="*/ 307 w 960"/>
                <a:gd name="T99" fmla="*/ 65 h 1038"/>
                <a:gd name="T100" fmla="*/ 369 w 960"/>
                <a:gd name="T101" fmla="*/ 25 h 1038"/>
                <a:gd name="T102" fmla="*/ 441 w 960"/>
                <a:gd name="T103" fmla="*/ 2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1038">
                  <a:moveTo>
                    <a:pt x="414" y="575"/>
                  </a:moveTo>
                  <a:lnTo>
                    <a:pt x="458" y="626"/>
                  </a:lnTo>
                  <a:lnTo>
                    <a:pt x="459" y="626"/>
                  </a:lnTo>
                  <a:lnTo>
                    <a:pt x="347" y="902"/>
                  </a:lnTo>
                  <a:lnTo>
                    <a:pt x="480" y="1038"/>
                  </a:lnTo>
                  <a:lnTo>
                    <a:pt x="615" y="902"/>
                  </a:lnTo>
                  <a:lnTo>
                    <a:pt x="502" y="626"/>
                  </a:lnTo>
                  <a:lnTo>
                    <a:pt x="503" y="626"/>
                  </a:lnTo>
                  <a:lnTo>
                    <a:pt x="547" y="575"/>
                  </a:lnTo>
                  <a:lnTo>
                    <a:pt x="526" y="581"/>
                  </a:lnTo>
                  <a:lnTo>
                    <a:pt x="503" y="586"/>
                  </a:lnTo>
                  <a:lnTo>
                    <a:pt x="480" y="587"/>
                  </a:lnTo>
                  <a:lnTo>
                    <a:pt x="447" y="583"/>
                  </a:lnTo>
                  <a:lnTo>
                    <a:pt x="414" y="575"/>
                  </a:lnTo>
                  <a:close/>
                  <a:moveTo>
                    <a:pt x="480" y="0"/>
                  </a:moveTo>
                  <a:lnTo>
                    <a:pt x="519" y="2"/>
                  </a:lnTo>
                  <a:lnTo>
                    <a:pt x="557" y="11"/>
                  </a:lnTo>
                  <a:lnTo>
                    <a:pt x="592" y="25"/>
                  </a:lnTo>
                  <a:lnTo>
                    <a:pt x="625" y="42"/>
                  </a:lnTo>
                  <a:lnTo>
                    <a:pt x="654" y="65"/>
                  </a:lnTo>
                  <a:lnTo>
                    <a:pt x="681" y="91"/>
                  </a:lnTo>
                  <a:lnTo>
                    <a:pt x="703" y="122"/>
                  </a:lnTo>
                  <a:lnTo>
                    <a:pt x="721" y="155"/>
                  </a:lnTo>
                  <a:lnTo>
                    <a:pt x="735" y="191"/>
                  </a:lnTo>
                  <a:lnTo>
                    <a:pt x="742" y="228"/>
                  </a:lnTo>
                  <a:lnTo>
                    <a:pt x="746" y="268"/>
                  </a:lnTo>
                  <a:lnTo>
                    <a:pt x="742" y="307"/>
                  </a:lnTo>
                  <a:lnTo>
                    <a:pt x="735" y="348"/>
                  </a:lnTo>
                  <a:lnTo>
                    <a:pt x="722" y="387"/>
                  </a:lnTo>
                  <a:lnTo>
                    <a:pt x="705" y="425"/>
                  </a:lnTo>
                  <a:lnTo>
                    <a:pt x="684" y="461"/>
                  </a:lnTo>
                  <a:lnTo>
                    <a:pt x="658" y="494"/>
                  </a:lnTo>
                  <a:lnTo>
                    <a:pt x="630" y="523"/>
                  </a:lnTo>
                  <a:lnTo>
                    <a:pt x="599" y="547"/>
                  </a:lnTo>
                  <a:lnTo>
                    <a:pt x="650" y="564"/>
                  </a:lnTo>
                  <a:lnTo>
                    <a:pt x="698" y="585"/>
                  </a:lnTo>
                  <a:lnTo>
                    <a:pt x="744" y="610"/>
                  </a:lnTo>
                  <a:lnTo>
                    <a:pt x="786" y="638"/>
                  </a:lnTo>
                  <a:lnTo>
                    <a:pt x="823" y="670"/>
                  </a:lnTo>
                  <a:lnTo>
                    <a:pt x="858" y="703"/>
                  </a:lnTo>
                  <a:lnTo>
                    <a:pt x="888" y="738"/>
                  </a:lnTo>
                  <a:lnTo>
                    <a:pt x="913" y="774"/>
                  </a:lnTo>
                  <a:lnTo>
                    <a:pt x="933" y="812"/>
                  </a:lnTo>
                  <a:lnTo>
                    <a:pt x="948" y="849"/>
                  </a:lnTo>
                  <a:lnTo>
                    <a:pt x="957" y="885"/>
                  </a:lnTo>
                  <a:lnTo>
                    <a:pt x="960" y="920"/>
                  </a:lnTo>
                  <a:lnTo>
                    <a:pt x="957" y="936"/>
                  </a:lnTo>
                  <a:lnTo>
                    <a:pt x="946" y="951"/>
                  </a:lnTo>
                  <a:lnTo>
                    <a:pt x="930" y="965"/>
                  </a:lnTo>
                  <a:lnTo>
                    <a:pt x="908" y="977"/>
                  </a:lnTo>
                  <a:lnTo>
                    <a:pt x="879" y="989"/>
                  </a:lnTo>
                  <a:lnTo>
                    <a:pt x="847" y="1000"/>
                  </a:lnTo>
                  <a:lnTo>
                    <a:pt x="810" y="1009"/>
                  </a:lnTo>
                  <a:lnTo>
                    <a:pt x="770" y="1017"/>
                  </a:lnTo>
                  <a:lnTo>
                    <a:pt x="727" y="1023"/>
                  </a:lnTo>
                  <a:lnTo>
                    <a:pt x="681" y="1029"/>
                  </a:lnTo>
                  <a:lnTo>
                    <a:pt x="632" y="1033"/>
                  </a:lnTo>
                  <a:lnTo>
                    <a:pt x="583" y="1036"/>
                  </a:lnTo>
                  <a:lnTo>
                    <a:pt x="532" y="1038"/>
                  </a:lnTo>
                  <a:lnTo>
                    <a:pt x="480" y="1038"/>
                  </a:lnTo>
                  <a:lnTo>
                    <a:pt x="430" y="1038"/>
                  </a:lnTo>
                  <a:lnTo>
                    <a:pt x="379" y="1036"/>
                  </a:lnTo>
                  <a:lnTo>
                    <a:pt x="328" y="1033"/>
                  </a:lnTo>
                  <a:lnTo>
                    <a:pt x="281" y="1029"/>
                  </a:lnTo>
                  <a:lnTo>
                    <a:pt x="234" y="1023"/>
                  </a:lnTo>
                  <a:lnTo>
                    <a:pt x="191" y="1017"/>
                  </a:lnTo>
                  <a:lnTo>
                    <a:pt x="150" y="1009"/>
                  </a:lnTo>
                  <a:lnTo>
                    <a:pt x="114" y="1000"/>
                  </a:lnTo>
                  <a:lnTo>
                    <a:pt x="81" y="989"/>
                  </a:lnTo>
                  <a:lnTo>
                    <a:pt x="54" y="977"/>
                  </a:lnTo>
                  <a:lnTo>
                    <a:pt x="32" y="965"/>
                  </a:lnTo>
                  <a:lnTo>
                    <a:pt x="14" y="951"/>
                  </a:lnTo>
                  <a:lnTo>
                    <a:pt x="5" y="936"/>
                  </a:lnTo>
                  <a:lnTo>
                    <a:pt x="0" y="920"/>
                  </a:lnTo>
                  <a:lnTo>
                    <a:pt x="3" y="885"/>
                  </a:lnTo>
                  <a:lnTo>
                    <a:pt x="13" y="849"/>
                  </a:lnTo>
                  <a:lnTo>
                    <a:pt x="28" y="812"/>
                  </a:lnTo>
                  <a:lnTo>
                    <a:pt x="48" y="774"/>
                  </a:lnTo>
                  <a:lnTo>
                    <a:pt x="74" y="738"/>
                  </a:lnTo>
                  <a:lnTo>
                    <a:pt x="104" y="703"/>
                  </a:lnTo>
                  <a:lnTo>
                    <a:pt x="138" y="670"/>
                  </a:lnTo>
                  <a:lnTo>
                    <a:pt x="176" y="638"/>
                  </a:lnTo>
                  <a:lnTo>
                    <a:pt x="218" y="610"/>
                  </a:lnTo>
                  <a:lnTo>
                    <a:pt x="263" y="585"/>
                  </a:lnTo>
                  <a:lnTo>
                    <a:pt x="312" y="564"/>
                  </a:lnTo>
                  <a:lnTo>
                    <a:pt x="363" y="547"/>
                  </a:lnTo>
                  <a:lnTo>
                    <a:pt x="331" y="523"/>
                  </a:lnTo>
                  <a:lnTo>
                    <a:pt x="302" y="494"/>
                  </a:lnTo>
                  <a:lnTo>
                    <a:pt x="277" y="461"/>
                  </a:lnTo>
                  <a:lnTo>
                    <a:pt x="256" y="425"/>
                  </a:lnTo>
                  <a:lnTo>
                    <a:pt x="239" y="387"/>
                  </a:lnTo>
                  <a:lnTo>
                    <a:pt x="227" y="348"/>
                  </a:lnTo>
                  <a:lnTo>
                    <a:pt x="218" y="307"/>
                  </a:lnTo>
                  <a:lnTo>
                    <a:pt x="216" y="268"/>
                  </a:lnTo>
                  <a:lnTo>
                    <a:pt x="218" y="228"/>
                  </a:lnTo>
                  <a:lnTo>
                    <a:pt x="227" y="191"/>
                  </a:lnTo>
                  <a:lnTo>
                    <a:pt x="241" y="155"/>
                  </a:lnTo>
                  <a:lnTo>
                    <a:pt x="258" y="122"/>
                  </a:lnTo>
                  <a:lnTo>
                    <a:pt x="281" y="91"/>
                  </a:lnTo>
                  <a:lnTo>
                    <a:pt x="307" y="65"/>
                  </a:lnTo>
                  <a:lnTo>
                    <a:pt x="337" y="42"/>
                  </a:lnTo>
                  <a:lnTo>
                    <a:pt x="369" y="25"/>
                  </a:lnTo>
                  <a:lnTo>
                    <a:pt x="404" y="11"/>
                  </a:lnTo>
                  <a:lnTo>
                    <a:pt x="441" y="2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00398" y="1398016"/>
            <a:ext cx="519515" cy="466177"/>
            <a:chOff x="8038631" y="1151634"/>
            <a:chExt cx="683053" cy="476634"/>
          </a:xfrm>
          <a:solidFill>
            <a:schemeClr val="bg1">
              <a:lumMod val="65000"/>
            </a:schemeClr>
          </a:solidFill>
        </p:grpSpPr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172758" y="1435820"/>
              <a:ext cx="413163" cy="192448"/>
            </a:xfrm>
            <a:custGeom>
              <a:avLst/>
              <a:gdLst>
                <a:gd name="connsiteX0" fmla="*/ 165138 w 413163"/>
                <a:gd name="connsiteY0" fmla="*/ 0 h 192448"/>
                <a:gd name="connsiteX1" fmla="*/ 168612 w 413163"/>
                <a:gd name="connsiteY1" fmla="*/ 386 h 192448"/>
                <a:gd name="connsiteX2" fmla="*/ 172279 w 413163"/>
                <a:gd name="connsiteY2" fmla="*/ 2122 h 192448"/>
                <a:gd name="connsiteX3" fmla="*/ 175368 w 413163"/>
                <a:gd name="connsiteY3" fmla="*/ 4245 h 192448"/>
                <a:gd name="connsiteX4" fmla="*/ 207409 w 413163"/>
                <a:gd name="connsiteY4" fmla="*/ 36271 h 192448"/>
                <a:gd name="connsiteX5" fmla="*/ 239643 w 413163"/>
                <a:gd name="connsiteY5" fmla="*/ 4245 h 192448"/>
                <a:gd name="connsiteX6" fmla="*/ 242731 w 413163"/>
                <a:gd name="connsiteY6" fmla="*/ 2122 h 192448"/>
                <a:gd name="connsiteX7" fmla="*/ 246398 w 413163"/>
                <a:gd name="connsiteY7" fmla="*/ 386 h 192448"/>
                <a:gd name="connsiteX8" fmla="*/ 250066 w 413163"/>
                <a:gd name="connsiteY8" fmla="*/ 0 h 192448"/>
                <a:gd name="connsiteX9" fmla="*/ 253540 w 413163"/>
                <a:gd name="connsiteY9" fmla="*/ 193 h 192448"/>
                <a:gd name="connsiteX10" fmla="*/ 257400 w 413163"/>
                <a:gd name="connsiteY10" fmla="*/ 1351 h 192448"/>
                <a:gd name="connsiteX11" fmla="*/ 260489 w 413163"/>
                <a:gd name="connsiteY11" fmla="*/ 3473 h 192448"/>
                <a:gd name="connsiteX12" fmla="*/ 283844 w 413163"/>
                <a:gd name="connsiteY12" fmla="*/ 22959 h 192448"/>
                <a:gd name="connsiteX13" fmla="*/ 382477 w 413163"/>
                <a:gd name="connsiteY13" fmla="*/ 62316 h 192448"/>
                <a:gd name="connsiteX14" fmla="*/ 386530 w 413163"/>
                <a:gd name="connsiteY14" fmla="*/ 64632 h 192448"/>
                <a:gd name="connsiteX15" fmla="*/ 390390 w 413163"/>
                <a:gd name="connsiteY15" fmla="*/ 68104 h 192448"/>
                <a:gd name="connsiteX16" fmla="*/ 393865 w 413163"/>
                <a:gd name="connsiteY16" fmla="*/ 72542 h 192448"/>
                <a:gd name="connsiteX17" fmla="*/ 396953 w 413163"/>
                <a:gd name="connsiteY17" fmla="*/ 77944 h 192448"/>
                <a:gd name="connsiteX18" fmla="*/ 399655 w 413163"/>
                <a:gd name="connsiteY18" fmla="*/ 83925 h 192448"/>
                <a:gd name="connsiteX19" fmla="*/ 402165 w 413163"/>
                <a:gd name="connsiteY19" fmla="*/ 90870 h 192448"/>
                <a:gd name="connsiteX20" fmla="*/ 404288 w 413163"/>
                <a:gd name="connsiteY20" fmla="*/ 98394 h 192448"/>
                <a:gd name="connsiteX21" fmla="*/ 406218 w 413163"/>
                <a:gd name="connsiteY21" fmla="*/ 106111 h 192448"/>
                <a:gd name="connsiteX22" fmla="*/ 407955 w 413163"/>
                <a:gd name="connsiteY22" fmla="*/ 114215 h 192448"/>
                <a:gd name="connsiteX23" fmla="*/ 409499 w 413163"/>
                <a:gd name="connsiteY23" fmla="*/ 122511 h 192448"/>
                <a:gd name="connsiteX24" fmla="*/ 410657 w 413163"/>
                <a:gd name="connsiteY24" fmla="*/ 130999 h 192448"/>
                <a:gd name="connsiteX25" fmla="*/ 411815 w 413163"/>
                <a:gd name="connsiteY25" fmla="*/ 139488 h 192448"/>
                <a:gd name="connsiteX26" fmla="*/ 412588 w 413163"/>
                <a:gd name="connsiteY26" fmla="*/ 147784 h 192448"/>
                <a:gd name="connsiteX27" fmla="*/ 413163 w 413163"/>
                <a:gd name="connsiteY27" fmla="*/ 153678 h 192448"/>
                <a:gd name="connsiteX28" fmla="*/ 396287 w 413163"/>
                <a:gd name="connsiteY28" fmla="*/ 153496 h 192448"/>
                <a:gd name="connsiteX29" fmla="*/ 22208 w 413163"/>
                <a:gd name="connsiteY29" fmla="*/ 184566 h 192448"/>
                <a:gd name="connsiteX30" fmla="*/ 0 w 413163"/>
                <a:gd name="connsiteY30" fmla="*/ 175984 h 192448"/>
                <a:gd name="connsiteX31" fmla="*/ 299 w 413163"/>
                <a:gd name="connsiteY31" fmla="*/ 170743 h 192448"/>
                <a:gd name="connsiteX32" fmla="*/ 879 w 413163"/>
                <a:gd name="connsiteY32" fmla="*/ 163412 h 192448"/>
                <a:gd name="connsiteX33" fmla="*/ 1651 w 413163"/>
                <a:gd name="connsiteY33" fmla="*/ 155694 h 192448"/>
                <a:gd name="connsiteX34" fmla="*/ 2423 w 413163"/>
                <a:gd name="connsiteY34" fmla="*/ 147784 h 192448"/>
                <a:gd name="connsiteX35" fmla="*/ 3195 w 413163"/>
                <a:gd name="connsiteY35" fmla="*/ 139488 h 192448"/>
                <a:gd name="connsiteX36" fmla="*/ 4546 w 413163"/>
                <a:gd name="connsiteY36" fmla="*/ 130999 h 192448"/>
                <a:gd name="connsiteX37" fmla="*/ 5704 w 413163"/>
                <a:gd name="connsiteY37" fmla="*/ 122511 h 192448"/>
                <a:gd name="connsiteX38" fmla="*/ 7248 w 413163"/>
                <a:gd name="connsiteY38" fmla="*/ 114215 h 192448"/>
                <a:gd name="connsiteX39" fmla="*/ 8792 w 413163"/>
                <a:gd name="connsiteY39" fmla="*/ 106111 h 192448"/>
                <a:gd name="connsiteX40" fmla="*/ 10722 w 413163"/>
                <a:gd name="connsiteY40" fmla="*/ 98394 h 192448"/>
                <a:gd name="connsiteX41" fmla="*/ 13039 w 413163"/>
                <a:gd name="connsiteY41" fmla="*/ 90870 h 192448"/>
                <a:gd name="connsiteX42" fmla="*/ 15548 w 413163"/>
                <a:gd name="connsiteY42" fmla="*/ 83925 h 192448"/>
                <a:gd name="connsiteX43" fmla="*/ 18250 w 413163"/>
                <a:gd name="connsiteY43" fmla="*/ 77944 h 192448"/>
                <a:gd name="connsiteX44" fmla="*/ 21339 w 413163"/>
                <a:gd name="connsiteY44" fmla="*/ 72542 h 192448"/>
                <a:gd name="connsiteX45" fmla="*/ 24620 w 413163"/>
                <a:gd name="connsiteY45" fmla="*/ 68104 h 192448"/>
                <a:gd name="connsiteX46" fmla="*/ 28480 w 413163"/>
                <a:gd name="connsiteY46" fmla="*/ 64632 h 192448"/>
                <a:gd name="connsiteX47" fmla="*/ 32534 w 413163"/>
                <a:gd name="connsiteY47" fmla="*/ 62316 h 192448"/>
                <a:gd name="connsiteX48" fmla="*/ 131359 w 413163"/>
                <a:gd name="connsiteY48" fmla="*/ 22959 h 192448"/>
                <a:gd name="connsiteX49" fmla="*/ 154522 w 413163"/>
                <a:gd name="connsiteY49" fmla="*/ 3473 h 192448"/>
                <a:gd name="connsiteX50" fmla="*/ 157803 w 413163"/>
                <a:gd name="connsiteY50" fmla="*/ 1351 h 192448"/>
                <a:gd name="connsiteX51" fmla="*/ 161470 w 413163"/>
                <a:gd name="connsiteY51" fmla="*/ 193 h 19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13163" h="192448">
                  <a:moveTo>
                    <a:pt x="165138" y="0"/>
                  </a:moveTo>
                  <a:lnTo>
                    <a:pt x="168612" y="386"/>
                  </a:lnTo>
                  <a:lnTo>
                    <a:pt x="172279" y="2122"/>
                  </a:lnTo>
                  <a:lnTo>
                    <a:pt x="175368" y="4245"/>
                  </a:lnTo>
                  <a:lnTo>
                    <a:pt x="207409" y="36271"/>
                  </a:lnTo>
                  <a:lnTo>
                    <a:pt x="239643" y="4245"/>
                  </a:lnTo>
                  <a:lnTo>
                    <a:pt x="242731" y="2122"/>
                  </a:lnTo>
                  <a:lnTo>
                    <a:pt x="246398" y="386"/>
                  </a:lnTo>
                  <a:lnTo>
                    <a:pt x="250066" y="0"/>
                  </a:lnTo>
                  <a:lnTo>
                    <a:pt x="253540" y="193"/>
                  </a:lnTo>
                  <a:lnTo>
                    <a:pt x="257400" y="1351"/>
                  </a:lnTo>
                  <a:lnTo>
                    <a:pt x="260489" y="3473"/>
                  </a:lnTo>
                  <a:lnTo>
                    <a:pt x="283844" y="22959"/>
                  </a:lnTo>
                  <a:lnTo>
                    <a:pt x="382477" y="62316"/>
                  </a:lnTo>
                  <a:lnTo>
                    <a:pt x="386530" y="64632"/>
                  </a:lnTo>
                  <a:lnTo>
                    <a:pt x="390390" y="68104"/>
                  </a:lnTo>
                  <a:lnTo>
                    <a:pt x="393865" y="72542"/>
                  </a:lnTo>
                  <a:lnTo>
                    <a:pt x="396953" y="77944"/>
                  </a:lnTo>
                  <a:lnTo>
                    <a:pt x="399655" y="83925"/>
                  </a:lnTo>
                  <a:lnTo>
                    <a:pt x="402165" y="90870"/>
                  </a:lnTo>
                  <a:lnTo>
                    <a:pt x="404288" y="98394"/>
                  </a:lnTo>
                  <a:lnTo>
                    <a:pt x="406218" y="106111"/>
                  </a:lnTo>
                  <a:lnTo>
                    <a:pt x="407955" y="114215"/>
                  </a:lnTo>
                  <a:lnTo>
                    <a:pt x="409499" y="122511"/>
                  </a:lnTo>
                  <a:lnTo>
                    <a:pt x="410657" y="130999"/>
                  </a:lnTo>
                  <a:lnTo>
                    <a:pt x="411815" y="139488"/>
                  </a:lnTo>
                  <a:lnTo>
                    <a:pt x="412588" y="147784"/>
                  </a:lnTo>
                  <a:lnTo>
                    <a:pt x="413163" y="153678"/>
                  </a:lnTo>
                  <a:lnTo>
                    <a:pt x="396287" y="153496"/>
                  </a:lnTo>
                  <a:cubicBezTo>
                    <a:pt x="260291" y="163636"/>
                    <a:pt x="120967" y="210905"/>
                    <a:pt x="22208" y="184566"/>
                  </a:cubicBezTo>
                  <a:lnTo>
                    <a:pt x="0" y="175984"/>
                  </a:lnTo>
                  <a:lnTo>
                    <a:pt x="299" y="170743"/>
                  </a:lnTo>
                  <a:lnTo>
                    <a:pt x="879" y="163412"/>
                  </a:lnTo>
                  <a:lnTo>
                    <a:pt x="1651" y="155694"/>
                  </a:lnTo>
                  <a:lnTo>
                    <a:pt x="2423" y="147784"/>
                  </a:lnTo>
                  <a:lnTo>
                    <a:pt x="3195" y="139488"/>
                  </a:lnTo>
                  <a:lnTo>
                    <a:pt x="4546" y="130999"/>
                  </a:lnTo>
                  <a:lnTo>
                    <a:pt x="5704" y="122511"/>
                  </a:lnTo>
                  <a:lnTo>
                    <a:pt x="7248" y="114215"/>
                  </a:lnTo>
                  <a:lnTo>
                    <a:pt x="8792" y="106111"/>
                  </a:lnTo>
                  <a:lnTo>
                    <a:pt x="10722" y="98394"/>
                  </a:lnTo>
                  <a:lnTo>
                    <a:pt x="13039" y="90870"/>
                  </a:lnTo>
                  <a:lnTo>
                    <a:pt x="15548" y="83925"/>
                  </a:lnTo>
                  <a:lnTo>
                    <a:pt x="18250" y="77944"/>
                  </a:lnTo>
                  <a:lnTo>
                    <a:pt x="21339" y="72542"/>
                  </a:lnTo>
                  <a:lnTo>
                    <a:pt x="24620" y="68104"/>
                  </a:lnTo>
                  <a:lnTo>
                    <a:pt x="28480" y="64632"/>
                  </a:lnTo>
                  <a:lnTo>
                    <a:pt x="32534" y="62316"/>
                  </a:lnTo>
                  <a:lnTo>
                    <a:pt x="131359" y="22959"/>
                  </a:lnTo>
                  <a:lnTo>
                    <a:pt x="154522" y="3473"/>
                  </a:lnTo>
                  <a:lnTo>
                    <a:pt x="157803" y="1351"/>
                  </a:lnTo>
                  <a:lnTo>
                    <a:pt x="16147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8246561" y="1151634"/>
              <a:ext cx="267401" cy="280134"/>
            </a:xfrm>
            <a:custGeom>
              <a:avLst/>
              <a:gdLst>
                <a:gd name="T0" fmla="*/ 575 w 1385"/>
                <a:gd name="T1" fmla="*/ 132 h 1452"/>
                <a:gd name="T2" fmla="*/ 418 w 1385"/>
                <a:gd name="T3" fmla="*/ 190 h 1452"/>
                <a:gd name="T4" fmla="*/ 290 w 1385"/>
                <a:gd name="T5" fmla="*/ 289 h 1452"/>
                <a:gd name="T6" fmla="*/ 204 w 1385"/>
                <a:gd name="T7" fmla="*/ 419 h 1452"/>
                <a:gd name="T8" fmla="*/ 191 w 1385"/>
                <a:gd name="T9" fmla="*/ 528 h 1452"/>
                <a:gd name="T10" fmla="*/ 248 w 1385"/>
                <a:gd name="T11" fmla="*/ 447 h 1452"/>
                <a:gd name="T12" fmla="*/ 343 w 1385"/>
                <a:gd name="T13" fmla="*/ 336 h 1452"/>
                <a:gd name="T14" fmla="*/ 473 w 1385"/>
                <a:gd name="T15" fmla="*/ 262 h 1452"/>
                <a:gd name="T16" fmla="*/ 634 w 1385"/>
                <a:gd name="T17" fmla="*/ 226 h 1452"/>
                <a:gd name="T18" fmla="*/ 808 w 1385"/>
                <a:gd name="T19" fmla="*/ 234 h 1452"/>
                <a:gd name="T20" fmla="*/ 959 w 1385"/>
                <a:gd name="T21" fmla="*/ 282 h 1452"/>
                <a:gd name="T22" fmla="*/ 1079 w 1385"/>
                <a:gd name="T23" fmla="*/ 369 h 1452"/>
                <a:gd name="T24" fmla="*/ 1161 w 1385"/>
                <a:gd name="T25" fmla="*/ 491 h 1452"/>
                <a:gd name="T26" fmla="*/ 1213 w 1385"/>
                <a:gd name="T27" fmla="*/ 519 h 1452"/>
                <a:gd name="T28" fmla="*/ 1158 w 1385"/>
                <a:gd name="T29" fmla="*/ 373 h 1452"/>
                <a:gd name="T30" fmla="*/ 1056 w 1385"/>
                <a:gd name="T31" fmla="*/ 252 h 1452"/>
                <a:gd name="T32" fmla="*/ 918 w 1385"/>
                <a:gd name="T33" fmla="*/ 166 h 1452"/>
                <a:gd name="T34" fmla="*/ 752 w 1385"/>
                <a:gd name="T35" fmla="*/ 124 h 1452"/>
                <a:gd name="T36" fmla="*/ 759 w 1385"/>
                <a:gd name="T37" fmla="*/ 3 h 1452"/>
                <a:gd name="T38" fmla="*/ 943 w 1385"/>
                <a:gd name="T39" fmla="*/ 46 h 1452"/>
                <a:gd name="T40" fmla="*/ 1103 w 1385"/>
                <a:gd name="T41" fmla="*/ 134 h 1452"/>
                <a:gd name="T42" fmla="*/ 1228 w 1385"/>
                <a:gd name="T43" fmla="*/ 259 h 1452"/>
                <a:gd name="T44" fmla="*/ 1310 w 1385"/>
                <a:gd name="T45" fmla="*/ 414 h 1452"/>
                <a:gd name="T46" fmla="*/ 1353 w 1385"/>
                <a:gd name="T47" fmla="*/ 542 h 1452"/>
                <a:gd name="T48" fmla="*/ 1383 w 1385"/>
                <a:gd name="T49" fmla="*/ 596 h 1452"/>
                <a:gd name="T50" fmla="*/ 1382 w 1385"/>
                <a:gd name="T51" fmla="*/ 884 h 1452"/>
                <a:gd name="T52" fmla="*/ 1345 w 1385"/>
                <a:gd name="T53" fmla="*/ 942 h 1452"/>
                <a:gd name="T54" fmla="*/ 1278 w 1385"/>
                <a:gd name="T55" fmla="*/ 966 h 1452"/>
                <a:gd name="T56" fmla="*/ 1160 w 1385"/>
                <a:gd name="T57" fmla="*/ 1002 h 1452"/>
                <a:gd name="T58" fmla="*/ 1108 w 1385"/>
                <a:gd name="T59" fmla="*/ 1065 h 1452"/>
                <a:gd name="T60" fmla="*/ 1029 w 1385"/>
                <a:gd name="T61" fmla="*/ 1124 h 1452"/>
                <a:gd name="T62" fmla="*/ 923 w 1385"/>
                <a:gd name="T63" fmla="*/ 1169 h 1452"/>
                <a:gd name="T64" fmla="*/ 818 w 1385"/>
                <a:gd name="T65" fmla="*/ 1170 h 1452"/>
                <a:gd name="T66" fmla="*/ 718 w 1385"/>
                <a:gd name="T67" fmla="*/ 1157 h 1452"/>
                <a:gd name="T68" fmla="*/ 670 w 1385"/>
                <a:gd name="T69" fmla="*/ 1177 h 1452"/>
                <a:gd name="T70" fmla="*/ 650 w 1385"/>
                <a:gd name="T71" fmla="*/ 1225 h 1452"/>
                <a:gd name="T72" fmla="*/ 670 w 1385"/>
                <a:gd name="T73" fmla="*/ 1272 h 1452"/>
                <a:gd name="T74" fmla="*/ 718 w 1385"/>
                <a:gd name="T75" fmla="*/ 1291 h 1452"/>
                <a:gd name="T76" fmla="*/ 812 w 1385"/>
                <a:gd name="T77" fmla="*/ 1284 h 1452"/>
                <a:gd name="T78" fmla="*/ 883 w 1385"/>
                <a:gd name="T79" fmla="*/ 1257 h 1452"/>
                <a:gd name="T80" fmla="*/ 1005 w 1385"/>
                <a:gd name="T81" fmla="*/ 1224 h 1452"/>
                <a:gd name="T82" fmla="*/ 1099 w 1385"/>
                <a:gd name="T83" fmla="*/ 1174 h 1452"/>
                <a:gd name="T84" fmla="*/ 1079 w 1385"/>
                <a:gd name="T85" fmla="*/ 1244 h 1452"/>
                <a:gd name="T86" fmla="*/ 994 w 1385"/>
                <a:gd name="T87" fmla="*/ 1349 h 1452"/>
                <a:gd name="T88" fmla="*/ 884 w 1385"/>
                <a:gd name="T89" fmla="*/ 1419 h 1452"/>
                <a:gd name="T90" fmla="*/ 746 w 1385"/>
                <a:gd name="T91" fmla="*/ 1450 h 1452"/>
                <a:gd name="T92" fmla="*/ 606 w 1385"/>
                <a:gd name="T93" fmla="*/ 1444 h 1452"/>
                <a:gd name="T94" fmla="*/ 482 w 1385"/>
                <a:gd name="T95" fmla="*/ 1395 h 1452"/>
                <a:gd name="T96" fmla="*/ 371 w 1385"/>
                <a:gd name="T97" fmla="*/ 1309 h 1452"/>
                <a:gd name="T98" fmla="*/ 280 w 1385"/>
                <a:gd name="T99" fmla="*/ 1185 h 1452"/>
                <a:gd name="T100" fmla="*/ 216 w 1385"/>
                <a:gd name="T101" fmla="*/ 1026 h 1452"/>
                <a:gd name="T102" fmla="*/ 82 w 1385"/>
                <a:gd name="T103" fmla="*/ 963 h 1452"/>
                <a:gd name="T104" fmla="*/ 23 w 1385"/>
                <a:gd name="T105" fmla="*/ 926 h 1452"/>
                <a:gd name="T106" fmla="*/ 0 w 1385"/>
                <a:gd name="T107" fmla="*/ 859 h 1452"/>
                <a:gd name="T108" fmla="*/ 9 w 1385"/>
                <a:gd name="T109" fmla="*/ 575 h 1452"/>
                <a:gd name="T110" fmla="*/ 49 w 1385"/>
                <a:gd name="T111" fmla="*/ 529 h 1452"/>
                <a:gd name="T112" fmla="*/ 98 w 1385"/>
                <a:gd name="T113" fmla="*/ 360 h 1452"/>
                <a:gd name="T114" fmla="*/ 195 w 1385"/>
                <a:gd name="T115" fmla="*/ 214 h 1452"/>
                <a:gd name="T116" fmla="*/ 333 w 1385"/>
                <a:gd name="T117" fmla="*/ 101 h 1452"/>
                <a:gd name="T118" fmla="*/ 501 w 1385"/>
                <a:gd name="T119" fmla="*/ 27 h 1452"/>
                <a:gd name="T120" fmla="*/ 692 w 1385"/>
                <a:gd name="T121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5" h="1452">
                  <a:moveTo>
                    <a:pt x="692" y="120"/>
                  </a:moveTo>
                  <a:lnTo>
                    <a:pt x="633" y="124"/>
                  </a:lnTo>
                  <a:lnTo>
                    <a:pt x="575" y="132"/>
                  </a:lnTo>
                  <a:lnTo>
                    <a:pt x="520" y="146"/>
                  </a:lnTo>
                  <a:lnTo>
                    <a:pt x="468" y="166"/>
                  </a:lnTo>
                  <a:lnTo>
                    <a:pt x="418" y="190"/>
                  </a:lnTo>
                  <a:lnTo>
                    <a:pt x="372" y="220"/>
                  </a:lnTo>
                  <a:lnTo>
                    <a:pt x="329" y="252"/>
                  </a:lnTo>
                  <a:lnTo>
                    <a:pt x="290" y="289"/>
                  </a:lnTo>
                  <a:lnTo>
                    <a:pt x="256" y="330"/>
                  </a:lnTo>
                  <a:lnTo>
                    <a:pt x="227" y="373"/>
                  </a:lnTo>
                  <a:lnTo>
                    <a:pt x="204" y="419"/>
                  </a:lnTo>
                  <a:lnTo>
                    <a:pt x="185" y="468"/>
                  </a:lnTo>
                  <a:lnTo>
                    <a:pt x="172" y="519"/>
                  </a:lnTo>
                  <a:lnTo>
                    <a:pt x="191" y="528"/>
                  </a:lnTo>
                  <a:lnTo>
                    <a:pt x="206" y="540"/>
                  </a:lnTo>
                  <a:lnTo>
                    <a:pt x="224" y="491"/>
                  </a:lnTo>
                  <a:lnTo>
                    <a:pt x="248" y="447"/>
                  </a:lnTo>
                  <a:lnTo>
                    <a:pt x="275" y="406"/>
                  </a:lnTo>
                  <a:lnTo>
                    <a:pt x="306" y="369"/>
                  </a:lnTo>
                  <a:lnTo>
                    <a:pt x="343" y="336"/>
                  </a:lnTo>
                  <a:lnTo>
                    <a:pt x="382" y="307"/>
                  </a:lnTo>
                  <a:lnTo>
                    <a:pt x="426" y="282"/>
                  </a:lnTo>
                  <a:lnTo>
                    <a:pt x="473" y="262"/>
                  </a:lnTo>
                  <a:lnTo>
                    <a:pt x="524" y="245"/>
                  </a:lnTo>
                  <a:lnTo>
                    <a:pt x="577" y="234"/>
                  </a:lnTo>
                  <a:lnTo>
                    <a:pt x="634" y="226"/>
                  </a:lnTo>
                  <a:lnTo>
                    <a:pt x="692" y="224"/>
                  </a:lnTo>
                  <a:lnTo>
                    <a:pt x="752" y="226"/>
                  </a:lnTo>
                  <a:lnTo>
                    <a:pt x="808" y="234"/>
                  </a:lnTo>
                  <a:lnTo>
                    <a:pt x="862" y="245"/>
                  </a:lnTo>
                  <a:lnTo>
                    <a:pt x="913" y="262"/>
                  </a:lnTo>
                  <a:lnTo>
                    <a:pt x="959" y="282"/>
                  </a:lnTo>
                  <a:lnTo>
                    <a:pt x="1004" y="307"/>
                  </a:lnTo>
                  <a:lnTo>
                    <a:pt x="1043" y="336"/>
                  </a:lnTo>
                  <a:lnTo>
                    <a:pt x="1079" y="369"/>
                  </a:lnTo>
                  <a:lnTo>
                    <a:pt x="1110" y="406"/>
                  </a:lnTo>
                  <a:lnTo>
                    <a:pt x="1138" y="447"/>
                  </a:lnTo>
                  <a:lnTo>
                    <a:pt x="1161" y="491"/>
                  </a:lnTo>
                  <a:lnTo>
                    <a:pt x="1179" y="540"/>
                  </a:lnTo>
                  <a:lnTo>
                    <a:pt x="1194" y="528"/>
                  </a:lnTo>
                  <a:lnTo>
                    <a:pt x="1213" y="519"/>
                  </a:lnTo>
                  <a:lnTo>
                    <a:pt x="1201" y="468"/>
                  </a:lnTo>
                  <a:lnTo>
                    <a:pt x="1182" y="419"/>
                  </a:lnTo>
                  <a:lnTo>
                    <a:pt x="1158" y="373"/>
                  </a:lnTo>
                  <a:lnTo>
                    <a:pt x="1129" y="330"/>
                  </a:lnTo>
                  <a:lnTo>
                    <a:pt x="1095" y="289"/>
                  </a:lnTo>
                  <a:lnTo>
                    <a:pt x="1056" y="252"/>
                  </a:lnTo>
                  <a:lnTo>
                    <a:pt x="1014" y="220"/>
                  </a:lnTo>
                  <a:lnTo>
                    <a:pt x="968" y="190"/>
                  </a:lnTo>
                  <a:lnTo>
                    <a:pt x="918" y="166"/>
                  </a:lnTo>
                  <a:lnTo>
                    <a:pt x="866" y="146"/>
                  </a:lnTo>
                  <a:lnTo>
                    <a:pt x="811" y="132"/>
                  </a:lnTo>
                  <a:lnTo>
                    <a:pt x="752" y="124"/>
                  </a:lnTo>
                  <a:lnTo>
                    <a:pt x="692" y="120"/>
                  </a:lnTo>
                  <a:close/>
                  <a:moveTo>
                    <a:pt x="692" y="0"/>
                  </a:moveTo>
                  <a:lnTo>
                    <a:pt x="759" y="3"/>
                  </a:lnTo>
                  <a:lnTo>
                    <a:pt x="822" y="11"/>
                  </a:lnTo>
                  <a:lnTo>
                    <a:pt x="884" y="27"/>
                  </a:lnTo>
                  <a:lnTo>
                    <a:pt x="943" y="46"/>
                  </a:lnTo>
                  <a:lnTo>
                    <a:pt x="999" y="71"/>
                  </a:lnTo>
                  <a:lnTo>
                    <a:pt x="1053" y="101"/>
                  </a:lnTo>
                  <a:lnTo>
                    <a:pt x="1103" y="134"/>
                  </a:lnTo>
                  <a:lnTo>
                    <a:pt x="1148" y="172"/>
                  </a:lnTo>
                  <a:lnTo>
                    <a:pt x="1190" y="214"/>
                  </a:lnTo>
                  <a:lnTo>
                    <a:pt x="1228" y="259"/>
                  </a:lnTo>
                  <a:lnTo>
                    <a:pt x="1260" y="308"/>
                  </a:lnTo>
                  <a:lnTo>
                    <a:pt x="1287" y="360"/>
                  </a:lnTo>
                  <a:lnTo>
                    <a:pt x="1310" y="414"/>
                  </a:lnTo>
                  <a:lnTo>
                    <a:pt x="1326" y="470"/>
                  </a:lnTo>
                  <a:lnTo>
                    <a:pt x="1336" y="529"/>
                  </a:lnTo>
                  <a:lnTo>
                    <a:pt x="1353" y="542"/>
                  </a:lnTo>
                  <a:lnTo>
                    <a:pt x="1366" y="557"/>
                  </a:lnTo>
                  <a:lnTo>
                    <a:pt x="1377" y="575"/>
                  </a:lnTo>
                  <a:lnTo>
                    <a:pt x="1383" y="596"/>
                  </a:lnTo>
                  <a:lnTo>
                    <a:pt x="1385" y="619"/>
                  </a:lnTo>
                  <a:lnTo>
                    <a:pt x="1385" y="859"/>
                  </a:lnTo>
                  <a:lnTo>
                    <a:pt x="1382" y="884"/>
                  </a:lnTo>
                  <a:lnTo>
                    <a:pt x="1374" y="906"/>
                  </a:lnTo>
                  <a:lnTo>
                    <a:pt x="1361" y="926"/>
                  </a:lnTo>
                  <a:lnTo>
                    <a:pt x="1345" y="942"/>
                  </a:lnTo>
                  <a:lnTo>
                    <a:pt x="1326" y="955"/>
                  </a:lnTo>
                  <a:lnTo>
                    <a:pt x="1303" y="963"/>
                  </a:lnTo>
                  <a:lnTo>
                    <a:pt x="1278" y="966"/>
                  </a:lnTo>
                  <a:lnTo>
                    <a:pt x="1182" y="966"/>
                  </a:lnTo>
                  <a:lnTo>
                    <a:pt x="1173" y="983"/>
                  </a:lnTo>
                  <a:lnTo>
                    <a:pt x="1160" y="1002"/>
                  </a:lnTo>
                  <a:lnTo>
                    <a:pt x="1145" y="1023"/>
                  </a:lnTo>
                  <a:lnTo>
                    <a:pt x="1128" y="1043"/>
                  </a:lnTo>
                  <a:lnTo>
                    <a:pt x="1108" y="1065"/>
                  </a:lnTo>
                  <a:lnTo>
                    <a:pt x="1084" y="1086"/>
                  </a:lnTo>
                  <a:lnTo>
                    <a:pt x="1059" y="1105"/>
                  </a:lnTo>
                  <a:lnTo>
                    <a:pt x="1029" y="1124"/>
                  </a:lnTo>
                  <a:lnTo>
                    <a:pt x="997" y="1142"/>
                  </a:lnTo>
                  <a:lnTo>
                    <a:pt x="961" y="1156"/>
                  </a:lnTo>
                  <a:lnTo>
                    <a:pt x="923" y="1169"/>
                  </a:lnTo>
                  <a:lnTo>
                    <a:pt x="880" y="1178"/>
                  </a:lnTo>
                  <a:lnTo>
                    <a:pt x="832" y="1184"/>
                  </a:lnTo>
                  <a:lnTo>
                    <a:pt x="818" y="1170"/>
                  </a:lnTo>
                  <a:lnTo>
                    <a:pt x="800" y="1160"/>
                  </a:lnTo>
                  <a:lnTo>
                    <a:pt x="779" y="1157"/>
                  </a:lnTo>
                  <a:lnTo>
                    <a:pt x="718" y="1157"/>
                  </a:lnTo>
                  <a:lnTo>
                    <a:pt x="699" y="1160"/>
                  </a:lnTo>
                  <a:lnTo>
                    <a:pt x="683" y="1166"/>
                  </a:lnTo>
                  <a:lnTo>
                    <a:pt x="670" y="1177"/>
                  </a:lnTo>
                  <a:lnTo>
                    <a:pt x="660" y="1190"/>
                  </a:lnTo>
                  <a:lnTo>
                    <a:pt x="653" y="1206"/>
                  </a:lnTo>
                  <a:lnTo>
                    <a:pt x="650" y="1225"/>
                  </a:lnTo>
                  <a:lnTo>
                    <a:pt x="653" y="1242"/>
                  </a:lnTo>
                  <a:lnTo>
                    <a:pt x="660" y="1258"/>
                  </a:lnTo>
                  <a:lnTo>
                    <a:pt x="670" y="1272"/>
                  </a:lnTo>
                  <a:lnTo>
                    <a:pt x="683" y="1283"/>
                  </a:lnTo>
                  <a:lnTo>
                    <a:pt x="699" y="1289"/>
                  </a:lnTo>
                  <a:lnTo>
                    <a:pt x="718" y="1291"/>
                  </a:lnTo>
                  <a:lnTo>
                    <a:pt x="779" y="1291"/>
                  </a:lnTo>
                  <a:lnTo>
                    <a:pt x="795" y="1289"/>
                  </a:lnTo>
                  <a:lnTo>
                    <a:pt x="812" y="1284"/>
                  </a:lnTo>
                  <a:lnTo>
                    <a:pt x="825" y="1274"/>
                  </a:lnTo>
                  <a:lnTo>
                    <a:pt x="835" y="1262"/>
                  </a:lnTo>
                  <a:lnTo>
                    <a:pt x="883" y="1257"/>
                  </a:lnTo>
                  <a:lnTo>
                    <a:pt x="927" y="1248"/>
                  </a:lnTo>
                  <a:lnTo>
                    <a:pt x="968" y="1238"/>
                  </a:lnTo>
                  <a:lnTo>
                    <a:pt x="1005" y="1224"/>
                  </a:lnTo>
                  <a:lnTo>
                    <a:pt x="1039" y="1208"/>
                  </a:lnTo>
                  <a:lnTo>
                    <a:pt x="1071" y="1192"/>
                  </a:lnTo>
                  <a:lnTo>
                    <a:pt x="1099" y="1174"/>
                  </a:lnTo>
                  <a:lnTo>
                    <a:pt x="1125" y="1156"/>
                  </a:lnTo>
                  <a:lnTo>
                    <a:pt x="1103" y="1202"/>
                  </a:lnTo>
                  <a:lnTo>
                    <a:pt x="1079" y="1244"/>
                  </a:lnTo>
                  <a:lnTo>
                    <a:pt x="1053" y="1283"/>
                  </a:lnTo>
                  <a:lnTo>
                    <a:pt x="1024" y="1318"/>
                  </a:lnTo>
                  <a:lnTo>
                    <a:pt x="994" y="1349"/>
                  </a:lnTo>
                  <a:lnTo>
                    <a:pt x="959" y="1376"/>
                  </a:lnTo>
                  <a:lnTo>
                    <a:pt x="924" y="1399"/>
                  </a:lnTo>
                  <a:lnTo>
                    <a:pt x="884" y="1419"/>
                  </a:lnTo>
                  <a:lnTo>
                    <a:pt x="841" y="1433"/>
                  </a:lnTo>
                  <a:lnTo>
                    <a:pt x="795" y="1444"/>
                  </a:lnTo>
                  <a:lnTo>
                    <a:pt x="746" y="1450"/>
                  </a:lnTo>
                  <a:lnTo>
                    <a:pt x="692" y="1452"/>
                  </a:lnTo>
                  <a:lnTo>
                    <a:pt x="649" y="1450"/>
                  </a:lnTo>
                  <a:lnTo>
                    <a:pt x="606" y="1444"/>
                  </a:lnTo>
                  <a:lnTo>
                    <a:pt x="563" y="1432"/>
                  </a:lnTo>
                  <a:lnTo>
                    <a:pt x="522" y="1415"/>
                  </a:lnTo>
                  <a:lnTo>
                    <a:pt x="482" y="1395"/>
                  </a:lnTo>
                  <a:lnTo>
                    <a:pt x="443" y="1370"/>
                  </a:lnTo>
                  <a:lnTo>
                    <a:pt x="405" y="1341"/>
                  </a:lnTo>
                  <a:lnTo>
                    <a:pt x="371" y="1309"/>
                  </a:lnTo>
                  <a:lnTo>
                    <a:pt x="337" y="1271"/>
                  </a:lnTo>
                  <a:lnTo>
                    <a:pt x="307" y="1230"/>
                  </a:lnTo>
                  <a:lnTo>
                    <a:pt x="280" y="1185"/>
                  </a:lnTo>
                  <a:lnTo>
                    <a:pt x="255" y="1135"/>
                  </a:lnTo>
                  <a:lnTo>
                    <a:pt x="234" y="1082"/>
                  </a:lnTo>
                  <a:lnTo>
                    <a:pt x="216" y="1026"/>
                  </a:lnTo>
                  <a:lnTo>
                    <a:pt x="202" y="966"/>
                  </a:lnTo>
                  <a:lnTo>
                    <a:pt x="106" y="966"/>
                  </a:lnTo>
                  <a:lnTo>
                    <a:pt x="82" y="963"/>
                  </a:lnTo>
                  <a:lnTo>
                    <a:pt x="60" y="955"/>
                  </a:lnTo>
                  <a:lnTo>
                    <a:pt x="40" y="942"/>
                  </a:lnTo>
                  <a:lnTo>
                    <a:pt x="23" y="926"/>
                  </a:lnTo>
                  <a:lnTo>
                    <a:pt x="11" y="906"/>
                  </a:lnTo>
                  <a:lnTo>
                    <a:pt x="3" y="884"/>
                  </a:lnTo>
                  <a:lnTo>
                    <a:pt x="0" y="859"/>
                  </a:lnTo>
                  <a:lnTo>
                    <a:pt x="0" y="619"/>
                  </a:lnTo>
                  <a:lnTo>
                    <a:pt x="3" y="596"/>
                  </a:lnTo>
                  <a:lnTo>
                    <a:pt x="9" y="575"/>
                  </a:lnTo>
                  <a:lnTo>
                    <a:pt x="19" y="557"/>
                  </a:lnTo>
                  <a:lnTo>
                    <a:pt x="33" y="542"/>
                  </a:lnTo>
                  <a:lnTo>
                    <a:pt x="49" y="529"/>
                  </a:lnTo>
                  <a:lnTo>
                    <a:pt x="60" y="470"/>
                  </a:lnTo>
                  <a:lnTo>
                    <a:pt x="76" y="414"/>
                  </a:lnTo>
                  <a:lnTo>
                    <a:pt x="98" y="360"/>
                  </a:lnTo>
                  <a:lnTo>
                    <a:pt x="126" y="308"/>
                  </a:lnTo>
                  <a:lnTo>
                    <a:pt x="158" y="259"/>
                  </a:lnTo>
                  <a:lnTo>
                    <a:pt x="195" y="214"/>
                  </a:lnTo>
                  <a:lnTo>
                    <a:pt x="237" y="172"/>
                  </a:lnTo>
                  <a:lnTo>
                    <a:pt x="283" y="134"/>
                  </a:lnTo>
                  <a:lnTo>
                    <a:pt x="333" y="101"/>
                  </a:lnTo>
                  <a:lnTo>
                    <a:pt x="386" y="71"/>
                  </a:lnTo>
                  <a:lnTo>
                    <a:pt x="442" y="46"/>
                  </a:lnTo>
                  <a:lnTo>
                    <a:pt x="501" y="27"/>
                  </a:lnTo>
                  <a:lnTo>
                    <a:pt x="564" y="11"/>
                  </a:lnTo>
                  <a:lnTo>
                    <a:pt x="627" y="3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547533" y="1471126"/>
              <a:ext cx="174151" cy="113601"/>
            </a:xfrm>
            <a:custGeom>
              <a:avLst/>
              <a:gdLst>
                <a:gd name="connsiteX0" fmla="*/ 12348 w 174151"/>
                <a:gd name="connsiteY0" fmla="*/ 0 h 113601"/>
                <a:gd name="connsiteX1" fmla="*/ 15434 w 174151"/>
                <a:gd name="connsiteY1" fmla="*/ 194 h 113601"/>
                <a:gd name="connsiteX2" fmla="*/ 18135 w 174151"/>
                <a:gd name="connsiteY2" fmla="*/ 1161 h 113601"/>
                <a:gd name="connsiteX3" fmla="*/ 20643 w 174151"/>
                <a:gd name="connsiteY3" fmla="*/ 2903 h 113601"/>
                <a:gd name="connsiteX4" fmla="*/ 41094 w 174151"/>
                <a:gd name="connsiteY4" fmla="*/ 23609 h 113601"/>
                <a:gd name="connsiteX5" fmla="*/ 61930 w 174151"/>
                <a:gd name="connsiteY5" fmla="*/ 2903 h 113601"/>
                <a:gd name="connsiteX6" fmla="*/ 64246 w 174151"/>
                <a:gd name="connsiteY6" fmla="*/ 1161 h 113601"/>
                <a:gd name="connsiteX7" fmla="*/ 67140 w 174151"/>
                <a:gd name="connsiteY7" fmla="*/ 194 h 113601"/>
                <a:gd name="connsiteX8" fmla="*/ 69841 w 174151"/>
                <a:gd name="connsiteY8" fmla="*/ 0 h 113601"/>
                <a:gd name="connsiteX9" fmla="*/ 72735 w 174151"/>
                <a:gd name="connsiteY9" fmla="*/ 774 h 113601"/>
                <a:gd name="connsiteX10" fmla="*/ 75243 w 174151"/>
                <a:gd name="connsiteY10" fmla="*/ 2322 h 113601"/>
                <a:gd name="connsiteX11" fmla="*/ 90291 w 174151"/>
                <a:gd name="connsiteY11" fmla="*/ 14901 h 113601"/>
                <a:gd name="connsiteX12" fmla="*/ 153958 w 174151"/>
                <a:gd name="connsiteY12" fmla="*/ 40251 h 113601"/>
                <a:gd name="connsiteX13" fmla="*/ 157045 w 174151"/>
                <a:gd name="connsiteY13" fmla="*/ 42380 h 113601"/>
                <a:gd name="connsiteX14" fmla="*/ 159939 w 174151"/>
                <a:gd name="connsiteY14" fmla="*/ 45282 h 113601"/>
                <a:gd name="connsiteX15" fmla="*/ 162447 w 174151"/>
                <a:gd name="connsiteY15" fmla="*/ 49346 h 113601"/>
                <a:gd name="connsiteX16" fmla="*/ 164762 w 174151"/>
                <a:gd name="connsiteY16" fmla="*/ 53797 h 113601"/>
                <a:gd name="connsiteX17" fmla="*/ 166498 w 174151"/>
                <a:gd name="connsiteY17" fmla="*/ 59215 h 113601"/>
                <a:gd name="connsiteX18" fmla="*/ 168235 w 174151"/>
                <a:gd name="connsiteY18" fmla="*/ 65408 h 113601"/>
                <a:gd name="connsiteX19" fmla="*/ 169778 w 174151"/>
                <a:gd name="connsiteY19" fmla="*/ 71600 h 113601"/>
                <a:gd name="connsiteX20" fmla="*/ 170936 w 174151"/>
                <a:gd name="connsiteY20" fmla="*/ 77986 h 113601"/>
                <a:gd name="connsiteX21" fmla="*/ 171900 w 174151"/>
                <a:gd name="connsiteY21" fmla="*/ 84759 h 113601"/>
                <a:gd name="connsiteX22" fmla="*/ 172865 w 174151"/>
                <a:gd name="connsiteY22" fmla="*/ 91339 h 113601"/>
                <a:gd name="connsiteX23" fmla="*/ 173444 w 174151"/>
                <a:gd name="connsiteY23" fmla="*/ 97918 h 113601"/>
                <a:gd name="connsiteX24" fmla="*/ 174023 w 174151"/>
                <a:gd name="connsiteY24" fmla="*/ 104111 h 113601"/>
                <a:gd name="connsiteX25" fmla="*/ 174151 w 174151"/>
                <a:gd name="connsiteY25" fmla="*/ 106031 h 113601"/>
                <a:gd name="connsiteX26" fmla="*/ 171611 w 174151"/>
                <a:gd name="connsiteY26" fmla="*/ 105542 h 113601"/>
                <a:gd name="connsiteX27" fmla="*/ 88191 w 174151"/>
                <a:gd name="connsiteY27" fmla="*/ 107086 h 113601"/>
                <a:gd name="connsiteX28" fmla="*/ 52414 w 174151"/>
                <a:gd name="connsiteY28" fmla="*/ 113601 h 113601"/>
                <a:gd name="connsiteX29" fmla="*/ 51705 w 174151"/>
                <a:gd name="connsiteY29" fmla="*/ 107207 h 113601"/>
                <a:gd name="connsiteX30" fmla="*/ 50548 w 174151"/>
                <a:gd name="connsiteY30" fmla="*/ 97338 h 113601"/>
                <a:gd name="connsiteX31" fmla="*/ 49004 w 174151"/>
                <a:gd name="connsiteY31" fmla="*/ 87469 h 113601"/>
                <a:gd name="connsiteX32" fmla="*/ 47461 w 174151"/>
                <a:gd name="connsiteY32" fmla="*/ 77793 h 113601"/>
                <a:gd name="connsiteX33" fmla="*/ 45531 w 174151"/>
                <a:gd name="connsiteY33" fmla="*/ 68504 h 113601"/>
                <a:gd name="connsiteX34" fmla="*/ 43409 w 174151"/>
                <a:gd name="connsiteY34" fmla="*/ 59796 h 113601"/>
                <a:gd name="connsiteX35" fmla="*/ 40901 w 174151"/>
                <a:gd name="connsiteY35" fmla="*/ 51668 h 113601"/>
                <a:gd name="connsiteX36" fmla="*/ 38200 w 174151"/>
                <a:gd name="connsiteY36" fmla="*/ 43928 h 113601"/>
                <a:gd name="connsiteX37" fmla="*/ 35113 w 174151"/>
                <a:gd name="connsiteY37" fmla="*/ 36768 h 113601"/>
                <a:gd name="connsiteX38" fmla="*/ 31640 w 174151"/>
                <a:gd name="connsiteY38" fmla="*/ 30382 h 113601"/>
                <a:gd name="connsiteX39" fmla="*/ 27589 w 174151"/>
                <a:gd name="connsiteY39" fmla="*/ 24770 h 113601"/>
                <a:gd name="connsiteX40" fmla="*/ 23345 w 174151"/>
                <a:gd name="connsiteY40" fmla="*/ 20126 h 113601"/>
                <a:gd name="connsiteX41" fmla="*/ 18521 w 174151"/>
                <a:gd name="connsiteY41" fmla="*/ 16255 h 113601"/>
                <a:gd name="connsiteX42" fmla="*/ 13119 w 174151"/>
                <a:gd name="connsiteY42" fmla="*/ 13546 h 113601"/>
                <a:gd name="connsiteX43" fmla="*/ 0 w 174151"/>
                <a:gd name="connsiteY43" fmla="*/ 8321 h 113601"/>
                <a:gd name="connsiteX44" fmla="*/ 6945 w 174151"/>
                <a:gd name="connsiteY44" fmla="*/ 2322 h 113601"/>
                <a:gd name="connsiteX45" fmla="*/ 9454 w 174151"/>
                <a:gd name="connsiteY45" fmla="*/ 774 h 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4151" h="113601">
                  <a:moveTo>
                    <a:pt x="12348" y="0"/>
                  </a:moveTo>
                  <a:lnTo>
                    <a:pt x="15434" y="194"/>
                  </a:lnTo>
                  <a:lnTo>
                    <a:pt x="18135" y="1161"/>
                  </a:lnTo>
                  <a:lnTo>
                    <a:pt x="20643" y="2903"/>
                  </a:lnTo>
                  <a:lnTo>
                    <a:pt x="41094" y="23609"/>
                  </a:lnTo>
                  <a:lnTo>
                    <a:pt x="61930" y="2903"/>
                  </a:lnTo>
                  <a:lnTo>
                    <a:pt x="64246" y="1161"/>
                  </a:lnTo>
                  <a:lnTo>
                    <a:pt x="67140" y="194"/>
                  </a:lnTo>
                  <a:lnTo>
                    <a:pt x="69841" y="0"/>
                  </a:lnTo>
                  <a:lnTo>
                    <a:pt x="72735" y="774"/>
                  </a:lnTo>
                  <a:lnTo>
                    <a:pt x="75243" y="2322"/>
                  </a:lnTo>
                  <a:lnTo>
                    <a:pt x="90291" y="14901"/>
                  </a:lnTo>
                  <a:lnTo>
                    <a:pt x="153958" y="40251"/>
                  </a:lnTo>
                  <a:lnTo>
                    <a:pt x="157045" y="42380"/>
                  </a:lnTo>
                  <a:lnTo>
                    <a:pt x="159939" y="45282"/>
                  </a:lnTo>
                  <a:lnTo>
                    <a:pt x="162447" y="49346"/>
                  </a:lnTo>
                  <a:lnTo>
                    <a:pt x="164762" y="53797"/>
                  </a:lnTo>
                  <a:lnTo>
                    <a:pt x="166498" y="59215"/>
                  </a:lnTo>
                  <a:lnTo>
                    <a:pt x="168235" y="65408"/>
                  </a:lnTo>
                  <a:lnTo>
                    <a:pt x="169778" y="71600"/>
                  </a:lnTo>
                  <a:lnTo>
                    <a:pt x="170936" y="77986"/>
                  </a:lnTo>
                  <a:lnTo>
                    <a:pt x="171900" y="84759"/>
                  </a:lnTo>
                  <a:lnTo>
                    <a:pt x="172865" y="91339"/>
                  </a:lnTo>
                  <a:lnTo>
                    <a:pt x="173444" y="97918"/>
                  </a:lnTo>
                  <a:lnTo>
                    <a:pt x="174023" y="104111"/>
                  </a:lnTo>
                  <a:lnTo>
                    <a:pt x="174151" y="106031"/>
                  </a:lnTo>
                  <a:lnTo>
                    <a:pt x="171611" y="105542"/>
                  </a:lnTo>
                  <a:cubicBezTo>
                    <a:pt x="144446" y="102579"/>
                    <a:pt x="116435" y="103674"/>
                    <a:pt x="88191" y="107086"/>
                  </a:cubicBezTo>
                  <a:lnTo>
                    <a:pt x="52414" y="113601"/>
                  </a:lnTo>
                  <a:lnTo>
                    <a:pt x="51705" y="107207"/>
                  </a:lnTo>
                  <a:lnTo>
                    <a:pt x="50548" y="97338"/>
                  </a:lnTo>
                  <a:lnTo>
                    <a:pt x="49004" y="87469"/>
                  </a:lnTo>
                  <a:lnTo>
                    <a:pt x="47461" y="77793"/>
                  </a:lnTo>
                  <a:lnTo>
                    <a:pt x="45531" y="68504"/>
                  </a:lnTo>
                  <a:lnTo>
                    <a:pt x="43409" y="59796"/>
                  </a:lnTo>
                  <a:lnTo>
                    <a:pt x="40901" y="51668"/>
                  </a:lnTo>
                  <a:lnTo>
                    <a:pt x="38200" y="43928"/>
                  </a:lnTo>
                  <a:lnTo>
                    <a:pt x="35113" y="36768"/>
                  </a:lnTo>
                  <a:lnTo>
                    <a:pt x="31640" y="30382"/>
                  </a:lnTo>
                  <a:lnTo>
                    <a:pt x="27589" y="24770"/>
                  </a:lnTo>
                  <a:lnTo>
                    <a:pt x="23345" y="20126"/>
                  </a:lnTo>
                  <a:lnTo>
                    <a:pt x="18521" y="16255"/>
                  </a:lnTo>
                  <a:lnTo>
                    <a:pt x="13119" y="13546"/>
                  </a:lnTo>
                  <a:lnTo>
                    <a:pt x="0" y="8321"/>
                  </a:lnTo>
                  <a:lnTo>
                    <a:pt x="6945" y="2322"/>
                  </a:lnTo>
                  <a:lnTo>
                    <a:pt x="9454" y="7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39" name="Freeform 18"/>
            <p:cNvSpPr>
              <a:spLocks noEditPoints="1"/>
            </p:cNvSpPr>
            <p:nvPr/>
          </p:nvSpPr>
          <p:spPr bwMode="auto">
            <a:xfrm>
              <a:off x="8502386" y="1288228"/>
              <a:ext cx="172479" cy="180583"/>
            </a:xfrm>
            <a:custGeom>
              <a:avLst/>
              <a:gdLst>
                <a:gd name="T0" fmla="*/ 357 w 892"/>
                <a:gd name="T1" fmla="*/ 89 h 936"/>
                <a:gd name="T2" fmla="*/ 241 w 892"/>
                <a:gd name="T3" fmla="*/ 139 h 936"/>
                <a:gd name="T4" fmla="*/ 155 w 892"/>
                <a:gd name="T5" fmla="*/ 224 h 936"/>
                <a:gd name="T6" fmla="*/ 111 w 892"/>
                <a:gd name="T7" fmla="*/ 334 h 936"/>
                <a:gd name="T8" fmla="*/ 147 w 892"/>
                <a:gd name="T9" fmla="*/ 311 h 936"/>
                <a:gd name="T10" fmla="*/ 216 w 892"/>
                <a:gd name="T11" fmla="*/ 221 h 936"/>
                <a:gd name="T12" fmla="*/ 317 w 892"/>
                <a:gd name="T13" fmla="*/ 164 h 936"/>
                <a:gd name="T14" fmla="*/ 445 w 892"/>
                <a:gd name="T15" fmla="*/ 145 h 936"/>
                <a:gd name="T16" fmla="*/ 575 w 892"/>
                <a:gd name="T17" fmla="*/ 164 h 936"/>
                <a:gd name="T18" fmla="*/ 676 w 892"/>
                <a:gd name="T19" fmla="*/ 221 h 936"/>
                <a:gd name="T20" fmla="*/ 744 w 892"/>
                <a:gd name="T21" fmla="*/ 311 h 936"/>
                <a:gd name="T22" fmla="*/ 781 w 892"/>
                <a:gd name="T23" fmla="*/ 334 h 936"/>
                <a:gd name="T24" fmla="*/ 735 w 892"/>
                <a:gd name="T25" fmla="*/ 224 h 936"/>
                <a:gd name="T26" fmla="*/ 650 w 892"/>
                <a:gd name="T27" fmla="*/ 139 h 936"/>
                <a:gd name="T28" fmla="*/ 535 w 892"/>
                <a:gd name="T29" fmla="*/ 89 h 936"/>
                <a:gd name="T30" fmla="*/ 445 w 892"/>
                <a:gd name="T31" fmla="*/ 0 h 936"/>
                <a:gd name="T32" fmla="*/ 597 w 892"/>
                <a:gd name="T33" fmla="*/ 27 h 936"/>
                <a:gd name="T34" fmla="*/ 725 w 892"/>
                <a:gd name="T35" fmla="*/ 99 h 936"/>
                <a:gd name="T36" fmla="*/ 816 w 892"/>
                <a:gd name="T37" fmla="*/ 207 h 936"/>
                <a:gd name="T38" fmla="*/ 860 w 892"/>
                <a:gd name="T39" fmla="*/ 341 h 936"/>
                <a:gd name="T40" fmla="*/ 889 w 892"/>
                <a:gd name="T41" fmla="*/ 381 h 936"/>
                <a:gd name="T42" fmla="*/ 889 w 892"/>
                <a:gd name="T43" fmla="*/ 572 h 936"/>
                <a:gd name="T44" fmla="*/ 857 w 892"/>
                <a:gd name="T45" fmla="*/ 613 h 936"/>
                <a:gd name="T46" fmla="*/ 761 w 892"/>
                <a:gd name="T47" fmla="*/ 622 h 936"/>
                <a:gd name="T48" fmla="*/ 727 w 892"/>
                <a:gd name="T49" fmla="*/ 671 h 936"/>
                <a:gd name="T50" fmla="*/ 666 w 892"/>
                <a:gd name="T51" fmla="*/ 722 h 936"/>
                <a:gd name="T52" fmla="*/ 575 w 892"/>
                <a:gd name="T53" fmla="*/ 757 h 936"/>
                <a:gd name="T54" fmla="*/ 514 w 892"/>
                <a:gd name="T55" fmla="*/ 747 h 936"/>
                <a:gd name="T56" fmla="*/ 447 w 892"/>
                <a:gd name="T57" fmla="*/ 747 h 936"/>
                <a:gd name="T58" fmla="*/ 420 w 892"/>
                <a:gd name="T59" fmla="*/ 776 h 936"/>
                <a:gd name="T60" fmla="*/ 427 w 892"/>
                <a:gd name="T61" fmla="*/ 814 h 936"/>
                <a:gd name="T62" fmla="*/ 461 w 892"/>
                <a:gd name="T63" fmla="*/ 833 h 936"/>
                <a:gd name="T64" fmla="*/ 527 w 892"/>
                <a:gd name="T65" fmla="*/ 823 h 936"/>
                <a:gd name="T66" fmla="*/ 613 w 892"/>
                <a:gd name="T67" fmla="*/ 799 h 936"/>
                <a:gd name="T68" fmla="*/ 702 w 892"/>
                <a:gd name="T69" fmla="*/ 760 h 936"/>
                <a:gd name="T70" fmla="*/ 688 w 892"/>
                <a:gd name="T71" fmla="*/ 812 h 936"/>
                <a:gd name="T72" fmla="*/ 618 w 892"/>
                <a:gd name="T73" fmla="*/ 887 h 936"/>
                <a:gd name="T74" fmla="*/ 524 w 892"/>
                <a:gd name="T75" fmla="*/ 928 h 936"/>
                <a:gd name="T76" fmla="*/ 411 w 892"/>
                <a:gd name="T77" fmla="*/ 933 h 936"/>
                <a:gd name="T78" fmla="*/ 309 w 892"/>
                <a:gd name="T79" fmla="*/ 898 h 936"/>
                <a:gd name="T80" fmla="*/ 222 w 892"/>
                <a:gd name="T81" fmla="*/ 825 h 936"/>
                <a:gd name="T82" fmla="*/ 157 w 892"/>
                <a:gd name="T83" fmla="*/ 715 h 936"/>
                <a:gd name="T84" fmla="*/ 68 w 892"/>
                <a:gd name="T85" fmla="*/ 622 h 936"/>
                <a:gd name="T86" fmla="*/ 19 w 892"/>
                <a:gd name="T87" fmla="*/ 602 h 936"/>
                <a:gd name="T88" fmla="*/ 0 w 892"/>
                <a:gd name="T89" fmla="*/ 553 h 936"/>
                <a:gd name="T90" fmla="*/ 9 w 892"/>
                <a:gd name="T91" fmla="*/ 365 h 936"/>
                <a:gd name="T92" fmla="*/ 40 w 892"/>
                <a:gd name="T93" fmla="*/ 293 h 936"/>
                <a:gd name="T94" fmla="*/ 101 w 892"/>
                <a:gd name="T95" fmla="*/ 167 h 936"/>
                <a:gd name="T96" fmla="*/ 206 w 892"/>
                <a:gd name="T97" fmla="*/ 70 h 936"/>
                <a:gd name="T98" fmla="*/ 342 w 892"/>
                <a:gd name="T99" fmla="*/ 12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2" h="936">
                  <a:moveTo>
                    <a:pt x="445" y="78"/>
                  </a:moveTo>
                  <a:lnTo>
                    <a:pt x="400" y="81"/>
                  </a:lnTo>
                  <a:lnTo>
                    <a:pt x="357" y="89"/>
                  </a:lnTo>
                  <a:lnTo>
                    <a:pt x="316" y="102"/>
                  </a:lnTo>
                  <a:lnTo>
                    <a:pt x="277" y="119"/>
                  </a:lnTo>
                  <a:lnTo>
                    <a:pt x="241" y="139"/>
                  </a:lnTo>
                  <a:lnTo>
                    <a:pt x="209" y="165"/>
                  </a:lnTo>
                  <a:lnTo>
                    <a:pt x="180" y="193"/>
                  </a:lnTo>
                  <a:lnTo>
                    <a:pt x="155" y="224"/>
                  </a:lnTo>
                  <a:lnTo>
                    <a:pt x="136" y="259"/>
                  </a:lnTo>
                  <a:lnTo>
                    <a:pt x="121" y="296"/>
                  </a:lnTo>
                  <a:lnTo>
                    <a:pt x="111" y="334"/>
                  </a:lnTo>
                  <a:lnTo>
                    <a:pt x="122" y="340"/>
                  </a:lnTo>
                  <a:lnTo>
                    <a:pt x="133" y="347"/>
                  </a:lnTo>
                  <a:lnTo>
                    <a:pt x="147" y="311"/>
                  </a:lnTo>
                  <a:lnTo>
                    <a:pt x="165" y="277"/>
                  </a:lnTo>
                  <a:lnTo>
                    <a:pt x="189" y="247"/>
                  </a:lnTo>
                  <a:lnTo>
                    <a:pt x="216" y="221"/>
                  </a:lnTo>
                  <a:lnTo>
                    <a:pt x="246" y="199"/>
                  </a:lnTo>
                  <a:lnTo>
                    <a:pt x="279" y="179"/>
                  </a:lnTo>
                  <a:lnTo>
                    <a:pt x="317" y="164"/>
                  </a:lnTo>
                  <a:lnTo>
                    <a:pt x="357" y="153"/>
                  </a:lnTo>
                  <a:lnTo>
                    <a:pt x="400" y="147"/>
                  </a:lnTo>
                  <a:lnTo>
                    <a:pt x="445" y="145"/>
                  </a:lnTo>
                  <a:lnTo>
                    <a:pt x="492" y="147"/>
                  </a:lnTo>
                  <a:lnTo>
                    <a:pt x="534" y="153"/>
                  </a:lnTo>
                  <a:lnTo>
                    <a:pt x="575" y="164"/>
                  </a:lnTo>
                  <a:lnTo>
                    <a:pt x="611" y="179"/>
                  </a:lnTo>
                  <a:lnTo>
                    <a:pt x="646" y="199"/>
                  </a:lnTo>
                  <a:lnTo>
                    <a:pt x="676" y="221"/>
                  </a:lnTo>
                  <a:lnTo>
                    <a:pt x="703" y="247"/>
                  </a:lnTo>
                  <a:lnTo>
                    <a:pt x="726" y="277"/>
                  </a:lnTo>
                  <a:lnTo>
                    <a:pt x="744" y="311"/>
                  </a:lnTo>
                  <a:lnTo>
                    <a:pt x="759" y="347"/>
                  </a:lnTo>
                  <a:lnTo>
                    <a:pt x="769" y="340"/>
                  </a:lnTo>
                  <a:lnTo>
                    <a:pt x="781" y="334"/>
                  </a:lnTo>
                  <a:lnTo>
                    <a:pt x="771" y="296"/>
                  </a:lnTo>
                  <a:lnTo>
                    <a:pt x="756" y="259"/>
                  </a:lnTo>
                  <a:lnTo>
                    <a:pt x="735" y="224"/>
                  </a:lnTo>
                  <a:lnTo>
                    <a:pt x="710" y="193"/>
                  </a:lnTo>
                  <a:lnTo>
                    <a:pt x="682" y="165"/>
                  </a:lnTo>
                  <a:lnTo>
                    <a:pt x="650" y="139"/>
                  </a:lnTo>
                  <a:lnTo>
                    <a:pt x="615" y="119"/>
                  </a:lnTo>
                  <a:lnTo>
                    <a:pt x="576" y="102"/>
                  </a:lnTo>
                  <a:lnTo>
                    <a:pt x="535" y="89"/>
                  </a:lnTo>
                  <a:lnTo>
                    <a:pt x="491" y="81"/>
                  </a:lnTo>
                  <a:lnTo>
                    <a:pt x="445" y="78"/>
                  </a:lnTo>
                  <a:close/>
                  <a:moveTo>
                    <a:pt x="445" y="0"/>
                  </a:moveTo>
                  <a:lnTo>
                    <a:pt x="498" y="3"/>
                  </a:lnTo>
                  <a:lnTo>
                    <a:pt x="549" y="12"/>
                  </a:lnTo>
                  <a:lnTo>
                    <a:pt x="597" y="27"/>
                  </a:lnTo>
                  <a:lnTo>
                    <a:pt x="644" y="47"/>
                  </a:lnTo>
                  <a:lnTo>
                    <a:pt x="686" y="70"/>
                  </a:lnTo>
                  <a:lnTo>
                    <a:pt x="725" y="99"/>
                  </a:lnTo>
                  <a:lnTo>
                    <a:pt x="759" y="132"/>
                  </a:lnTo>
                  <a:lnTo>
                    <a:pt x="790" y="167"/>
                  </a:lnTo>
                  <a:lnTo>
                    <a:pt x="816" y="207"/>
                  </a:lnTo>
                  <a:lnTo>
                    <a:pt x="837" y="249"/>
                  </a:lnTo>
                  <a:lnTo>
                    <a:pt x="851" y="293"/>
                  </a:lnTo>
                  <a:lnTo>
                    <a:pt x="860" y="341"/>
                  </a:lnTo>
                  <a:lnTo>
                    <a:pt x="873" y="352"/>
                  </a:lnTo>
                  <a:lnTo>
                    <a:pt x="883" y="365"/>
                  </a:lnTo>
                  <a:lnTo>
                    <a:pt x="889" y="381"/>
                  </a:lnTo>
                  <a:lnTo>
                    <a:pt x="892" y="398"/>
                  </a:lnTo>
                  <a:lnTo>
                    <a:pt x="892" y="553"/>
                  </a:lnTo>
                  <a:lnTo>
                    <a:pt x="889" y="572"/>
                  </a:lnTo>
                  <a:lnTo>
                    <a:pt x="882" y="589"/>
                  </a:lnTo>
                  <a:lnTo>
                    <a:pt x="871" y="602"/>
                  </a:lnTo>
                  <a:lnTo>
                    <a:pt x="857" y="613"/>
                  </a:lnTo>
                  <a:lnTo>
                    <a:pt x="841" y="620"/>
                  </a:lnTo>
                  <a:lnTo>
                    <a:pt x="823" y="622"/>
                  </a:lnTo>
                  <a:lnTo>
                    <a:pt x="761" y="622"/>
                  </a:lnTo>
                  <a:lnTo>
                    <a:pt x="753" y="637"/>
                  </a:lnTo>
                  <a:lnTo>
                    <a:pt x="741" y="654"/>
                  </a:lnTo>
                  <a:lnTo>
                    <a:pt x="727" y="671"/>
                  </a:lnTo>
                  <a:lnTo>
                    <a:pt x="710" y="689"/>
                  </a:lnTo>
                  <a:lnTo>
                    <a:pt x="690" y="705"/>
                  </a:lnTo>
                  <a:lnTo>
                    <a:pt x="666" y="722"/>
                  </a:lnTo>
                  <a:lnTo>
                    <a:pt x="639" y="737"/>
                  </a:lnTo>
                  <a:lnTo>
                    <a:pt x="609" y="749"/>
                  </a:lnTo>
                  <a:lnTo>
                    <a:pt x="575" y="757"/>
                  </a:lnTo>
                  <a:lnTo>
                    <a:pt x="536" y="763"/>
                  </a:lnTo>
                  <a:lnTo>
                    <a:pt x="526" y="754"/>
                  </a:lnTo>
                  <a:lnTo>
                    <a:pt x="514" y="747"/>
                  </a:lnTo>
                  <a:lnTo>
                    <a:pt x="501" y="745"/>
                  </a:lnTo>
                  <a:lnTo>
                    <a:pt x="461" y="745"/>
                  </a:lnTo>
                  <a:lnTo>
                    <a:pt x="447" y="747"/>
                  </a:lnTo>
                  <a:lnTo>
                    <a:pt x="436" y="754"/>
                  </a:lnTo>
                  <a:lnTo>
                    <a:pt x="427" y="764"/>
                  </a:lnTo>
                  <a:lnTo>
                    <a:pt x="420" y="776"/>
                  </a:lnTo>
                  <a:lnTo>
                    <a:pt x="418" y="788"/>
                  </a:lnTo>
                  <a:lnTo>
                    <a:pt x="420" y="802"/>
                  </a:lnTo>
                  <a:lnTo>
                    <a:pt x="427" y="814"/>
                  </a:lnTo>
                  <a:lnTo>
                    <a:pt x="436" y="824"/>
                  </a:lnTo>
                  <a:lnTo>
                    <a:pt x="447" y="831"/>
                  </a:lnTo>
                  <a:lnTo>
                    <a:pt x="461" y="833"/>
                  </a:lnTo>
                  <a:lnTo>
                    <a:pt x="501" y="833"/>
                  </a:lnTo>
                  <a:lnTo>
                    <a:pt x="515" y="829"/>
                  </a:lnTo>
                  <a:lnTo>
                    <a:pt x="527" y="823"/>
                  </a:lnTo>
                  <a:lnTo>
                    <a:pt x="537" y="813"/>
                  </a:lnTo>
                  <a:lnTo>
                    <a:pt x="578" y="808"/>
                  </a:lnTo>
                  <a:lnTo>
                    <a:pt x="613" y="799"/>
                  </a:lnTo>
                  <a:lnTo>
                    <a:pt x="647" y="788"/>
                  </a:lnTo>
                  <a:lnTo>
                    <a:pt x="676" y="776"/>
                  </a:lnTo>
                  <a:lnTo>
                    <a:pt x="702" y="760"/>
                  </a:lnTo>
                  <a:lnTo>
                    <a:pt x="725" y="744"/>
                  </a:lnTo>
                  <a:lnTo>
                    <a:pt x="707" y="780"/>
                  </a:lnTo>
                  <a:lnTo>
                    <a:pt x="688" y="812"/>
                  </a:lnTo>
                  <a:lnTo>
                    <a:pt x="666" y="840"/>
                  </a:lnTo>
                  <a:lnTo>
                    <a:pt x="644" y="865"/>
                  </a:lnTo>
                  <a:lnTo>
                    <a:pt x="618" y="887"/>
                  </a:lnTo>
                  <a:lnTo>
                    <a:pt x="589" y="904"/>
                  </a:lnTo>
                  <a:lnTo>
                    <a:pt x="557" y="918"/>
                  </a:lnTo>
                  <a:lnTo>
                    <a:pt x="524" y="928"/>
                  </a:lnTo>
                  <a:lnTo>
                    <a:pt x="486" y="934"/>
                  </a:lnTo>
                  <a:lnTo>
                    <a:pt x="445" y="936"/>
                  </a:lnTo>
                  <a:lnTo>
                    <a:pt x="411" y="933"/>
                  </a:lnTo>
                  <a:lnTo>
                    <a:pt x="375" y="926"/>
                  </a:lnTo>
                  <a:lnTo>
                    <a:pt x="342" y="915"/>
                  </a:lnTo>
                  <a:lnTo>
                    <a:pt x="309" y="898"/>
                  </a:lnTo>
                  <a:lnTo>
                    <a:pt x="278" y="878"/>
                  </a:lnTo>
                  <a:lnTo>
                    <a:pt x="249" y="854"/>
                  </a:lnTo>
                  <a:lnTo>
                    <a:pt x="222" y="825"/>
                  </a:lnTo>
                  <a:lnTo>
                    <a:pt x="197" y="793"/>
                  </a:lnTo>
                  <a:lnTo>
                    <a:pt x="176" y="755"/>
                  </a:lnTo>
                  <a:lnTo>
                    <a:pt x="157" y="715"/>
                  </a:lnTo>
                  <a:lnTo>
                    <a:pt x="141" y="670"/>
                  </a:lnTo>
                  <a:lnTo>
                    <a:pt x="130" y="622"/>
                  </a:lnTo>
                  <a:lnTo>
                    <a:pt x="68" y="622"/>
                  </a:lnTo>
                  <a:lnTo>
                    <a:pt x="50" y="620"/>
                  </a:lnTo>
                  <a:lnTo>
                    <a:pt x="33" y="613"/>
                  </a:lnTo>
                  <a:lnTo>
                    <a:pt x="19" y="602"/>
                  </a:lnTo>
                  <a:lnTo>
                    <a:pt x="9" y="589"/>
                  </a:lnTo>
                  <a:lnTo>
                    <a:pt x="2" y="572"/>
                  </a:lnTo>
                  <a:lnTo>
                    <a:pt x="0" y="553"/>
                  </a:lnTo>
                  <a:lnTo>
                    <a:pt x="0" y="398"/>
                  </a:lnTo>
                  <a:lnTo>
                    <a:pt x="2" y="381"/>
                  </a:lnTo>
                  <a:lnTo>
                    <a:pt x="9" y="365"/>
                  </a:lnTo>
                  <a:lnTo>
                    <a:pt x="18" y="352"/>
                  </a:lnTo>
                  <a:lnTo>
                    <a:pt x="31" y="341"/>
                  </a:lnTo>
                  <a:lnTo>
                    <a:pt x="40" y="293"/>
                  </a:lnTo>
                  <a:lnTo>
                    <a:pt x="55" y="249"/>
                  </a:lnTo>
                  <a:lnTo>
                    <a:pt x="75" y="207"/>
                  </a:lnTo>
                  <a:lnTo>
                    <a:pt x="101" y="167"/>
                  </a:lnTo>
                  <a:lnTo>
                    <a:pt x="132" y="132"/>
                  </a:lnTo>
                  <a:lnTo>
                    <a:pt x="167" y="99"/>
                  </a:lnTo>
                  <a:lnTo>
                    <a:pt x="206" y="70"/>
                  </a:lnTo>
                  <a:lnTo>
                    <a:pt x="248" y="47"/>
                  </a:lnTo>
                  <a:lnTo>
                    <a:pt x="293" y="27"/>
                  </a:lnTo>
                  <a:lnTo>
                    <a:pt x="342" y="12"/>
                  </a:lnTo>
                  <a:lnTo>
                    <a:pt x="392" y="3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038631" y="1471126"/>
              <a:ext cx="174361" cy="125240"/>
            </a:xfrm>
            <a:custGeom>
              <a:avLst/>
              <a:gdLst>
                <a:gd name="connsiteX0" fmla="*/ 104521 w 174361"/>
                <a:gd name="connsiteY0" fmla="*/ 0 h 125240"/>
                <a:gd name="connsiteX1" fmla="*/ 107415 w 174361"/>
                <a:gd name="connsiteY1" fmla="*/ 194 h 125240"/>
                <a:gd name="connsiteX2" fmla="*/ 110116 w 174361"/>
                <a:gd name="connsiteY2" fmla="*/ 1161 h 125240"/>
                <a:gd name="connsiteX3" fmla="*/ 112431 w 174361"/>
                <a:gd name="connsiteY3" fmla="*/ 2903 h 125240"/>
                <a:gd name="connsiteX4" fmla="*/ 133267 w 174361"/>
                <a:gd name="connsiteY4" fmla="*/ 23609 h 125240"/>
                <a:gd name="connsiteX5" fmla="*/ 153911 w 174361"/>
                <a:gd name="connsiteY5" fmla="*/ 2903 h 125240"/>
                <a:gd name="connsiteX6" fmla="*/ 156226 w 174361"/>
                <a:gd name="connsiteY6" fmla="*/ 1161 h 125240"/>
                <a:gd name="connsiteX7" fmla="*/ 159120 w 174361"/>
                <a:gd name="connsiteY7" fmla="*/ 194 h 125240"/>
                <a:gd name="connsiteX8" fmla="*/ 161821 w 174361"/>
                <a:gd name="connsiteY8" fmla="*/ 0 h 125240"/>
                <a:gd name="connsiteX9" fmla="*/ 164908 w 174361"/>
                <a:gd name="connsiteY9" fmla="*/ 774 h 125240"/>
                <a:gd name="connsiteX10" fmla="*/ 167223 w 174361"/>
                <a:gd name="connsiteY10" fmla="*/ 2322 h 125240"/>
                <a:gd name="connsiteX11" fmla="*/ 174361 w 174361"/>
                <a:gd name="connsiteY11" fmla="*/ 8321 h 125240"/>
                <a:gd name="connsiteX12" fmla="*/ 161435 w 174361"/>
                <a:gd name="connsiteY12" fmla="*/ 13546 h 125240"/>
                <a:gd name="connsiteX13" fmla="*/ 156033 w 174361"/>
                <a:gd name="connsiteY13" fmla="*/ 16255 h 125240"/>
                <a:gd name="connsiteX14" fmla="*/ 151017 w 174361"/>
                <a:gd name="connsiteY14" fmla="*/ 20126 h 125240"/>
                <a:gd name="connsiteX15" fmla="*/ 146772 w 174361"/>
                <a:gd name="connsiteY15" fmla="*/ 24770 h 125240"/>
                <a:gd name="connsiteX16" fmla="*/ 142721 w 174361"/>
                <a:gd name="connsiteY16" fmla="*/ 30382 h 125240"/>
                <a:gd name="connsiteX17" fmla="*/ 139248 w 174361"/>
                <a:gd name="connsiteY17" fmla="*/ 36768 h 125240"/>
                <a:gd name="connsiteX18" fmla="*/ 136161 w 174361"/>
                <a:gd name="connsiteY18" fmla="*/ 43928 h 125240"/>
                <a:gd name="connsiteX19" fmla="*/ 133460 w 174361"/>
                <a:gd name="connsiteY19" fmla="*/ 51668 h 125240"/>
                <a:gd name="connsiteX20" fmla="*/ 130952 w 174361"/>
                <a:gd name="connsiteY20" fmla="*/ 59796 h 125240"/>
                <a:gd name="connsiteX21" fmla="*/ 128830 w 174361"/>
                <a:gd name="connsiteY21" fmla="*/ 68698 h 125240"/>
                <a:gd name="connsiteX22" fmla="*/ 126901 w 174361"/>
                <a:gd name="connsiteY22" fmla="*/ 77793 h 125240"/>
                <a:gd name="connsiteX23" fmla="*/ 125357 w 174361"/>
                <a:gd name="connsiteY23" fmla="*/ 87469 h 125240"/>
                <a:gd name="connsiteX24" fmla="*/ 123814 w 174361"/>
                <a:gd name="connsiteY24" fmla="*/ 97338 h 125240"/>
                <a:gd name="connsiteX25" fmla="*/ 122849 w 174361"/>
                <a:gd name="connsiteY25" fmla="*/ 107594 h 125240"/>
                <a:gd name="connsiteX26" fmla="*/ 121691 w 174361"/>
                <a:gd name="connsiteY26" fmla="*/ 117657 h 125240"/>
                <a:gd name="connsiteX27" fmla="*/ 120978 w 174361"/>
                <a:gd name="connsiteY27" fmla="*/ 125240 h 125240"/>
                <a:gd name="connsiteX28" fmla="*/ 97744 w 174361"/>
                <a:gd name="connsiteY28" fmla="*/ 116082 h 125240"/>
                <a:gd name="connsiteX29" fmla="*/ 57708 w 174361"/>
                <a:gd name="connsiteY29" fmla="*/ 108376 h 125240"/>
                <a:gd name="connsiteX30" fmla="*/ 0 w 174361"/>
                <a:gd name="connsiteY30" fmla="*/ 109444 h 125240"/>
                <a:gd name="connsiteX31" fmla="*/ 531 w 174361"/>
                <a:gd name="connsiteY31" fmla="*/ 104111 h 125240"/>
                <a:gd name="connsiteX32" fmla="*/ 917 w 174361"/>
                <a:gd name="connsiteY32" fmla="*/ 97918 h 125240"/>
                <a:gd name="connsiteX33" fmla="*/ 1689 w 174361"/>
                <a:gd name="connsiteY33" fmla="*/ 91339 h 125240"/>
                <a:gd name="connsiteX34" fmla="*/ 2654 w 174361"/>
                <a:gd name="connsiteY34" fmla="*/ 84759 h 125240"/>
                <a:gd name="connsiteX35" fmla="*/ 3618 w 174361"/>
                <a:gd name="connsiteY35" fmla="*/ 77986 h 125240"/>
                <a:gd name="connsiteX36" fmla="*/ 4583 w 174361"/>
                <a:gd name="connsiteY36" fmla="*/ 71600 h 125240"/>
                <a:gd name="connsiteX37" fmla="*/ 6126 w 174361"/>
                <a:gd name="connsiteY37" fmla="*/ 65408 h 125240"/>
                <a:gd name="connsiteX38" fmla="*/ 7863 w 174361"/>
                <a:gd name="connsiteY38" fmla="*/ 59215 h 125240"/>
                <a:gd name="connsiteX39" fmla="*/ 9792 w 174361"/>
                <a:gd name="connsiteY39" fmla="*/ 53797 h 125240"/>
                <a:gd name="connsiteX40" fmla="*/ 11914 w 174361"/>
                <a:gd name="connsiteY40" fmla="*/ 49346 h 125240"/>
                <a:gd name="connsiteX41" fmla="*/ 14422 w 174361"/>
                <a:gd name="connsiteY41" fmla="*/ 45282 h 125240"/>
                <a:gd name="connsiteX42" fmla="*/ 17316 w 174361"/>
                <a:gd name="connsiteY42" fmla="*/ 42380 h 125240"/>
                <a:gd name="connsiteX43" fmla="*/ 20596 w 174361"/>
                <a:gd name="connsiteY43" fmla="*/ 40251 h 125240"/>
                <a:gd name="connsiteX44" fmla="*/ 84070 w 174361"/>
                <a:gd name="connsiteY44" fmla="*/ 14901 h 125240"/>
                <a:gd name="connsiteX45" fmla="*/ 99119 w 174361"/>
                <a:gd name="connsiteY45" fmla="*/ 2322 h 125240"/>
                <a:gd name="connsiteX46" fmla="*/ 101627 w 174361"/>
                <a:gd name="connsiteY46" fmla="*/ 774 h 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4361" h="125240">
                  <a:moveTo>
                    <a:pt x="104521" y="0"/>
                  </a:moveTo>
                  <a:lnTo>
                    <a:pt x="107415" y="194"/>
                  </a:lnTo>
                  <a:lnTo>
                    <a:pt x="110116" y="1161"/>
                  </a:lnTo>
                  <a:lnTo>
                    <a:pt x="112431" y="2903"/>
                  </a:lnTo>
                  <a:lnTo>
                    <a:pt x="133267" y="23609"/>
                  </a:lnTo>
                  <a:lnTo>
                    <a:pt x="153911" y="2903"/>
                  </a:lnTo>
                  <a:lnTo>
                    <a:pt x="156226" y="1161"/>
                  </a:lnTo>
                  <a:lnTo>
                    <a:pt x="159120" y="194"/>
                  </a:lnTo>
                  <a:lnTo>
                    <a:pt x="161821" y="0"/>
                  </a:lnTo>
                  <a:lnTo>
                    <a:pt x="164908" y="774"/>
                  </a:lnTo>
                  <a:lnTo>
                    <a:pt x="167223" y="2322"/>
                  </a:lnTo>
                  <a:lnTo>
                    <a:pt x="174361" y="8321"/>
                  </a:lnTo>
                  <a:lnTo>
                    <a:pt x="161435" y="13546"/>
                  </a:lnTo>
                  <a:lnTo>
                    <a:pt x="156033" y="16255"/>
                  </a:lnTo>
                  <a:lnTo>
                    <a:pt x="151017" y="20126"/>
                  </a:lnTo>
                  <a:lnTo>
                    <a:pt x="146772" y="24770"/>
                  </a:lnTo>
                  <a:lnTo>
                    <a:pt x="142721" y="30382"/>
                  </a:lnTo>
                  <a:lnTo>
                    <a:pt x="139248" y="36768"/>
                  </a:lnTo>
                  <a:lnTo>
                    <a:pt x="136161" y="43928"/>
                  </a:lnTo>
                  <a:lnTo>
                    <a:pt x="133460" y="51668"/>
                  </a:lnTo>
                  <a:lnTo>
                    <a:pt x="130952" y="59796"/>
                  </a:lnTo>
                  <a:lnTo>
                    <a:pt x="128830" y="68698"/>
                  </a:lnTo>
                  <a:lnTo>
                    <a:pt x="126901" y="77793"/>
                  </a:lnTo>
                  <a:lnTo>
                    <a:pt x="125357" y="87469"/>
                  </a:lnTo>
                  <a:lnTo>
                    <a:pt x="123814" y="97338"/>
                  </a:lnTo>
                  <a:lnTo>
                    <a:pt x="122849" y="107594"/>
                  </a:lnTo>
                  <a:lnTo>
                    <a:pt x="121691" y="117657"/>
                  </a:lnTo>
                  <a:lnTo>
                    <a:pt x="120978" y="125240"/>
                  </a:lnTo>
                  <a:lnTo>
                    <a:pt x="97744" y="116082"/>
                  </a:lnTo>
                  <a:cubicBezTo>
                    <a:pt x="84661" y="112353"/>
                    <a:pt x="71290" y="109857"/>
                    <a:pt x="57708" y="108376"/>
                  </a:cubicBezTo>
                  <a:lnTo>
                    <a:pt x="0" y="109444"/>
                  </a:lnTo>
                  <a:lnTo>
                    <a:pt x="531" y="104111"/>
                  </a:lnTo>
                  <a:lnTo>
                    <a:pt x="917" y="97918"/>
                  </a:lnTo>
                  <a:lnTo>
                    <a:pt x="1689" y="91339"/>
                  </a:lnTo>
                  <a:lnTo>
                    <a:pt x="2654" y="84759"/>
                  </a:lnTo>
                  <a:lnTo>
                    <a:pt x="3618" y="77986"/>
                  </a:lnTo>
                  <a:lnTo>
                    <a:pt x="4583" y="71600"/>
                  </a:lnTo>
                  <a:lnTo>
                    <a:pt x="6126" y="65408"/>
                  </a:lnTo>
                  <a:lnTo>
                    <a:pt x="7863" y="59215"/>
                  </a:lnTo>
                  <a:lnTo>
                    <a:pt x="9792" y="53797"/>
                  </a:lnTo>
                  <a:lnTo>
                    <a:pt x="11914" y="49346"/>
                  </a:lnTo>
                  <a:lnTo>
                    <a:pt x="14422" y="45282"/>
                  </a:lnTo>
                  <a:lnTo>
                    <a:pt x="17316" y="42380"/>
                  </a:lnTo>
                  <a:lnTo>
                    <a:pt x="20596" y="40251"/>
                  </a:lnTo>
                  <a:lnTo>
                    <a:pt x="84070" y="14901"/>
                  </a:lnTo>
                  <a:lnTo>
                    <a:pt x="99119" y="2322"/>
                  </a:lnTo>
                  <a:lnTo>
                    <a:pt x="101627" y="7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8085657" y="1288228"/>
              <a:ext cx="172479" cy="180583"/>
            </a:xfrm>
            <a:custGeom>
              <a:avLst/>
              <a:gdLst>
                <a:gd name="T0" fmla="*/ 357 w 892"/>
                <a:gd name="T1" fmla="*/ 89 h 936"/>
                <a:gd name="T2" fmla="*/ 242 w 892"/>
                <a:gd name="T3" fmla="*/ 139 h 936"/>
                <a:gd name="T4" fmla="*/ 156 w 892"/>
                <a:gd name="T5" fmla="*/ 224 h 936"/>
                <a:gd name="T6" fmla="*/ 111 w 892"/>
                <a:gd name="T7" fmla="*/ 334 h 936"/>
                <a:gd name="T8" fmla="*/ 147 w 892"/>
                <a:gd name="T9" fmla="*/ 311 h 936"/>
                <a:gd name="T10" fmla="*/ 215 w 892"/>
                <a:gd name="T11" fmla="*/ 221 h 936"/>
                <a:gd name="T12" fmla="*/ 317 w 892"/>
                <a:gd name="T13" fmla="*/ 164 h 936"/>
                <a:gd name="T14" fmla="*/ 446 w 892"/>
                <a:gd name="T15" fmla="*/ 145 h 936"/>
                <a:gd name="T16" fmla="*/ 575 w 892"/>
                <a:gd name="T17" fmla="*/ 164 h 936"/>
                <a:gd name="T18" fmla="*/ 676 w 892"/>
                <a:gd name="T19" fmla="*/ 221 h 936"/>
                <a:gd name="T20" fmla="*/ 744 w 892"/>
                <a:gd name="T21" fmla="*/ 311 h 936"/>
                <a:gd name="T22" fmla="*/ 781 w 892"/>
                <a:gd name="T23" fmla="*/ 334 h 936"/>
                <a:gd name="T24" fmla="*/ 736 w 892"/>
                <a:gd name="T25" fmla="*/ 224 h 936"/>
                <a:gd name="T26" fmla="*/ 651 w 892"/>
                <a:gd name="T27" fmla="*/ 139 h 936"/>
                <a:gd name="T28" fmla="*/ 534 w 892"/>
                <a:gd name="T29" fmla="*/ 89 h 936"/>
                <a:gd name="T30" fmla="*/ 446 w 892"/>
                <a:gd name="T31" fmla="*/ 0 h 936"/>
                <a:gd name="T32" fmla="*/ 598 w 892"/>
                <a:gd name="T33" fmla="*/ 27 h 936"/>
                <a:gd name="T34" fmla="*/ 725 w 892"/>
                <a:gd name="T35" fmla="*/ 99 h 936"/>
                <a:gd name="T36" fmla="*/ 815 w 892"/>
                <a:gd name="T37" fmla="*/ 207 h 936"/>
                <a:gd name="T38" fmla="*/ 860 w 892"/>
                <a:gd name="T39" fmla="*/ 341 h 936"/>
                <a:gd name="T40" fmla="*/ 890 w 892"/>
                <a:gd name="T41" fmla="*/ 381 h 936"/>
                <a:gd name="T42" fmla="*/ 890 w 892"/>
                <a:gd name="T43" fmla="*/ 572 h 936"/>
                <a:gd name="T44" fmla="*/ 858 w 892"/>
                <a:gd name="T45" fmla="*/ 613 h 936"/>
                <a:gd name="T46" fmla="*/ 762 w 892"/>
                <a:gd name="T47" fmla="*/ 622 h 936"/>
                <a:gd name="T48" fmla="*/ 731 w 892"/>
                <a:gd name="T49" fmla="*/ 667 h 936"/>
                <a:gd name="T50" fmla="*/ 680 w 892"/>
                <a:gd name="T51" fmla="*/ 713 h 936"/>
                <a:gd name="T52" fmla="*/ 603 w 892"/>
                <a:gd name="T53" fmla="*/ 750 h 936"/>
                <a:gd name="T54" fmla="*/ 527 w 892"/>
                <a:gd name="T55" fmla="*/ 754 h 936"/>
                <a:gd name="T56" fmla="*/ 462 w 892"/>
                <a:gd name="T57" fmla="*/ 745 h 936"/>
                <a:gd name="T58" fmla="*/ 427 w 892"/>
                <a:gd name="T59" fmla="*/ 764 h 936"/>
                <a:gd name="T60" fmla="*/ 421 w 892"/>
                <a:gd name="T61" fmla="*/ 802 h 936"/>
                <a:gd name="T62" fmla="*/ 448 w 892"/>
                <a:gd name="T63" fmla="*/ 831 h 936"/>
                <a:gd name="T64" fmla="*/ 516 w 892"/>
                <a:gd name="T65" fmla="*/ 829 h 936"/>
                <a:gd name="T66" fmla="*/ 578 w 892"/>
                <a:gd name="T67" fmla="*/ 808 h 936"/>
                <a:gd name="T68" fmla="*/ 676 w 892"/>
                <a:gd name="T69" fmla="*/ 776 h 936"/>
                <a:gd name="T70" fmla="*/ 707 w 892"/>
                <a:gd name="T71" fmla="*/ 780 h 936"/>
                <a:gd name="T72" fmla="*/ 644 w 892"/>
                <a:gd name="T73" fmla="*/ 865 h 936"/>
                <a:gd name="T74" fmla="*/ 558 w 892"/>
                <a:gd name="T75" fmla="*/ 918 h 936"/>
                <a:gd name="T76" fmla="*/ 446 w 892"/>
                <a:gd name="T77" fmla="*/ 936 h 936"/>
                <a:gd name="T78" fmla="*/ 342 w 892"/>
                <a:gd name="T79" fmla="*/ 915 h 936"/>
                <a:gd name="T80" fmla="*/ 249 w 892"/>
                <a:gd name="T81" fmla="*/ 854 h 936"/>
                <a:gd name="T82" fmla="*/ 176 w 892"/>
                <a:gd name="T83" fmla="*/ 755 h 936"/>
                <a:gd name="T84" fmla="*/ 131 w 892"/>
                <a:gd name="T85" fmla="*/ 622 h 936"/>
                <a:gd name="T86" fmla="*/ 34 w 892"/>
                <a:gd name="T87" fmla="*/ 613 h 936"/>
                <a:gd name="T88" fmla="*/ 3 w 892"/>
                <a:gd name="T89" fmla="*/ 572 h 936"/>
                <a:gd name="T90" fmla="*/ 3 w 892"/>
                <a:gd name="T91" fmla="*/ 381 h 936"/>
                <a:gd name="T92" fmla="*/ 32 w 892"/>
                <a:gd name="T93" fmla="*/ 341 h 936"/>
                <a:gd name="T94" fmla="*/ 76 w 892"/>
                <a:gd name="T95" fmla="*/ 207 h 936"/>
                <a:gd name="T96" fmla="*/ 166 w 892"/>
                <a:gd name="T97" fmla="*/ 99 h 936"/>
                <a:gd name="T98" fmla="*/ 294 w 892"/>
                <a:gd name="T99" fmla="*/ 27 h 936"/>
                <a:gd name="T100" fmla="*/ 446 w 892"/>
                <a:gd name="T101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2" h="936">
                  <a:moveTo>
                    <a:pt x="446" y="78"/>
                  </a:moveTo>
                  <a:lnTo>
                    <a:pt x="400" y="81"/>
                  </a:lnTo>
                  <a:lnTo>
                    <a:pt x="357" y="89"/>
                  </a:lnTo>
                  <a:lnTo>
                    <a:pt x="316" y="102"/>
                  </a:lnTo>
                  <a:lnTo>
                    <a:pt x="277" y="119"/>
                  </a:lnTo>
                  <a:lnTo>
                    <a:pt x="242" y="139"/>
                  </a:lnTo>
                  <a:lnTo>
                    <a:pt x="210" y="165"/>
                  </a:lnTo>
                  <a:lnTo>
                    <a:pt x="180" y="193"/>
                  </a:lnTo>
                  <a:lnTo>
                    <a:pt x="156" y="224"/>
                  </a:lnTo>
                  <a:lnTo>
                    <a:pt x="136" y="259"/>
                  </a:lnTo>
                  <a:lnTo>
                    <a:pt x="121" y="296"/>
                  </a:lnTo>
                  <a:lnTo>
                    <a:pt x="111" y="334"/>
                  </a:lnTo>
                  <a:lnTo>
                    <a:pt x="122" y="340"/>
                  </a:lnTo>
                  <a:lnTo>
                    <a:pt x="133" y="347"/>
                  </a:lnTo>
                  <a:lnTo>
                    <a:pt x="147" y="311"/>
                  </a:lnTo>
                  <a:lnTo>
                    <a:pt x="165" y="277"/>
                  </a:lnTo>
                  <a:lnTo>
                    <a:pt x="189" y="247"/>
                  </a:lnTo>
                  <a:lnTo>
                    <a:pt x="215" y="221"/>
                  </a:lnTo>
                  <a:lnTo>
                    <a:pt x="246" y="199"/>
                  </a:lnTo>
                  <a:lnTo>
                    <a:pt x="280" y="179"/>
                  </a:lnTo>
                  <a:lnTo>
                    <a:pt x="317" y="164"/>
                  </a:lnTo>
                  <a:lnTo>
                    <a:pt x="357" y="153"/>
                  </a:lnTo>
                  <a:lnTo>
                    <a:pt x="400" y="147"/>
                  </a:lnTo>
                  <a:lnTo>
                    <a:pt x="446" y="145"/>
                  </a:lnTo>
                  <a:lnTo>
                    <a:pt x="491" y="147"/>
                  </a:lnTo>
                  <a:lnTo>
                    <a:pt x="534" y="153"/>
                  </a:lnTo>
                  <a:lnTo>
                    <a:pt x="575" y="164"/>
                  </a:lnTo>
                  <a:lnTo>
                    <a:pt x="612" y="179"/>
                  </a:lnTo>
                  <a:lnTo>
                    <a:pt x="646" y="199"/>
                  </a:lnTo>
                  <a:lnTo>
                    <a:pt x="676" y="221"/>
                  </a:lnTo>
                  <a:lnTo>
                    <a:pt x="703" y="247"/>
                  </a:lnTo>
                  <a:lnTo>
                    <a:pt x="726" y="277"/>
                  </a:lnTo>
                  <a:lnTo>
                    <a:pt x="744" y="311"/>
                  </a:lnTo>
                  <a:lnTo>
                    <a:pt x="759" y="347"/>
                  </a:lnTo>
                  <a:lnTo>
                    <a:pt x="769" y="340"/>
                  </a:lnTo>
                  <a:lnTo>
                    <a:pt x="781" y="334"/>
                  </a:lnTo>
                  <a:lnTo>
                    <a:pt x="771" y="296"/>
                  </a:lnTo>
                  <a:lnTo>
                    <a:pt x="756" y="259"/>
                  </a:lnTo>
                  <a:lnTo>
                    <a:pt x="736" y="224"/>
                  </a:lnTo>
                  <a:lnTo>
                    <a:pt x="711" y="193"/>
                  </a:lnTo>
                  <a:lnTo>
                    <a:pt x="683" y="165"/>
                  </a:lnTo>
                  <a:lnTo>
                    <a:pt x="651" y="139"/>
                  </a:lnTo>
                  <a:lnTo>
                    <a:pt x="615" y="119"/>
                  </a:lnTo>
                  <a:lnTo>
                    <a:pt x="576" y="102"/>
                  </a:lnTo>
                  <a:lnTo>
                    <a:pt x="534" y="89"/>
                  </a:lnTo>
                  <a:lnTo>
                    <a:pt x="491" y="81"/>
                  </a:lnTo>
                  <a:lnTo>
                    <a:pt x="446" y="78"/>
                  </a:lnTo>
                  <a:close/>
                  <a:moveTo>
                    <a:pt x="446" y="0"/>
                  </a:moveTo>
                  <a:lnTo>
                    <a:pt x="498" y="3"/>
                  </a:lnTo>
                  <a:lnTo>
                    <a:pt x="549" y="12"/>
                  </a:lnTo>
                  <a:lnTo>
                    <a:pt x="598" y="27"/>
                  </a:lnTo>
                  <a:lnTo>
                    <a:pt x="643" y="47"/>
                  </a:lnTo>
                  <a:lnTo>
                    <a:pt x="686" y="70"/>
                  </a:lnTo>
                  <a:lnTo>
                    <a:pt x="725" y="99"/>
                  </a:lnTo>
                  <a:lnTo>
                    <a:pt x="759" y="132"/>
                  </a:lnTo>
                  <a:lnTo>
                    <a:pt x="791" y="167"/>
                  </a:lnTo>
                  <a:lnTo>
                    <a:pt x="815" y="207"/>
                  </a:lnTo>
                  <a:lnTo>
                    <a:pt x="836" y="249"/>
                  </a:lnTo>
                  <a:lnTo>
                    <a:pt x="851" y="293"/>
                  </a:lnTo>
                  <a:lnTo>
                    <a:pt x="860" y="341"/>
                  </a:lnTo>
                  <a:lnTo>
                    <a:pt x="873" y="352"/>
                  </a:lnTo>
                  <a:lnTo>
                    <a:pt x="883" y="365"/>
                  </a:lnTo>
                  <a:lnTo>
                    <a:pt x="890" y="381"/>
                  </a:lnTo>
                  <a:lnTo>
                    <a:pt x="892" y="398"/>
                  </a:lnTo>
                  <a:lnTo>
                    <a:pt x="892" y="553"/>
                  </a:lnTo>
                  <a:lnTo>
                    <a:pt x="890" y="572"/>
                  </a:lnTo>
                  <a:lnTo>
                    <a:pt x="882" y="589"/>
                  </a:lnTo>
                  <a:lnTo>
                    <a:pt x="872" y="602"/>
                  </a:lnTo>
                  <a:lnTo>
                    <a:pt x="858" y="613"/>
                  </a:lnTo>
                  <a:lnTo>
                    <a:pt x="841" y="620"/>
                  </a:lnTo>
                  <a:lnTo>
                    <a:pt x="823" y="622"/>
                  </a:lnTo>
                  <a:lnTo>
                    <a:pt x="762" y="622"/>
                  </a:lnTo>
                  <a:lnTo>
                    <a:pt x="754" y="636"/>
                  </a:lnTo>
                  <a:lnTo>
                    <a:pt x="743" y="650"/>
                  </a:lnTo>
                  <a:lnTo>
                    <a:pt x="731" y="667"/>
                  </a:lnTo>
                  <a:lnTo>
                    <a:pt x="716" y="683"/>
                  </a:lnTo>
                  <a:lnTo>
                    <a:pt x="700" y="698"/>
                  </a:lnTo>
                  <a:lnTo>
                    <a:pt x="680" y="713"/>
                  </a:lnTo>
                  <a:lnTo>
                    <a:pt x="657" y="727"/>
                  </a:lnTo>
                  <a:lnTo>
                    <a:pt x="632" y="740"/>
                  </a:lnTo>
                  <a:lnTo>
                    <a:pt x="603" y="750"/>
                  </a:lnTo>
                  <a:lnTo>
                    <a:pt x="571" y="758"/>
                  </a:lnTo>
                  <a:lnTo>
                    <a:pt x="536" y="763"/>
                  </a:lnTo>
                  <a:lnTo>
                    <a:pt x="527" y="754"/>
                  </a:lnTo>
                  <a:lnTo>
                    <a:pt x="515" y="747"/>
                  </a:lnTo>
                  <a:lnTo>
                    <a:pt x="502" y="745"/>
                  </a:lnTo>
                  <a:lnTo>
                    <a:pt x="462" y="745"/>
                  </a:lnTo>
                  <a:lnTo>
                    <a:pt x="448" y="747"/>
                  </a:lnTo>
                  <a:lnTo>
                    <a:pt x="436" y="754"/>
                  </a:lnTo>
                  <a:lnTo>
                    <a:pt x="427" y="764"/>
                  </a:lnTo>
                  <a:lnTo>
                    <a:pt x="421" y="776"/>
                  </a:lnTo>
                  <a:lnTo>
                    <a:pt x="419" y="788"/>
                  </a:lnTo>
                  <a:lnTo>
                    <a:pt x="421" y="802"/>
                  </a:lnTo>
                  <a:lnTo>
                    <a:pt x="427" y="814"/>
                  </a:lnTo>
                  <a:lnTo>
                    <a:pt x="436" y="824"/>
                  </a:lnTo>
                  <a:lnTo>
                    <a:pt x="448" y="831"/>
                  </a:lnTo>
                  <a:lnTo>
                    <a:pt x="462" y="833"/>
                  </a:lnTo>
                  <a:lnTo>
                    <a:pt x="502" y="833"/>
                  </a:lnTo>
                  <a:lnTo>
                    <a:pt x="516" y="829"/>
                  </a:lnTo>
                  <a:lnTo>
                    <a:pt x="528" y="823"/>
                  </a:lnTo>
                  <a:lnTo>
                    <a:pt x="537" y="813"/>
                  </a:lnTo>
                  <a:lnTo>
                    <a:pt x="578" y="808"/>
                  </a:lnTo>
                  <a:lnTo>
                    <a:pt x="614" y="799"/>
                  </a:lnTo>
                  <a:lnTo>
                    <a:pt x="647" y="788"/>
                  </a:lnTo>
                  <a:lnTo>
                    <a:pt x="676" y="776"/>
                  </a:lnTo>
                  <a:lnTo>
                    <a:pt x="702" y="760"/>
                  </a:lnTo>
                  <a:lnTo>
                    <a:pt x="724" y="744"/>
                  </a:lnTo>
                  <a:lnTo>
                    <a:pt x="707" y="780"/>
                  </a:lnTo>
                  <a:lnTo>
                    <a:pt x="688" y="812"/>
                  </a:lnTo>
                  <a:lnTo>
                    <a:pt x="667" y="840"/>
                  </a:lnTo>
                  <a:lnTo>
                    <a:pt x="644" y="865"/>
                  </a:lnTo>
                  <a:lnTo>
                    <a:pt x="618" y="887"/>
                  </a:lnTo>
                  <a:lnTo>
                    <a:pt x="589" y="904"/>
                  </a:lnTo>
                  <a:lnTo>
                    <a:pt x="558" y="918"/>
                  </a:lnTo>
                  <a:lnTo>
                    <a:pt x="524" y="928"/>
                  </a:lnTo>
                  <a:lnTo>
                    <a:pt x="487" y="934"/>
                  </a:lnTo>
                  <a:lnTo>
                    <a:pt x="446" y="936"/>
                  </a:lnTo>
                  <a:lnTo>
                    <a:pt x="411" y="933"/>
                  </a:lnTo>
                  <a:lnTo>
                    <a:pt x="376" y="926"/>
                  </a:lnTo>
                  <a:lnTo>
                    <a:pt x="342" y="915"/>
                  </a:lnTo>
                  <a:lnTo>
                    <a:pt x="310" y="898"/>
                  </a:lnTo>
                  <a:lnTo>
                    <a:pt x="279" y="878"/>
                  </a:lnTo>
                  <a:lnTo>
                    <a:pt x="249" y="854"/>
                  </a:lnTo>
                  <a:lnTo>
                    <a:pt x="222" y="825"/>
                  </a:lnTo>
                  <a:lnTo>
                    <a:pt x="198" y="793"/>
                  </a:lnTo>
                  <a:lnTo>
                    <a:pt x="176" y="755"/>
                  </a:lnTo>
                  <a:lnTo>
                    <a:pt x="157" y="715"/>
                  </a:lnTo>
                  <a:lnTo>
                    <a:pt x="142" y="670"/>
                  </a:lnTo>
                  <a:lnTo>
                    <a:pt x="131" y="622"/>
                  </a:lnTo>
                  <a:lnTo>
                    <a:pt x="68" y="622"/>
                  </a:lnTo>
                  <a:lnTo>
                    <a:pt x="50" y="620"/>
                  </a:lnTo>
                  <a:lnTo>
                    <a:pt x="34" y="613"/>
                  </a:lnTo>
                  <a:lnTo>
                    <a:pt x="20" y="602"/>
                  </a:lnTo>
                  <a:lnTo>
                    <a:pt x="9" y="589"/>
                  </a:lnTo>
                  <a:lnTo>
                    <a:pt x="3" y="572"/>
                  </a:lnTo>
                  <a:lnTo>
                    <a:pt x="0" y="553"/>
                  </a:lnTo>
                  <a:lnTo>
                    <a:pt x="0" y="398"/>
                  </a:lnTo>
                  <a:lnTo>
                    <a:pt x="3" y="381"/>
                  </a:lnTo>
                  <a:lnTo>
                    <a:pt x="9" y="365"/>
                  </a:lnTo>
                  <a:lnTo>
                    <a:pt x="19" y="352"/>
                  </a:lnTo>
                  <a:lnTo>
                    <a:pt x="32" y="341"/>
                  </a:lnTo>
                  <a:lnTo>
                    <a:pt x="40" y="293"/>
                  </a:lnTo>
                  <a:lnTo>
                    <a:pt x="55" y="249"/>
                  </a:lnTo>
                  <a:lnTo>
                    <a:pt x="76" y="207"/>
                  </a:lnTo>
                  <a:lnTo>
                    <a:pt x="102" y="167"/>
                  </a:lnTo>
                  <a:lnTo>
                    <a:pt x="132" y="132"/>
                  </a:lnTo>
                  <a:lnTo>
                    <a:pt x="166" y="99"/>
                  </a:lnTo>
                  <a:lnTo>
                    <a:pt x="206" y="70"/>
                  </a:lnTo>
                  <a:lnTo>
                    <a:pt x="248" y="47"/>
                  </a:lnTo>
                  <a:lnTo>
                    <a:pt x="294" y="27"/>
                  </a:lnTo>
                  <a:lnTo>
                    <a:pt x="342" y="12"/>
                  </a:lnTo>
                  <a:lnTo>
                    <a:pt x="393" y="3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773" y="1443494"/>
            <a:ext cx="4381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035052" y="2206318"/>
            <a:ext cx="2899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ea typeface="Roboto Lt" pitchFamily="2" charset="0"/>
              </a:rPr>
              <a:t>R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Roboto Lt" pitchFamily="2" charset="0"/>
              </a:rPr>
              <a:t>emind the residents about what was covered in the previous session as well as catch up anyone who missed the most recent session</a:t>
            </a:r>
            <a:endParaRPr lang="en-GB" sz="1400" dirty="0">
              <a:solidFill>
                <a:srgbClr val="000000"/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68958" y="1780012"/>
            <a:ext cx="3486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Bk" pitchFamily="2" charset="0"/>
              </a:rPr>
              <a:t>1) Review </a:t>
            </a:r>
            <a:endParaRPr lang="en-GB" sz="2000" b="1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35052" y="4489198"/>
            <a:ext cx="29019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Roboto Lt" pitchFamily="2" charset="0"/>
              </a:rPr>
              <a:t>During this time we go more in depth with the topic for the current session. I use workbooks rather than PowerPoint and share the research behind each skill</a:t>
            </a:r>
            <a:endParaRPr lang="en-GB" sz="1400" dirty="0">
              <a:solidFill>
                <a:srgbClr val="000000"/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297729" y="1800057"/>
            <a:ext cx="3486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Bk" pitchFamily="2" charset="0"/>
              </a:rPr>
              <a:t>3) Simulation</a:t>
            </a:r>
            <a:endParaRPr lang="en-GB" sz="2000" b="1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8437085" y="2204240"/>
            <a:ext cx="3207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Roboto Lt" pitchFamily="2" charset="0"/>
              </a:rPr>
              <a:t>The residents enjoy doing something active and often times remember the concepts better when there is an activity</a:t>
            </a:r>
            <a:endParaRPr lang="en-GB" sz="1400" dirty="0">
              <a:solidFill>
                <a:srgbClr val="000000"/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900130" y="4089088"/>
            <a:ext cx="3486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Lt" pitchFamily="2" charset="0"/>
              </a:rPr>
              <a:t>2) Instruct </a:t>
            </a:r>
            <a:endParaRPr lang="en-GB" sz="2000" b="1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390963" y="4489198"/>
            <a:ext cx="29019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</a:pP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ea typeface="Roboto Lt" pitchFamily="2" charset="0"/>
              </a:rPr>
              <a:t>This gives the residents the opportunity to begin to think about how they can apply this concept, tool or skill in their residency and personal life</a:t>
            </a:r>
            <a:endParaRPr lang="en-GB" sz="1400" dirty="0">
              <a:solidFill>
                <a:srgbClr val="000000"/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8297729" y="4066484"/>
            <a:ext cx="3486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Bk" pitchFamily="2" charset="0"/>
              </a:rPr>
              <a:t>4) Discuss</a:t>
            </a:r>
            <a:endParaRPr lang="en-GB" sz="2000" b="1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Lt" pitchFamily="2" charset="0"/>
            </a:endParaRPr>
          </a:p>
          <a:p>
            <a:r>
              <a:rPr lang="en-GB" sz="2000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Bk" pitchFamily="2" charset="0"/>
              </a:rPr>
              <a:t> </a:t>
            </a:r>
            <a:endParaRPr lang="en-GB" sz="2000" b="1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Lt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8</a:t>
            </a:fld>
            <a:endParaRPr lang="en-US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65963" y="93104"/>
            <a:ext cx="37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Session Flow</a:t>
            </a:r>
            <a:endParaRPr lang="en-US" sz="3200" spc="-15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33" name="Picture 32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" y="117838"/>
            <a:ext cx="2344523" cy="12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" b="635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82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b="10828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11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31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122" grpId="0"/>
      <p:bldP spid="123" grpId="0"/>
      <p:bldP spid="137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32888" y="111954"/>
            <a:ext cx="569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Roboto Th" pitchFamily="2" charset="0"/>
              </a:rPr>
              <a:t>Poll</a:t>
            </a:r>
            <a:endParaRPr lang="en-US" sz="3200" spc="-15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Roboto T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9</a:t>
            </a:fld>
            <a:endParaRPr lang="en-US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-11875" y="6747165"/>
            <a:ext cx="12203875" cy="108661"/>
          </a:xfrm>
          <a:prstGeom prst="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2133600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146285" y="2147454"/>
            <a:ext cx="45719" cy="266007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02857" y="696729"/>
            <a:ext cx="9289143" cy="75233"/>
          </a:xfrm>
          <a:prstGeom prst="roundRect">
            <a:avLst/>
          </a:prstGeom>
          <a:solidFill>
            <a:srgbClr val="BBE1FB"/>
          </a:solidFill>
          <a:ln>
            <a:solidFill>
              <a:srgbClr val="BBE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28" name="Picture 27" descr="E:\Orders 2\mentalcomponent\Logos_for_Car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" y="117838"/>
            <a:ext cx="2344523" cy="12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8952" y="1962788"/>
            <a:ext cx="895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are you currently in developing a resilience curriculum for your residents?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2469" y="2698490"/>
            <a:ext cx="61478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/>
              <a:t>Haven’t spent much time thinking about it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/>
              <a:t>In the process of researching what to do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/>
              <a:t>Started this year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/>
              <a:t>Have been doing it for 1-3 years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/>
              <a:t>Have been doing resilience training for 3 years or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Template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92D050"/>
      </a:accent1>
      <a:accent2>
        <a:srgbClr val="B5DF88"/>
      </a:accent2>
      <a:accent3>
        <a:srgbClr val="1EA2BB"/>
      </a:accent3>
      <a:accent4>
        <a:srgbClr val="66C0D1"/>
      </a:accent4>
      <a:accent5>
        <a:srgbClr val="F3789D"/>
      </a:accent5>
      <a:accent6>
        <a:srgbClr val="F7A3BD"/>
      </a:accent6>
      <a:hlink>
        <a:srgbClr val="44546A"/>
      </a:hlink>
      <a:folHlink>
        <a:srgbClr val="954F72"/>
      </a:folHlink>
    </a:clrScheme>
    <a:fontScheme name="Ultimate Vizualus Template">
      <a:majorFont>
        <a:latin typeface="Roboto Th"/>
        <a:ea typeface=""/>
        <a:cs typeface=""/>
      </a:majorFont>
      <a:minorFont>
        <a:latin typeface="Roboto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</TotalTime>
  <Words>562</Words>
  <Application>Microsoft Macintosh PowerPoint</Application>
  <PresentationFormat>Custom</PresentationFormat>
  <Paragraphs>156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Andrius Rudys</dc:creator>
  <cp:lastModifiedBy>Marcia McGuire</cp:lastModifiedBy>
  <cp:revision>309</cp:revision>
  <dcterms:created xsi:type="dcterms:W3CDTF">2014-08-20T17:18:56Z</dcterms:created>
  <dcterms:modified xsi:type="dcterms:W3CDTF">2017-09-05T14:51:24Z</dcterms:modified>
</cp:coreProperties>
</file>